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458" r:id="rId2"/>
    <p:sldId id="460" r:id="rId3"/>
    <p:sldId id="461" r:id="rId4"/>
    <p:sldId id="298" r:id="rId5"/>
    <p:sldId id="384" r:id="rId6"/>
    <p:sldId id="469" r:id="rId7"/>
    <p:sldId id="475" r:id="rId8"/>
    <p:sldId id="476" r:id="rId9"/>
    <p:sldId id="466" r:id="rId10"/>
    <p:sldId id="418" r:id="rId11"/>
    <p:sldId id="423" r:id="rId12"/>
    <p:sldId id="472" r:id="rId13"/>
    <p:sldId id="474" r:id="rId14"/>
    <p:sldId id="467" r:id="rId15"/>
    <p:sldId id="471" r:id="rId16"/>
    <p:sldId id="268" r:id="rId17"/>
    <p:sldId id="465" r:id="rId18"/>
    <p:sldId id="470" r:id="rId19"/>
    <p:sldId id="468" r:id="rId20"/>
    <p:sldId id="280" r:id="rId21"/>
    <p:sldId id="335" r:id="rId22"/>
    <p:sldId id="354" r:id="rId23"/>
    <p:sldId id="473" r:id="rId24"/>
    <p:sldId id="459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1B1B"/>
    <a:srgbClr val="A802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38"/>
    <p:restoredTop sz="94666"/>
  </p:normalViewPr>
  <p:slideViewPr>
    <p:cSldViewPr snapToGrid="0" snapToObjects="1">
      <p:cViewPr>
        <p:scale>
          <a:sx n="50" d="100"/>
          <a:sy n="50" d="100"/>
        </p:scale>
        <p:origin x="-324" y="-16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97FE65-5E73-0045-A27F-790AEF1DF083}" type="datetimeFigureOut">
              <a:rPr kumimoji="1" lang="zh-CN" altLang="en-US" smtClean="0"/>
              <a:t>2023-01-10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6C6F83-540D-334B-BB7A-347CE672347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C6F83-540D-334B-BB7A-347CE6723471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C6F83-540D-334B-BB7A-347CE6723471}" type="slidenum">
              <a:rPr kumimoji="1" lang="zh-CN" altLang="en-US" smtClean="0"/>
              <a:t>10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5AB2AA-350E-A245-82DF-DE142C2E53CE}" type="slidenum">
              <a:rPr kumimoji="1" lang="zh-CN" altLang="en-US" smtClean="0"/>
              <a:t>11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C6F83-540D-334B-BB7A-347CE6723471}" type="slidenum">
              <a:rPr kumimoji="1" lang="zh-CN" altLang="en-US" smtClean="0"/>
              <a:t>12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C6F83-540D-334B-BB7A-347CE6723471}" type="slidenum">
              <a:rPr kumimoji="1" lang="zh-CN" altLang="en-US" smtClean="0"/>
              <a:t>13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C6F83-540D-334B-BB7A-347CE6723471}" type="slidenum">
              <a:rPr kumimoji="1" lang="zh-CN" altLang="en-US" smtClean="0"/>
              <a:t>14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C6F83-540D-334B-BB7A-347CE6723471}" type="slidenum">
              <a:rPr kumimoji="1" lang="zh-CN" altLang="en-US" smtClean="0"/>
              <a:t>15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D090D8-5631-EE49-A69E-0F64EB02F4A9}" type="slidenum">
              <a:rPr kumimoji="1" lang="zh-CN" altLang="en-US" smtClean="0"/>
              <a:t>16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4224F-68DF-3A47-9537-3BBBB5490CD0}" type="slidenum">
              <a:rPr kumimoji="1" lang="zh-CN" altLang="en-US" smtClean="0"/>
              <a:t>17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C6F83-540D-334B-BB7A-347CE6723471}" type="slidenum">
              <a:rPr kumimoji="1" lang="zh-CN" altLang="en-US" smtClean="0"/>
              <a:t>18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C6F83-540D-334B-BB7A-347CE6723471}" type="slidenum">
              <a:rPr kumimoji="1" lang="zh-CN" altLang="en-US" smtClean="0"/>
              <a:t>19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C6F83-540D-334B-BB7A-347CE6723471}" type="slidenum">
              <a:rPr kumimoji="1" lang="zh-CN" altLang="en-US" smtClean="0"/>
              <a:t>2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3272C2-2D01-6540-814D-E46448EA1183}" type="slidenum">
              <a:rPr kumimoji="1" lang="zh-CN" altLang="en-US" smtClean="0"/>
              <a:t>21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D090D8-5631-EE49-A69E-0F64EB02F4A9}" type="slidenum">
              <a:rPr kumimoji="1" lang="zh-CN" altLang="en-US" smtClean="0"/>
              <a:t>22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C6F83-540D-334B-BB7A-347CE6723471}" type="slidenum">
              <a:rPr kumimoji="1" lang="zh-CN" altLang="en-US" smtClean="0"/>
              <a:t>23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C6F83-540D-334B-BB7A-347CE6723471}" type="slidenum">
              <a:rPr kumimoji="1" lang="zh-CN" altLang="en-US" smtClean="0"/>
              <a:t>24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C6F83-540D-334B-BB7A-347CE6723471}" type="slidenum">
              <a:rPr kumimoji="1" lang="zh-CN" altLang="en-US" smtClean="0"/>
              <a:t>3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C6F83-540D-334B-BB7A-347CE6723471}" type="slidenum">
              <a:rPr kumimoji="1" lang="zh-CN" altLang="en-US" smtClean="0"/>
              <a:t>5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C6F83-540D-334B-BB7A-347CE6723471}" type="slidenum">
              <a:rPr kumimoji="1" lang="zh-CN" altLang="en-US" smtClean="0"/>
              <a:t>6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C6F83-540D-334B-BB7A-347CE6723471}" type="slidenum">
              <a:rPr kumimoji="1" lang="zh-CN" altLang="en-US" smtClean="0"/>
              <a:t>7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C6F83-540D-334B-BB7A-347CE6723471}" type="slidenum">
              <a:rPr kumimoji="1" lang="zh-CN" altLang="en-US" smtClean="0"/>
              <a:t>8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C6F83-540D-334B-BB7A-347CE6723471}" type="slidenum">
              <a:rPr kumimoji="1" lang="zh-CN" altLang="en-US" smtClean="0"/>
              <a:t>9</a:t>
            </a:fld>
            <a:endParaRPr kumimoji="1"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7F02-9673-4B45-90AC-0B7D8224E4A7}" type="datetimeFigureOut">
              <a:rPr kumimoji="1" lang="zh-CN" altLang="en-US" smtClean="0"/>
              <a:t>2023-01-10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CE662-694F-6B48-A179-2A683578F62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split orient="vert"/>
      </p:transition>
    </mc:Choice>
    <mc:Fallback xmlns="">
      <p:transition spd="slow" advClick="0" advTm="2000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7F02-9673-4B45-90AC-0B7D8224E4A7}" type="datetimeFigureOut">
              <a:rPr kumimoji="1" lang="zh-CN" altLang="en-US" smtClean="0"/>
              <a:t>2023-01-10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CE662-694F-6B48-A179-2A683578F62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split orient="vert"/>
      </p:transition>
    </mc:Choice>
    <mc:Fallback xmlns="">
      <p:transition spd="slow" advClick="0" advTm="2000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7F02-9673-4B45-90AC-0B7D8224E4A7}" type="datetimeFigureOut">
              <a:rPr kumimoji="1" lang="zh-CN" altLang="en-US" smtClean="0"/>
              <a:t>2023-01-10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CE662-694F-6B48-A179-2A683578F62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split orient="vert"/>
      </p:transition>
    </mc:Choice>
    <mc:Fallback xmlns="">
      <p:transition spd="slow" advClick="0" advTm="2000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7F02-9673-4B45-90AC-0B7D8224E4A7}" type="datetimeFigureOut">
              <a:rPr kumimoji="1" lang="zh-CN" altLang="en-US" smtClean="0"/>
              <a:t>2023-01-10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CE662-694F-6B48-A179-2A683578F62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split orient="vert"/>
      </p:transition>
    </mc:Choice>
    <mc:Fallback xmlns="">
      <p:transition spd="slow" advClick="0" advTm="2000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7F02-9673-4B45-90AC-0B7D8224E4A7}" type="datetimeFigureOut">
              <a:rPr kumimoji="1" lang="zh-CN" altLang="en-US" smtClean="0"/>
              <a:t>2023-01-10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CE662-694F-6B48-A179-2A683578F62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split orient="vert"/>
      </p:transition>
    </mc:Choice>
    <mc:Fallback xmlns="">
      <p:transition spd="slow" advClick="0" advTm="2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7F02-9673-4B45-90AC-0B7D8224E4A7}" type="datetimeFigureOut">
              <a:rPr kumimoji="1" lang="zh-CN" altLang="en-US" smtClean="0"/>
              <a:t>2023-01-10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CE662-694F-6B48-A179-2A683578F62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split orient="vert"/>
      </p:transition>
    </mc:Choice>
    <mc:Fallback xmlns="">
      <p:transition spd="slow" advClick="0" advTm="2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7F02-9673-4B45-90AC-0B7D8224E4A7}" type="datetimeFigureOut">
              <a:rPr kumimoji="1" lang="zh-CN" altLang="en-US" smtClean="0"/>
              <a:t>2023-01-10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CE662-694F-6B48-A179-2A683578F62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split orient="vert"/>
      </p:transition>
    </mc:Choice>
    <mc:Fallback xmlns="">
      <p:transition spd="slow" advClick="0" advTm="200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7F02-9673-4B45-90AC-0B7D8224E4A7}" type="datetimeFigureOut">
              <a:rPr kumimoji="1" lang="zh-CN" altLang="en-US" smtClean="0"/>
              <a:t>2023-01-10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CE662-694F-6B48-A179-2A683578F62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split orient="vert"/>
      </p:transition>
    </mc:Choice>
    <mc:Fallback xmlns="">
      <p:transition spd="slow" advClick="0" advTm="200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7F02-9673-4B45-90AC-0B7D8224E4A7}" type="datetimeFigureOut">
              <a:rPr kumimoji="1" lang="zh-CN" altLang="en-US" smtClean="0"/>
              <a:t>2023-01-10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CE662-694F-6B48-A179-2A683578F62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split orient="vert"/>
      </p:transition>
    </mc:Choice>
    <mc:Fallback xmlns="">
      <p:transition spd="slow" advClick="0" advTm="2000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7F02-9673-4B45-90AC-0B7D8224E4A7}" type="datetimeFigureOut">
              <a:rPr kumimoji="1" lang="zh-CN" altLang="en-US" smtClean="0"/>
              <a:t>2023-01-10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CE662-694F-6B48-A179-2A683578F62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667750" y="5802475"/>
            <a:ext cx="775136" cy="229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split orient="vert"/>
      </p:transition>
    </mc:Choice>
    <mc:Fallback xmlns="">
      <p:transition spd="slow" advClick="0" advTm="2000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7F02-9673-4B45-90AC-0B7D8224E4A7}" type="datetimeFigureOut">
              <a:rPr kumimoji="1" lang="zh-CN" altLang="en-US" smtClean="0"/>
              <a:t>2023-01-10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CE662-694F-6B48-A179-2A683578F62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split orient="vert"/>
      </p:transition>
    </mc:Choice>
    <mc:Fallback xmlns="">
      <p:transition spd="slow" advClick="0" advTm="2000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7F02-9673-4B45-90AC-0B7D8224E4A7}" type="datetimeFigureOut">
              <a:rPr kumimoji="1" lang="zh-CN" altLang="en-US" smtClean="0"/>
              <a:t>2023-01-10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CE662-694F-6B48-A179-2A683578F62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5" name="矩形 11"/>
          <p:cNvSpPr/>
          <p:nvPr userDrawn="1"/>
        </p:nvSpPr>
        <p:spPr>
          <a:xfrm rot="10800000">
            <a:off x="-19594" y="0"/>
            <a:ext cx="12211593" cy="365124"/>
          </a:xfrm>
          <a:custGeom>
            <a:avLst/>
            <a:gdLst>
              <a:gd name="connsiteX0" fmla="*/ 0 w 12190328"/>
              <a:gd name="connsiteY0" fmla="*/ 0 h 2789181"/>
              <a:gd name="connsiteX1" fmla="*/ 12190328 w 12190328"/>
              <a:gd name="connsiteY1" fmla="*/ 0 h 2789181"/>
              <a:gd name="connsiteX2" fmla="*/ 12190328 w 12190328"/>
              <a:gd name="connsiteY2" fmla="*/ 2789181 h 2789181"/>
              <a:gd name="connsiteX3" fmla="*/ 0 w 12190328"/>
              <a:gd name="connsiteY3" fmla="*/ 2789181 h 2789181"/>
              <a:gd name="connsiteX4" fmla="*/ 0 w 12190328"/>
              <a:gd name="connsiteY4" fmla="*/ 0 h 2789181"/>
              <a:gd name="connsiteX0-1" fmla="*/ 0 w 12190328"/>
              <a:gd name="connsiteY0-2" fmla="*/ 0 h 2789181"/>
              <a:gd name="connsiteX1-3" fmla="*/ 3039240 w 12190328"/>
              <a:gd name="connsiteY1-4" fmla="*/ 14083 h 2789181"/>
              <a:gd name="connsiteX2-5" fmla="*/ 12190328 w 12190328"/>
              <a:gd name="connsiteY2-6" fmla="*/ 0 h 2789181"/>
              <a:gd name="connsiteX3-7" fmla="*/ 12190328 w 12190328"/>
              <a:gd name="connsiteY3-8" fmla="*/ 2789181 h 2789181"/>
              <a:gd name="connsiteX4-9" fmla="*/ 0 w 12190328"/>
              <a:gd name="connsiteY4-10" fmla="*/ 2789181 h 2789181"/>
              <a:gd name="connsiteX5" fmla="*/ 0 w 12190328"/>
              <a:gd name="connsiteY5" fmla="*/ 0 h 2789181"/>
              <a:gd name="connsiteX0-11" fmla="*/ 0 w 12190328"/>
              <a:gd name="connsiteY0-12" fmla="*/ 0 h 3692949"/>
              <a:gd name="connsiteX1-13" fmla="*/ 3039240 w 12190328"/>
              <a:gd name="connsiteY1-14" fmla="*/ 917851 h 3692949"/>
              <a:gd name="connsiteX2-15" fmla="*/ 12190328 w 12190328"/>
              <a:gd name="connsiteY2-16" fmla="*/ 903768 h 3692949"/>
              <a:gd name="connsiteX3-17" fmla="*/ 12190328 w 12190328"/>
              <a:gd name="connsiteY3-18" fmla="*/ 3692949 h 3692949"/>
              <a:gd name="connsiteX4-19" fmla="*/ 0 w 12190328"/>
              <a:gd name="connsiteY4-20" fmla="*/ 3692949 h 3692949"/>
              <a:gd name="connsiteX5-21" fmla="*/ 0 w 12190328"/>
              <a:gd name="connsiteY5-22" fmla="*/ 0 h 3692949"/>
              <a:gd name="connsiteX0-23" fmla="*/ 0 w 12190328"/>
              <a:gd name="connsiteY0-24" fmla="*/ 0 h 3692949"/>
              <a:gd name="connsiteX1-25" fmla="*/ 3039240 w 12190328"/>
              <a:gd name="connsiteY1-26" fmla="*/ 917851 h 3692949"/>
              <a:gd name="connsiteX2-27" fmla="*/ 12190328 w 12190328"/>
              <a:gd name="connsiteY2-28" fmla="*/ 903768 h 3692949"/>
              <a:gd name="connsiteX3-29" fmla="*/ 12190328 w 12190328"/>
              <a:gd name="connsiteY3-30" fmla="*/ 3692949 h 3692949"/>
              <a:gd name="connsiteX4-31" fmla="*/ 0 w 12190328"/>
              <a:gd name="connsiteY4-32" fmla="*/ 3692949 h 3692949"/>
              <a:gd name="connsiteX5-33" fmla="*/ 0 w 12190328"/>
              <a:gd name="connsiteY5-34" fmla="*/ 0 h 3692949"/>
              <a:gd name="connsiteX0-35" fmla="*/ 0 w 12190328"/>
              <a:gd name="connsiteY0-36" fmla="*/ 0 h 3692949"/>
              <a:gd name="connsiteX1-37" fmla="*/ 3039240 w 12190328"/>
              <a:gd name="connsiteY1-38" fmla="*/ 917851 h 3692949"/>
              <a:gd name="connsiteX2-39" fmla="*/ 12190328 w 12190328"/>
              <a:gd name="connsiteY2-40" fmla="*/ 903768 h 3692949"/>
              <a:gd name="connsiteX3-41" fmla="*/ 12190328 w 12190328"/>
              <a:gd name="connsiteY3-42" fmla="*/ 3692949 h 3692949"/>
              <a:gd name="connsiteX4-43" fmla="*/ 0 w 12190328"/>
              <a:gd name="connsiteY4-44" fmla="*/ 3692949 h 3692949"/>
              <a:gd name="connsiteX5-45" fmla="*/ 0 w 12190328"/>
              <a:gd name="connsiteY5-46" fmla="*/ 0 h 3692949"/>
              <a:gd name="connsiteX0-47" fmla="*/ 0 w 12190328"/>
              <a:gd name="connsiteY0-48" fmla="*/ 0 h 3692949"/>
              <a:gd name="connsiteX1-49" fmla="*/ 3092402 w 12190328"/>
              <a:gd name="connsiteY1-50" fmla="*/ 1311256 h 3692949"/>
              <a:gd name="connsiteX2-51" fmla="*/ 12190328 w 12190328"/>
              <a:gd name="connsiteY2-52" fmla="*/ 903768 h 3692949"/>
              <a:gd name="connsiteX3-53" fmla="*/ 12190328 w 12190328"/>
              <a:gd name="connsiteY3-54" fmla="*/ 3692949 h 3692949"/>
              <a:gd name="connsiteX4-55" fmla="*/ 0 w 12190328"/>
              <a:gd name="connsiteY4-56" fmla="*/ 3692949 h 3692949"/>
              <a:gd name="connsiteX5-57" fmla="*/ 0 w 12190328"/>
              <a:gd name="connsiteY5-58" fmla="*/ 0 h 3692949"/>
              <a:gd name="connsiteX0-59" fmla="*/ 0 w 12190328"/>
              <a:gd name="connsiteY0-60" fmla="*/ 0 h 3692949"/>
              <a:gd name="connsiteX1-61" fmla="*/ 3092402 w 12190328"/>
              <a:gd name="connsiteY1-62" fmla="*/ 1311256 h 3692949"/>
              <a:gd name="connsiteX2-63" fmla="*/ 12190328 w 12190328"/>
              <a:gd name="connsiteY2-64" fmla="*/ 903768 h 3692949"/>
              <a:gd name="connsiteX3-65" fmla="*/ 12190328 w 12190328"/>
              <a:gd name="connsiteY3-66" fmla="*/ 3692949 h 3692949"/>
              <a:gd name="connsiteX4-67" fmla="*/ 0 w 12190328"/>
              <a:gd name="connsiteY4-68" fmla="*/ 3692949 h 3692949"/>
              <a:gd name="connsiteX5-69" fmla="*/ 0 w 12190328"/>
              <a:gd name="connsiteY5-70" fmla="*/ 0 h 3692949"/>
              <a:gd name="connsiteX0-71" fmla="*/ 0 w 12190328"/>
              <a:gd name="connsiteY0-72" fmla="*/ 0 h 3692949"/>
              <a:gd name="connsiteX1-73" fmla="*/ 3092402 w 12190328"/>
              <a:gd name="connsiteY1-74" fmla="*/ 1311256 h 3692949"/>
              <a:gd name="connsiteX2-75" fmla="*/ 8196030 w 12190328"/>
              <a:gd name="connsiteY2-76" fmla="*/ 1098605 h 3692949"/>
              <a:gd name="connsiteX3-77" fmla="*/ 12190328 w 12190328"/>
              <a:gd name="connsiteY3-78" fmla="*/ 903768 h 3692949"/>
              <a:gd name="connsiteX4-79" fmla="*/ 12190328 w 12190328"/>
              <a:gd name="connsiteY4-80" fmla="*/ 3692949 h 3692949"/>
              <a:gd name="connsiteX5-81" fmla="*/ 0 w 12190328"/>
              <a:gd name="connsiteY5-82" fmla="*/ 3692949 h 3692949"/>
              <a:gd name="connsiteX6" fmla="*/ 0 w 12190328"/>
              <a:gd name="connsiteY6" fmla="*/ 0 h 3692949"/>
              <a:gd name="connsiteX0-83" fmla="*/ 0 w 12190328"/>
              <a:gd name="connsiteY0-84" fmla="*/ 0 h 3692949"/>
              <a:gd name="connsiteX1-85" fmla="*/ 3092402 w 12190328"/>
              <a:gd name="connsiteY1-86" fmla="*/ 1311256 h 3692949"/>
              <a:gd name="connsiteX2-87" fmla="*/ 6367230 w 12190328"/>
              <a:gd name="connsiteY2-88" fmla="*/ 939117 h 3692949"/>
              <a:gd name="connsiteX3-89" fmla="*/ 12190328 w 12190328"/>
              <a:gd name="connsiteY3-90" fmla="*/ 903768 h 3692949"/>
              <a:gd name="connsiteX4-91" fmla="*/ 12190328 w 12190328"/>
              <a:gd name="connsiteY4-92" fmla="*/ 3692949 h 3692949"/>
              <a:gd name="connsiteX5-93" fmla="*/ 0 w 12190328"/>
              <a:gd name="connsiteY5-94" fmla="*/ 3692949 h 3692949"/>
              <a:gd name="connsiteX6-95" fmla="*/ 0 w 12190328"/>
              <a:gd name="connsiteY6-96" fmla="*/ 0 h 3692949"/>
              <a:gd name="connsiteX0-97" fmla="*/ 0 w 12190328"/>
              <a:gd name="connsiteY0-98" fmla="*/ 0 h 3692949"/>
              <a:gd name="connsiteX1-99" fmla="*/ 3549602 w 12190328"/>
              <a:gd name="connsiteY1-100" fmla="*/ 1640865 h 3692949"/>
              <a:gd name="connsiteX2-101" fmla="*/ 6367230 w 12190328"/>
              <a:gd name="connsiteY2-102" fmla="*/ 939117 h 3692949"/>
              <a:gd name="connsiteX3-103" fmla="*/ 12190328 w 12190328"/>
              <a:gd name="connsiteY3-104" fmla="*/ 903768 h 3692949"/>
              <a:gd name="connsiteX4-105" fmla="*/ 12190328 w 12190328"/>
              <a:gd name="connsiteY4-106" fmla="*/ 3692949 h 3692949"/>
              <a:gd name="connsiteX5-107" fmla="*/ 0 w 12190328"/>
              <a:gd name="connsiteY5-108" fmla="*/ 3692949 h 3692949"/>
              <a:gd name="connsiteX6-109" fmla="*/ 0 w 12190328"/>
              <a:gd name="connsiteY6-110" fmla="*/ 0 h 3692949"/>
              <a:gd name="connsiteX0-111" fmla="*/ 0 w 12190328"/>
              <a:gd name="connsiteY0-112" fmla="*/ 0 h 3692949"/>
              <a:gd name="connsiteX1-113" fmla="*/ 3549602 w 12190328"/>
              <a:gd name="connsiteY1-114" fmla="*/ 1640865 h 3692949"/>
              <a:gd name="connsiteX2-115" fmla="*/ 6367230 w 12190328"/>
              <a:gd name="connsiteY2-116" fmla="*/ 939117 h 3692949"/>
              <a:gd name="connsiteX3-117" fmla="*/ 12190328 w 12190328"/>
              <a:gd name="connsiteY3-118" fmla="*/ 903768 h 3692949"/>
              <a:gd name="connsiteX4-119" fmla="*/ 12190328 w 12190328"/>
              <a:gd name="connsiteY4-120" fmla="*/ 3692949 h 3692949"/>
              <a:gd name="connsiteX5-121" fmla="*/ 0 w 12190328"/>
              <a:gd name="connsiteY5-122" fmla="*/ 3692949 h 3692949"/>
              <a:gd name="connsiteX6-123" fmla="*/ 0 w 12190328"/>
              <a:gd name="connsiteY6-124" fmla="*/ 0 h 3692949"/>
              <a:gd name="connsiteX0-125" fmla="*/ 0 w 12190328"/>
              <a:gd name="connsiteY0-126" fmla="*/ 0 h 3692949"/>
              <a:gd name="connsiteX1-127" fmla="*/ 3549602 w 12190328"/>
              <a:gd name="connsiteY1-128" fmla="*/ 1640865 h 3692949"/>
              <a:gd name="connsiteX2-129" fmla="*/ 6367230 w 12190328"/>
              <a:gd name="connsiteY2-130" fmla="*/ 939117 h 3692949"/>
              <a:gd name="connsiteX3-131" fmla="*/ 12190328 w 12190328"/>
              <a:gd name="connsiteY3-132" fmla="*/ 903768 h 3692949"/>
              <a:gd name="connsiteX4-133" fmla="*/ 12190328 w 12190328"/>
              <a:gd name="connsiteY4-134" fmla="*/ 3692949 h 3692949"/>
              <a:gd name="connsiteX5-135" fmla="*/ 0 w 12190328"/>
              <a:gd name="connsiteY5-136" fmla="*/ 3692949 h 3692949"/>
              <a:gd name="connsiteX6-137" fmla="*/ 0 w 12190328"/>
              <a:gd name="connsiteY6-138" fmla="*/ 0 h 3692949"/>
              <a:gd name="connsiteX0-139" fmla="*/ 0 w 12190328"/>
              <a:gd name="connsiteY0-140" fmla="*/ 0 h 3692949"/>
              <a:gd name="connsiteX1-141" fmla="*/ 2528876 w 12190328"/>
              <a:gd name="connsiteY1-142" fmla="*/ 1502641 h 3692949"/>
              <a:gd name="connsiteX2-143" fmla="*/ 6367230 w 12190328"/>
              <a:gd name="connsiteY2-144" fmla="*/ 939117 h 3692949"/>
              <a:gd name="connsiteX3-145" fmla="*/ 12190328 w 12190328"/>
              <a:gd name="connsiteY3-146" fmla="*/ 903768 h 3692949"/>
              <a:gd name="connsiteX4-147" fmla="*/ 12190328 w 12190328"/>
              <a:gd name="connsiteY4-148" fmla="*/ 3692949 h 3692949"/>
              <a:gd name="connsiteX5-149" fmla="*/ 0 w 12190328"/>
              <a:gd name="connsiteY5-150" fmla="*/ 3692949 h 3692949"/>
              <a:gd name="connsiteX6-151" fmla="*/ 0 w 12190328"/>
              <a:gd name="connsiteY6-152" fmla="*/ 0 h 3692949"/>
              <a:gd name="connsiteX0-153" fmla="*/ 0 w 12190328"/>
              <a:gd name="connsiteY0-154" fmla="*/ 0 h 3692949"/>
              <a:gd name="connsiteX1-155" fmla="*/ 2528876 w 12190328"/>
              <a:gd name="connsiteY1-156" fmla="*/ 1502641 h 3692949"/>
              <a:gd name="connsiteX2-157" fmla="*/ 6367230 w 12190328"/>
              <a:gd name="connsiteY2-158" fmla="*/ 939117 h 3692949"/>
              <a:gd name="connsiteX3-159" fmla="*/ 12190328 w 12190328"/>
              <a:gd name="connsiteY3-160" fmla="*/ 903768 h 3692949"/>
              <a:gd name="connsiteX4-161" fmla="*/ 12190328 w 12190328"/>
              <a:gd name="connsiteY4-162" fmla="*/ 3692949 h 3692949"/>
              <a:gd name="connsiteX5-163" fmla="*/ 0 w 12190328"/>
              <a:gd name="connsiteY5-164" fmla="*/ 3692949 h 3692949"/>
              <a:gd name="connsiteX6-165" fmla="*/ 0 w 12190328"/>
              <a:gd name="connsiteY6-166" fmla="*/ 0 h 3692949"/>
              <a:gd name="connsiteX0-167" fmla="*/ 0 w 12190328"/>
              <a:gd name="connsiteY0-168" fmla="*/ 0 h 3692949"/>
              <a:gd name="connsiteX1-169" fmla="*/ 2528876 w 12190328"/>
              <a:gd name="connsiteY1-170" fmla="*/ 1502641 h 3692949"/>
              <a:gd name="connsiteX2-171" fmla="*/ 6388495 w 12190328"/>
              <a:gd name="connsiteY2-172" fmla="*/ 1396317 h 3692949"/>
              <a:gd name="connsiteX3-173" fmla="*/ 12190328 w 12190328"/>
              <a:gd name="connsiteY3-174" fmla="*/ 903768 h 3692949"/>
              <a:gd name="connsiteX4-175" fmla="*/ 12190328 w 12190328"/>
              <a:gd name="connsiteY4-176" fmla="*/ 3692949 h 3692949"/>
              <a:gd name="connsiteX5-177" fmla="*/ 0 w 12190328"/>
              <a:gd name="connsiteY5-178" fmla="*/ 3692949 h 3692949"/>
              <a:gd name="connsiteX6-179" fmla="*/ 0 w 12190328"/>
              <a:gd name="connsiteY6-180" fmla="*/ 0 h 3692949"/>
              <a:gd name="connsiteX0-181" fmla="*/ 0 w 12190328"/>
              <a:gd name="connsiteY0-182" fmla="*/ 0 h 3692949"/>
              <a:gd name="connsiteX1-183" fmla="*/ 2528876 w 12190328"/>
              <a:gd name="connsiteY1-184" fmla="*/ 1502641 h 3692949"/>
              <a:gd name="connsiteX2-185" fmla="*/ 6388495 w 12190328"/>
              <a:gd name="connsiteY2-186" fmla="*/ 1396317 h 3692949"/>
              <a:gd name="connsiteX3-187" fmla="*/ 12190328 w 12190328"/>
              <a:gd name="connsiteY3-188" fmla="*/ 903768 h 3692949"/>
              <a:gd name="connsiteX4-189" fmla="*/ 12190328 w 12190328"/>
              <a:gd name="connsiteY4-190" fmla="*/ 3692949 h 3692949"/>
              <a:gd name="connsiteX5-191" fmla="*/ 0 w 12190328"/>
              <a:gd name="connsiteY5-192" fmla="*/ 3692949 h 3692949"/>
              <a:gd name="connsiteX6-193" fmla="*/ 0 w 12190328"/>
              <a:gd name="connsiteY6-194" fmla="*/ 0 h 3692949"/>
              <a:gd name="connsiteX0-195" fmla="*/ 0 w 12190328"/>
              <a:gd name="connsiteY0-196" fmla="*/ 0 h 3692949"/>
              <a:gd name="connsiteX1-197" fmla="*/ 2528876 w 12190328"/>
              <a:gd name="connsiteY1-198" fmla="*/ 1502641 h 3692949"/>
              <a:gd name="connsiteX2-199" fmla="*/ 6388495 w 12190328"/>
              <a:gd name="connsiteY2-200" fmla="*/ 1396317 h 3692949"/>
              <a:gd name="connsiteX3-201" fmla="*/ 12169063 w 12190328"/>
              <a:gd name="connsiteY3-202" fmla="*/ 1648047 h 3692949"/>
              <a:gd name="connsiteX4-203" fmla="*/ 12190328 w 12190328"/>
              <a:gd name="connsiteY4-204" fmla="*/ 3692949 h 3692949"/>
              <a:gd name="connsiteX5-205" fmla="*/ 0 w 12190328"/>
              <a:gd name="connsiteY5-206" fmla="*/ 3692949 h 3692949"/>
              <a:gd name="connsiteX6-207" fmla="*/ 0 w 12190328"/>
              <a:gd name="connsiteY6-208" fmla="*/ 0 h 3692949"/>
              <a:gd name="connsiteX0-209" fmla="*/ 0 w 12190328"/>
              <a:gd name="connsiteY0-210" fmla="*/ 0 h 3692949"/>
              <a:gd name="connsiteX1-211" fmla="*/ 2528876 w 12190328"/>
              <a:gd name="connsiteY1-212" fmla="*/ 1502641 h 3692949"/>
              <a:gd name="connsiteX2-213" fmla="*/ 6388495 w 12190328"/>
              <a:gd name="connsiteY2-214" fmla="*/ 1396317 h 3692949"/>
              <a:gd name="connsiteX3-215" fmla="*/ 12169063 w 12190328"/>
              <a:gd name="connsiteY3-216" fmla="*/ 1648047 h 3692949"/>
              <a:gd name="connsiteX4-217" fmla="*/ 12190328 w 12190328"/>
              <a:gd name="connsiteY4-218" fmla="*/ 3692949 h 3692949"/>
              <a:gd name="connsiteX5-219" fmla="*/ 0 w 12190328"/>
              <a:gd name="connsiteY5-220" fmla="*/ 3692949 h 3692949"/>
              <a:gd name="connsiteX6-221" fmla="*/ 0 w 12190328"/>
              <a:gd name="connsiteY6-222" fmla="*/ 0 h 3692949"/>
              <a:gd name="connsiteX0-223" fmla="*/ 0 w 12211593"/>
              <a:gd name="connsiteY0-224" fmla="*/ 0 h 3692949"/>
              <a:gd name="connsiteX1-225" fmla="*/ 2528876 w 12211593"/>
              <a:gd name="connsiteY1-226" fmla="*/ 1502641 h 3692949"/>
              <a:gd name="connsiteX2-227" fmla="*/ 6388495 w 12211593"/>
              <a:gd name="connsiteY2-228" fmla="*/ 1396317 h 3692949"/>
              <a:gd name="connsiteX3-229" fmla="*/ 12211593 w 12211593"/>
              <a:gd name="connsiteY3-230" fmla="*/ 839973 h 3692949"/>
              <a:gd name="connsiteX4-231" fmla="*/ 12190328 w 12211593"/>
              <a:gd name="connsiteY4-232" fmla="*/ 3692949 h 3692949"/>
              <a:gd name="connsiteX5-233" fmla="*/ 0 w 12211593"/>
              <a:gd name="connsiteY5-234" fmla="*/ 3692949 h 3692949"/>
              <a:gd name="connsiteX6-235" fmla="*/ 0 w 12211593"/>
              <a:gd name="connsiteY6-236" fmla="*/ 0 h 3692949"/>
              <a:gd name="connsiteX0-237" fmla="*/ 0 w 12211593"/>
              <a:gd name="connsiteY0-238" fmla="*/ 0 h 3692949"/>
              <a:gd name="connsiteX1-239" fmla="*/ 2528876 w 12211593"/>
              <a:gd name="connsiteY1-240" fmla="*/ 1502641 h 3692949"/>
              <a:gd name="connsiteX2-241" fmla="*/ 6388495 w 12211593"/>
              <a:gd name="connsiteY2-242" fmla="*/ 1396317 h 3692949"/>
              <a:gd name="connsiteX3-243" fmla="*/ 12211593 w 12211593"/>
              <a:gd name="connsiteY3-244" fmla="*/ 839973 h 3692949"/>
              <a:gd name="connsiteX4-245" fmla="*/ 12190328 w 12211593"/>
              <a:gd name="connsiteY4-246" fmla="*/ 3692949 h 3692949"/>
              <a:gd name="connsiteX5-247" fmla="*/ 0 w 12211593"/>
              <a:gd name="connsiteY5-248" fmla="*/ 3692949 h 3692949"/>
              <a:gd name="connsiteX6-249" fmla="*/ 0 w 12211593"/>
              <a:gd name="connsiteY6-250" fmla="*/ 0 h 369294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95" y="connsiteY6-96"/>
              </a:cxn>
            </a:cxnLst>
            <a:rect l="l" t="t" r="r" b="b"/>
            <a:pathLst>
              <a:path w="12211593" h="3692949">
                <a:moveTo>
                  <a:pt x="0" y="0"/>
                </a:moveTo>
                <a:cubicBezTo>
                  <a:pt x="1246996" y="103932"/>
                  <a:pt x="718354" y="782021"/>
                  <a:pt x="2528876" y="1502641"/>
                </a:cubicBezTo>
                <a:cubicBezTo>
                  <a:pt x="4052876" y="1683395"/>
                  <a:pt x="4790068" y="1853516"/>
                  <a:pt x="6388495" y="1396317"/>
                </a:cubicBezTo>
                <a:cubicBezTo>
                  <a:pt x="8386234" y="870627"/>
                  <a:pt x="10543463" y="2567143"/>
                  <a:pt x="12211593" y="839973"/>
                </a:cubicBezTo>
                <a:lnTo>
                  <a:pt x="12190328" y="3692949"/>
                </a:lnTo>
                <a:lnTo>
                  <a:pt x="0" y="3692949"/>
                </a:lnTo>
                <a:lnTo>
                  <a:pt x="0" y="0"/>
                </a:lnTo>
                <a:close/>
              </a:path>
            </a:pathLst>
          </a:custGeom>
          <a:solidFill>
            <a:srgbClr val="DE1B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kumimoji="1" lang="zh-CN" altLang="en-US" dirty="0">
              <a:latin typeface="Source Han Sans CN Normal" panose="020B0400000000000000" pitchFamily="34" charset="-128"/>
              <a:ea typeface="Source Han Sans CN Normal" panose="020B0400000000000000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split orient="vert"/>
      </p:transition>
    </mc:Choice>
    <mc:Fallback xmlns="">
      <p:transition spd="slow" advClick="0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split orient="vert"/>
      </p:transition>
    </mc:Choice>
    <mc:Fallback xmlns="">
      <p:transition spd="slow" advClick="0" advTm="200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5F7F02-9673-4B45-90AC-0B7D8224E4A7}" type="datetimeFigureOut">
              <a:rPr kumimoji="1" lang="zh-CN" altLang="en-US" smtClean="0"/>
              <a:t>2023-01-10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CE662-694F-6B48-A179-2A683578F62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split orient="vert"/>
      </p:transition>
    </mc:Choice>
    <mc:Fallback xmlns="">
      <p:transition spd="slow" advClick="0" advTm="2000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svg"/><Relationship Id="rId5" Type="http://schemas.openxmlformats.org/officeDocument/2006/relationships/image" Target="../media/image20.png"/><Relationship Id="rId4" Type="http://schemas.openxmlformats.org/officeDocument/2006/relationships/image" Target="../media/image4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svg"/><Relationship Id="rId5" Type="http://schemas.openxmlformats.org/officeDocument/2006/relationships/image" Target="../media/image22.png"/><Relationship Id="rId4" Type="http://schemas.openxmlformats.org/officeDocument/2006/relationships/image" Target="../media/image6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svg"/><Relationship Id="rId5" Type="http://schemas.openxmlformats.org/officeDocument/2006/relationships/image" Target="../media/image31.png"/><Relationship Id="rId4" Type="http://schemas.openxmlformats.org/officeDocument/2006/relationships/image" Target="../media/image8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0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.svg"/><Relationship Id="rId5" Type="http://schemas.openxmlformats.org/officeDocument/2006/relationships/image" Target="../media/image16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1672" y="2923953"/>
            <a:ext cx="12211593" cy="3934048"/>
          </a:xfrm>
          <a:custGeom>
            <a:avLst/>
            <a:gdLst>
              <a:gd name="connsiteX0" fmla="*/ 0 w 12190328"/>
              <a:gd name="connsiteY0" fmla="*/ 0 h 2789181"/>
              <a:gd name="connsiteX1" fmla="*/ 12190328 w 12190328"/>
              <a:gd name="connsiteY1" fmla="*/ 0 h 2789181"/>
              <a:gd name="connsiteX2" fmla="*/ 12190328 w 12190328"/>
              <a:gd name="connsiteY2" fmla="*/ 2789181 h 2789181"/>
              <a:gd name="connsiteX3" fmla="*/ 0 w 12190328"/>
              <a:gd name="connsiteY3" fmla="*/ 2789181 h 2789181"/>
              <a:gd name="connsiteX4" fmla="*/ 0 w 12190328"/>
              <a:gd name="connsiteY4" fmla="*/ 0 h 2789181"/>
              <a:gd name="connsiteX0-1" fmla="*/ 0 w 12190328"/>
              <a:gd name="connsiteY0-2" fmla="*/ 0 h 2789181"/>
              <a:gd name="connsiteX1-3" fmla="*/ 3039240 w 12190328"/>
              <a:gd name="connsiteY1-4" fmla="*/ 14083 h 2789181"/>
              <a:gd name="connsiteX2-5" fmla="*/ 12190328 w 12190328"/>
              <a:gd name="connsiteY2-6" fmla="*/ 0 h 2789181"/>
              <a:gd name="connsiteX3-7" fmla="*/ 12190328 w 12190328"/>
              <a:gd name="connsiteY3-8" fmla="*/ 2789181 h 2789181"/>
              <a:gd name="connsiteX4-9" fmla="*/ 0 w 12190328"/>
              <a:gd name="connsiteY4-10" fmla="*/ 2789181 h 2789181"/>
              <a:gd name="connsiteX5" fmla="*/ 0 w 12190328"/>
              <a:gd name="connsiteY5" fmla="*/ 0 h 2789181"/>
              <a:gd name="connsiteX0-11" fmla="*/ 0 w 12190328"/>
              <a:gd name="connsiteY0-12" fmla="*/ 0 h 3692949"/>
              <a:gd name="connsiteX1-13" fmla="*/ 3039240 w 12190328"/>
              <a:gd name="connsiteY1-14" fmla="*/ 917851 h 3692949"/>
              <a:gd name="connsiteX2-15" fmla="*/ 12190328 w 12190328"/>
              <a:gd name="connsiteY2-16" fmla="*/ 903768 h 3692949"/>
              <a:gd name="connsiteX3-17" fmla="*/ 12190328 w 12190328"/>
              <a:gd name="connsiteY3-18" fmla="*/ 3692949 h 3692949"/>
              <a:gd name="connsiteX4-19" fmla="*/ 0 w 12190328"/>
              <a:gd name="connsiteY4-20" fmla="*/ 3692949 h 3692949"/>
              <a:gd name="connsiteX5-21" fmla="*/ 0 w 12190328"/>
              <a:gd name="connsiteY5-22" fmla="*/ 0 h 3692949"/>
              <a:gd name="connsiteX0-23" fmla="*/ 0 w 12190328"/>
              <a:gd name="connsiteY0-24" fmla="*/ 0 h 3692949"/>
              <a:gd name="connsiteX1-25" fmla="*/ 3039240 w 12190328"/>
              <a:gd name="connsiteY1-26" fmla="*/ 917851 h 3692949"/>
              <a:gd name="connsiteX2-27" fmla="*/ 12190328 w 12190328"/>
              <a:gd name="connsiteY2-28" fmla="*/ 903768 h 3692949"/>
              <a:gd name="connsiteX3-29" fmla="*/ 12190328 w 12190328"/>
              <a:gd name="connsiteY3-30" fmla="*/ 3692949 h 3692949"/>
              <a:gd name="connsiteX4-31" fmla="*/ 0 w 12190328"/>
              <a:gd name="connsiteY4-32" fmla="*/ 3692949 h 3692949"/>
              <a:gd name="connsiteX5-33" fmla="*/ 0 w 12190328"/>
              <a:gd name="connsiteY5-34" fmla="*/ 0 h 3692949"/>
              <a:gd name="connsiteX0-35" fmla="*/ 0 w 12190328"/>
              <a:gd name="connsiteY0-36" fmla="*/ 0 h 3692949"/>
              <a:gd name="connsiteX1-37" fmla="*/ 3039240 w 12190328"/>
              <a:gd name="connsiteY1-38" fmla="*/ 917851 h 3692949"/>
              <a:gd name="connsiteX2-39" fmla="*/ 12190328 w 12190328"/>
              <a:gd name="connsiteY2-40" fmla="*/ 903768 h 3692949"/>
              <a:gd name="connsiteX3-41" fmla="*/ 12190328 w 12190328"/>
              <a:gd name="connsiteY3-42" fmla="*/ 3692949 h 3692949"/>
              <a:gd name="connsiteX4-43" fmla="*/ 0 w 12190328"/>
              <a:gd name="connsiteY4-44" fmla="*/ 3692949 h 3692949"/>
              <a:gd name="connsiteX5-45" fmla="*/ 0 w 12190328"/>
              <a:gd name="connsiteY5-46" fmla="*/ 0 h 3692949"/>
              <a:gd name="connsiteX0-47" fmla="*/ 0 w 12190328"/>
              <a:gd name="connsiteY0-48" fmla="*/ 0 h 3692949"/>
              <a:gd name="connsiteX1-49" fmla="*/ 3092402 w 12190328"/>
              <a:gd name="connsiteY1-50" fmla="*/ 1311256 h 3692949"/>
              <a:gd name="connsiteX2-51" fmla="*/ 12190328 w 12190328"/>
              <a:gd name="connsiteY2-52" fmla="*/ 903768 h 3692949"/>
              <a:gd name="connsiteX3-53" fmla="*/ 12190328 w 12190328"/>
              <a:gd name="connsiteY3-54" fmla="*/ 3692949 h 3692949"/>
              <a:gd name="connsiteX4-55" fmla="*/ 0 w 12190328"/>
              <a:gd name="connsiteY4-56" fmla="*/ 3692949 h 3692949"/>
              <a:gd name="connsiteX5-57" fmla="*/ 0 w 12190328"/>
              <a:gd name="connsiteY5-58" fmla="*/ 0 h 3692949"/>
              <a:gd name="connsiteX0-59" fmla="*/ 0 w 12190328"/>
              <a:gd name="connsiteY0-60" fmla="*/ 0 h 3692949"/>
              <a:gd name="connsiteX1-61" fmla="*/ 3092402 w 12190328"/>
              <a:gd name="connsiteY1-62" fmla="*/ 1311256 h 3692949"/>
              <a:gd name="connsiteX2-63" fmla="*/ 12190328 w 12190328"/>
              <a:gd name="connsiteY2-64" fmla="*/ 903768 h 3692949"/>
              <a:gd name="connsiteX3-65" fmla="*/ 12190328 w 12190328"/>
              <a:gd name="connsiteY3-66" fmla="*/ 3692949 h 3692949"/>
              <a:gd name="connsiteX4-67" fmla="*/ 0 w 12190328"/>
              <a:gd name="connsiteY4-68" fmla="*/ 3692949 h 3692949"/>
              <a:gd name="connsiteX5-69" fmla="*/ 0 w 12190328"/>
              <a:gd name="connsiteY5-70" fmla="*/ 0 h 3692949"/>
              <a:gd name="connsiteX0-71" fmla="*/ 0 w 12190328"/>
              <a:gd name="connsiteY0-72" fmla="*/ 0 h 3692949"/>
              <a:gd name="connsiteX1-73" fmla="*/ 3092402 w 12190328"/>
              <a:gd name="connsiteY1-74" fmla="*/ 1311256 h 3692949"/>
              <a:gd name="connsiteX2-75" fmla="*/ 8196030 w 12190328"/>
              <a:gd name="connsiteY2-76" fmla="*/ 1098605 h 3692949"/>
              <a:gd name="connsiteX3-77" fmla="*/ 12190328 w 12190328"/>
              <a:gd name="connsiteY3-78" fmla="*/ 903768 h 3692949"/>
              <a:gd name="connsiteX4-79" fmla="*/ 12190328 w 12190328"/>
              <a:gd name="connsiteY4-80" fmla="*/ 3692949 h 3692949"/>
              <a:gd name="connsiteX5-81" fmla="*/ 0 w 12190328"/>
              <a:gd name="connsiteY5-82" fmla="*/ 3692949 h 3692949"/>
              <a:gd name="connsiteX6" fmla="*/ 0 w 12190328"/>
              <a:gd name="connsiteY6" fmla="*/ 0 h 3692949"/>
              <a:gd name="connsiteX0-83" fmla="*/ 0 w 12190328"/>
              <a:gd name="connsiteY0-84" fmla="*/ 0 h 3692949"/>
              <a:gd name="connsiteX1-85" fmla="*/ 3092402 w 12190328"/>
              <a:gd name="connsiteY1-86" fmla="*/ 1311256 h 3692949"/>
              <a:gd name="connsiteX2-87" fmla="*/ 6367230 w 12190328"/>
              <a:gd name="connsiteY2-88" fmla="*/ 939117 h 3692949"/>
              <a:gd name="connsiteX3-89" fmla="*/ 12190328 w 12190328"/>
              <a:gd name="connsiteY3-90" fmla="*/ 903768 h 3692949"/>
              <a:gd name="connsiteX4-91" fmla="*/ 12190328 w 12190328"/>
              <a:gd name="connsiteY4-92" fmla="*/ 3692949 h 3692949"/>
              <a:gd name="connsiteX5-93" fmla="*/ 0 w 12190328"/>
              <a:gd name="connsiteY5-94" fmla="*/ 3692949 h 3692949"/>
              <a:gd name="connsiteX6-95" fmla="*/ 0 w 12190328"/>
              <a:gd name="connsiteY6-96" fmla="*/ 0 h 3692949"/>
              <a:gd name="connsiteX0-97" fmla="*/ 0 w 12190328"/>
              <a:gd name="connsiteY0-98" fmla="*/ 0 h 3692949"/>
              <a:gd name="connsiteX1-99" fmla="*/ 3549602 w 12190328"/>
              <a:gd name="connsiteY1-100" fmla="*/ 1640865 h 3692949"/>
              <a:gd name="connsiteX2-101" fmla="*/ 6367230 w 12190328"/>
              <a:gd name="connsiteY2-102" fmla="*/ 939117 h 3692949"/>
              <a:gd name="connsiteX3-103" fmla="*/ 12190328 w 12190328"/>
              <a:gd name="connsiteY3-104" fmla="*/ 903768 h 3692949"/>
              <a:gd name="connsiteX4-105" fmla="*/ 12190328 w 12190328"/>
              <a:gd name="connsiteY4-106" fmla="*/ 3692949 h 3692949"/>
              <a:gd name="connsiteX5-107" fmla="*/ 0 w 12190328"/>
              <a:gd name="connsiteY5-108" fmla="*/ 3692949 h 3692949"/>
              <a:gd name="connsiteX6-109" fmla="*/ 0 w 12190328"/>
              <a:gd name="connsiteY6-110" fmla="*/ 0 h 3692949"/>
              <a:gd name="connsiteX0-111" fmla="*/ 0 w 12190328"/>
              <a:gd name="connsiteY0-112" fmla="*/ 0 h 3692949"/>
              <a:gd name="connsiteX1-113" fmla="*/ 3549602 w 12190328"/>
              <a:gd name="connsiteY1-114" fmla="*/ 1640865 h 3692949"/>
              <a:gd name="connsiteX2-115" fmla="*/ 6367230 w 12190328"/>
              <a:gd name="connsiteY2-116" fmla="*/ 939117 h 3692949"/>
              <a:gd name="connsiteX3-117" fmla="*/ 12190328 w 12190328"/>
              <a:gd name="connsiteY3-118" fmla="*/ 903768 h 3692949"/>
              <a:gd name="connsiteX4-119" fmla="*/ 12190328 w 12190328"/>
              <a:gd name="connsiteY4-120" fmla="*/ 3692949 h 3692949"/>
              <a:gd name="connsiteX5-121" fmla="*/ 0 w 12190328"/>
              <a:gd name="connsiteY5-122" fmla="*/ 3692949 h 3692949"/>
              <a:gd name="connsiteX6-123" fmla="*/ 0 w 12190328"/>
              <a:gd name="connsiteY6-124" fmla="*/ 0 h 3692949"/>
              <a:gd name="connsiteX0-125" fmla="*/ 0 w 12190328"/>
              <a:gd name="connsiteY0-126" fmla="*/ 0 h 3692949"/>
              <a:gd name="connsiteX1-127" fmla="*/ 3549602 w 12190328"/>
              <a:gd name="connsiteY1-128" fmla="*/ 1640865 h 3692949"/>
              <a:gd name="connsiteX2-129" fmla="*/ 6367230 w 12190328"/>
              <a:gd name="connsiteY2-130" fmla="*/ 939117 h 3692949"/>
              <a:gd name="connsiteX3-131" fmla="*/ 12190328 w 12190328"/>
              <a:gd name="connsiteY3-132" fmla="*/ 903768 h 3692949"/>
              <a:gd name="connsiteX4-133" fmla="*/ 12190328 w 12190328"/>
              <a:gd name="connsiteY4-134" fmla="*/ 3692949 h 3692949"/>
              <a:gd name="connsiteX5-135" fmla="*/ 0 w 12190328"/>
              <a:gd name="connsiteY5-136" fmla="*/ 3692949 h 3692949"/>
              <a:gd name="connsiteX6-137" fmla="*/ 0 w 12190328"/>
              <a:gd name="connsiteY6-138" fmla="*/ 0 h 3692949"/>
              <a:gd name="connsiteX0-139" fmla="*/ 0 w 12190328"/>
              <a:gd name="connsiteY0-140" fmla="*/ 0 h 3692949"/>
              <a:gd name="connsiteX1-141" fmla="*/ 2528876 w 12190328"/>
              <a:gd name="connsiteY1-142" fmla="*/ 1502641 h 3692949"/>
              <a:gd name="connsiteX2-143" fmla="*/ 6367230 w 12190328"/>
              <a:gd name="connsiteY2-144" fmla="*/ 939117 h 3692949"/>
              <a:gd name="connsiteX3-145" fmla="*/ 12190328 w 12190328"/>
              <a:gd name="connsiteY3-146" fmla="*/ 903768 h 3692949"/>
              <a:gd name="connsiteX4-147" fmla="*/ 12190328 w 12190328"/>
              <a:gd name="connsiteY4-148" fmla="*/ 3692949 h 3692949"/>
              <a:gd name="connsiteX5-149" fmla="*/ 0 w 12190328"/>
              <a:gd name="connsiteY5-150" fmla="*/ 3692949 h 3692949"/>
              <a:gd name="connsiteX6-151" fmla="*/ 0 w 12190328"/>
              <a:gd name="connsiteY6-152" fmla="*/ 0 h 3692949"/>
              <a:gd name="connsiteX0-153" fmla="*/ 0 w 12190328"/>
              <a:gd name="connsiteY0-154" fmla="*/ 0 h 3692949"/>
              <a:gd name="connsiteX1-155" fmla="*/ 2528876 w 12190328"/>
              <a:gd name="connsiteY1-156" fmla="*/ 1502641 h 3692949"/>
              <a:gd name="connsiteX2-157" fmla="*/ 6367230 w 12190328"/>
              <a:gd name="connsiteY2-158" fmla="*/ 939117 h 3692949"/>
              <a:gd name="connsiteX3-159" fmla="*/ 12190328 w 12190328"/>
              <a:gd name="connsiteY3-160" fmla="*/ 903768 h 3692949"/>
              <a:gd name="connsiteX4-161" fmla="*/ 12190328 w 12190328"/>
              <a:gd name="connsiteY4-162" fmla="*/ 3692949 h 3692949"/>
              <a:gd name="connsiteX5-163" fmla="*/ 0 w 12190328"/>
              <a:gd name="connsiteY5-164" fmla="*/ 3692949 h 3692949"/>
              <a:gd name="connsiteX6-165" fmla="*/ 0 w 12190328"/>
              <a:gd name="connsiteY6-166" fmla="*/ 0 h 3692949"/>
              <a:gd name="connsiteX0-167" fmla="*/ 0 w 12190328"/>
              <a:gd name="connsiteY0-168" fmla="*/ 0 h 3692949"/>
              <a:gd name="connsiteX1-169" fmla="*/ 2528876 w 12190328"/>
              <a:gd name="connsiteY1-170" fmla="*/ 1502641 h 3692949"/>
              <a:gd name="connsiteX2-171" fmla="*/ 6388495 w 12190328"/>
              <a:gd name="connsiteY2-172" fmla="*/ 1396317 h 3692949"/>
              <a:gd name="connsiteX3-173" fmla="*/ 12190328 w 12190328"/>
              <a:gd name="connsiteY3-174" fmla="*/ 903768 h 3692949"/>
              <a:gd name="connsiteX4-175" fmla="*/ 12190328 w 12190328"/>
              <a:gd name="connsiteY4-176" fmla="*/ 3692949 h 3692949"/>
              <a:gd name="connsiteX5-177" fmla="*/ 0 w 12190328"/>
              <a:gd name="connsiteY5-178" fmla="*/ 3692949 h 3692949"/>
              <a:gd name="connsiteX6-179" fmla="*/ 0 w 12190328"/>
              <a:gd name="connsiteY6-180" fmla="*/ 0 h 3692949"/>
              <a:gd name="connsiteX0-181" fmla="*/ 0 w 12190328"/>
              <a:gd name="connsiteY0-182" fmla="*/ 0 h 3692949"/>
              <a:gd name="connsiteX1-183" fmla="*/ 2528876 w 12190328"/>
              <a:gd name="connsiteY1-184" fmla="*/ 1502641 h 3692949"/>
              <a:gd name="connsiteX2-185" fmla="*/ 6388495 w 12190328"/>
              <a:gd name="connsiteY2-186" fmla="*/ 1396317 h 3692949"/>
              <a:gd name="connsiteX3-187" fmla="*/ 12190328 w 12190328"/>
              <a:gd name="connsiteY3-188" fmla="*/ 903768 h 3692949"/>
              <a:gd name="connsiteX4-189" fmla="*/ 12190328 w 12190328"/>
              <a:gd name="connsiteY4-190" fmla="*/ 3692949 h 3692949"/>
              <a:gd name="connsiteX5-191" fmla="*/ 0 w 12190328"/>
              <a:gd name="connsiteY5-192" fmla="*/ 3692949 h 3692949"/>
              <a:gd name="connsiteX6-193" fmla="*/ 0 w 12190328"/>
              <a:gd name="connsiteY6-194" fmla="*/ 0 h 3692949"/>
              <a:gd name="connsiteX0-195" fmla="*/ 0 w 12190328"/>
              <a:gd name="connsiteY0-196" fmla="*/ 0 h 3692949"/>
              <a:gd name="connsiteX1-197" fmla="*/ 2528876 w 12190328"/>
              <a:gd name="connsiteY1-198" fmla="*/ 1502641 h 3692949"/>
              <a:gd name="connsiteX2-199" fmla="*/ 6388495 w 12190328"/>
              <a:gd name="connsiteY2-200" fmla="*/ 1396317 h 3692949"/>
              <a:gd name="connsiteX3-201" fmla="*/ 12169063 w 12190328"/>
              <a:gd name="connsiteY3-202" fmla="*/ 1648047 h 3692949"/>
              <a:gd name="connsiteX4-203" fmla="*/ 12190328 w 12190328"/>
              <a:gd name="connsiteY4-204" fmla="*/ 3692949 h 3692949"/>
              <a:gd name="connsiteX5-205" fmla="*/ 0 w 12190328"/>
              <a:gd name="connsiteY5-206" fmla="*/ 3692949 h 3692949"/>
              <a:gd name="connsiteX6-207" fmla="*/ 0 w 12190328"/>
              <a:gd name="connsiteY6-208" fmla="*/ 0 h 3692949"/>
              <a:gd name="connsiteX0-209" fmla="*/ 0 w 12190328"/>
              <a:gd name="connsiteY0-210" fmla="*/ 0 h 3692949"/>
              <a:gd name="connsiteX1-211" fmla="*/ 2528876 w 12190328"/>
              <a:gd name="connsiteY1-212" fmla="*/ 1502641 h 3692949"/>
              <a:gd name="connsiteX2-213" fmla="*/ 6388495 w 12190328"/>
              <a:gd name="connsiteY2-214" fmla="*/ 1396317 h 3692949"/>
              <a:gd name="connsiteX3-215" fmla="*/ 12169063 w 12190328"/>
              <a:gd name="connsiteY3-216" fmla="*/ 1648047 h 3692949"/>
              <a:gd name="connsiteX4-217" fmla="*/ 12190328 w 12190328"/>
              <a:gd name="connsiteY4-218" fmla="*/ 3692949 h 3692949"/>
              <a:gd name="connsiteX5-219" fmla="*/ 0 w 12190328"/>
              <a:gd name="connsiteY5-220" fmla="*/ 3692949 h 3692949"/>
              <a:gd name="connsiteX6-221" fmla="*/ 0 w 12190328"/>
              <a:gd name="connsiteY6-222" fmla="*/ 0 h 3692949"/>
              <a:gd name="connsiteX0-223" fmla="*/ 0 w 12211593"/>
              <a:gd name="connsiteY0-224" fmla="*/ 0 h 3692949"/>
              <a:gd name="connsiteX1-225" fmla="*/ 2528876 w 12211593"/>
              <a:gd name="connsiteY1-226" fmla="*/ 1502641 h 3692949"/>
              <a:gd name="connsiteX2-227" fmla="*/ 6388495 w 12211593"/>
              <a:gd name="connsiteY2-228" fmla="*/ 1396317 h 3692949"/>
              <a:gd name="connsiteX3-229" fmla="*/ 12211593 w 12211593"/>
              <a:gd name="connsiteY3-230" fmla="*/ 839973 h 3692949"/>
              <a:gd name="connsiteX4-231" fmla="*/ 12190328 w 12211593"/>
              <a:gd name="connsiteY4-232" fmla="*/ 3692949 h 3692949"/>
              <a:gd name="connsiteX5-233" fmla="*/ 0 w 12211593"/>
              <a:gd name="connsiteY5-234" fmla="*/ 3692949 h 3692949"/>
              <a:gd name="connsiteX6-235" fmla="*/ 0 w 12211593"/>
              <a:gd name="connsiteY6-236" fmla="*/ 0 h 3692949"/>
              <a:gd name="connsiteX0-237" fmla="*/ 0 w 12211593"/>
              <a:gd name="connsiteY0-238" fmla="*/ 0 h 3692949"/>
              <a:gd name="connsiteX1-239" fmla="*/ 2528876 w 12211593"/>
              <a:gd name="connsiteY1-240" fmla="*/ 1502641 h 3692949"/>
              <a:gd name="connsiteX2-241" fmla="*/ 6388495 w 12211593"/>
              <a:gd name="connsiteY2-242" fmla="*/ 1396317 h 3692949"/>
              <a:gd name="connsiteX3-243" fmla="*/ 12211593 w 12211593"/>
              <a:gd name="connsiteY3-244" fmla="*/ 839973 h 3692949"/>
              <a:gd name="connsiteX4-245" fmla="*/ 12190328 w 12211593"/>
              <a:gd name="connsiteY4-246" fmla="*/ 3692949 h 3692949"/>
              <a:gd name="connsiteX5-247" fmla="*/ 0 w 12211593"/>
              <a:gd name="connsiteY5-248" fmla="*/ 3692949 h 3692949"/>
              <a:gd name="connsiteX6-249" fmla="*/ 0 w 12211593"/>
              <a:gd name="connsiteY6-250" fmla="*/ 0 h 369294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95" y="connsiteY6-96"/>
              </a:cxn>
            </a:cxnLst>
            <a:rect l="l" t="t" r="r" b="b"/>
            <a:pathLst>
              <a:path w="12211593" h="3692949">
                <a:moveTo>
                  <a:pt x="0" y="0"/>
                </a:moveTo>
                <a:cubicBezTo>
                  <a:pt x="1246996" y="103932"/>
                  <a:pt x="718354" y="782021"/>
                  <a:pt x="2528876" y="1502641"/>
                </a:cubicBezTo>
                <a:cubicBezTo>
                  <a:pt x="4052876" y="1683395"/>
                  <a:pt x="4790068" y="1853516"/>
                  <a:pt x="6388495" y="1396317"/>
                </a:cubicBezTo>
                <a:cubicBezTo>
                  <a:pt x="8386234" y="870627"/>
                  <a:pt x="10543463" y="2567143"/>
                  <a:pt x="12211593" y="839973"/>
                </a:cubicBezTo>
                <a:lnTo>
                  <a:pt x="12190328" y="3692949"/>
                </a:lnTo>
                <a:lnTo>
                  <a:pt x="0" y="36929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alpha val="6313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kumimoji="1" lang="zh-CN" altLang="en-US" dirty="0"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4567" y="31872"/>
            <a:ext cx="8791474" cy="4033520"/>
          </a:xfrm>
          <a:prstGeom prst="round2SameRect">
            <a:avLst>
              <a:gd name="adj1" fmla="val 10622"/>
              <a:gd name="adj2" fmla="val 0"/>
            </a:avLst>
          </a:prstGeom>
          <a:effectLst>
            <a:outerShdw blurRad="304800" dist="38100" dir="5400000" sx="106000" sy="106000" algn="t" rotWithShape="0">
              <a:schemeClr val="accent2">
                <a:alpha val="60000"/>
              </a:schemeClr>
            </a:outerShdw>
            <a:reflection blurRad="6350" stA="50000" endA="300" endPos="55000" dir="5400000" sy="-100000" algn="bl" rotWithShape="0"/>
          </a:effectLst>
        </p:spPr>
      </p:pic>
      <p:sp>
        <p:nvSpPr>
          <p:cNvPr id="20" name="矩形 11"/>
          <p:cNvSpPr/>
          <p:nvPr/>
        </p:nvSpPr>
        <p:spPr>
          <a:xfrm>
            <a:off x="-15113" y="3903225"/>
            <a:ext cx="12222225" cy="2829673"/>
          </a:xfrm>
          <a:custGeom>
            <a:avLst/>
            <a:gdLst>
              <a:gd name="connsiteX0" fmla="*/ 0 w 12190328"/>
              <a:gd name="connsiteY0" fmla="*/ 0 h 2789181"/>
              <a:gd name="connsiteX1" fmla="*/ 12190328 w 12190328"/>
              <a:gd name="connsiteY1" fmla="*/ 0 h 2789181"/>
              <a:gd name="connsiteX2" fmla="*/ 12190328 w 12190328"/>
              <a:gd name="connsiteY2" fmla="*/ 2789181 h 2789181"/>
              <a:gd name="connsiteX3" fmla="*/ 0 w 12190328"/>
              <a:gd name="connsiteY3" fmla="*/ 2789181 h 2789181"/>
              <a:gd name="connsiteX4" fmla="*/ 0 w 12190328"/>
              <a:gd name="connsiteY4" fmla="*/ 0 h 2789181"/>
              <a:gd name="connsiteX0-1" fmla="*/ 0 w 12190328"/>
              <a:gd name="connsiteY0-2" fmla="*/ 0 h 2789181"/>
              <a:gd name="connsiteX1-3" fmla="*/ 3039240 w 12190328"/>
              <a:gd name="connsiteY1-4" fmla="*/ 14083 h 2789181"/>
              <a:gd name="connsiteX2-5" fmla="*/ 12190328 w 12190328"/>
              <a:gd name="connsiteY2-6" fmla="*/ 0 h 2789181"/>
              <a:gd name="connsiteX3-7" fmla="*/ 12190328 w 12190328"/>
              <a:gd name="connsiteY3-8" fmla="*/ 2789181 h 2789181"/>
              <a:gd name="connsiteX4-9" fmla="*/ 0 w 12190328"/>
              <a:gd name="connsiteY4-10" fmla="*/ 2789181 h 2789181"/>
              <a:gd name="connsiteX5" fmla="*/ 0 w 12190328"/>
              <a:gd name="connsiteY5" fmla="*/ 0 h 2789181"/>
              <a:gd name="connsiteX0-11" fmla="*/ 0 w 12190328"/>
              <a:gd name="connsiteY0-12" fmla="*/ 0 h 3692949"/>
              <a:gd name="connsiteX1-13" fmla="*/ 3039240 w 12190328"/>
              <a:gd name="connsiteY1-14" fmla="*/ 917851 h 3692949"/>
              <a:gd name="connsiteX2-15" fmla="*/ 12190328 w 12190328"/>
              <a:gd name="connsiteY2-16" fmla="*/ 903768 h 3692949"/>
              <a:gd name="connsiteX3-17" fmla="*/ 12190328 w 12190328"/>
              <a:gd name="connsiteY3-18" fmla="*/ 3692949 h 3692949"/>
              <a:gd name="connsiteX4-19" fmla="*/ 0 w 12190328"/>
              <a:gd name="connsiteY4-20" fmla="*/ 3692949 h 3692949"/>
              <a:gd name="connsiteX5-21" fmla="*/ 0 w 12190328"/>
              <a:gd name="connsiteY5-22" fmla="*/ 0 h 3692949"/>
              <a:gd name="connsiteX0-23" fmla="*/ 0 w 12190328"/>
              <a:gd name="connsiteY0-24" fmla="*/ 0 h 3692949"/>
              <a:gd name="connsiteX1-25" fmla="*/ 3039240 w 12190328"/>
              <a:gd name="connsiteY1-26" fmla="*/ 917851 h 3692949"/>
              <a:gd name="connsiteX2-27" fmla="*/ 12190328 w 12190328"/>
              <a:gd name="connsiteY2-28" fmla="*/ 903768 h 3692949"/>
              <a:gd name="connsiteX3-29" fmla="*/ 12190328 w 12190328"/>
              <a:gd name="connsiteY3-30" fmla="*/ 3692949 h 3692949"/>
              <a:gd name="connsiteX4-31" fmla="*/ 0 w 12190328"/>
              <a:gd name="connsiteY4-32" fmla="*/ 3692949 h 3692949"/>
              <a:gd name="connsiteX5-33" fmla="*/ 0 w 12190328"/>
              <a:gd name="connsiteY5-34" fmla="*/ 0 h 3692949"/>
              <a:gd name="connsiteX0-35" fmla="*/ 0 w 12190328"/>
              <a:gd name="connsiteY0-36" fmla="*/ 0 h 3692949"/>
              <a:gd name="connsiteX1-37" fmla="*/ 3039240 w 12190328"/>
              <a:gd name="connsiteY1-38" fmla="*/ 917851 h 3692949"/>
              <a:gd name="connsiteX2-39" fmla="*/ 12190328 w 12190328"/>
              <a:gd name="connsiteY2-40" fmla="*/ 903768 h 3692949"/>
              <a:gd name="connsiteX3-41" fmla="*/ 12190328 w 12190328"/>
              <a:gd name="connsiteY3-42" fmla="*/ 3692949 h 3692949"/>
              <a:gd name="connsiteX4-43" fmla="*/ 0 w 12190328"/>
              <a:gd name="connsiteY4-44" fmla="*/ 3692949 h 3692949"/>
              <a:gd name="connsiteX5-45" fmla="*/ 0 w 12190328"/>
              <a:gd name="connsiteY5-46" fmla="*/ 0 h 3692949"/>
              <a:gd name="connsiteX0-47" fmla="*/ 0 w 12190328"/>
              <a:gd name="connsiteY0-48" fmla="*/ 0 h 3692949"/>
              <a:gd name="connsiteX1-49" fmla="*/ 3092402 w 12190328"/>
              <a:gd name="connsiteY1-50" fmla="*/ 1311256 h 3692949"/>
              <a:gd name="connsiteX2-51" fmla="*/ 12190328 w 12190328"/>
              <a:gd name="connsiteY2-52" fmla="*/ 903768 h 3692949"/>
              <a:gd name="connsiteX3-53" fmla="*/ 12190328 w 12190328"/>
              <a:gd name="connsiteY3-54" fmla="*/ 3692949 h 3692949"/>
              <a:gd name="connsiteX4-55" fmla="*/ 0 w 12190328"/>
              <a:gd name="connsiteY4-56" fmla="*/ 3692949 h 3692949"/>
              <a:gd name="connsiteX5-57" fmla="*/ 0 w 12190328"/>
              <a:gd name="connsiteY5-58" fmla="*/ 0 h 3692949"/>
              <a:gd name="connsiteX0-59" fmla="*/ 0 w 12190328"/>
              <a:gd name="connsiteY0-60" fmla="*/ 0 h 3692949"/>
              <a:gd name="connsiteX1-61" fmla="*/ 3092402 w 12190328"/>
              <a:gd name="connsiteY1-62" fmla="*/ 1311256 h 3692949"/>
              <a:gd name="connsiteX2-63" fmla="*/ 12190328 w 12190328"/>
              <a:gd name="connsiteY2-64" fmla="*/ 903768 h 3692949"/>
              <a:gd name="connsiteX3-65" fmla="*/ 12190328 w 12190328"/>
              <a:gd name="connsiteY3-66" fmla="*/ 3692949 h 3692949"/>
              <a:gd name="connsiteX4-67" fmla="*/ 0 w 12190328"/>
              <a:gd name="connsiteY4-68" fmla="*/ 3692949 h 3692949"/>
              <a:gd name="connsiteX5-69" fmla="*/ 0 w 12190328"/>
              <a:gd name="connsiteY5-70" fmla="*/ 0 h 3692949"/>
              <a:gd name="connsiteX0-71" fmla="*/ 0 w 12190328"/>
              <a:gd name="connsiteY0-72" fmla="*/ 0 h 3692949"/>
              <a:gd name="connsiteX1-73" fmla="*/ 3092402 w 12190328"/>
              <a:gd name="connsiteY1-74" fmla="*/ 1311256 h 3692949"/>
              <a:gd name="connsiteX2-75" fmla="*/ 8196030 w 12190328"/>
              <a:gd name="connsiteY2-76" fmla="*/ 1098605 h 3692949"/>
              <a:gd name="connsiteX3-77" fmla="*/ 12190328 w 12190328"/>
              <a:gd name="connsiteY3-78" fmla="*/ 903768 h 3692949"/>
              <a:gd name="connsiteX4-79" fmla="*/ 12190328 w 12190328"/>
              <a:gd name="connsiteY4-80" fmla="*/ 3692949 h 3692949"/>
              <a:gd name="connsiteX5-81" fmla="*/ 0 w 12190328"/>
              <a:gd name="connsiteY5-82" fmla="*/ 3692949 h 3692949"/>
              <a:gd name="connsiteX6" fmla="*/ 0 w 12190328"/>
              <a:gd name="connsiteY6" fmla="*/ 0 h 3692949"/>
              <a:gd name="connsiteX0-83" fmla="*/ 0 w 12190328"/>
              <a:gd name="connsiteY0-84" fmla="*/ 0 h 3692949"/>
              <a:gd name="connsiteX1-85" fmla="*/ 3092402 w 12190328"/>
              <a:gd name="connsiteY1-86" fmla="*/ 1311256 h 3692949"/>
              <a:gd name="connsiteX2-87" fmla="*/ 6367230 w 12190328"/>
              <a:gd name="connsiteY2-88" fmla="*/ 939117 h 3692949"/>
              <a:gd name="connsiteX3-89" fmla="*/ 12190328 w 12190328"/>
              <a:gd name="connsiteY3-90" fmla="*/ 903768 h 3692949"/>
              <a:gd name="connsiteX4-91" fmla="*/ 12190328 w 12190328"/>
              <a:gd name="connsiteY4-92" fmla="*/ 3692949 h 3692949"/>
              <a:gd name="connsiteX5-93" fmla="*/ 0 w 12190328"/>
              <a:gd name="connsiteY5-94" fmla="*/ 3692949 h 3692949"/>
              <a:gd name="connsiteX6-95" fmla="*/ 0 w 12190328"/>
              <a:gd name="connsiteY6-96" fmla="*/ 0 h 3692949"/>
              <a:gd name="connsiteX0-97" fmla="*/ 0 w 12190328"/>
              <a:gd name="connsiteY0-98" fmla="*/ 0 h 3692949"/>
              <a:gd name="connsiteX1-99" fmla="*/ 3549602 w 12190328"/>
              <a:gd name="connsiteY1-100" fmla="*/ 1640865 h 3692949"/>
              <a:gd name="connsiteX2-101" fmla="*/ 6367230 w 12190328"/>
              <a:gd name="connsiteY2-102" fmla="*/ 939117 h 3692949"/>
              <a:gd name="connsiteX3-103" fmla="*/ 12190328 w 12190328"/>
              <a:gd name="connsiteY3-104" fmla="*/ 903768 h 3692949"/>
              <a:gd name="connsiteX4-105" fmla="*/ 12190328 w 12190328"/>
              <a:gd name="connsiteY4-106" fmla="*/ 3692949 h 3692949"/>
              <a:gd name="connsiteX5-107" fmla="*/ 0 w 12190328"/>
              <a:gd name="connsiteY5-108" fmla="*/ 3692949 h 3692949"/>
              <a:gd name="connsiteX6-109" fmla="*/ 0 w 12190328"/>
              <a:gd name="connsiteY6-110" fmla="*/ 0 h 3692949"/>
              <a:gd name="connsiteX0-111" fmla="*/ 0 w 12190328"/>
              <a:gd name="connsiteY0-112" fmla="*/ 0 h 3692949"/>
              <a:gd name="connsiteX1-113" fmla="*/ 3549602 w 12190328"/>
              <a:gd name="connsiteY1-114" fmla="*/ 1640865 h 3692949"/>
              <a:gd name="connsiteX2-115" fmla="*/ 6367230 w 12190328"/>
              <a:gd name="connsiteY2-116" fmla="*/ 939117 h 3692949"/>
              <a:gd name="connsiteX3-117" fmla="*/ 12190328 w 12190328"/>
              <a:gd name="connsiteY3-118" fmla="*/ 903768 h 3692949"/>
              <a:gd name="connsiteX4-119" fmla="*/ 12190328 w 12190328"/>
              <a:gd name="connsiteY4-120" fmla="*/ 3692949 h 3692949"/>
              <a:gd name="connsiteX5-121" fmla="*/ 0 w 12190328"/>
              <a:gd name="connsiteY5-122" fmla="*/ 3692949 h 3692949"/>
              <a:gd name="connsiteX6-123" fmla="*/ 0 w 12190328"/>
              <a:gd name="connsiteY6-124" fmla="*/ 0 h 3692949"/>
              <a:gd name="connsiteX0-125" fmla="*/ 0 w 12190328"/>
              <a:gd name="connsiteY0-126" fmla="*/ 0 h 3692949"/>
              <a:gd name="connsiteX1-127" fmla="*/ 3549602 w 12190328"/>
              <a:gd name="connsiteY1-128" fmla="*/ 1640865 h 3692949"/>
              <a:gd name="connsiteX2-129" fmla="*/ 6367230 w 12190328"/>
              <a:gd name="connsiteY2-130" fmla="*/ 939117 h 3692949"/>
              <a:gd name="connsiteX3-131" fmla="*/ 12190328 w 12190328"/>
              <a:gd name="connsiteY3-132" fmla="*/ 903768 h 3692949"/>
              <a:gd name="connsiteX4-133" fmla="*/ 12190328 w 12190328"/>
              <a:gd name="connsiteY4-134" fmla="*/ 3692949 h 3692949"/>
              <a:gd name="connsiteX5-135" fmla="*/ 0 w 12190328"/>
              <a:gd name="connsiteY5-136" fmla="*/ 3692949 h 3692949"/>
              <a:gd name="connsiteX6-137" fmla="*/ 0 w 12190328"/>
              <a:gd name="connsiteY6-138" fmla="*/ 0 h 3692949"/>
              <a:gd name="connsiteX0-139" fmla="*/ 0 w 12190328"/>
              <a:gd name="connsiteY0-140" fmla="*/ 0 h 3692949"/>
              <a:gd name="connsiteX1-141" fmla="*/ 2528876 w 12190328"/>
              <a:gd name="connsiteY1-142" fmla="*/ 1502641 h 3692949"/>
              <a:gd name="connsiteX2-143" fmla="*/ 6367230 w 12190328"/>
              <a:gd name="connsiteY2-144" fmla="*/ 939117 h 3692949"/>
              <a:gd name="connsiteX3-145" fmla="*/ 12190328 w 12190328"/>
              <a:gd name="connsiteY3-146" fmla="*/ 903768 h 3692949"/>
              <a:gd name="connsiteX4-147" fmla="*/ 12190328 w 12190328"/>
              <a:gd name="connsiteY4-148" fmla="*/ 3692949 h 3692949"/>
              <a:gd name="connsiteX5-149" fmla="*/ 0 w 12190328"/>
              <a:gd name="connsiteY5-150" fmla="*/ 3692949 h 3692949"/>
              <a:gd name="connsiteX6-151" fmla="*/ 0 w 12190328"/>
              <a:gd name="connsiteY6-152" fmla="*/ 0 h 3692949"/>
              <a:gd name="connsiteX0-153" fmla="*/ 0 w 12190328"/>
              <a:gd name="connsiteY0-154" fmla="*/ 0 h 3692949"/>
              <a:gd name="connsiteX1-155" fmla="*/ 2528876 w 12190328"/>
              <a:gd name="connsiteY1-156" fmla="*/ 1502641 h 3692949"/>
              <a:gd name="connsiteX2-157" fmla="*/ 6367230 w 12190328"/>
              <a:gd name="connsiteY2-158" fmla="*/ 939117 h 3692949"/>
              <a:gd name="connsiteX3-159" fmla="*/ 12190328 w 12190328"/>
              <a:gd name="connsiteY3-160" fmla="*/ 903768 h 3692949"/>
              <a:gd name="connsiteX4-161" fmla="*/ 12190328 w 12190328"/>
              <a:gd name="connsiteY4-162" fmla="*/ 3692949 h 3692949"/>
              <a:gd name="connsiteX5-163" fmla="*/ 0 w 12190328"/>
              <a:gd name="connsiteY5-164" fmla="*/ 3692949 h 3692949"/>
              <a:gd name="connsiteX6-165" fmla="*/ 0 w 12190328"/>
              <a:gd name="connsiteY6-166" fmla="*/ 0 h 3692949"/>
              <a:gd name="connsiteX0-167" fmla="*/ 0 w 12190328"/>
              <a:gd name="connsiteY0-168" fmla="*/ 0 h 3692949"/>
              <a:gd name="connsiteX1-169" fmla="*/ 2528876 w 12190328"/>
              <a:gd name="connsiteY1-170" fmla="*/ 1502641 h 3692949"/>
              <a:gd name="connsiteX2-171" fmla="*/ 6388495 w 12190328"/>
              <a:gd name="connsiteY2-172" fmla="*/ 1396317 h 3692949"/>
              <a:gd name="connsiteX3-173" fmla="*/ 12190328 w 12190328"/>
              <a:gd name="connsiteY3-174" fmla="*/ 903768 h 3692949"/>
              <a:gd name="connsiteX4-175" fmla="*/ 12190328 w 12190328"/>
              <a:gd name="connsiteY4-176" fmla="*/ 3692949 h 3692949"/>
              <a:gd name="connsiteX5-177" fmla="*/ 0 w 12190328"/>
              <a:gd name="connsiteY5-178" fmla="*/ 3692949 h 3692949"/>
              <a:gd name="connsiteX6-179" fmla="*/ 0 w 12190328"/>
              <a:gd name="connsiteY6-180" fmla="*/ 0 h 3692949"/>
              <a:gd name="connsiteX0-181" fmla="*/ 0 w 12190328"/>
              <a:gd name="connsiteY0-182" fmla="*/ 0 h 3692949"/>
              <a:gd name="connsiteX1-183" fmla="*/ 2528876 w 12190328"/>
              <a:gd name="connsiteY1-184" fmla="*/ 1502641 h 3692949"/>
              <a:gd name="connsiteX2-185" fmla="*/ 6388495 w 12190328"/>
              <a:gd name="connsiteY2-186" fmla="*/ 1396317 h 3692949"/>
              <a:gd name="connsiteX3-187" fmla="*/ 12190328 w 12190328"/>
              <a:gd name="connsiteY3-188" fmla="*/ 903768 h 3692949"/>
              <a:gd name="connsiteX4-189" fmla="*/ 12190328 w 12190328"/>
              <a:gd name="connsiteY4-190" fmla="*/ 3692949 h 3692949"/>
              <a:gd name="connsiteX5-191" fmla="*/ 0 w 12190328"/>
              <a:gd name="connsiteY5-192" fmla="*/ 3692949 h 3692949"/>
              <a:gd name="connsiteX6-193" fmla="*/ 0 w 12190328"/>
              <a:gd name="connsiteY6-194" fmla="*/ 0 h 3692949"/>
              <a:gd name="connsiteX0-195" fmla="*/ 0 w 12190328"/>
              <a:gd name="connsiteY0-196" fmla="*/ 0 h 3692949"/>
              <a:gd name="connsiteX1-197" fmla="*/ 2528876 w 12190328"/>
              <a:gd name="connsiteY1-198" fmla="*/ 1502641 h 3692949"/>
              <a:gd name="connsiteX2-199" fmla="*/ 6388495 w 12190328"/>
              <a:gd name="connsiteY2-200" fmla="*/ 1396317 h 3692949"/>
              <a:gd name="connsiteX3-201" fmla="*/ 12169063 w 12190328"/>
              <a:gd name="connsiteY3-202" fmla="*/ 1648047 h 3692949"/>
              <a:gd name="connsiteX4-203" fmla="*/ 12190328 w 12190328"/>
              <a:gd name="connsiteY4-204" fmla="*/ 3692949 h 3692949"/>
              <a:gd name="connsiteX5-205" fmla="*/ 0 w 12190328"/>
              <a:gd name="connsiteY5-206" fmla="*/ 3692949 h 3692949"/>
              <a:gd name="connsiteX6-207" fmla="*/ 0 w 12190328"/>
              <a:gd name="connsiteY6-208" fmla="*/ 0 h 3692949"/>
              <a:gd name="connsiteX0-209" fmla="*/ 0 w 12190328"/>
              <a:gd name="connsiteY0-210" fmla="*/ 0 h 3692949"/>
              <a:gd name="connsiteX1-211" fmla="*/ 2528876 w 12190328"/>
              <a:gd name="connsiteY1-212" fmla="*/ 1502641 h 3692949"/>
              <a:gd name="connsiteX2-213" fmla="*/ 6388495 w 12190328"/>
              <a:gd name="connsiteY2-214" fmla="*/ 1396317 h 3692949"/>
              <a:gd name="connsiteX3-215" fmla="*/ 12169063 w 12190328"/>
              <a:gd name="connsiteY3-216" fmla="*/ 1648047 h 3692949"/>
              <a:gd name="connsiteX4-217" fmla="*/ 12190328 w 12190328"/>
              <a:gd name="connsiteY4-218" fmla="*/ 3692949 h 3692949"/>
              <a:gd name="connsiteX5-219" fmla="*/ 0 w 12190328"/>
              <a:gd name="connsiteY5-220" fmla="*/ 3692949 h 3692949"/>
              <a:gd name="connsiteX6-221" fmla="*/ 0 w 12190328"/>
              <a:gd name="connsiteY6-222" fmla="*/ 0 h 3692949"/>
              <a:gd name="connsiteX0-223" fmla="*/ 0 w 12211593"/>
              <a:gd name="connsiteY0-224" fmla="*/ 0 h 3692949"/>
              <a:gd name="connsiteX1-225" fmla="*/ 2528876 w 12211593"/>
              <a:gd name="connsiteY1-226" fmla="*/ 1502641 h 3692949"/>
              <a:gd name="connsiteX2-227" fmla="*/ 6388495 w 12211593"/>
              <a:gd name="connsiteY2-228" fmla="*/ 1396317 h 3692949"/>
              <a:gd name="connsiteX3-229" fmla="*/ 12211593 w 12211593"/>
              <a:gd name="connsiteY3-230" fmla="*/ 839973 h 3692949"/>
              <a:gd name="connsiteX4-231" fmla="*/ 12190328 w 12211593"/>
              <a:gd name="connsiteY4-232" fmla="*/ 3692949 h 3692949"/>
              <a:gd name="connsiteX5-233" fmla="*/ 0 w 12211593"/>
              <a:gd name="connsiteY5-234" fmla="*/ 3692949 h 3692949"/>
              <a:gd name="connsiteX6-235" fmla="*/ 0 w 12211593"/>
              <a:gd name="connsiteY6-236" fmla="*/ 0 h 3692949"/>
              <a:gd name="connsiteX0-237" fmla="*/ 0 w 12211593"/>
              <a:gd name="connsiteY0-238" fmla="*/ 0 h 3692949"/>
              <a:gd name="connsiteX1-239" fmla="*/ 2528876 w 12211593"/>
              <a:gd name="connsiteY1-240" fmla="*/ 1502641 h 3692949"/>
              <a:gd name="connsiteX2-241" fmla="*/ 6388495 w 12211593"/>
              <a:gd name="connsiteY2-242" fmla="*/ 1396317 h 3692949"/>
              <a:gd name="connsiteX3-243" fmla="*/ 12211593 w 12211593"/>
              <a:gd name="connsiteY3-244" fmla="*/ 839973 h 3692949"/>
              <a:gd name="connsiteX4-245" fmla="*/ 12190328 w 12211593"/>
              <a:gd name="connsiteY4-246" fmla="*/ 3692949 h 3692949"/>
              <a:gd name="connsiteX5-247" fmla="*/ 0 w 12211593"/>
              <a:gd name="connsiteY5-248" fmla="*/ 3692949 h 3692949"/>
              <a:gd name="connsiteX6-249" fmla="*/ 0 w 12211593"/>
              <a:gd name="connsiteY6-250" fmla="*/ 0 h 3692949"/>
              <a:gd name="connsiteX0-251" fmla="*/ 0 w 12222225"/>
              <a:gd name="connsiteY0-252" fmla="*/ 0 h 4404091"/>
              <a:gd name="connsiteX1-253" fmla="*/ 2539508 w 12222225"/>
              <a:gd name="connsiteY1-254" fmla="*/ 2213783 h 4404091"/>
              <a:gd name="connsiteX2-255" fmla="*/ 6399127 w 12222225"/>
              <a:gd name="connsiteY2-256" fmla="*/ 2107459 h 4404091"/>
              <a:gd name="connsiteX3-257" fmla="*/ 12222225 w 12222225"/>
              <a:gd name="connsiteY3-258" fmla="*/ 1551115 h 4404091"/>
              <a:gd name="connsiteX4-259" fmla="*/ 12200960 w 12222225"/>
              <a:gd name="connsiteY4-260" fmla="*/ 4404091 h 4404091"/>
              <a:gd name="connsiteX5-261" fmla="*/ 10632 w 12222225"/>
              <a:gd name="connsiteY5-262" fmla="*/ 4404091 h 4404091"/>
              <a:gd name="connsiteX6-263" fmla="*/ 0 w 12222225"/>
              <a:gd name="connsiteY6-264" fmla="*/ 0 h 4404091"/>
              <a:gd name="connsiteX0-265" fmla="*/ 0 w 12222225"/>
              <a:gd name="connsiteY0-266" fmla="*/ 0 h 4404091"/>
              <a:gd name="connsiteX1-267" fmla="*/ 2539508 w 12222225"/>
              <a:gd name="connsiteY1-268" fmla="*/ 2213783 h 4404091"/>
              <a:gd name="connsiteX2-269" fmla="*/ 6399127 w 12222225"/>
              <a:gd name="connsiteY2-270" fmla="*/ 2107459 h 4404091"/>
              <a:gd name="connsiteX3-271" fmla="*/ 12222225 w 12222225"/>
              <a:gd name="connsiteY3-272" fmla="*/ 1551115 h 4404091"/>
              <a:gd name="connsiteX4-273" fmla="*/ 12200960 w 12222225"/>
              <a:gd name="connsiteY4-274" fmla="*/ 4404091 h 4404091"/>
              <a:gd name="connsiteX5-275" fmla="*/ 10632 w 12222225"/>
              <a:gd name="connsiteY5-276" fmla="*/ 4404091 h 4404091"/>
              <a:gd name="connsiteX6-277" fmla="*/ 0 w 12222225"/>
              <a:gd name="connsiteY6-278" fmla="*/ 0 h 4404091"/>
              <a:gd name="connsiteX0-279" fmla="*/ 0 w 12222225"/>
              <a:gd name="connsiteY0-280" fmla="*/ 0 h 4404091"/>
              <a:gd name="connsiteX1-281" fmla="*/ 2539508 w 12222225"/>
              <a:gd name="connsiteY1-282" fmla="*/ 2213783 h 4404091"/>
              <a:gd name="connsiteX2-283" fmla="*/ 6399127 w 12222225"/>
              <a:gd name="connsiteY2-284" fmla="*/ 2107459 h 4404091"/>
              <a:gd name="connsiteX3-285" fmla="*/ 12222225 w 12222225"/>
              <a:gd name="connsiteY3-286" fmla="*/ 1551115 h 4404091"/>
              <a:gd name="connsiteX4-287" fmla="*/ 12200960 w 12222225"/>
              <a:gd name="connsiteY4-288" fmla="*/ 4404091 h 4404091"/>
              <a:gd name="connsiteX5-289" fmla="*/ 10632 w 12222225"/>
              <a:gd name="connsiteY5-290" fmla="*/ 4404091 h 4404091"/>
              <a:gd name="connsiteX6-291" fmla="*/ 0 w 12222225"/>
              <a:gd name="connsiteY6-292" fmla="*/ 0 h 4404091"/>
              <a:gd name="connsiteX0-293" fmla="*/ 0 w 12222225"/>
              <a:gd name="connsiteY0-294" fmla="*/ 0 h 4404091"/>
              <a:gd name="connsiteX1-295" fmla="*/ 2964810 w 12222225"/>
              <a:gd name="connsiteY1-296" fmla="*/ 1388858 h 4404091"/>
              <a:gd name="connsiteX2-297" fmla="*/ 6399127 w 12222225"/>
              <a:gd name="connsiteY2-298" fmla="*/ 2107459 h 4404091"/>
              <a:gd name="connsiteX3-299" fmla="*/ 12222225 w 12222225"/>
              <a:gd name="connsiteY3-300" fmla="*/ 1551115 h 4404091"/>
              <a:gd name="connsiteX4-301" fmla="*/ 12200960 w 12222225"/>
              <a:gd name="connsiteY4-302" fmla="*/ 4404091 h 4404091"/>
              <a:gd name="connsiteX5-303" fmla="*/ 10632 w 12222225"/>
              <a:gd name="connsiteY5-304" fmla="*/ 4404091 h 4404091"/>
              <a:gd name="connsiteX6-305" fmla="*/ 0 w 12222225"/>
              <a:gd name="connsiteY6-306" fmla="*/ 0 h 4404091"/>
              <a:gd name="connsiteX0-307" fmla="*/ 0 w 12232858"/>
              <a:gd name="connsiteY0-308" fmla="*/ 219429 h 3300796"/>
              <a:gd name="connsiteX1-309" fmla="*/ 2975443 w 12232858"/>
              <a:gd name="connsiteY1-310" fmla="*/ 285563 h 3300796"/>
              <a:gd name="connsiteX2-311" fmla="*/ 6409760 w 12232858"/>
              <a:gd name="connsiteY2-312" fmla="*/ 1004164 h 3300796"/>
              <a:gd name="connsiteX3-313" fmla="*/ 12232858 w 12232858"/>
              <a:gd name="connsiteY3-314" fmla="*/ 447820 h 3300796"/>
              <a:gd name="connsiteX4-315" fmla="*/ 12211593 w 12232858"/>
              <a:gd name="connsiteY4-316" fmla="*/ 3300796 h 3300796"/>
              <a:gd name="connsiteX5-317" fmla="*/ 21265 w 12232858"/>
              <a:gd name="connsiteY5-318" fmla="*/ 3300796 h 3300796"/>
              <a:gd name="connsiteX6-319" fmla="*/ 0 w 12232858"/>
              <a:gd name="connsiteY6-320" fmla="*/ 219429 h 3300796"/>
              <a:gd name="connsiteX0-321" fmla="*/ 0 w 12232858"/>
              <a:gd name="connsiteY0-322" fmla="*/ 113545 h 3194912"/>
              <a:gd name="connsiteX1-323" fmla="*/ 2975443 w 12232858"/>
              <a:gd name="connsiteY1-324" fmla="*/ 179679 h 3194912"/>
              <a:gd name="connsiteX2-325" fmla="*/ 6409760 w 12232858"/>
              <a:gd name="connsiteY2-326" fmla="*/ 898280 h 3194912"/>
              <a:gd name="connsiteX3-327" fmla="*/ 12232858 w 12232858"/>
              <a:gd name="connsiteY3-328" fmla="*/ 341936 h 3194912"/>
              <a:gd name="connsiteX4-329" fmla="*/ 12211593 w 12232858"/>
              <a:gd name="connsiteY4-330" fmla="*/ 3194912 h 3194912"/>
              <a:gd name="connsiteX5-331" fmla="*/ 21265 w 12232858"/>
              <a:gd name="connsiteY5-332" fmla="*/ 3194912 h 3194912"/>
              <a:gd name="connsiteX6-333" fmla="*/ 0 w 12232858"/>
              <a:gd name="connsiteY6-334" fmla="*/ 113545 h 3194912"/>
              <a:gd name="connsiteX0-335" fmla="*/ 0 w 12232858"/>
              <a:gd name="connsiteY0-336" fmla="*/ 48790 h 3130157"/>
              <a:gd name="connsiteX1-337" fmla="*/ 4261983 w 12232858"/>
              <a:gd name="connsiteY1-338" fmla="*/ 186039 h 3130157"/>
              <a:gd name="connsiteX2-339" fmla="*/ 6409760 w 12232858"/>
              <a:gd name="connsiteY2-340" fmla="*/ 833525 h 3130157"/>
              <a:gd name="connsiteX3-341" fmla="*/ 12232858 w 12232858"/>
              <a:gd name="connsiteY3-342" fmla="*/ 277181 h 3130157"/>
              <a:gd name="connsiteX4-343" fmla="*/ 12211593 w 12232858"/>
              <a:gd name="connsiteY4-344" fmla="*/ 3130157 h 3130157"/>
              <a:gd name="connsiteX5-345" fmla="*/ 21265 w 12232858"/>
              <a:gd name="connsiteY5-346" fmla="*/ 3130157 h 3130157"/>
              <a:gd name="connsiteX6-347" fmla="*/ 0 w 12232858"/>
              <a:gd name="connsiteY6-348" fmla="*/ 48790 h 3130157"/>
              <a:gd name="connsiteX0-349" fmla="*/ 0 w 12232858"/>
              <a:gd name="connsiteY0-350" fmla="*/ 0 h 3081367"/>
              <a:gd name="connsiteX1-351" fmla="*/ 4261983 w 12232858"/>
              <a:gd name="connsiteY1-352" fmla="*/ 137249 h 3081367"/>
              <a:gd name="connsiteX2-353" fmla="*/ 6409760 w 12232858"/>
              <a:gd name="connsiteY2-354" fmla="*/ 784735 h 3081367"/>
              <a:gd name="connsiteX3-355" fmla="*/ 12232858 w 12232858"/>
              <a:gd name="connsiteY3-356" fmla="*/ 228391 h 3081367"/>
              <a:gd name="connsiteX4-357" fmla="*/ 12211593 w 12232858"/>
              <a:gd name="connsiteY4-358" fmla="*/ 3081367 h 3081367"/>
              <a:gd name="connsiteX5-359" fmla="*/ 21265 w 12232858"/>
              <a:gd name="connsiteY5-360" fmla="*/ 3081367 h 3081367"/>
              <a:gd name="connsiteX6-361" fmla="*/ 0 w 12232858"/>
              <a:gd name="connsiteY6-362" fmla="*/ 0 h 3081367"/>
              <a:gd name="connsiteX0-363" fmla="*/ 0 w 12232858"/>
              <a:gd name="connsiteY0-364" fmla="*/ 0 h 3081367"/>
              <a:gd name="connsiteX1-365" fmla="*/ 4261983 w 12232858"/>
              <a:gd name="connsiteY1-366" fmla="*/ 137249 h 3081367"/>
              <a:gd name="connsiteX2-367" fmla="*/ 6409760 w 12232858"/>
              <a:gd name="connsiteY2-368" fmla="*/ 784735 h 3081367"/>
              <a:gd name="connsiteX3-369" fmla="*/ 12232858 w 12232858"/>
              <a:gd name="connsiteY3-370" fmla="*/ 228391 h 3081367"/>
              <a:gd name="connsiteX4-371" fmla="*/ 12211593 w 12232858"/>
              <a:gd name="connsiteY4-372" fmla="*/ 3081367 h 3081367"/>
              <a:gd name="connsiteX5-373" fmla="*/ 21265 w 12232858"/>
              <a:gd name="connsiteY5-374" fmla="*/ 3081367 h 3081367"/>
              <a:gd name="connsiteX6-375" fmla="*/ 0 w 12232858"/>
              <a:gd name="connsiteY6-376" fmla="*/ 0 h 3081367"/>
              <a:gd name="connsiteX0-377" fmla="*/ 0 w 12232858"/>
              <a:gd name="connsiteY0-378" fmla="*/ 0 h 3081367"/>
              <a:gd name="connsiteX1-379" fmla="*/ 4261983 w 12232858"/>
              <a:gd name="connsiteY1-380" fmla="*/ 137249 h 3081367"/>
              <a:gd name="connsiteX2-381" fmla="*/ 9280551 w 12232858"/>
              <a:gd name="connsiteY2-382" fmla="*/ 841626 h 3081367"/>
              <a:gd name="connsiteX3-383" fmla="*/ 12232858 w 12232858"/>
              <a:gd name="connsiteY3-384" fmla="*/ 228391 h 3081367"/>
              <a:gd name="connsiteX4-385" fmla="*/ 12211593 w 12232858"/>
              <a:gd name="connsiteY4-386" fmla="*/ 3081367 h 3081367"/>
              <a:gd name="connsiteX5-387" fmla="*/ 21265 w 12232858"/>
              <a:gd name="connsiteY5-388" fmla="*/ 3081367 h 3081367"/>
              <a:gd name="connsiteX6-389" fmla="*/ 0 w 12232858"/>
              <a:gd name="connsiteY6-390" fmla="*/ 0 h 3081367"/>
              <a:gd name="connsiteX0-391" fmla="*/ 0 w 12232858"/>
              <a:gd name="connsiteY0-392" fmla="*/ 0 h 3081367"/>
              <a:gd name="connsiteX1-393" fmla="*/ 4261983 w 12232858"/>
              <a:gd name="connsiteY1-394" fmla="*/ 137249 h 3081367"/>
              <a:gd name="connsiteX2-395" fmla="*/ 9046634 w 12232858"/>
              <a:gd name="connsiteY2-396" fmla="*/ 542946 h 3081367"/>
              <a:gd name="connsiteX3-397" fmla="*/ 12232858 w 12232858"/>
              <a:gd name="connsiteY3-398" fmla="*/ 228391 h 3081367"/>
              <a:gd name="connsiteX4-399" fmla="*/ 12211593 w 12232858"/>
              <a:gd name="connsiteY4-400" fmla="*/ 3081367 h 3081367"/>
              <a:gd name="connsiteX5-401" fmla="*/ 21265 w 12232858"/>
              <a:gd name="connsiteY5-402" fmla="*/ 3081367 h 3081367"/>
              <a:gd name="connsiteX6-403" fmla="*/ 0 w 12232858"/>
              <a:gd name="connsiteY6-404" fmla="*/ 0 h 3081367"/>
              <a:gd name="connsiteX0-405" fmla="*/ 0 w 12232858"/>
              <a:gd name="connsiteY0-406" fmla="*/ 0 h 3081367"/>
              <a:gd name="connsiteX1-407" fmla="*/ 4261983 w 12232858"/>
              <a:gd name="connsiteY1-408" fmla="*/ 137249 h 3081367"/>
              <a:gd name="connsiteX2-409" fmla="*/ 9046634 w 12232858"/>
              <a:gd name="connsiteY2-410" fmla="*/ 542946 h 3081367"/>
              <a:gd name="connsiteX3-411" fmla="*/ 12232858 w 12232858"/>
              <a:gd name="connsiteY3-412" fmla="*/ 228391 h 3081367"/>
              <a:gd name="connsiteX4-413" fmla="*/ 12211593 w 12232858"/>
              <a:gd name="connsiteY4-414" fmla="*/ 3081367 h 3081367"/>
              <a:gd name="connsiteX5-415" fmla="*/ 21265 w 12232858"/>
              <a:gd name="connsiteY5-416" fmla="*/ 3081367 h 3081367"/>
              <a:gd name="connsiteX6-417" fmla="*/ 0 w 12232858"/>
              <a:gd name="connsiteY6-418" fmla="*/ 0 h 3081367"/>
              <a:gd name="connsiteX0-419" fmla="*/ 0 w 12232858"/>
              <a:gd name="connsiteY0-420" fmla="*/ 1094332 h 4175699"/>
              <a:gd name="connsiteX1-421" fmla="*/ 4261983 w 12232858"/>
              <a:gd name="connsiteY1-422" fmla="*/ 1231581 h 4175699"/>
              <a:gd name="connsiteX2-423" fmla="*/ 9046634 w 12232858"/>
              <a:gd name="connsiteY2-424" fmla="*/ 1637278 h 4175699"/>
              <a:gd name="connsiteX3-425" fmla="*/ 12232858 w 12232858"/>
              <a:gd name="connsiteY3-426" fmla="*/ 0 h 4175699"/>
              <a:gd name="connsiteX4-427" fmla="*/ 12211593 w 12232858"/>
              <a:gd name="connsiteY4-428" fmla="*/ 4175699 h 4175699"/>
              <a:gd name="connsiteX5-429" fmla="*/ 21265 w 12232858"/>
              <a:gd name="connsiteY5-430" fmla="*/ 4175699 h 4175699"/>
              <a:gd name="connsiteX6-431" fmla="*/ 0 w 12232858"/>
              <a:gd name="connsiteY6-432" fmla="*/ 1094332 h 4175699"/>
              <a:gd name="connsiteX0-433" fmla="*/ 10633 w 12211593"/>
              <a:gd name="connsiteY0-434" fmla="*/ 1051665 h 4175699"/>
              <a:gd name="connsiteX1-435" fmla="*/ 4240718 w 12211593"/>
              <a:gd name="connsiteY1-436" fmla="*/ 1231581 h 4175699"/>
              <a:gd name="connsiteX2-437" fmla="*/ 9025369 w 12211593"/>
              <a:gd name="connsiteY2-438" fmla="*/ 1637278 h 4175699"/>
              <a:gd name="connsiteX3-439" fmla="*/ 12211593 w 12211593"/>
              <a:gd name="connsiteY3-440" fmla="*/ 0 h 4175699"/>
              <a:gd name="connsiteX4-441" fmla="*/ 12190328 w 12211593"/>
              <a:gd name="connsiteY4-442" fmla="*/ 4175699 h 4175699"/>
              <a:gd name="connsiteX5-443" fmla="*/ 0 w 12211593"/>
              <a:gd name="connsiteY5-444" fmla="*/ 4175699 h 4175699"/>
              <a:gd name="connsiteX6-445" fmla="*/ 10633 w 12211593"/>
              <a:gd name="connsiteY6-446" fmla="*/ 1051665 h 4175699"/>
              <a:gd name="connsiteX0-447" fmla="*/ 10633 w 12211593"/>
              <a:gd name="connsiteY0-448" fmla="*/ 1051665 h 4175699"/>
              <a:gd name="connsiteX1-449" fmla="*/ 4240718 w 12211593"/>
              <a:gd name="connsiteY1-450" fmla="*/ 1231581 h 4175699"/>
              <a:gd name="connsiteX2-451" fmla="*/ 9025369 w 12211593"/>
              <a:gd name="connsiteY2-452" fmla="*/ 1637278 h 4175699"/>
              <a:gd name="connsiteX3-453" fmla="*/ 12211593 w 12211593"/>
              <a:gd name="connsiteY3-454" fmla="*/ 0 h 4175699"/>
              <a:gd name="connsiteX4-455" fmla="*/ 12190328 w 12211593"/>
              <a:gd name="connsiteY4-456" fmla="*/ 4175699 h 4175699"/>
              <a:gd name="connsiteX5-457" fmla="*/ 10684049 w 12211593"/>
              <a:gd name="connsiteY5-458" fmla="*/ 4175268 h 4175699"/>
              <a:gd name="connsiteX6-459" fmla="*/ 0 w 12211593"/>
              <a:gd name="connsiteY6-460" fmla="*/ 4175699 h 4175699"/>
              <a:gd name="connsiteX7" fmla="*/ 10633 w 12211593"/>
              <a:gd name="connsiteY7" fmla="*/ 1051665 h 4175699"/>
              <a:gd name="connsiteX0-461" fmla="*/ 10633 w 12211593"/>
              <a:gd name="connsiteY0-462" fmla="*/ 1051665 h 4415602"/>
              <a:gd name="connsiteX1-463" fmla="*/ 4240718 w 12211593"/>
              <a:gd name="connsiteY1-464" fmla="*/ 1231581 h 4415602"/>
              <a:gd name="connsiteX2-465" fmla="*/ 9025369 w 12211593"/>
              <a:gd name="connsiteY2-466" fmla="*/ 1637278 h 4415602"/>
              <a:gd name="connsiteX3-467" fmla="*/ 12211593 w 12211593"/>
              <a:gd name="connsiteY3-468" fmla="*/ 0 h 4415602"/>
              <a:gd name="connsiteX4-469" fmla="*/ 12190328 w 12211593"/>
              <a:gd name="connsiteY4-470" fmla="*/ 4175699 h 4415602"/>
              <a:gd name="connsiteX5-471" fmla="*/ 5229547 w 12211593"/>
              <a:gd name="connsiteY5-472" fmla="*/ 4415602 h 4415602"/>
              <a:gd name="connsiteX6-473" fmla="*/ 0 w 12211593"/>
              <a:gd name="connsiteY6-474" fmla="*/ 4175699 h 4415602"/>
              <a:gd name="connsiteX7-475" fmla="*/ 10633 w 12211593"/>
              <a:gd name="connsiteY7-476" fmla="*/ 1051665 h 4415602"/>
              <a:gd name="connsiteX0-477" fmla="*/ 10633 w 12211593"/>
              <a:gd name="connsiteY0-478" fmla="*/ 1051665 h 4175699"/>
              <a:gd name="connsiteX1-479" fmla="*/ 4240718 w 12211593"/>
              <a:gd name="connsiteY1-480" fmla="*/ 1231581 h 4175699"/>
              <a:gd name="connsiteX2-481" fmla="*/ 9025369 w 12211593"/>
              <a:gd name="connsiteY2-482" fmla="*/ 1637278 h 4175699"/>
              <a:gd name="connsiteX3-483" fmla="*/ 12211593 w 12211593"/>
              <a:gd name="connsiteY3-484" fmla="*/ 0 h 4175699"/>
              <a:gd name="connsiteX4-485" fmla="*/ 12190328 w 12211593"/>
              <a:gd name="connsiteY4-486" fmla="*/ 4175699 h 4175699"/>
              <a:gd name="connsiteX5-487" fmla="*/ 4772347 w 12211593"/>
              <a:gd name="connsiteY5-488" fmla="*/ 3822776 h 4175699"/>
              <a:gd name="connsiteX6-489" fmla="*/ 0 w 12211593"/>
              <a:gd name="connsiteY6-490" fmla="*/ 4175699 h 4175699"/>
              <a:gd name="connsiteX7-491" fmla="*/ 10633 w 12211593"/>
              <a:gd name="connsiteY7-492" fmla="*/ 1051665 h 4175699"/>
              <a:gd name="connsiteX0-493" fmla="*/ 10633 w 12211593"/>
              <a:gd name="connsiteY0-494" fmla="*/ 1051665 h 4175699"/>
              <a:gd name="connsiteX1-495" fmla="*/ 4240718 w 12211593"/>
              <a:gd name="connsiteY1-496" fmla="*/ 1231581 h 4175699"/>
              <a:gd name="connsiteX2-497" fmla="*/ 9025369 w 12211593"/>
              <a:gd name="connsiteY2-498" fmla="*/ 1637278 h 4175699"/>
              <a:gd name="connsiteX3-499" fmla="*/ 12211593 w 12211593"/>
              <a:gd name="connsiteY3-500" fmla="*/ 0 h 4175699"/>
              <a:gd name="connsiteX4-501" fmla="*/ 12190328 w 12211593"/>
              <a:gd name="connsiteY4-502" fmla="*/ 4175699 h 4175699"/>
              <a:gd name="connsiteX5-503" fmla="*/ 4772347 w 12211593"/>
              <a:gd name="connsiteY5-504" fmla="*/ 3822776 h 4175699"/>
              <a:gd name="connsiteX6-505" fmla="*/ 0 w 12211593"/>
              <a:gd name="connsiteY6-506" fmla="*/ 4175699 h 4175699"/>
              <a:gd name="connsiteX7-507" fmla="*/ 10633 w 12211593"/>
              <a:gd name="connsiteY7-508" fmla="*/ 1051665 h 4175699"/>
              <a:gd name="connsiteX0-509" fmla="*/ 10633 w 12211593"/>
              <a:gd name="connsiteY0-510" fmla="*/ 1051665 h 4179508"/>
              <a:gd name="connsiteX1-511" fmla="*/ 4240718 w 12211593"/>
              <a:gd name="connsiteY1-512" fmla="*/ 1231581 h 4179508"/>
              <a:gd name="connsiteX2-513" fmla="*/ 9025369 w 12211593"/>
              <a:gd name="connsiteY2-514" fmla="*/ 1637278 h 4179508"/>
              <a:gd name="connsiteX3-515" fmla="*/ 12211593 w 12211593"/>
              <a:gd name="connsiteY3-516" fmla="*/ 0 h 4179508"/>
              <a:gd name="connsiteX4-517" fmla="*/ 12190328 w 12211593"/>
              <a:gd name="connsiteY4-518" fmla="*/ 4175699 h 4179508"/>
              <a:gd name="connsiteX5-519" fmla="*/ 4772347 w 12211593"/>
              <a:gd name="connsiteY5-520" fmla="*/ 3822776 h 4179508"/>
              <a:gd name="connsiteX6-521" fmla="*/ 0 w 12211593"/>
              <a:gd name="connsiteY6-522" fmla="*/ 4175699 h 4179508"/>
              <a:gd name="connsiteX7-523" fmla="*/ 10633 w 12211593"/>
              <a:gd name="connsiteY7-524" fmla="*/ 1051665 h 4179508"/>
              <a:gd name="connsiteX0-525" fmla="*/ 10633 w 12211593"/>
              <a:gd name="connsiteY0-526" fmla="*/ 1051665 h 4175699"/>
              <a:gd name="connsiteX1-527" fmla="*/ 4240718 w 12211593"/>
              <a:gd name="connsiteY1-528" fmla="*/ 1231581 h 4175699"/>
              <a:gd name="connsiteX2-529" fmla="*/ 9025369 w 12211593"/>
              <a:gd name="connsiteY2-530" fmla="*/ 1637278 h 4175699"/>
              <a:gd name="connsiteX3-531" fmla="*/ 12211593 w 12211593"/>
              <a:gd name="connsiteY3-532" fmla="*/ 0 h 4175699"/>
              <a:gd name="connsiteX4-533" fmla="*/ 12190328 w 12211593"/>
              <a:gd name="connsiteY4-534" fmla="*/ 4175699 h 4175699"/>
              <a:gd name="connsiteX5-535" fmla="*/ 8770189 w 12211593"/>
              <a:gd name="connsiteY5-536" fmla="*/ 3694598 h 4175699"/>
              <a:gd name="connsiteX6-537" fmla="*/ 0 w 12211593"/>
              <a:gd name="connsiteY6-538" fmla="*/ 4175699 h 4175699"/>
              <a:gd name="connsiteX7-539" fmla="*/ 10633 w 12211593"/>
              <a:gd name="connsiteY7-540" fmla="*/ 1051665 h 4175699"/>
              <a:gd name="connsiteX0-541" fmla="*/ 10633 w 12211593"/>
              <a:gd name="connsiteY0-542" fmla="*/ 1051665 h 4175699"/>
              <a:gd name="connsiteX1-543" fmla="*/ 4240718 w 12211593"/>
              <a:gd name="connsiteY1-544" fmla="*/ 1231581 h 4175699"/>
              <a:gd name="connsiteX2-545" fmla="*/ 9025369 w 12211593"/>
              <a:gd name="connsiteY2-546" fmla="*/ 1637278 h 4175699"/>
              <a:gd name="connsiteX3-547" fmla="*/ 12211593 w 12211593"/>
              <a:gd name="connsiteY3-548" fmla="*/ 0 h 4175699"/>
              <a:gd name="connsiteX4-549" fmla="*/ 12190328 w 12211593"/>
              <a:gd name="connsiteY4-550" fmla="*/ 4175699 h 4175699"/>
              <a:gd name="connsiteX5-551" fmla="*/ 8770189 w 12211593"/>
              <a:gd name="connsiteY5-552" fmla="*/ 3694598 h 4175699"/>
              <a:gd name="connsiteX6-553" fmla="*/ 0 w 12211593"/>
              <a:gd name="connsiteY6-554" fmla="*/ 4175699 h 4175699"/>
              <a:gd name="connsiteX7-555" fmla="*/ 10633 w 12211593"/>
              <a:gd name="connsiteY7-556" fmla="*/ 1051665 h 4175699"/>
              <a:gd name="connsiteX0-557" fmla="*/ 10633 w 12211593"/>
              <a:gd name="connsiteY0-558" fmla="*/ 1051665 h 4332234"/>
              <a:gd name="connsiteX1-559" fmla="*/ 4240718 w 12211593"/>
              <a:gd name="connsiteY1-560" fmla="*/ 1231581 h 4332234"/>
              <a:gd name="connsiteX2-561" fmla="*/ 9025369 w 12211593"/>
              <a:gd name="connsiteY2-562" fmla="*/ 1637278 h 4332234"/>
              <a:gd name="connsiteX3-563" fmla="*/ 12211593 w 12211593"/>
              <a:gd name="connsiteY3-564" fmla="*/ 0 h 4332234"/>
              <a:gd name="connsiteX4-565" fmla="*/ 12190328 w 12211593"/>
              <a:gd name="connsiteY4-566" fmla="*/ 4175699 h 4332234"/>
              <a:gd name="connsiteX5-567" fmla="*/ 8802087 w 12211593"/>
              <a:gd name="connsiteY5-568" fmla="*/ 4063112 h 4332234"/>
              <a:gd name="connsiteX6-569" fmla="*/ 0 w 12211593"/>
              <a:gd name="connsiteY6-570" fmla="*/ 4175699 h 4332234"/>
              <a:gd name="connsiteX7-571" fmla="*/ 10633 w 12211593"/>
              <a:gd name="connsiteY7-572" fmla="*/ 1051665 h 4332234"/>
              <a:gd name="connsiteX0-573" fmla="*/ 10633 w 12211593"/>
              <a:gd name="connsiteY0-574" fmla="*/ 1051665 h 4332232"/>
              <a:gd name="connsiteX1-575" fmla="*/ 4240718 w 12211593"/>
              <a:gd name="connsiteY1-576" fmla="*/ 1231581 h 4332232"/>
              <a:gd name="connsiteX2-577" fmla="*/ 9025369 w 12211593"/>
              <a:gd name="connsiteY2-578" fmla="*/ 1637278 h 4332232"/>
              <a:gd name="connsiteX3-579" fmla="*/ 12211593 w 12211593"/>
              <a:gd name="connsiteY3-580" fmla="*/ 0 h 4332232"/>
              <a:gd name="connsiteX4-581" fmla="*/ 12190328 w 12211593"/>
              <a:gd name="connsiteY4-582" fmla="*/ 4175699 h 4332232"/>
              <a:gd name="connsiteX5-583" fmla="*/ 8802087 w 12211593"/>
              <a:gd name="connsiteY5-584" fmla="*/ 4063112 h 4332232"/>
              <a:gd name="connsiteX6-585" fmla="*/ 0 w 12211593"/>
              <a:gd name="connsiteY6-586" fmla="*/ 4175699 h 4332232"/>
              <a:gd name="connsiteX7-587" fmla="*/ 10633 w 12211593"/>
              <a:gd name="connsiteY7-588" fmla="*/ 1051665 h 4332232"/>
              <a:gd name="connsiteX0-589" fmla="*/ 10633 w 12211593"/>
              <a:gd name="connsiteY0-590" fmla="*/ 1051665 h 4332234"/>
              <a:gd name="connsiteX1-591" fmla="*/ 4240718 w 12211593"/>
              <a:gd name="connsiteY1-592" fmla="*/ 1231581 h 4332234"/>
              <a:gd name="connsiteX2-593" fmla="*/ 9025369 w 12211593"/>
              <a:gd name="connsiteY2-594" fmla="*/ 1637278 h 4332234"/>
              <a:gd name="connsiteX3-595" fmla="*/ 12211593 w 12211593"/>
              <a:gd name="connsiteY3-596" fmla="*/ 0 h 4332234"/>
              <a:gd name="connsiteX4-597" fmla="*/ 12190328 w 12211593"/>
              <a:gd name="connsiteY4-598" fmla="*/ 4175699 h 4332234"/>
              <a:gd name="connsiteX5-599" fmla="*/ 8802087 w 12211593"/>
              <a:gd name="connsiteY5-600" fmla="*/ 4063112 h 4332234"/>
              <a:gd name="connsiteX6-601" fmla="*/ 0 w 12211593"/>
              <a:gd name="connsiteY6-602" fmla="*/ 4175699 h 4332234"/>
              <a:gd name="connsiteX7-603" fmla="*/ 10633 w 12211593"/>
              <a:gd name="connsiteY7-604" fmla="*/ 1051665 h 4332234"/>
              <a:gd name="connsiteX0-605" fmla="*/ 21265 w 12222225"/>
              <a:gd name="connsiteY0-606" fmla="*/ 1051665 h 4264060"/>
              <a:gd name="connsiteX1-607" fmla="*/ 4251350 w 12222225"/>
              <a:gd name="connsiteY1-608" fmla="*/ 1231581 h 4264060"/>
              <a:gd name="connsiteX2-609" fmla="*/ 9036001 w 12222225"/>
              <a:gd name="connsiteY2-610" fmla="*/ 1637278 h 4264060"/>
              <a:gd name="connsiteX3-611" fmla="*/ 12222225 w 12222225"/>
              <a:gd name="connsiteY3-612" fmla="*/ 0 h 4264060"/>
              <a:gd name="connsiteX4-613" fmla="*/ 12200960 w 12222225"/>
              <a:gd name="connsiteY4-614" fmla="*/ 4175699 h 4264060"/>
              <a:gd name="connsiteX5-615" fmla="*/ 8812719 w 12222225"/>
              <a:gd name="connsiteY5-616" fmla="*/ 4063112 h 4264060"/>
              <a:gd name="connsiteX6-617" fmla="*/ 0 w 12222225"/>
              <a:gd name="connsiteY6-618" fmla="*/ 3839231 h 4264060"/>
              <a:gd name="connsiteX7-619" fmla="*/ 21265 w 12222225"/>
              <a:gd name="connsiteY7-620" fmla="*/ 1051665 h 426406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95" y="connsiteY6-96"/>
              </a:cxn>
              <a:cxn ang="0">
                <a:pos x="connsiteX7-475" y="connsiteY7-476"/>
              </a:cxn>
            </a:cxnLst>
            <a:rect l="l" t="t" r="r" b="b"/>
            <a:pathLst>
              <a:path w="12222225" h="4264060">
                <a:moveTo>
                  <a:pt x="21265" y="1051665"/>
                </a:moveTo>
                <a:cubicBezTo>
                  <a:pt x="2416576" y="2151193"/>
                  <a:pt x="2260075" y="766972"/>
                  <a:pt x="4251350" y="1231581"/>
                </a:cubicBezTo>
                <a:cubicBezTo>
                  <a:pt x="5647759" y="1554564"/>
                  <a:pt x="7437574" y="2094477"/>
                  <a:pt x="9036001" y="1637278"/>
                </a:cubicBezTo>
                <a:cubicBezTo>
                  <a:pt x="10278828" y="1196925"/>
                  <a:pt x="10554095" y="1727170"/>
                  <a:pt x="12222225" y="0"/>
                </a:cubicBezTo>
                <a:lnTo>
                  <a:pt x="12200960" y="4175699"/>
                </a:lnTo>
                <a:cubicBezTo>
                  <a:pt x="10844719" y="3753633"/>
                  <a:pt x="10115798" y="3668040"/>
                  <a:pt x="8812719" y="4063112"/>
                </a:cubicBezTo>
                <a:cubicBezTo>
                  <a:pt x="7115612" y="4661423"/>
                  <a:pt x="1590782" y="3721590"/>
                  <a:pt x="0" y="3839231"/>
                </a:cubicBezTo>
                <a:cubicBezTo>
                  <a:pt x="3544" y="2797886"/>
                  <a:pt x="17721" y="2093010"/>
                  <a:pt x="21265" y="1051665"/>
                </a:cubicBezTo>
                <a:close/>
              </a:path>
            </a:pathLst>
          </a:custGeom>
          <a:solidFill>
            <a:schemeClr val="accent2">
              <a:alpha val="6313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kumimoji="1" lang="zh-CN" altLang="en-US" dirty="0"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724400" y="5897026"/>
            <a:ext cx="2605013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2"/>
                </a:solidFill>
                <a:cs typeface="+mn-ea"/>
                <a:sym typeface="+mn-lt"/>
              </a:rPr>
              <a:t>汇报人</a:t>
            </a:r>
            <a:r>
              <a:rPr lang="zh-CN" altLang="en-US" sz="2000" dirty="0" smtClean="0">
                <a:solidFill>
                  <a:schemeClr val="bg2"/>
                </a:solidFill>
                <a:cs typeface="+mn-ea"/>
                <a:sym typeface="+mn-lt"/>
              </a:rPr>
              <a:t>：</a:t>
            </a:r>
            <a:r>
              <a:rPr lang="en-US" sz="2000" dirty="0" smtClean="0">
                <a:solidFill>
                  <a:schemeClr val="bg2"/>
                </a:solidFill>
                <a:cs typeface="+mn-ea"/>
                <a:sym typeface="+mn-lt"/>
              </a:rPr>
              <a:t>xx</a:t>
            </a:r>
            <a:endParaRPr lang="en-US" sz="2000" dirty="0">
              <a:solidFill>
                <a:schemeClr val="bg2"/>
              </a:solidFill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4532" y="2382274"/>
            <a:ext cx="2717800" cy="1892300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3132245" y="4616531"/>
            <a:ext cx="6320935" cy="987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400" b="1" spc="600" dirty="0">
                <a:solidFill>
                  <a:schemeClr val="bg2"/>
                </a:solidFill>
                <a:cs typeface="+mn-ea"/>
                <a:sym typeface="+mn-lt"/>
              </a:rPr>
              <a:t>五一劳动节活动策划</a:t>
            </a: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53180" y="982992"/>
            <a:ext cx="2330817" cy="3793117"/>
          </a:xfrm>
          <a:prstGeom prst="rect">
            <a:avLst/>
          </a:prstGeom>
        </p:spPr>
      </p:pic>
      <p:grpSp>
        <p:nvGrpSpPr>
          <p:cNvPr id="29" name="组合 28"/>
          <p:cNvGrpSpPr/>
          <p:nvPr/>
        </p:nvGrpSpPr>
        <p:grpSpPr>
          <a:xfrm>
            <a:off x="-8960" y="3178991"/>
            <a:ext cx="12190328" cy="1604525"/>
            <a:chOff x="-8960" y="3178991"/>
            <a:chExt cx="12190328" cy="1604525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>
              <a:off x="8729330" y="3178991"/>
              <a:ext cx="1291730" cy="1464639"/>
            </a:xfrm>
            <a:prstGeom prst="rect">
              <a:avLst/>
            </a:prstGeom>
          </p:spPr>
        </p:pic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-8960" y="4262816"/>
              <a:ext cx="12190328" cy="52070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split orient="vert"/>
      </p:transition>
    </mc:Choice>
    <mc:Fallback xmlns="">
      <p:transition spd="slow" advClick="0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0" grpId="0" animBg="1"/>
      <p:bldP spid="14" grpId="0"/>
      <p:bldP spid="2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圆角矩形 10"/>
          <p:cNvSpPr/>
          <p:nvPr/>
        </p:nvSpPr>
        <p:spPr>
          <a:xfrm>
            <a:off x="5530968" y="2917233"/>
            <a:ext cx="5096541" cy="3211032"/>
          </a:xfrm>
          <a:prstGeom prst="roundRect">
            <a:avLst>
              <a:gd name="adj" fmla="val 4371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1422870" y="1963715"/>
            <a:ext cx="4462131" cy="2753834"/>
          </a:xfrm>
          <a:prstGeom prst="roundRect">
            <a:avLst>
              <a:gd name="adj" fmla="val 416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549459" y="2277198"/>
            <a:ext cx="4243395" cy="230832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在这里添加你的详细小段落文本内容，与标题相关，并符合整体语言风格内容请简洁</a:t>
            </a: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......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在这里添加你的详细小段落文本内容，与标题相关，并符合整体语言风格内容请简洁</a:t>
            </a: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......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224827" y="3278722"/>
            <a:ext cx="3768272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333333"/>
                </a:solidFill>
                <a:cs typeface="+mn-ea"/>
                <a:sym typeface="+mn-lt"/>
              </a:rPr>
              <a:t>在这里添加你的详细小段落文本内容</a:t>
            </a:r>
            <a:endParaRPr lang="en-US" altLang="zh-CN" sz="1400" dirty="0">
              <a:solidFill>
                <a:srgbClr val="333333"/>
              </a:solidFill>
              <a:cs typeface="+mn-ea"/>
              <a:sym typeface="+mn-lt"/>
            </a:endParaRPr>
          </a:p>
          <a:p>
            <a:pPr marL="342900" indent="-342900">
              <a:lnSpc>
                <a:spcPct val="200000"/>
              </a:lnSpc>
              <a:buClr>
                <a:schemeClr val="accent2"/>
              </a:buClr>
              <a:buFont typeface="+mj-lt"/>
              <a:buAutoNum type="arabicPeriod"/>
            </a:pPr>
            <a:r>
              <a:rPr lang="zh-CN" altLang="en-US" sz="1400" dirty="0">
                <a:solidFill>
                  <a:srgbClr val="333333"/>
                </a:solidFill>
                <a:cs typeface="+mn-ea"/>
                <a:sym typeface="+mn-lt"/>
              </a:rPr>
              <a:t>输入你的段落文本，内容请简洁</a:t>
            </a:r>
            <a:r>
              <a:rPr lang="en-US" altLang="zh-CN" sz="1400" dirty="0">
                <a:solidFill>
                  <a:srgbClr val="333333"/>
                </a:solidFill>
                <a:cs typeface="+mn-ea"/>
                <a:sym typeface="+mn-lt"/>
              </a:rPr>
              <a:t>…</a:t>
            </a:r>
          </a:p>
          <a:p>
            <a:pPr marL="342900" indent="-342900">
              <a:lnSpc>
                <a:spcPct val="200000"/>
              </a:lnSpc>
              <a:buClr>
                <a:schemeClr val="accent2"/>
              </a:buClr>
              <a:buFont typeface="+mj-lt"/>
              <a:buAutoNum type="arabicPeriod"/>
            </a:pPr>
            <a:r>
              <a:rPr lang="zh-CN" altLang="en-US" sz="1400" dirty="0">
                <a:solidFill>
                  <a:srgbClr val="333333"/>
                </a:solidFill>
                <a:cs typeface="+mn-ea"/>
                <a:sym typeface="+mn-lt"/>
              </a:rPr>
              <a:t>输入你的段落文本，内容请简洁</a:t>
            </a:r>
            <a:r>
              <a:rPr lang="en-US" altLang="zh-CN" sz="1400" dirty="0">
                <a:solidFill>
                  <a:srgbClr val="333333"/>
                </a:solidFill>
                <a:cs typeface="+mn-ea"/>
                <a:sym typeface="+mn-lt"/>
              </a:rPr>
              <a:t>…</a:t>
            </a:r>
          </a:p>
          <a:p>
            <a:pPr marL="342900" indent="-342900">
              <a:lnSpc>
                <a:spcPct val="200000"/>
              </a:lnSpc>
              <a:buClr>
                <a:schemeClr val="accent2"/>
              </a:buClr>
              <a:buFont typeface="+mj-lt"/>
              <a:buAutoNum type="arabicPeriod"/>
            </a:pPr>
            <a:r>
              <a:rPr lang="zh-CN" altLang="en-US" sz="1400" dirty="0">
                <a:solidFill>
                  <a:srgbClr val="333333"/>
                </a:solidFill>
                <a:cs typeface="+mn-ea"/>
                <a:sym typeface="+mn-lt"/>
              </a:rPr>
              <a:t>输入你的段落文本，内容请简洁</a:t>
            </a:r>
            <a:r>
              <a:rPr lang="en-US" altLang="zh-CN" sz="1400" dirty="0">
                <a:solidFill>
                  <a:srgbClr val="333333"/>
                </a:solidFill>
                <a:cs typeface="+mn-ea"/>
                <a:sym typeface="+mn-lt"/>
              </a:rPr>
              <a:t>…</a:t>
            </a:r>
          </a:p>
          <a:p>
            <a:pPr marL="342900" indent="-342900">
              <a:lnSpc>
                <a:spcPct val="200000"/>
              </a:lnSpc>
              <a:buClr>
                <a:schemeClr val="accent2"/>
              </a:buClr>
              <a:buFont typeface="+mj-lt"/>
              <a:buAutoNum type="arabicPeriod"/>
            </a:pPr>
            <a:r>
              <a:rPr lang="zh-CN" altLang="en-US" sz="1400" dirty="0">
                <a:solidFill>
                  <a:srgbClr val="333333"/>
                </a:solidFill>
                <a:cs typeface="+mn-ea"/>
                <a:sym typeface="+mn-lt"/>
              </a:rPr>
              <a:t>输入你的段落文本，内容请简洁</a:t>
            </a:r>
            <a:r>
              <a:rPr lang="en-US" altLang="zh-CN" sz="1400" dirty="0">
                <a:solidFill>
                  <a:srgbClr val="333333"/>
                </a:solidFill>
                <a:cs typeface="+mn-ea"/>
                <a:sym typeface="+mn-lt"/>
              </a:rPr>
              <a:t>…</a:t>
            </a:r>
          </a:p>
          <a:p>
            <a:pPr marL="342900" indent="-342900">
              <a:lnSpc>
                <a:spcPct val="200000"/>
              </a:lnSpc>
              <a:buClr>
                <a:schemeClr val="accent2"/>
              </a:buClr>
              <a:buFont typeface="+mj-lt"/>
              <a:buAutoNum type="arabicPeriod"/>
            </a:pPr>
            <a:r>
              <a:rPr lang="zh-CN" altLang="en-US" sz="1400" dirty="0">
                <a:solidFill>
                  <a:srgbClr val="333333"/>
                </a:solidFill>
                <a:cs typeface="+mn-ea"/>
                <a:sym typeface="+mn-lt"/>
              </a:rPr>
              <a:t>输入你的段落文本，内容请简洁</a:t>
            </a:r>
            <a:r>
              <a:rPr lang="en-US" altLang="zh-CN" sz="1400" dirty="0">
                <a:solidFill>
                  <a:srgbClr val="333333"/>
                </a:solidFill>
                <a:cs typeface="+mn-ea"/>
                <a:sym typeface="+mn-lt"/>
              </a:rPr>
              <a:t>…</a:t>
            </a:r>
          </a:p>
        </p:txBody>
      </p:sp>
      <p:sp>
        <p:nvSpPr>
          <p:cNvPr id="4" name="矩形 3"/>
          <p:cNvSpPr/>
          <p:nvPr/>
        </p:nvSpPr>
        <p:spPr>
          <a:xfrm>
            <a:off x="2731061" y="969320"/>
            <a:ext cx="2799907" cy="584775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cs typeface="+mn-ea"/>
                <a:sym typeface="+mn-lt"/>
              </a:rPr>
              <a:t>输入标题</a:t>
            </a:r>
          </a:p>
        </p:txBody>
      </p:sp>
      <p:grpSp>
        <p:nvGrpSpPr>
          <p:cNvPr id="5" name="îşḷîḑe"/>
          <p:cNvGrpSpPr/>
          <p:nvPr/>
        </p:nvGrpSpPr>
        <p:grpSpPr>
          <a:xfrm>
            <a:off x="1672105" y="920456"/>
            <a:ext cx="736602" cy="736602"/>
            <a:chOff x="1388653" y="1478598"/>
            <a:chExt cx="736602" cy="736602"/>
          </a:xfrm>
        </p:grpSpPr>
        <p:sp>
          <p:nvSpPr>
            <p:cNvPr id="6" name="íṩľîdé"/>
            <p:cNvSpPr/>
            <p:nvPr/>
          </p:nvSpPr>
          <p:spPr>
            <a:xfrm>
              <a:off x="1388653" y="1478598"/>
              <a:ext cx="736602" cy="73660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" name="íSľíḑé"/>
            <p:cNvSpPr/>
            <p:nvPr/>
          </p:nvSpPr>
          <p:spPr bwMode="auto">
            <a:xfrm>
              <a:off x="1579515" y="1669729"/>
              <a:ext cx="354878" cy="354340"/>
            </a:xfrm>
            <a:custGeom>
              <a:avLst/>
              <a:gdLst>
                <a:gd name="connsiteX0" fmla="*/ 373273 h 605239"/>
                <a:gd name="connsiteY0" fmla="*/ 373273 h 605239"/>
                <a:gd name="connsiteX1" fmla="*/ 373273 h 605239"/>
                <a:gd name="connsiteY1" fmla="*/ 373273 h 605239"/>
                <a:gd name="connsiteX2" fmla="*/ 373273 h 605239"/>
                <a:gd name="connsiteY2" fmla="*/ 373273 h 605239"/>
                <a:gd name="connsiteX3" fmla="*/ 373273 h 605239"/>
                <a:gd name="connsiteY3" fmla="*/ 373273 h 605239"/>
                <a:gd name="connsiteX4" fmla="*/ 373273 h 605239"/>
                <a:gd name="connsiteY4" fmla="*/ 373273 h 605239"/>
                <a:gd name="connsiteX5" fmla="*/ 373273 h 605239"/>
                <a:gd name="connsiteY5" fmla="*/ 373273 h 605239"/>
                <a:gd name="connsiteX6" fmla="*/ 373273 h 605239"/>
                <a:gd name="connsiteY6" fmla="*/ 373273 h 605239"/>
                <a:gd name="connsiteX7" fmla="*/ 373273 h 605239"/>
                <a:gd name="connsiteY7" fmla="*/ 373273 h 605239"/>
                <a:gd name="connsiteX8" fmla="*/ 373273 h 605239"/>
                <a:gd name="connsiteY8" fmla="*/ 373273 h 605239"/>
                <a:gd name="connsiteX9" fmla="*/ 373273 h 605239"/>
                <a:gd name="connsiteY9" fmla="*/ 373273 h 605239"/>
                <a:gd name="connsiteX10" fmla="*/ 373273 h 605239"/>
                <a:gd name="connsiteY10" fmla="*/ 373273 h 605239"/>
                <a:gd name="connsiteX11" fmla="*/ 373273 h 605239"/>
                <a:gd name="connsiteY11" fmla="*/ 373273 h 605239"/>
                <a:gd name="connsiteX12" fmla="*/ 373273 h 605239"/>
                <a:gd name="connsiteY12" fmla="*/ 373273 h 605239"/>
                <a:gd name="connsiteX13" fmla="*/ 373273 h 605239"/>
                <a:gd name="connsiteY13" fmla="*/ 373273 h 605239"/>
                <a:gd name="connsiteX14" fmla="*/ 373273 h 605239"/>
                <a:gd name="connsiteY14" fmla="*/ 373273 h 605239"/>
                <a:gd name="connsiteX15" fmla="*/ 373273 h 605239"/>
                <a:gd name="connsiteY15" fmla="*/ 373273 h 605239"/>
                <a:gd name="connsiteX16" fmla="*/ 373273 h 605239"/>
                <a:gd name="connsiteY16" fmla="*/ 373273 h 605239"/>
                <a:gd name="connsiteX17" fmla="*/ 373273 h 605239"/>
                <a:gd name="connsiteY17" fmla="*/ 373273 h 605239"/>
                <a:gd name="connsiteX18" fmla="*/ 373273 h 605239"/>
                <a:gd name="connsiteY18" fmla="*/ 373273 h 605239"/>
                <a:gd name="connsiteX19" fmla="*/ 373273 h 605239"/>
                <a:gd name="connsiteY19" fmla="*/ 373273 h 605239"/>
                <a:gd name="connsiteX20" fmla="*/ 373273 h 605239"/>
                <a:gd name="connsiteY20" fmla="*/ 373273 h 605239"/>
                <a:gd name="connsiteX21" fmla="*/ 373273 h 605239"/>
                <a:gd name="connsiteY21" fmla="*/ 373273 h 605239"/>
                <a:gd name="connsiteX22" fmla="*/ 373273 h 605239"/>
                <a:gd name="connsiteY22" fmla="*/ 373273 h 605239"/>
                <a:gd name="connsiteX23" fmla="*/ 373273 h 605239"/>
                <a:gd name="connsiteY23" fmla="*/ 373273 h 605239"/>
                <a:gd name="connsiteX24" fmla="*/ 373273 h 605239"/>
                <a:gd name="connsiteY24" fmla="*/ 373273 h 605239"/>
                <a:gd name="connsiteX25" fmla="*/ 373273 h 605239"/>
                <a:gd name="connsiteY25" fmla="*/ 373273 h 605239"/>
                <a:gd name="connsiteX26" fmla="*/ 373273 h 605239"/>
                <a:gd name="connsiteY26" fmla="*/ 373273 h 605239"/>
                <a:gd name="connsiteX27" fmla="*/ 373273 h 605239"/>
                <a:gd name="connsiteY27" fmla="*/ 373273 h 605239"/>
                <a:gd name="connsiteX28" fmla="*/ 373273 h 605239"/>
                <a:gd name="connsiteY28" fmla="*/ 373273 h 605239"/>
                <a:gd name="connsiteX29" fmla="*/ 373273 h 605239"/>
                <a:gd name="connsiteY29" fmla="*/ 373273 h 605239"/>
                <a:gd name="connsiteX30" fmla="*/ 373273 h 605239"/>
                <a:gd name="connsiteY30" fmla="*/ 373273 h 605239"/>
                <a:gd name="connsiteX31" fmla="*/ 373273 h 605239"/>
                <a:gd name="connsiteY31" fmla="*/ 373273 h 605239"/>
                <a:gd name="connsiteX32" fmla="*/ 373273 h 605239"/>
                <a:gd name="connsiteY32" fmla="*/ 373273 h 605239"/>
                <a:gd name="connsiteX33" fmla="*/ 373273 h 605239"/>
                <a:gd name="connsiteY33" fmla="*/ 373273 h 605239"/>
                <a:gd name="connsiteX34" fmla="*/ 373273 h 605239"/>
                <a:gd name="connsiteY34" fmla="*/ 373273 h 605239"/>
                <a:gd name="connsiteX35" fmla="*/ 373273 h 605239"/>
                <a:gd name="connsiteY35" fmla="*/ 373273 h 605239"/>
                <a:gd name="connsiteX36" fmla="*/ 373273 h 605239"/>
                <a:gd name="connsiteY36" fmla="*/ 373273 h 605239"/>
                <a:gd name="connsiteX37" fmla="*/ 373273 h 605239"/>
                <a:gd name="connsiteY37" fmla="*/ 373273 h 605239"/>
                <a:gd name="connsiteX38" fmla="*/ 373273 h 605239"/>
                <a:gd name="connsiteY38" fmla="*/ 373273 h 605239"/>
                <a:gd name="connsiteX39" fmla="*/ 373273 h 605239"/>
                <a:gd name="connsiteY39" fmla="*/ 373273 h 605239"/>
                <a:gd name="connsiteX40" fmla="*/ 373273 h 605239"/>
                <a:gd name="connsiteY40" fmla="*/ 373273 h 605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578649" h="594741">
                  <a:moveTo>
                    <a:pt x="411175" y="315251"/>
                  </a:moveTo>
                  <a:cubicBezTo>
                    <a:pt x="392328" y="315251"/>
                    <a:pt x="373301" y="322420"/>
                    <a:pt x="358940" y="336757"/>
                  </a:cubicBezTo>
                  <a:cubicBezTo>
                    <a:pt x="330220" y="365432"/>
                    <a:pt x="330220" y="411311"/>
                    <a:pt x="358940" y="439986"/>
                  </a:cubicBezTo>
                  <a:cubicBezTo>
                    <a:pt x="387661" y="468660"/>
                    <a:pt x="435049" y="468660"/>
                    <a:pt x="462333" y="439986"/>
                  </a:cubicBezTo>
                  <a:cubicBezTo>
                    <a:pt x="491053" y="411311"/>
                    <a:pt x="491053" y="365432"/>
                    <a:pt x="462333" y="336757"/>
                  </a:cubicBezTo>
                  <a:cubicBezTo>
                    <a:pt x="448691" y="322420"/>
                    <a:pt x="430023" y="315251"/>
                    <a:pt x="411175" y="315251"/>
                  </a:cubicBezTo>
                  <a:close/>
                  <a:moveTo>
                    <a:pt x="410816" y="276182"/>
                  </a:moveTo>
                  <a:cubicBezTo>
                    <a:pt x="439716" y="276182"/>
                    <a:pt x="468795" y="287293"/>
                    <a:pt x="491053" y="309516"/>
                  </a:cubicBezTo>
                  <a:cubicBezTo>
                    <a:pt x="525517" y="342492"/>
                    <a:pt x="532697" y="394106"/>
                    <a:pt x="514029" y="435685"/>
                  </a:cubicBezTo>
                  <a:lnTo>
                    <a:pt x="578649" y="500203"/>
                  </a:lnTo>
                  <a:lnTo>
                    <a:pt x="522645" y="556118"/>
                  </a:lnTo>
                  <a:lnTo>
                    <a:pt x="458025" y="491600"/>
                  </a:lnTo>
                  <a:cubicBezTo>
                    <a:pt x="416381" y="510239"/>
                    <a:pt x="366121" y="503070"/>
                    <a:pt x="331656" y="468660"/>
                  </a:cubicBezTo>
                  <a:cubicBezTo>
                    <a:pt x="287140" y="424215"/>
                    <a:pt x="287140" y="352528"/>
                    <a:pt x="331656" y="309516"/>
                  </a:cubicBezTo>
                  <a:cubicBezTo>
                    <a:pt x="353197" y="287293"/>
                    <a:pt x="381917" y="276182"/>
                    <a:pt x="410816" y="276182"/>
                  </a:cubicBezTo>
                  <a:close/>
                  <a:moveTo>
                    <a:pt x="134949" y="20001"/>
                  </a:moveTo>
                  <a:lnTo>
                    <a:pt x="134949" y="144835"/>
                  </a:lnTo>
                  <a:lnTo>
                    <a:pt x="17242" y="144835"/>
                  </a:lnTo>
                  <a:close/>
                  <a:moveTo>
                    <a:pt x="172278" y="0"/>
                  </a:moveTo>
                  <a:lnTo>
                    <a:pt x="480943" y="0"/>
                  </a:lnTo>
                  <a:lnTo>
                    <a:pt x="480943" y="276591"/>
                  </a:lnTo>
                  <a:cubicBezTo>
                    <a:pt x="460844" y="263693"/>
                    <a:pt x="436438" y="256527"/>
                    <a:pt x="410596" y="256527"/>
                  </a:cubicBezTo>
                  <a:cubicBezTo>
                    <a:pt x="381883" y="256527"/>
                    <a:pt x="354606" y="265126"/>
                    <a:pt x="331636" y="282323"/>
                  </a:cubicBezTo>
                  <a:lnTo>
                    <a:pt x="81832" y="282323"/>
                  </a:lnTo>
                  <a:lnTo>
                    <a:pt x="81832" y="322450"/>
                  </a:lnTo>
                  <a:lnTo>
                    <a:pt x="295744" y="322450"/>
                  </a:lnTo>
                  <a:cubicBezTo>
                    <a:pt x="288566" y="335348"/>
                    <a:pt x="282823" y="351112"/>
                    <a:pt x="279952" y="366877"/>
                  </a:cubicBezTo>
                  <a:lnTo>
                    <a:pt x="81832" y="366877"/>
                  </a:lnTo>
                  <a:lnTo>
                    <a:pt x="81832" y="407004"/>
                  </a:lnTo>
                  <a:lnTo>
                    <a:pt x="279952" y="407004"/>
                  </a:lnTo>
                  <a:cubicBezTo>
                    <a:pt x="281388" y="422768"/>
                    <a:pt x="287130" y="438532"/>
                    <a:pt x="294309" y="451430"/>
                  </a:cubicBezTo>
                  <a:lnTo>
                    <a:pt x="81832" y="451430"/>
                  </a:lnTo>
                  <a:lnTo>
                    <a:pt x="81832" y="491557"/>
                  </a:lnTo>
                  <a:lnTo>
                    <a:pt x="327329" y="491557"/>
                  </a:lnTo>
                  <a:cubicBezTo>
                    <a:pt x="350299" y="511621"/>
                    <a:pt x="380448" y="521653"/>
                    <a:pt x="410596" y="521653"/>
                  </a:cubicBezTo>
                  <a:cubicBezTo>
                    <a:pt x="424953" y="521653"/>
                    <a:pt x="439309" y="518786"/>
                    <a:pt x="453666" y="514487"/>
                  </a:cubicBezTo>
                  <a:lnTo>
                    <a:pt x="480943" y="543149"/>
                  </a:lnTo>
                  <a:lnTo>
                    <a:pt x="480943" y="594741"/>
                  </a:lnTo>
                  <a:lnTo>
                    <a:pt x="0" y="594741"/>
                  </a:lnTo>
                  <a:lnTo>
                    <a:pt x="0" y="180572"/>
                  </a:lnTo>
                  <a:lnTo>
                    <a:pt x="172278" y="18057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>
              <a:normAutofit lnSpcReduction="10000"/>
            </a:bodyPr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870073" y="1708893"/>
            <a:ext cx="3757436" cy="914400"/>
            <a:chOff x="1026160" y="4742481"/>
            <a:chExt cx="3757436" cy="914400"/>
          </a:xfrm>
        </p:grpSpPr>
        <p:pic>
          <p:nvPicPr>
            <p:cNvPr id="14" name="图形 13" descr="农民"/>
            <p:cNvPicPr>
              <a:picLocks noChangeAspect="1"/>
            </p:cNvPicPr>
            <p:nvPr/>
          </p:nvPicPr>
          <p:blipFill>
            <a:blip r:embed="rId3" cstate="screen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26160" y="4742481"/>
              <a:ext cx="914400" cy="914400"/>
            </a:xfrm>
            <a:prstGeom prst="rect">
              <a:avLst/>
            </a:prstGeom>
          </p:spPr>
        </p:pic>
        <p:pic>
          <p:nvPicPr>
            <p:cNvPr id="16" name="图形 15" descr="农民"/>
            <p:cNvPicPr>
              <a:picLocks noChangeAspect="1"/>
            </p:cNvPicPr>
            <p:nvPr/>
          </p:nvPicPr>
          <p:blipFill>
            <a:blip r:embed="rId5" cstate="screen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962582" y="4742481"/>
              <a:ext cx="914400" cy="914400"/>
            </a:xfrm>
            <a:prstGeom prst="rect">
              <a:avLst/>
            </a:prstGeom>
          </p:spPr>
        </p:pic>
        <p:pic>
          <p:nvPicPr>
            <p:cNvPr id="17" name="图形 16" descr="农民"/>
            <p:cNvPicPr>
              <a:picLocks noChangeAspect="1"/>
            </p:cNvPicPr>
            <p:nvPr/>
          </p:nvPicPr>
          <p:blipFill>
            <a:blip r:embed="rId3" cstate="screen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932774" y="4742481"/>
              <a:ext cx="914400" cy="914400"/>
            </a:xfrm>
            <a:prstGeom prst="rect">
              <a:avLst/>
            </a:prstGeom>
          </p:spPr>
        </p:pic>
        <p:pic>
          <p:nvPicPr>
            <p:cNvPr id="18" name="图形 17" descr="农民"/>
            <p:cNvPicPr>
              <a:picLocks noChangeAspect="1"/>
            </p:cNvPicPr>
            <p:nvPr/>
          </p:nvPicPr>
          <p:blipFill>
            <a:blip r:embed="rId5" cstate="screen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869196" y="4742481"/>
              <a:ext cx="914400" cy="91440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split orient="vert"/>
      </p:transition>
    </mc:Choice>
    <mc:Fallback xmlns="">
      <p:transition spd="slow" advClick="0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2" grpId="0"/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464926" y="1812172"/>
            <a:ext cx="657200" cy="632988"/>
            <a:chOff x="2730530" y="0"/>
            <a:chExt cx="1184267" cy="1140638"/>
          </a:xfrm>
        </p:grpSpPr>
        <p:sp>
          <p:nvSpPr>
            <p:cNvPr id="8" name="矩形 7"/>
            <p:cNvSpPr/>
            <p:nvPr/>
          </p:nvSpPr>
          <p:spPr>
            <a:xfrm>
              <a:off x="2730530" y="0"/>
              <a:ext cx="1184267" cy="114063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pic>
          <p:nvPicPr>
            <p:cNvPr id="11" name="图形 10" descr="发送"/>
            <p:cNvPicPr>
              <a:picLocks noChangeAspect="1"/>
            </p:cNvPicPr>
            <p:nvPr/>
          </p:nvPicPr>
          <p:blipFill>
            <a:blip r:embed="rId3" cstate="screen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944939" y="240710"/>
              <a:ext cx="631160" cy="631160"/>
            </a:xfrm>
            <a:prstGeom prst="rect">
              <a:avLst/>
            </a:prstGeom>
          </p:spPr>
        </p:pic>
      </p:grpSp>
      <p:grpSp>
        <p:nvGrpSpPr>
          <p:cNvPr id="4" name="组合 3"/>
          <p:cNvGrpSpPr/>
          <p:nvPr/>
        </p:nvGrpSpPr>
        <p:grpSpPr>
          <a:xfrm>
            <a:off x="8615141" y="1797371"/>
            <a:ext cx="671765" cy="647017"/>
            <a:chOff x="8931350" y="0"/>
            <a:chExt cx="1184267" cy="1140638"/>
          </a:xfrm>
        </p:grpSpPr>
        <p:sp>
          <p:nvSpPr>
            <p:cNvPr id="9" name="矩形 8"/>
            <p:cNvSpPr/>
            <p:nvPr/>
          </p:nvSpPr>
          <p:spPr>
            <a:xfrm>
              <a:off x="8931350" y="0"/>
              <a:ext cx="1184267" cy="114063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pic>
          <p:nvPicPr>
            <p:cNvPr id="13" name="图形 12" descr="带标记的地图"/>
            <p:cNvPicPr>
              <a:picLocks noChangeAspect="1"/>
            </p:cNvPicPr>
            <p:nvPr/>
          </p:nvPicPr>
          <p:blipFill>
            <a:blip r:embed="rId5" cstate="screen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207903" y="254739"/>
              <a:ext cx="631160" cy="631160"/>
            </a:xfrm>
            <a:prstGeom prst="rect">
              <a:avLst/>
            </a:prstGeom>
          </p:spPr>
        </p:pic>
      </p:grpSp>
      <p:sp>
        <p:nvSpPr>
          <p:cNvPr id="23" name="矩形 22"/>
          <p:cNvSpPr/>
          <p:nvPr/>
        </p:nvSpPr>
        <p:spPr>
          <a:xfrm>
            <a:off x="2583911" y="3363831"/>
            <a:ext cx="327462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u"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在这里添加你的详细小段落文本内容，与标题相关并符合整体语言风格内容请简洁，尽量生动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marL="361950" indent="-36195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u"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将你需要表达的意思表述清楚完整，控制好字数，与设计排版相符合，保持美观大方。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8772013" y="3398342"/>
            <a:ext cx="322166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u"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在这里添加你的详细小段落文本内容，与标题相关并符合整体语言风格内容请简洁，尽量生动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marL="361950" indent="-36195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u"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将你需要表达的意思表述清楚完整，控制好字数，与设计排版相符合，保持美观大方。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016464" y="2714794"/>
            <a:ext cx="2207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tx2"/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9130033" y="2714794"/>
            <a:ext cx="2207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tx2"/>
                </a:solidFill>
                <a:cs typeface="+mn-ea"/>
                <a:sym typeface="+mn-lt"/>
              </a:rPr>
              <a:t>输入标题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14" y="1797370"/>
            <a:ext cx="2401012" cy="320134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26177" y="1797370"/>
            <a:ext cx="2388964" cy="33197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split orient="vert"/>
      </p:transition>
    </mc:Choice>
    <mc:Fallback xmlns="">
      <p:transition spd="slow" advClick="0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290900" y="564707"/>
            <a:ext cx="37973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400" b="1">
                <a:solidFill>
                  <a:srgbClr val="4537C4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pPr algn="ctr"/>
            <a:r>
              <a:rPr lang="zh-CN" altLang="en-US" sz="2800" b="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输入标题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647846" y="1074697"/>
            <a:ext cx="30834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accent1"/>
                </a:solidFill>
                <a:cs typeface="+mn-ea"/>
                <a:sym typeface="+mn-lt"/>
              </a:rPr>
              <a:t>Please</a:t>
            </a:r>
            <a:r>
              <a:rPr lang="zh-CN" altLang="en-US" sz="1200" dirty="0">
                <a:solidFill>
                  <a:schemeClr val="accent1"/>
                </a:solidFill>
                <a:cs typeface="+mn-ea"/>
                <a:sym typeface="+mn-lt"/>
              </a:rPr>
              <a:t>  </a:t>
            </a:r>
            <a:r>
              <a:rPr lang="en-US" altLang="zh-CN" sz="1200" dirty="0">
                <a:solidFill>
                  <a:schemeClr val="accent1"/>
                </a:solidFill>
                <a:cs typeface="+mn-ea"/>
                <a:sym typeface="+mn-lt"/>
              </a:rPr>
              <a:t>Enter</a:t>
            </a:r>
            <a:r>
              <a:rPr lang="zh-CN" altLang="en-US" sz="1200" dirty="0">
                <a:solidFill>
                  <a:schemeClr val="accent1"/>
                </a:solidFill>
                <a:cs typeface="+mn-ea"/>
                <a:sym typeface="+mn-lt"/>
              </a:rPr>
              <a:t>  </a:t>
            </a:r>
            <a:r>
              <a:rPr lang="en-US" altLang="zh-CN" sz="1200" dirty="0">
                <a:solidFill>
                  <a:schemeClr val="accent1"/>
                </a:solidFill>
                <a:cs typeface="+mn-ea"/>
                <a:sym typeface="+mn-lt"/>
              </a:rPr>
              <a:t>Your</a:t>
            </a:r>
            <a:r>
              <a:rPr lang="zh-CN" altLang="en-US" sz="1200" dirty="0">
                <a:solidFill>
                  <a:schemeClr val="accent1"/>
                </a:solidFill>
                <a:cs typeface="+mn-ea"/>
                <a:sym typeface="+mn-lt"/>
              </a:rPr>
              <a:t>  </a:t>
            </a:r>
            <a:r>
              <a:rPr lang="en-US" altLang="zh-CN" sz="1200" dirty="0">
                <a:solidFill>
                  <a:schemeClr val="accent1"/>
                </a:solidFill>
                <a:cs typeface="+mn-ea"/>
                <a:sym typeface="+mn-lt"/>
              </a:rPr>
              <a:t>Title</a:t>
            </a:r>
            <a:endParaRPr kumimoji="1" lang="zh-CN" altLang="en-US" sz="12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5" name="右箭头 4"/>
          <p:cNvSpPr/>
          <p:nvPr/>
        </p:nvSpPr>
        <p:spPr>
          <a:xfrm>
            <a:off x="1373754" y="1645920"/>
            <a:ext cx="9631680" cy="816864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cs typeface="+mn-ea"/>
              <a:sym typeface="+mn-lt"/>
            </a:endParaRPr>
          </a:p>
        </p:txBody>
      </p:sp>
      <p:sp>
        <p:nvSpPr>
          <p:cNvPr id="10" name="右箭头 9"/>
          <p:cNvSpPr/>
          <p:nvPr/>
        </p:nvSpPr>
        <p:spPr>
          <a:xfrm>
            <a:off x="4401313" y="2532888"/>
            <a:ext cx="6604122" cy="816864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cs typeface="+mn-ea"/>
              <a:sym typeface="+mn-lt"/>
            </a:endParaRPr>
          </a:p>
        </p:txBody>
      </p:sp>
      <p:sp>
        <p:nvSpPr>
          <p:cNvPr id="11" name="右箭头 10"/>
          <p:cNvSpPr/>
          <p:nvPr/>
        </p:nvSpPr>
        <p:spPr>
          <a:xfrm>
            <a:off x="7424929" y="3358896"/>
            <a:ext cx="3580505" cy="816864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523316" y="1857494"/>
            <a:ext cx="2207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bg2"/>
                </a:solidFill>
                <a:cs typeface="+mn-ea"/>
                <a:sym typeface="+mn-lt"/>
              </a:rPr>
              <a:t>STEP</a:t>
            </a:r>
            <a:r>
              <a:rPr lang="zh-CN" altLang="en-US" b="1" dirty="0">
                <a:solidFill>
                  <a:schemeClr val="bg2"/>
                </a:solidFill>
                <a:cs typeface="+mn-ea"/>
                <a:sym typeface="+mn-lt"/>
              </a:rPr>
              <a:t> </a:t>
            </a:r>
            <a:r>
              <a:rPr lang="en-US" altLang="zh-CN" b="1" dirty="0">
                <a:solidFill>
                  <a:schemeClr val="bg2"/>
                </a:solidFill>
                <a:cs typeface="+mn-ea"/>
                <a:sym typeface="+mn-lt"/>
              </a:rPr>
              <a:t>01</a:t>
            </a:r>
            <a:endParaRPr lang="zh-CN" altLang="en-US" b="1" dirty="0">
              <a:solidFill>
                <a:schemeClr val="bg2"/>
              </a:solidFill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523316" y="2602468"/>
            <a:ext cx="2207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accent2"/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1523316" y="3040250"/>
            <a:ext cx="2342062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在这里添加你的详细小段落文本内容，与标题相关并符合整体语言风格内容请简洁</a:t>
            </a: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......</a:t>
            </a:r>
          </a:p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在这里添加你的详细小段落文本内容，与标题相关并符合整体语言风格内容请简洁</a:t>
            </a: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......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541312" y="2756654"/>
            <a:ext cx="2207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bg2"/>
                </a:solidFill>
                <a:cs typeface="+mn-ea"/>
                <a:sym typeface="+mn-lt"/>
              </a:rPr>
              <a:t>STEP</a:t>
            </a:r>
            <a:r>
              <a:rPr lang="zh-CN" altLang="en-US" b="1" dirty="0">
                <a:solidFill>
                  <a:schemeClr val="bg2"/>
                </a:solidFill>
                <a:cs typeface="+mn-ea"/>
                <a:sym typeface="+mn-lt"/>
              </a:rPr>
              <a:t> </a:t>
            </a:r>
            <a:r>
              <a:rPr lang="en-US" altLang="zh-CN" b="1" dirty="0">
                <a:solidFill>
                  <a:schemeClr val="bg2"/>
                </a:solidFill>
                <a:cs typeface="+mn-ea"/>
                <a:sym typeface="+mn-lt"/>
              </a:rPr>
              <a:t>02</a:t>
            </a:r>
            <a:endParaRPr lang="zh-CN" altLang="en-US" b="1" dirty="0">
              <a:solidFill>
                <a:schemeClr val="bg2"/>
              </a:solidFill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541312" y="3501628"/>
            <a:ext cx="2207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accent2"/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4541312" y="3939410"/>
            <a:ext cx="2342062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在这里添加你的详细小段落文本内容，与标题相关并符合整体语言风格内容请简洁</a:t>
            </a: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......</a:t>
            </a:r>
          </a:p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在这里添加你的详细小段落文本内容，与标题相关并符合整体语言风格内容请简洁</a:t>
            </a: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......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7559308" y="3587486"/>
            <a:ext cx="2207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bg2"/>
                </a:solidFill>
                <a:cs typeface="+mn-ea"/>
                <a:sym typeface="+mn-lt"/>
              </a:rPr>
              <a:t>STEP</a:t>
            </a:r>
            <a:r>
              <a:rPr lang="zh-CN" altLang="en-US" b="1" dirty="0">
                <a:solidFill>
                  <a:schemeClr val="bg2"/>
                </a:solidFill>
                <a:cs typeface="+mn-ea"/>
                <a:sym typeface="+mn-lt"/>
              </a:rPr>
              <a:t> </a:t>
            </a:r>
            <a:r>
              <a:rPr lang="en-US" altLang="zh-CN" b="1" dirty="0">
                <a:solidFill>
                  <a:schemeClr val="bg2"/>
                </a:solidFill>
                <a:cs typeface="+mn-ea"/>
                <a:sym typeface="+mn-lt"/>
              </a:rPr>
              <a:t>03</a:t>
            </a:r>
            <a:endParaRPr lang="zh-CN" altLang="en-US" b="1" dirty="0">
              <a:solidFill>
                <a:schemeClr val="bg2"/>
              </a:solidFill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7559308" y="4332460"/>
            <a:ext cx="2207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accent2"/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7559308" y="4770242"/>
            <a:ext cx="2342062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在这里添加你的详细小段落文本内容，与标题相关并符合整体语言风格内容请简洁</a:t>
            </a: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......</a:t>
            </a:r>
          </a:p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在这里添加你的详细小段落文本内容，与标题相关并符合整体语言风格内容请简洁</a:t>
            </a: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......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split orient="vert"/>
      </p:transition>
    </mc:Choice>
    <mc:Fallback xmlns="">
      <p:transition spd="slow" advClick="0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10" grpId="0" animBg="1"/>
      <p:bldP spid="11" grpId="0" animBg="1"/>
      <p:bldP spid="14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六边形 15"/>
          <p:cNvSpPr/>
          <p:nvPr/>
        </p:nvSpPr>
        <p:spPr>
          <a:xfrm rot="5400000">
            <a:off x="94985" y="2373684"/>
            <a:ext cx="3702172" cy="3191527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kumimoji="1" lang="zh-CN" altLang="en-US" dirty="0"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43526" y="2582349"/>
            <a:ext cx="20399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accent2"/>
                </a:solidFill>
                <a:cs typeface="+mn-ea"/>
                <a:sym typeface="+mn-lt"/>
              </a:rPr>
              <a:t>01</a:t>
            </a:r>
            <a:endParaRPr lang="zh-CN" altLang="en-US" sz="3600" b="1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43527" y="3313230"/>
            <a:ext cx="2039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accent2"/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65148" y="3883121"/>
            <a:ext cx="2577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在这里添加你的详细小段落文本内容，与标题相关并符合整体语言风格内容请简洁。在这里添加你的详细小段落文本内容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......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549491" y="3385443"/>
            <a:ext cx="935425" cy="1085093"/>
            <a:chOff x="4377279" y="3043293"/>
            <a:chExt cx="1012340" cy="1174314"/>
          </a:xfrm>
        </p:grpSpPr>
        <p:sp>
          <p:nvSpPr>
            <p:cNvPr id="17" name="六边形 16"/>
            <p:cNvSpPr/>
            <p:nvPr/>
          </p:nvSpPr>
          <p:spPr>
            <a:xfrm rot="5400000">
              <a:off x="4296292" y="3124280"/>
              <a:ext cx="1174314" cy="1012340"/>
            </a:xfrm>
            <a:prstGeom prst="hexag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 dirty="0">
                <a:cs typeface="+mn-ea"/>
                <a:sym typeface="+mn-lt"/>
              </a:endParaRPr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616652" y="3363653"/>
              <a:ext cx="533593" cy="533593"/>
            </a:xfrm>
            <a:prstGeom prst="rect">
              <a:avLst/>
            </a:prstGeom>
          </p:spPr>
        </p:pic>
      </p:grpSp>
      <p:sp>
        <p:nvSpPr>
          <p:cNvPr id="25" name="六边形 24"/>
          <p:cNvSpPr/>
          <p:nvPr/>
        </p:nvSpPr>
        <p:spPr>
          <a:xfrm rot="5400000">
            <a:off x="4229592" y="2384233"/>
            <a:ext cx="3702172" cy="3191527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kumimoji="1" lang="zh-CN" altLang="en-US" dirty="0">
              <a:cs typeface="+mn-ea"/>
              <a:sym typeface="+mn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5078133" y="2592898"/>
            <a:ext cx="20399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accent2"/>
                </a:solidFill>
                <a:cs typeface="+mn-ea"/>
                <a:sym typeface="+mn-lt"/>
              </a:rPr>
              <a:t>02</a:t>
            </a:r>
            <a:endParaRPr lang="zh-CN" altLang="en-US" sz="3600" b="1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5078134" y="3323779"/>
            <a:ext cx="2039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accent2"/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4867843" y="3883121"/>
            <a:ext cx="2542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在这里添加你的详细小段落文本内容，与标题相关并符合整体语言风格内容请简洁。在这里添加你的详细小段落文本内容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......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2" name="六边形 31"/>
          <p:cNvSpPr/>
          <p:nvPr/>
        </p:nvSpPr>
        <p:spPr>
          <a:xfrm rot="5400000">
            <a:off x="8356542" y="2384234"/>
            <a:ext cx="3702172" cy="3191527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kumimoji="1" lang="zh-CN" altLang="en-US" dirty="0">
              <a:cs typeface="+mn-ea"/>
              <a:sym typeface="+mn-lt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9205083" y="2592899"/>
            <a:ext cx="20399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accent2"/>
                </a:solidFill>
                <a:cs typeface="+mn-ea"/>
                <a:sym typeface="+mn-lt"/>
              </a:rPr>
              <a:t>03</a:t>
            </a:r>
            <a:endParaRPr lang="zh-CN" altLang="en-US" sz="3600" b="1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9205084" y="3323780"/>
            <a:ext cx="2039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accent2"/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8994791" y="3782073"/>
            <a:ext cx="26068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在这里添加你的详细小段落文本内容，与标题相关并符合整体语言风格内容请简洁。在这里添加你的详细小段落文本内容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......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7684096" y="3426900"/>
            <a:ext cx="935425" cy="1085093"/>
            <a:chOff x="6650369" y="5421006"/>
            <a:chExt cx="935425" cy="1085093"/>
          </a:xfrm>
        </p:grpSpPr>
        <p:sp>
          <p:nvSpPr>
            <p:cNvPr id="30" name="六边形 29"/>
            <p:cNvSpPr/>
            <p:nvPr/>
          </p:nvSpPr>
          <p:spPr>
            <a:xfrm rot="5400000">
              <a:off x="6575535" y="5495840"/>
              <a:ext cx="1085093" cy="935425"/>
            </a:xfrm>
            <a:prstGeom prst="hexag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 dirty="0">
                <a:cs typeface="+mn-ea"/>
                <a:sym typeface="+mn-lt"/>
              </a:endParaRPr>
            </a:p>
          </p:txBody>
        </p:sp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6861997" y="5703535"/>
              <a:ext cx="512169" cy="512169"/>
            </a:xfrm>
            <a:prstGeom prst="rect">
              <a:avLst/>
            </a:prstGeom>
          </p:spPr>
        </p:pic>
      </p:grpSp>
      <p:sp>
        <p:nvSpPr>
          <p:cNvPr id="39" name="文本框 38"/>
          <p:cNvSpPr txBox="1"/>
          <p:nvPr/>
        </p:nvSpPr>
        <p:spPr>
          <a:xfrm>
            <a:off x="4290900" y="564707"/>
            <a:ext cx="37973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400" b="1">
                <a:solidFill>
                  <a:srgbClr val="4537C4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pPr algn="ctr"/>
            <a:r>
              <a:rPr lang="zh-CN" altLang="en-US" sz="2800" b="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输入标题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4647846" y="1074697"/>
            <a:ext cx="30834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accent1"/>
                </a:solidFill>
                <a:cs typeface="+mn-ea"/>
                <a:sym typeface="+mn-lt"/>
              </a:rPr>
              <a:t>Please</a:t>
            </a:r>
            <a:r>
              <a:rPr lang="zh-CN" altLang="en-US" sz="1200" dirty="0">
                <a:solidFill>
                  <a:schemeClr val="accent1"/>
                </a:solidFill>
                <a:cs typeface="+mn-ea"/>
                <a:sym typeface="+mn-lt"/>
              </a:rPr>
              <a:t>  </a:t>
            </a:r>
            <a:r>
              <a:rPr lang="en-US" altLang="zh-CN" sz="1200" dirty="0">
                <a:solidFill>
                  <a:schemeClr val="accent1"/>
                </a:solidFill>
                <a:cs typeface="+mn-ea"/>
                <a:sym typeface="+mn-lt"/>
              </a:rPr>
              <a:t>Enter</a:t>
            </a:r>
            <a:r>
              <a:rPr lang="zh-CN" altLang="en-US" sz="1200" dirty="0">
                <a:solidFill>
                  <a:schemeClr val="accent1"/>
                </a:solidFill>
                <a:cs typeface="+mn-ea"/>
                <a:sym typeface="+mn-lt"/>
              </a:rPr>
              <a:t>  </a:t>
            </a:r>
            <a:r>
              <a:rPr lang="en-US" altLang="zh-CN" sz="1200" dirty="0">
                <a:solidFill>
                  <a:schemeClr val="accent1"/>
                </a:solidFill>
                <a:cs typeface="+mn-ea"/>
                <a:sym typeface="+mn-lt"/>
              </a:rPr>
              <a:t>Your</a:t>
            </a:r>
            <a:r>
              <a:rPr lang="zh-CN" altLang="en-US" sz="1200" dirty="0">
                <a:solidFill>
                  <a:schemeClr val="accent1"/>
                </a:solidFill>
                <a:cs typeface="+mn-ea"/>
                <a:sym typeface="+mn-lt"/>
              </a:rPr>
              <a:t>  </a:t>
            </a:r>
            <a:r>
              <a:rPr lang="en-US" altLang="zh-CN" sz="1200" dirty="0">
                <a:solidFill>
                  <a:schemeClr val="accent1"/>
                </a:solidFill>
                <a:cs typeface="+mn-ea"/>
                <a:sym typeface="+mn-lt"/>
              </a:rPr>
              <a:t>Title</a:t>
            </a:r>
            <a:endParaRPr kumimoji="1" lang="zh-CN" altLang="en-US" sz="12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split orient="vert"/>
      </p:transition>
    </mc:Choice>
    <mc:Fallback xmlns="">
      <p:transition spd="slow" advClick="0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7" grpId="0"/>
      <p:bldP spid="8" grpId="0"/>
      <p:bldP spid="9" grpId="0"/>
      <p:bldP spid="25" grpId="0" animBg="1"/>
      <p:bldP spid="26" grpId="0"/>
      <p:bldP spid="27" grpId="0"/>
      <p:bldP spid="28" grpId="0"/>
      <p:bldP spid="32" grpId="0" animBg="1"/>
      <p:bldP spid="33" grpId="0"/>
      <p:bldP spid="34" grpId="0"/>
      <p:bldP spid="35" grpId="0"/>
      <p:bldP spid="39" grpId="0"/>
      <p:bldP spid="4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1672" y="2923953"/>
            <a:ext cx="12211593" cy="3934048"/>
          </a:xfrm>
          <a:custGeom>
            <a:avLst/>
            <a:gdLst>
              <a:gd name="connsiteX0" fmla="*/ 0 w 12190328"/>
              <a:gd name="connsiteY0" fmla="*/ 0 h 2789181"/>
              <a:gd name="connsiteX1" fmla="*/ 12190328 w 12190328"/>
              <a:gd name="connsiteY1" fmla="*/ 0 h 2789181"/>
              <a:gd name="connsiteX2" fmla="*/ 12190328 w 12190328"/>
              <a:gd name="connsiteY2" fmla="*/ 2789181 h 2789181"/>
              <a:gd name="connsiteX3" fmla="*/ 0 w 12190328"/>
              <a:gd name="connsiteY3" fmla="*/ 2789181 h 2789181"/>
              <a:gd name="connsiteX4" fmla="*/ 0 w 12190328"/>
              <a:gd name="connsiteY4" fmla="*/ 0 h 2789181"/>
              <a:gd name="connsiteX0-1" fmla="*/ 0 w 12190328"/>
              <a:gd name="connsiteY0-2" fmla="*/ 0 h 2789181"/>
              <a:gd name="connsiteX1-3" fmla="*/ 3039240 w 12190328"/>
              <a:gd name="connsiteY1-4" fmla="*/ 14083 h 2789181"/>
              <a:gd name="connsiteX2-5" fmla="*/ 12190328 w 12190328"/>
              <a:gd name="connsiteY2-6" fmla="*/ 0 h 2789181"/>
              <a:gd name="connsiteX3-7" fmla="*/ 12190328 w 12190328"/>
              <a:gd name="connsiteY3-8" fmla="*/ 2789181 h 2789181"/>
              <a:gd name="connsiteX4-9" fmla="*/ 0 w 12190328"/>
              <a:gd name="connsiteY4-10" fmla="*/ 2789181 h 2789181"/>
              <a:gd name="connsiteX5" fmla="*/ 0 w 12190328"/>
              <a:gd name="connsiteY5" fmla="*/ 0 h 2789181"/>
              <a:gd name="connsiteX0-11" fmla="*/ 0 w 12190328"/>
              <a:gd name="connsiteY0-12" fmla="*/ 0 h 3692949"/>
              <a:gd name="connsiteX1-13" fmla="*/ 3039240 w 12190328"/>
              <a:gd name="connsiteY1-14" fmla="*/ 917851 h 3692949"/>
              <a:gd name="connsiteX2-15" fmla="*/ 12190328 w 12190328"/>
              <a:gd name="connsiteY2-16" fmla="*/ 903768 h 3692949"/>
              <a:gd name="connsiteX3-17" fmla="*/ 12190328 w 12190328"/>
              <a:gd name="connsiteY3-18" fmla="*/ 3692949 h 3692949"/>
              <a:gd name="connsiteX4-19" fmla="*/ 0 w 12190328"/>
              <a:gd name="connsiteY4-20" fmla="*/ 3692949 h 3692949"/>
              <a:gd name="connsiteX5-21" fmla="*/ 0 w 12190328"/>
              <a:gd name="connsiteY5-22" fmla="*/ 0 h 3692949"/>
              <a:gd name="connsiteX0-23" fmla="*/ 0 w 12190328"/>
              <a:gd name="connsiteY0-24" fmla="*/ 0 h 3692949"/>
              <a:gd name="connsiteX1-25" fmla="*/ 3039240 w 12190328"/>
              <a:gd name="connsiteY1-26" fmla="*/ 917851 h 3692949"/>
              <a:gd name="connsiteX2-27" fmla="*/ 12190328 w 12190328"/>
              <a:gd name="connsiteY2-28" fmla="*/ 903768 h 3692949"/>
              <a:gd name="connsiteX3-29" fmla="*/ 12190328 w 12190328"/>
              <a:gd name="connsiteY3-30" fmla="*/ 3692949 h 3692949"/>
              <a:gd name="connsiteX4-31" fmla="*/ 0 w 12190328"/>
              <a:gd name="connsiteY4-32" fmla="*/ 3692949 h 3692949"/>
              <a:gd name="connsiteX5-33" fmla="*/ 0 w 12190328"/>
              <a:gd name="connsiteY5-34" fmla="*/ 0 h 3692949"/>
              <a:gd name="connsiteX0-35" fmla="*/ 0 w 12190328"/>
              <a:gd name="connsiteY0-36" fmla="*/ 0 h 3692949"/>
              <a:gd name="connsiteX1-37" fmla="*/ 3039240 w 12190328"/>
              <a:gd name="connsiteY1-38" fmla="*/ 917851 h 3692949"/>
              <a:gd name="connsiteX2-39" fmla="*/ 12190328 w 12190328"/>
              <a:gd name="connsiteY2-40" fmla="*/ 903768 h 3692949"/>
              <a:gd name="connsiteX3-41" fmla="*/ 12190328 w 12190328"/>
              <a:gd name="connsiteY3-42" fmla="*/ 3692949 h 3692949"/>
              <a:gd name="connsiteX4-43" fmla="*/ 0 w 12190328"/>
              <a:gd name="connsiteY4-44" fmla="*/ 3692949 h 3692949"/>
              <a:gd name="connsiteX5-45" fmla="*/ 0 w 12190328"/>
              <a:gd name="connsiteY5-46" fmla="*/ 0 h 3692949"/>
              <a:gd name="connsiteX0-47" fmla="*/ 0 w 12190328"/>
              <a:gd name="connsiteY0-48" fmla="*/ 0 h 3692949"/>
              <a:gd name="connsiteX1-49" fmla="*/ 3092402 w 12190328"/>
              <a:gd name="connsiteY1-50" fmla="*/ 1311256 h 3692949"/>
              <a:gd name="connsiteX2-51" fmla="*/ 12190328 w 12190328"/>
              <a:gd name="connsiteY2-52" fmla="*/ 903768 h 3692949"/>
              <a:gd name="connsiteX3-53" fmla="*/ 12190328 w 12190328"/>
              <a:gd name="connsiteY3-54" fmla="*/ 3692949 h 3692949"/>
              <a:gd name="connsiteX4-55" fmla="*/ 0 w 12190328"/>
              <a:gd name="connsiteY4-56" fmla="*/ 3692949 h 3692949"/>
              <a:gd name="connsiteX5-57" fmla="*/ 0 w 12190328"/>
              <a:gd name="connsiteY5-58" fmla="*/ 0 h 3692949"/>
              <a:gd name="connsiteX0-59" fmla="*/ 0 w 12190328"/>
              <a:gd name="connsiteY0-60" fmla="*/ 0 h 3692949"/>
              <a:gd name="connsiteX1-61" fmla="*/ 3092402 w 12190328"/>
              <a:gd name="connsiteY1-62" fmla="*/ 1311256 h 3692949"/>
              <a:gd name="connsiteX2-63" fmla="*/ 12190328 w 12190328"/>
              <a:gd name="connsiteY2-64" fmla="*/ 903768 h 3692949"/>
              <a:gd name="connsiteX3-65" fmla="*/ 12190328 w 12190328"/>
              <a:gd name="connsiteY3-66" fmla="*/ 3692949 h 3692949"/>
              <a:gd name="connsiteX4-67" fmla="*/ 0 w 12190328"/>
              <a:gd name="connsiteY4-68" fmla="*/ 3692949 h 3692949"/>
              <a:gd name="connsiteX5-69" fmla="*/ 0 w 12190328"/>
              <a:gd name="connsiteY5-70" fmla="*/ 0 h 3692949"/>
              <a:gd name="connsiteX0-71" fmla="*/ 0 w 12190328"/>
              <a:gd name="connsiteY0-72" fmla="*/ 0 h 3692949"/>
              <a:gd name="connsiteX1-73" fmla="*/ 3092402 w 12190328"/>
              <a:gd name="connsiteY1-74" fmla="*/ 1311256 h 3692949"/>
              <a:gd name="connsiteX2-75" fmla="*/ 8196030 w 12190328"/>
              <a:gd name="connsiteY2-76" fmla="*/ 1098605 h 3692949"/>
              <a:gd name="connsiteX3-77" fmla="*/ 12190328 w 12190328"/>
              <a:gd name="connsiteY3-78" fmla="*/ 903768 h 3692949"/>
              <a:gd name="connsiteX4-79" fmla="*/ 12190328 w 12190328"/>
              <a:gd name="connsiteY4-80" fmla="*/ 3692949 h 3692949"/>
              <a:gd name="connsiteX5-81" fmla="*/ 0 w 12190328"/>
              <a:gd name="connsiteY5-82" fmla="*/ 3692949 h 3692949"/>
              <a:gd name="connsiteX6" fmla="*/ 0 w 12190328"/>
              <a:gd name="connsiteY6" fmla="*/ 0 h 3692949"/>
              <a:gd name="connsiteX0-83" fmla="*/ 0 w 12190328"/>
              <a:gd name="connsiteY0-84" fmla="*/ 0 h 3692949"/>
              <a:gd name="connsiteX1-85" fmla="*/ 3092402 w 12190328"/>
              <a:gd name="connsiteY1-86" fmla="*/ 1311256 h 3692949"/>
              <a:gd name="connsiteX2-87" fmla="*/ 6367230 w 12190328"/>
              <a:gd name="connsiteY2-88" fmla="*/ 939117 h 3692949"/>
              <a:gd name="connsiteX3-89" fmla="*/ 12190328 w 12190328"/>
              <a:gd name="connsiteY3-90" fmla="*/ 903768 h 3692949"/>
              <a:gd name="connsiteX4-91" fmla="*/ 12190328 w 12190328"/>
              <a:gd name="connsiteY4-92" fmla="*/ 3692949 h 3692949"/>
              <a:gd name="connsiteX5-93" fmla="*/ 0 w 12190328"/>
              <a:gd name="connsiteY5-94" fmla="*/ 3692949 h 3692949"/>
              <a:gd name="connsiteX6-95" fmla="*/ 0 w 12190328"/>
              <a:gd name="connsiteY6-96" fmla="*/ 0 h 3692949"/>
              <a:gd name="connsiteX0-97" fmla="*/ 0 w 12190328"/>
              <a:gd name="connsiteY0-98" fmla="*/ 0 h 3692949"/>
              <a:gd name="connsiteX1-99" fmla="*/ 3549602 w 12190328"/>
              <a:gd name="connsiteY1-100" fmla="*/ 1640865 h 3692949"/>
              <a:gd name="connsiteX2-101" fmla="*/ 6367230 w 12190328"/>
              <a:gd name="connsiteY2-102" fmla="*/ 939117 h 3692949"/>
              <a:gd name="connsiteX3-103" fmla="*/ 12190328 w 12190328"/>
              <a:gd name="connsiteY3-104" fmla="*/ 903768 h 3692949"/>
              <a:gd name="connsiteX4-105" fmla="*/ 12190328 w 12190328"/>
              <a:gd name="connsiteY4-106" fmla="*/ 3692949 h 3692949"/>
              <a:gd name="connsiteX5-107" fmla="*/ 0 w 12190328"/>
              <a:gd name="connsiteY5-108" fmla="*/ 3692949 h 3692949"/>
              <a:gd name="connsiteX6-109" fmla="*/ 0 w 12190328"/>
              <a:gd name="connsiteY6-110" fmla="*/ 0 h 3692949"/>
              <a:gd name="connsiteX0-111" fmla="*/ 0 w 12190328"/>
              <a:gd name="connsiteY0-112" fmla="*/ 0 h 3692949"/>
              <a:gd name="connsiteX1-113" fmla="*/ 3549602 w 12190328"/>
              <a:gd name="connsiteY1-114" fmla="*/ 1640865 h 3692949"/>
              <a:gd name="connsiteX2-115" fmla="*/ 6367230 w 12190328"/>
              <a:gd name="connsiteY2-116" fmla="*/ 939117 h 3692949"/>
              <a:gd name="connsiteX3-117" fmla="*/ 12190328 w 12190328"/>
              <a:gd name="connsiteY3-118" fmla="*/ 903768 h 3692949"/>
              <a:gd name="connsiteX4-119" fmla="*/ 12190328 w 12190328"/>
              <a:gd name="connsiteY4-120" fmla="*/ 3692949 h 3692949"/>
              <a:gd name="connsiteX5-121" fmla="*/ 0 w 12190328"/>
              <a:gd name="connsiteY5-122" fmla="*/ 3692949 h 3692949"/>
              <a:gd name="connsiteX6-123" fmla="*/ 0 w 12190328"/>
              <a:gd name="connsiteY6-124" fmla="*/ 0 h 3692949"/>
              <a:gd name="connsiteX0-125" fmla="*/ 0 w 12190328"/>
              <a:gd name="connsiteY0-126" fmla="*/ 0 h 3692949"/>
              <a:gd name="connsiteX1-127" fmla="*/ 3549602 w 12190328"/>
              <a:gd name="connsiteY1-128" fmla="*/ 1640865 h 3692949"/>
              <a:gd name="connsiteX2-129" fmla="*/ 6367230 w 12190328"/>
              <a:gd name="connsiteY2-130" fmla="*/ 939117 h 3692949"/>
              <a:gd name="connsiteX3-131" fmla="*/ 12190328 w 12190328"/>
              <a:gd name="connsiteY3-132" fmla="*/ 903768 h 3692949"/>
              <a:gd name="connsiteX4-133" fmla="*/ 12190328 w 12190328"/>
              <a:gd name="connsiteY4-134" fmla="*/ 3692949 h 3692949"/>
              <a:gd name="connsiteX5-135" fmla="*/ 0 w 12190328"/>
              <a:gd name="connsiteY5-136" fmla="*/ 3692949 h 3692949"/>
              <a:gd name="connsiteX6-137" fmla="*/ 0 w 12190328"/>
              <a:gd name="connsiteY6-138" fmla="*/ 0 h 3692949"/>
              <a:gd name="connsiteX0-139" fmla="*/ 0 w 12190328"/>
              <a:gd name="connsiteY0-140" fmla="*/ 0 h 3692949"/>
              <a:gd name="connsiteX1-141" fmla="*/ 2528876 w 12190328"/>
              <a:gd name="connsiteY1-142" fmla="*/ 1502641 h 3692949"/>
              <a:gd name="connsiteX2-143" fmla="*/ 6367230 w 12190328"/>
              <a:gd name="connsiteY2-144" fmla="*/ 939117 h 3692949"/>
              <a:gd name="connsiteX3-145" fmla="*/ 12190328 w 12190328"/>
              <a:gd name="connsiteY3-146" fmla="*/ 903768 h 3692949"/>
              <a:gd name="connsiteX4-147" fmla="*/ 12190328 w 12190328"/>
              <a:gd name="connsiteY4-148" fmla="*/ 3692949 h 3692949"/>
              <a:gd name="connsiteX5-149" fmla="*/ 0 w 12190328"/>
              <a:gd name="connsiteY5-150" fmla="*/ 3692949 h 3692949"/>
              <a:gd name="connsiteX6-151" fmla="*/ 0 w 12190328"/>
              <a:gd name="connsiteY6-152" fmla="*/ 0 h 3692949"/>
              <a:gd name="connsiteX0-153" fmla="*/ 0 w 12190328"/>
              <a:gd name="connsiteY0-154" fmla="*/ 0 h 3692949"/>
              <a:gd name="connsiteX1-155" fmla="*/ 2528876 w 12190328"/>
              <a:gd name="connsiteY1-156" fmla="*/ 1502641 h 3692949"/>
              <a:gd name="connsiteX2-157" fmla="*/ 6367230 w 12190328"/>
              <a:gd name="connsiteY2-158" fmla="*/ 939117 h 3692949"/>
              <a:gd name="connsiteX3-159" fmla="*/ 12190328 w 12190328"/>
              <a:gd name="connsiteY3-160" fmla="*/ 903768 h 3692949"/>
              <a:gd name="connsiteX4-161" fmla="*/ 12190328 w 12190328"/>
              <a:gd name="connsiteY4-162" fmla="*/ 3692949 h 3692949"/>
              <a:gd name="connsiteX5-163" fmla="*/ 0 w 12190328"/>
              <a:gd name="connsiteY5-164" fmla="*/ 3692949 h 3692949"/>
              <a:gd name="connsiteX6-165" fmla="*/ 0 w 12190328"/>
              <a:gd name="connsiteY6-166" fmla="*/ 0 h 3692949"/>
              <a:gd name="connsiteX0-167" fmla="*/ 0 w 12190328"/>
              <a:gd name="connsiteY0-168" fmla="*/ 0 h 3692949"/>
              <a:gd name="connsiteX1-169" fmla="*/ 2528876 w 12190328"/>
              <a:gd name="connsiteY1-170" fmla="*/ 1502641 h 3692949"/>
              <a:gd name="connsiteX2-171" fmla="*/ 6388495 w 12190328"/>
              <a:gd name="connsiteY2-172" fmla="*/ 1396317 h 3692949"/>
              <a:gd name="connsiteX3-173" fmla="*/ 12190328 w 12190328"/>
              <a:gd name="connsiteY3-174" fmla="*/ 903768 h 3692949"/>
              <a:gd name="connsiteX4-175" fmla="*/ 12190328 w 12190328"/>
              <a:gd name="connsiteY4-176" fmla="*/ 3692949 h 3692949"/>
              <a:gd name="connsiteX5-177" fmla="*/ 0 w 12190328"/>
              <a:gd name="connsiteY5-178" fmla="*/ 3692949 h 3692949"/>
              <a:gd name="connsiteX6-179" fmla="*/ 0 w 12190328"/>
              <a:gd name="connsiteY6-180" fmla="*/ 0 h 3692949"/>
              <a:gd name="connsiteX0-181" fmla="*/ 0 w 12190328"/>
              <a:gd name="connsiteY0-182" fmla="*/ 0 h 3692949"/>
              <a:gd name="connsiteX1-183" fmla="*/ 2528876 w 12190328"/>
              <a:gd name="connsiteY1-184" fmla="*/ 1502641 h 3692949"/>
              <a:gd name="connsiteX2-185" fmla="*/ 6388495 w 12190328"/>
              <a:gd name="connsiteY2-186" fmla="*/ 1396317 h 3692949"/>
              <a:gd name="connsiteX3-187" fmla="*/ 12190328 w 12190328"/>
              <a:gd name="connsiteY3-188" fmla="*/ 903768 h 3692949"/>
              <a:gd name="connsiteX4-189" fmla="*/ 12190328 w 12190328"/>
              <a:gd name="connsiteY4-190" fmla="*/ 3692949 h 3692949"/>
              <a:gd name="connsiteX5-191" fmla="*/ 0 w 12190328"/>
              <a:gd name="connsiteY5-192" fmla="*/ 3692949 h 3692949"/>
              <a:gd name="connsiteX6-193" fmla="*/ 0 w 12190328"/>
              <a:gd name="connsiteY6-194" fmla="*/ 0 h 3692949"/>
              <a:gd name="connsiteX0-195" fmla="*/ 0 w 12190328"/>
              <a:gd name="connsiteY0-196" fmla="*/ 0 h 3692949"/>
              <a:gd name="connsiteX1-197" fmla="*/ 2528876 w 12190328"/>
              <a:gd name="connsiteY1-198" fmla="*/ 1502641 h 3692949"/>
              <a:gd name="connsiteX2-199" fmla="*/ 6388495 w 12190328"/>
              <a:gd name="connsiteY2-200" fmla="*/ 1396317 h 3692949"/>
              <a:gd name="connsiteX3-201" fmla="*/ 12169063 w 12190328"/>
              <a:gd name="connsiteY3-202" fmla="*/ 1648047 h 3692949"/>
              <a:gd name="connsiteX4-203" fmla="*/ 12190328 w 12190328"/>
              <a:gd name="connsiteY4-204" fmla="*/ 3692949 h 3692949"/>
              <a:gd name="connsiteX5-205" fmla="*/ 0 w 12190328"/>
              <a:gd name="connsiteY5-206" fmla="*/ 3692949 h 3692949"/>
              <a:gd name="connsiteX6-207" fmla="*/ 0 w 12190328"/>
              <a:gd name="connsiteY6-208" fmla="*/ 0 h 3692949"/>
              <a:gd name="connsiteX0-209" fmla="*/ 0 w 12190328"/>
              <a:gd name="connsiteY0-210" fmla="*/ 0 h 3692949"/>
              <a:gd name="connsiteX1-211" fmla="*/ 2528876 w 12190328"/>
              <a:gd name="connsiteY1-212" fmla="*/ 1502641 h 3692949"/>
              <a:gd name="connsiteX2-213" fmla="*/ 6388495 w 12190328"/>
              <a:gd name="connsiteY2-214" fmla="*/ 1396317 h 3692949"/>
              <a:gd name="connsiteX3-215" fmla="*/ 12169063 w 12190328"/>
              <a:gd name="connsiteY3-216" fmla="*/ 1648047 h 3692949"/>
              <a:gd name="connsiteX4-217" fmla="*/ 12190328 w 12190328"/>
              <a:gd name="connsiteY4-218" fmla="*/ 3692949 h 3692949"/>
              <a:gd name="connsiteX5-219" fmla="*/ 0 w 12190328"/>
              <a:gd name="connsiteY5-220" fmla="*/ 3692949 h 3692949"/>
              <a:gd name="connsiteX6-221" fmla="*/ 0 w 12190328"/>
              <a:gd name="connsiteY6-222" fmla="*/ 0 h 3692949"/>
              <a:gd name="connsiteX0-223" fmla="*/ 0 w 12211593"/>
              <a:gd name="connsiteY0-224" fmla="*/ 0 h 3692949"/>
              <a:gd name="connsiteX1-225" fmla="*/ 2528876 w 12211593"/>
              <a:gd name="connsiteY1-226" fmla="*/ 1502641 h 3692949"/>
              <a:gd name="connsiteX2-227" fmla="*/ 6388495 w 12211593"/>
              <a:gd name="connsiteY2-228" fmla="*/ 1396317 h 3692949"/>
              <a:gd name="connsiteX3-229" fmla="*/ 12211593 w 12211593"/>
              <a:gd name="connsiteY3-230" fmla="*/ 839973 h 3692949"/>
              <a:gd name="connsiteX4-231" fmla="*/ 12190328 w 12211593"/>
              <a:gd name="connsiteY4-232" fmla="*/ 3692949 h 3692949"/>
              <a:gd name="connsiteX5-233" fmla="*/ 0 w 12211593"/>
              <a:gd name="connsiteY5-234" fmla="*/ 3692949 h 3692949"/>
              <a:gd name="connsiteX6-235" fmla="*/ 0 w 12211593"/>
              <a:gd name="connsiteY6-236" fmla="*/ 0 h 3692949"/>
              <a:gd name="connsiteX0-237" fmla="*/ 0 w 12211593"/>
              <a:gd name="connsiteY0-238" fmla="*/ 0 h 3692949"/>
              <a:gd name="connsiteX1-239" fmla="*/ 2528876 w 12211593"/>
              <a:gd name="connsiteY1-240" fmla="*/ 1502641 h 3692949"/>
              <a:gd name="connsiteX2-241" fmla="*/ 6388495 w 12211593"/>
              <a:gd name="connsiteY2-242" fmla="*/ 1396317 h 3692949"/>
              <a:gd name="connsiteX3-243" fmla="*/ 12211593 w 12211593"/>
              <a:gd name="connsiteY3-244" fmla="*/ 839973 h 3692949"/>
              <a:gd name="connsiteX4-245" fmla="*/ 12190328 w 12211593"/>
              <a:gd name="connsiteY4-246" fmla="*/ 3692949 h 3692949"/>
              <a:gd name="connsiteX5-247" fmla="*/ 0 w 12211593"/>
              <a:gd name="connsiteY5-248" fmla="*/ 3692949 h 3692949"/>
              <a:gd name="connsiteX6-249" fmla="*/ 0 w 12211593"/>
              <a:gd name="connsiteY6-250" fmla="*/ 0 h 369294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95" y="connsiteY6-96"/>
              </a:cxn>
            </a:cxnLst>
            <a:rect l="l" t="t" r="r" b="b"/>
            <a:pathLst>
              <a:path w="12211593" h="3692949">
                <a:moveTo>
                  <a:pt x="0" y="0"/>
                </a:moveTo>
                <a:cubicBezTo>
                  <a:pt x="1246996" y="103932"/>
                  <a:pt x="718354" y="782021"/>
                  <a:pt x="2528876" y="1502641"/>
                </a:cubicBezTo>
                <a:cubicBezTo>
                  <a:pt x="4052876" y="1683395"/>
                  <a:pt x="4790068" y="1853516"/>
                  <a:pt x="6388495" y="1396317"/>
                </a:cubicBezTo>
                <a:cubicBezTo>
                  <a:pt x="8386234" y="870627"/>
                  <a:pt x="10543463" y="2567143"/>
                  <a:pt x="12211593" y="839973"/>
                </a:cubicBezTo>
                <a:lnTo>
                  <a:pt x="12190328" y="3692949"/>
                </a:lnTo>
                <a:lnTo>
                  <a:pt x="0" y="36929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alpha val="6313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kumimoji="1" lang="zh-CN" altLang="en-US" dirty="0">
              <a:cs typeface="+mn-ea"/>
              <a:sym typeface="+mn-lt"/>
            </a:endParaRPr>
          </a:p>
        </p:txBody>
      </p:sp>
      <p:sp>
        <p:nvSpPr>
          <p:cNvPr id="13" name="矩形 11"/>
          <p:cNvSpPr/>
          <p:nvPr/>
        </p:nvSpPr>
        <p:spPr>
          <a:xfrm>
            <a:off x="-15113" y="3903225"/>
            <a:ext cx="12222225" cy="2829673"/>
          </a:xfrm>
          <a:custGeom>
            <a:avLst/>
            <a:gdLst>
              <a:gd name="connsiteX0" fmla="*/ 0 w 12190328"/>
              <a:gd name="connsiteY0" fmla="*/ 0 h 2789181"/>
              <a:gd name="connsiteX1" fmla="*/ 12190328 w 12190328"/>
              <a:gd name="connsiteY1" fmla="*/ 0 h 2789181"/>
              <a:gd name="connsiteX2" fmla="*/ 12190328 w 12190328"/>
              <a:gd name="connsiteY2" fmla="*/ 2789181 h 2789181"/>
              <a:gd name="connsiteX3" fmla="*/ 0 w 12190328"/>
              <a:gd name="connsiteY3" fmla="*/ 2789181 h 2789181"/>
              <a:gd name="connsiteX4" fmla="*/ 0 w 12190328"/>
              <a:gd name="connsiteY4" fmla="*/ 0 h 2789181"/>
              <a:gd name="connsiteX0-1" fmla="*/ 0 w 12190328"/>
              <a:gd name="connsiteY0-2" fmla="*/ 0 h 2789181"/>
              <a:gd name="connsiteX1-3" fmla="*/ 3039240 w 12190328"/>
              <a:gd name="connsiteY1-4" fmla="*/ 14083 h 2789181"/>
              <a:gd name="connsiteX2-5" fmla="*/ 12190328 w 12190328"/>
              <a:gd name="connsiteY2-6" fmla="*/ 0 h 2789181"/>
              <a:gd name="connsiteX3-7" fmla="*/ 12190328 w 12190328"/>
              <a:gd name="connsiteY3-8" fmla="*/ 2789181 h 2789181"/>
              <a:gd name="connsiteX4-9" fmla="*/ 0 w 12190328"/>
              <a:gd name="connsiteY4-10" fmla="*/ 2789181 h 2789181"/>
              <a:gd name="connsiteX5" fmla="*/ 0 w 12190328"/>
              <a:gd name="connsiteY5" fmla="*/ 0 h 2789181"/>
              <a:gd name="connsiteX0-11" fmla="*/ 0 w 12190328"/>
              <a:gd name="connsiteY0-12" fmla="*/ 0 h 3692949"/>
              <a:gd name="connsiteX1-13" fmla="*/ 3039240 w 12190328"/>
              <a:gd name="connsiteY1-14" fmla="*/ 917851 h 3692949"/>
              <a:gd name="connsiteX2-15" fmla="*/ 12190328 w 12190328"/>
              <a:gd name="connsiteY2-16" fmla="*/ 903768 h 3692949"/>
              <a:gd name="connsiteX3-17" fmla="*/ 12190328 w 12190328"/>
              <a:gd name="connsiteY3-18" fmla="*/ 3692949 h 3692949"/>
              <a:gd name="connsiteX4-19" fmla="*/ 0 w 12190328"/>
              <a:gd name="connsiteY4-20" fmla="*/ 3692949 h 3692949"/>
              <a:gd name="connsiteX5-21" fmla="*/ 0 w 12190328"/>
              <a:gd name="connsiteY5-22" fmla="*/ 0 h 3692949"/>
              <a:gd name="connsiteX0-23" fmla="*/ 0 w 12190328"/>
              <a:gd name="connsiteY0-24" fmla="*/ 0 h 3692949"/>
              <a:gd name="connsiteX1-25" fmla="*/ 3039240 w 12190328"/>
              <a:gd name="connsiteY1-26" fmla="*/ 917851 h 3692949"/>
              <a:gd name="connsiteX2-27" fmla="*/ 12190328 w 12190328"/>
              <a:gd name="connsiteY2-28" fmla="*/ 903768 h 3692949"/>
              <a:gd name="connsiteX3-29" fmla="*/ 12190328 w 12190328"/>
              <a:gd name="connsiteY3-30" fmla="*/ 3692949 h 3692949"/>
              <a:gd name="connsiteX4-31" fmla="*/ 0 w 12190328"/>
              <a:gd name="connsiteY4-32" fmla="*/ 3692949 h 3692949"/>
              <a:gd name="connsiteX5-33" fmla="*/ 0 w 12190328"/>
              <a:gd name="connsiteY5-34" fmla="*/ 0 h 3692949"/>
              <a:gd name="connsiteX0-35" fmla="*/ 0 w 12190328"/>
              <a:gd name="connsiteY0-36" fmla="*/ 0 h 3692949"/>
              <a:gd name="connsiteX1-37" fmla="*/ 3039240 w 12190328"/>
              <a:gd name="connsiteY1-38" fmla="*/ 917851 h 3692949"/>
              <a:gd name="connsiteX2-39" fmla="*/ 12190328 w 12190328"/>
              <a:gd name="connsiteY2-40" fmla="*/ 903768 h 3692949"/>
              <a:gd name="connsiteX3-41" fmla="*/ 12190328 w 12190328"/>
              <a:gd name="connsiteY3-42" fmla="*/ 3692949 h 3692949"/>
              <a:gd name="connsiteX4-43" fmla="*/ 0 w 12190328"/>
              <a:gd name="connsiteY4-44" fmla="*/ 3692949 h 3692949"/>
              <a:gd name="connsiteX5-45" fmla="*/ 0 w 12190328"/>
              <a:gd name="connsiteY5-46" fmla="*/ 0 h 3692949"/>
              <a:gd name="connsiteX0-47" fmla="*/ 0 w 12190328"/>
              <a:gd name="connsiteY0-48" fmla="*/ 0 h 3692949"/>
              <a:gd name="connsiteX1-49" fmla="*/ 3092402 w 12190328"/>
              <a:gd name="connsiteY1-50" fmla="*/ 1311256 h 3692949"/>
              <a:gd name="connsiteX2-51" fmla="*/ 12190328 w 12190328"/>
              <a:gd name="connsiteY2-52" fmla="*/ 903768 h 3692949"/>
              <a:gd name="connsiteX3-53" fmla="*/ 12190328 w 12190328"/>
              <a:gd name="connsiteY3-54" fmla="*/ 3692949 h 3692949"/>
              <a:gd name="connsiteX4-55" fmla="*/ 0 w 12190328"/>
              <a:gd name="connsiteY4-56" fmla="*/ 3692949 h 3692949"/>
              <a:gd name="connsiteX5-57" fmla="*/ 0 w 12190328"/>
              <a:gd name="connsiteY5-58" fmla="*/ 0 h 3692949"/>
              <a:gd name="connsiteX0-59" fmla="*/ 0 w 12190328"/>
              <a:gd name="connsiteY0-60" fmla="*/ 0 h 3692949"/>
              <a:gd name="connsiteX1-61" fmla="*/ 3092402 w 12190328"/>
              <a:gd name="connsiteY1-62" fmla="*/ 1311256 h 3692949"/>
              <a:gd name="connsiteX2-63" fmla="*/ 12190328 w 12190328"/>
              <a:gd name="connsiteY2-64" fmla="*/ 903768 h 3692949"/>
              <a:gd name="connsiteX3-65" fmla="*/ 12190328 w 12190328"/>
              <a:gd name="connsiteY3-66" fmla="*/ 3692949 h 3692949"/>
              <a:gd name="connsiteX4-67" fmla="*/ 0 w 12190328"/>
              <a:gd name="connsiteY4-68" fmla="*/ 3692949 h 3692949"/>
              <a:gd name="connsiteX5-69" fmla="*/ 0 w 12190328"/>
              <a:gd name="connsiteY5-70" fmla="*/ 0 h 3692949"/>
              <a:gd name="connsiteX0-71" fmla="*/ 0 w 12190328"/>
              <a:gd name="connsiteY0-72" fmla="*/ 0 h 3692949"/>
              <a:gd name="connsiteX1-73" fmla="*/ 3092402 w 12190328"/>
              <a:gd name="connsiteY1-74" fmla="*/ 1311256 h 3692949"/>
              <a:gd name="connsiteX2-75" fmla="*/ 8196030 w 12190328"/>
              <a:gd name="connsiteY2-76" fmla="*/ 1098605 h 3692949"/>
              <a:gd name="connsiteX3-77" fmla="*/ 12190328 w 12190328"/>
              <a:gd name="connsiteY3-78" fmla="*/ 903768 h 3692949"/>
              <a:gd name="connsiteX4-79" fmla="*/ 12190328 w 12190328"/>
              <a:gd name="connsiteY4-80" fmla="*/ 3692949 h 3692949"/>
              <a:gd name="connsiteX5-81" fmla="*/ 0 w 12190328"/>
              <a:gd name="connsiteY5-82" fmla="*/ 3692949 h 3692949"/>
              <a:gd name="connsiteX6" fmla="*/ 0 w 12190328"/>
              <a:gd name="connsiteY6" fmla="*/ 0 h 3692949"/>
              <a:gd name="connsiteX0-83" fmla="*/ 0 w 12190328"/>
              <a:gd name="connsiteY0-84" fmla="*/ 0 h 3692949"/>
              <a:gd name="connsiteX1-85" fmla="*/ 3092402 w 12190328"/>
              <a:gd name="connsiteY1-86" fmla="*/ 1311256 h 3692949"/>
              <a:gd name="connsiteX2-87" fmla="*/ 6367230 w 12190328"/>
              <a:gd name="connsiteY2-88" fmla="*/ 939117 h 3692949"/>
              <a:gd name="connsiteX3-89" fmla="*/ 12190328 w 12190328"/>
              <a:gd name="connsiteY3-90" fmla="*/ 903768 h 3692949"/>
              <a:gd name="connsiteX4-91" fmla="*/ 12190328 w 12190328"/>
              <a:gd name="connsiteY4-92" fmla="*/ 3692949 h 3692949"/>
              <a:gd name="connsiteX5-93" fmla="*/ 0 w 12190328"/>
              <a:gd name="connsiteY5-94" fmla="*/ 3692949 h 3692949"/>
              <a:gd name="connsiteX6-95" fmla="*/ 0 w 12190328"/>
              <a:gd name="connsiteY6-96" fmla="*/ 0 h 3692949"/>
              <a:gd name="connsiteX0-97" fmla="*/ 0 w 12190328"/>
              <a:gd name="connsiteY0-98" fmla="*/ 0 h 3692949"/>
              <a:gd name="connsiteX1-99" fmla="*/ 3549602 w 12190328"/>
              <a:gd name="connsiteY1-100" fmla="*/ 1640865 h 3692949"/>
              <a:gd name="connsiteX2-101" fmla="*/ 6367230 w 12190328"/>
              <a:gd name="connsiteY2-102" fmla="*/ 939117 h 3692949"/>
              <a:gd name="connsiteX3-103" fmla="*/ 12190328 w 12190328"/>
              <a:gd name="connsiteY3-104" fmla="*/ 903768 h 3692949"/>
              <a:gd name="connsiteX4-105" fmla="*/ 12190328 w 12190328"/>
              <a:gd name="connsiteY4-106" fmla="*/ 3692949 h 3692949"/>
              <a:gd name="connsiteX5-107" fmla="*/ 0 w 12190328"/>
              <a:gd name="connsiteY5-108" fmla="*/ 3692949 h 3692949"/>
              <a:gd name="connsiteX6-109" fmla="*/ 0 w 12190328"/>
              <a:gd name="connsiteY6-110" fmla="*/ 0 h 3692949"/>
              <a:gd name="connsiteX0-111" fmla="*/ 0 w 12190328"/>
              <a:gd name="connsiteY0-112" fmla="*/ 0 h 3692949"/>
              <a:gd name="connsiteX1-113" fmla="*/ 3549602 w 12190328"/>
              <a:gd name="connsiteY1-114" fmla="*/ 1640865 h 3692949"/>
              <a:gd name="connsiteX2-115" fmla="*/ 6367230 w 12190328"/>
              <a:gd name="connsiteY2-116" fmla="*/ 939117 h 3692949"/>
              <a:gd name="connsiteX3-117" fmla="*/ 12190328 w 12190328"/>
              <a:gd name="connsiteY3-118" fmla="*/ 903768 h 3692949"/>
              <a:gd name="connsiteX4-119" fmla="*/ 12190328 w 12190328"/>
              <a:gd name="connsiteY4-120" fmla="*/ 3692949 h 3692949"/>
              <a:gd name="connsiteX5-121" fmla="*/ 0 w 12190328"/>
              <a:gd name="connsiteY5-122" fmla="*/ 3692949 h 3692949"/>
              <a:gd name="connsiteX6-123" fmla="*/ 0 w 12190328"/>
              <a:gd name="connsiteY6-124" fmla="*/ 0 h 3692949"/>
              <a:gd name="connsiteX0-125" fmla="*/ 0 w 12190328"/>
              <a:gd name="connsiteY0-126" fmla="*/ 0 h 3692949"/>
              <a:gd name="connsiteX1-127" fmla="*/ 3549602 w 12190328"/>
              <a:gd name="connsiteY1-128" fmla="*/ 1640865 h 3692949"/>
              <a:gd name="connsiteX2-129" fmla="*/ 6367230 w 12190328"/>
              <a:gd name="connsiteY2-130" fmla="*/ 939117 h 3692949"/>
              <a:gd name="connsiteX3-131" fmla="*/ 12190328 w 12190328"/>
              <a:gd name="connsiteY3-132" fmla="*/ 903768 h 3692949"/>
              <a:gd name="connsiteX4-133" fmla="*/ 12190328 w 12190328"/>
              <a:gd name="connsiteY4-134" fmla="*/ 3692949 h 3692949"/>
              <a:gd name="connsiteX5-135" fmla="*/ 0 w 12190328"/>
              <a:gd name="connsiteY5-136" fmla="*/ 3692949 h 3692949"/>
              <a:gd name="connsiteX6-137" fmla="*/ 0 w 12190328"/>
              <a:gd name="connsiteY6-138" fmla="*/ 0 h 3692949"/>
              <a:gd name="connsiteX0-139" fmla="*/ 0 w 12190328"/>
              <a:gd name="connsiteY0-140" fmla="*/ 0 h 3692949"/>
              <a:gd name="connsiteX1-141" fmla="*/ 2528876 w 12190328"/>
              <a:gd name="connsiteY1-142" fmla="*/ 1502641 h 3692949"/>
              <a:gd name="connsiteX2-143" fmla="*/ 6367230 w 12190328"/>
              <a:gd name="connsiteY2-144" fmla="*/ 939117 h 3692949"/>
              <a:gd name="connsiteX3-145" fmla="*/ 12190328 w 12190328"/>
              <a:gd name="connsiteY3-146" fmla="*/ 903768 h 3692949"/>
              <a:gd name="connsiteX4-147" fmla="*/ 12190328 w 12190328"/>
              <a:gd name="connsiteY4-148" fmla="*/ 3692949 h 3692949"/>
              <a:gd name="connsiteX5-149" fmla="*/ 0 w 12190328"/>
              <a:gd name="connsiteY5-150" fmla="*/ 3692949 h 3692949"/>
              <a:gd name="connsiteX6-151" fmla="*/ 0 w 12190328"/>
              <a:gd name="connsiteY6-152" fmla="*/ 0 h 3692949"/>
              <a:gd name="connsiteX0-153" fmla="*/ 0 w 12190328"/>
              <a:gd name="connsiteY0-154" fmla="*/ 0 h 3692949"/>
              <a:gd name="connsiteX1-155" fmla="*/ 2528876 w 12190328"/>
              <a:gd name="connsiteY1-156" fmla="*/ 1502641 h 3692949"/>
              <a:gd name="connsiteX2-157" fmla="*/ 6367230 w 12190328"/>
              <a:gd name="connsiteY2-158" fmla="*/ 939117 h 3692949"/>
              <a:gd name="connsiteX3-159" fmla="*/ 12190328 w 12190328"/>
              <a:gd name="connsiteY3-160" fmla="*/ 903768 h 3692949"/>
              <a:gd name="connsiteX4-161" fmla="*/ 12190328 w 12190328"/>
              <a:gd name="connsiteY4-162" fmla="*/ 3692949 h 3692949"/>
              <a:gd name="connsiteX5-163" fmla="*/ 0 w 12190328"/>
              <a:gd name="connsiteY5-164" fmla="*/ 3692949 h 3692949"/>
              <a:gd name="connsiteX6-165" fmla="*/ 0 w 12190328"/>
              <a:gd name="connsiteY6-166" fmla="*/ 0 h 3692949"/>
              <a:gd name="connsiteX0-167" fmla="*/ 0 w 12190328"/>
              <a:gd name="connsiteY0-168" fmla="*/ 0 h 3692949"/>
              <a:gd name="connsiteX1-169" fmla="*/ 2528876 w 12190328"/>
              <a:gd name="connsiteY1-170" fmla="*/ 1502641 h 3692949"/>
              <a:gd name="connsiteX2-171" fmla="*/ 6388495 w 12190328"/>
              <a:gd name="connsiteY2-172" fmla="*/ 1396317 h 3692949"/>
              <a:gd name="connsiteX3-173" fmla="*/ 12190328 w 12190328"/>
              <a:gd name="connsiteY3-174" fmla="*/ 903768 h 3692949"/>
              <a:gd name="connsiteX4-175" fmla="*/ 12190328 w 12190328"/>
              <a:gd name="connsiteY4-176" fmla="*/ 3692949 h 3692949"/>
              <a:gd name="connsiteX5-177" fmla="*/ 0 w 12190328"/>
              <a:gd name="connsiteY5-178" fmla="*/ 3692949 h 3692949"/>
              <a:gd name="connsiteX6-179" fmla="*/ 0 w 12190328"/>
              <a:gd name="connsiteY6-180" fmla="*/ 0 h 3692949"/>
              <a:gd name="connsiteX0-181" fmla="*/ 0 w 12190328"/>
              <a:gd name="connsiteY0-182" fmla="*/ 0 h 3692949"/>
              <a:gd name="connsiteX1-183" fmla="*/ 2528876 w 12190328"/>
              <a:gd name="connsiteY1-184" fmla="*/ 1502641 h 3692949"/>
              <a:gd name="connsiteX2-185" fmla="*/ 6388495 w 12190328"/>
              <a:gd name="connsiteY2-186" fmla="*/ 1396317 h 3692949"/>
              <a:gd name="connsiteX3-187" fmla="*/ 12190328 w 12190328"/>
              <a:gd name="connsiteY3-188" fmla="*/ 903768 h 3692949"/>
              <a:gd name="connsiteX4-189" fmla="*/ 12190328 w 12190328"/>
              <a:gd name="connsiteY4-190" fmla="*/ 3692949 h 3692949"/>
              <a:gd name="connsiteX5-191" fmla="*/ 0 w 12190328"/>
              <a:gd name="connsiteY5-192" fmla="*/ 3692949 h 3692949"/>
              <a:gd name="connsiteX6-193" fmla="*/ 0 w 12190328"/>
              <a:gd name="connsiteY6-194" fmla="*/ 0 h 3692949"/>
              <a:gd name="connsiteX0-195" fmla="*/ 0 w 12190328"/>
              <a:gd name="connsiteY0-196" fmla="*/ 0 h 3692949"/>
              <a:gd name="connsiteX1-197" fmla="*/ 2528876 w 12190328"/>
              <a:gd name="connsiteY1-198" fmla="*/ 1502641 h 3692949"/>
              <a:gd name="connsiteX2-199" fmla="*/ 6388495 w 12190328"/>
              <a:gd name="connsiteY2-200" fmla="*/ 1396317 h 3692949"/>
              <a:gd name="connsiteX3-201" fmla="*/ 12169063 w 12190328"/>
              <a:gd name="connsiteY3-202" fmla="*/ 1648047 h 3692949"/>
              <a:gd name="connsiteX4-203" fmla="*/ 12190328 w 12190328"/>
              <a:gd name="connsiteY4-204" fmla="*/ 3692949 h 3692949"/>
              <a:gd name="connsiteX5-205" fmla="*/ 0 w 12190328"/>
              <a:gd name="connsiteY5-206" fmla="*/ 3692949 h 3692949"/>
              <a:gd name="connsiteX6-207" fmla="*/ 0 w 12190328"/>
              <a:gd name="connsiteY6-208" fmla="*/ 0 h 3692949"/>
              <a:gd name="connsiteX0-209" fmla="*/ 0 w 12190328"/>
              <a:gd name="connsiteY0-210" fmla="*/ 0 h 3692949"/>
              <a:gd name="connsiteX1-211" fmla="*/ 2528876 w 12190328"/>
              <a:gd name="connsiteY1-212" fmla="*/ 1502641 h 3692949"/>
              <a:gd name="connsiteX2-213" fmla="*/ 6388495 w 12190328"/>
              <a:gd name="connsiteY2-214" fmla="*/ 1396317 h 3692949"/>
              <a:gd name="connsiteX3-215" fmla="*/ 12169063 w 12190328"/>
              <a:gd name="connsiteY3-216" fmla="*/ 1648047 h 3692949"/>
              <a:gd name="connsiteX4-217" fmla="*/ 12190328 w 12190328"/>
              <a:gd name="connsiteY4-218" fmla="*/ 3692949 h 3692949"/>
              <a:gd name="connsiteX5-219" fmla="*/ 0 w 12190328"/>
              <a:gd name="connsiteY5-220" fmla="*/ 3692949 h 3692949"/>
              <a:gd name="connsiteX6-221" fmla="*/ 0 w 12190328"/>
              <a:gd name="connsiteY6-222" fmla="*/ 0 h 3692949"/>
              <a:gd name="connsiteX0-223" fmla="*/ 0 w 12211593"/>
              <a:gd name="connsiteY0-224" fmla="*/ 0 h 3692949"/>
              <a:gd name="connsiteX1-225" fmla="*/ 2528876 w 12211593"/>
              <a:gd name="connsiteY1-226" fmla="*/ 1502641 h 3692949"/>
              <a:gd name="connsiteX2-227" fmla="*/ 6388495 w 12211593"/>
              <a:gd name="connsiteY2-228" fmla="*/ 1396317 h 3692949"/>
              <a:gd name="connsiteX3-229" fmla="*/ 12211593 w 12211593"/>
              <a:gd name="connsiteY3-230" fmla="*/ 839973 h 3692949"/>
              <a:gd name="connsiteX4-231" fmla="*/ 12190328 w 12211593"/>
              <a:gd name="connsiteY4-232" fmla="*/ 3692949 h 3692949"/>
              <a:gd name="connsiteX5-233" fmla="*/ 0 w 12211593"/>
              <a:gd name="connsiteY5-234" fmla="*/ 3692949 h 3692949"/>
              <a:gd name="connsiteX6-235" fmla="*/ 0 w 12211593"/>
              <a:gd name="connsiteY6-236" fmla="*/ 0 h 3692949"/>
              <a:gd name="connsiteX0-237" fmla="*/ 0 w 12211593"/>
              <a:gd name="connsiteY0-238" fmla="*/ 0 h 3692949"/>
              <a:gd name="connsiteX1-239" fmla="*/ 2528876 w 12211593"/>
              <a:gd name="connsiteY1-240" fmla="*/ 1502641 h 3692949"/>
              <a:gd name="connsiteX2-241" fmla="*/ 6388495 w 12211593"/>
              <a:gd name="connsiteY2-242" fmla="*/ 1396317 h 3692949"/>
              <a:gd name="connsiteX3-243" fmla="*/ 12211593 w 12211593"/>
              <a:gd name="connsiteY3-244" fmla="*/ 839973 h 3692949"/>
              <a:gd name="connsiteX4-245" fmla="*/ 12190328 w 12211593"/>
              <a:gd name="connsiteY4-246" fmla="*/ 3692949 h 3692949"/>
              <a:gd name="connsiteX5-247" fmla="*/ 0 w 12211593"/>
              <a:gd name="connsiteY5-248" fmla="*/ 3692949 h 3692949"/>
              <a:gd name="connsiteX6-249" fmla="*/ 0 w 12211593"/>
              <a:gd name="connsiteY6-250" fmla="*/ 0 h 3692949"/>
              <a:gd name="connsiteX0-251" fmla="*/ 0 w 12222225"/>
              <a:gd name="connsiteY0-252" fmla="*/ 0 h 4404091"/>
              <a:gd name="connsiteX1-253" fmla="*/ 2539508 w 12222225"/>
              <a:gd name="connsiteY1-254" fmla="*/ 2213783 h 4404091"/>
              <a:gd name="connsiteX2-255" fmla="*/ 6399127 w 12222225"/>
              <a:gd name="connsiteY2-256" fmla="*/ 2107459 h 4404091"/>
              <a:gd name="connsiteX3-257" fmla="*/ 12222225 w 12222225"/>
              <a:gd name="connsiteY3-258" fmla="*/ 1551115 h 4404091"/>
              <a:gd name="connsiteX4-259" fmla="*/ 12200960 w 12222225"/>
              <a:gd name="connsiteY4-260" fmla="*/ 4404091 h 4404091"/>
              <a:gd name="connsiteX5-261" fmla="*/ 10632 w 12222225"/>
              <a:gd name="connsiteY5-262" fmla="*/ 4404091 h 4404091"/>
              <a:gd name="connsiteX6-263" fmla="*/ 0 w 12222225"/>
              <a:gd name="connsiteY6-264" fmla="*/ 0 h 4404091"/>
              <a:gd name="connsiteX0-265" fmla="*/ 0 w 12222225"/>
              <a:gd name="connsiteY0-266" fmla="*/ 0 h 4404091"/>
              <a:gd name="connsiteX1-267" fmla="*/ 2539508 w 12222225"/>
              <a:gd name="connsiteY1-268" fmla="*/ 2213783 h 4404091"/>
              <a:gd name="connsiteX2-269" fmla="*/ 6399127 w 12222225"/>
              <a:gd name="connsiteY2-270" fmla="*/ 2107459 h 4404091"/>
              <a:gd name="connsiteX3-271" fmla="*/ 12222225 w 12222225"/>
              <a:gd name="connsiteY3-272" fmla="*/ 1551115 h 4404091"/>
              <a:gd name="connsiteX4-273" fmla="*/ 12200960 w 12222225"/>
              <a:gd name="connsiteY4-274" fmla="*/ 4404091 h 4404091"/>
              <a:gd name="connsiteX5-275" fmla="*/ 10632 w 12222225"/>
              <a:gd name="connsiteY5-276" fmla="*/ 4404091 h 4404091"/>
              <a:gd name="connsiteX6-277" fmla="*/ 0 w 12222225"/>
              <a:gd name="connsiteY6-278" fmla="*/ 0 h 4404091"/>
              <a:gd name="connsiteX0-279" fmla="*/ 0 w 12222225"/>
              <a:gd name="connsiteY0-280" fmla="*/ 0 h 4404091"/>
              <a:gd name="connsiteX1-281" fmla="*/ 2539508 w 12222225"/>
              <a:gd name="connsiteY1-282" fmla="*/ 2213783 h 4404091"/>
              <a:gd name="connsiteX2-283" fmla="*/ 6399127 w 12222225"/>
              <a:gd name="connsiteY2-284" fmla="*/ 2107459 h 4404091"/>
              <a:gd name="connsiteX3-285" fmla="*/ 12222225 w 12222225"/>
              <a:gd name="connsiteY3-286" fmla="*/ 1551115 h 4404091"/>
              <a:gd name="connsiteX4-287" fmla="*/ 12200960 w 12222225"/>
              <a:gd name="connsiteY4-288" fmla="*/ 4404091 h 4404091"/>
              <a:gd name="connsiteX5-289" fmla="*/ 10632 w 12222225"/>
              <a:gd name="connsiteY5-290" fmla="*/ 4404091 h 4404091"/>
              <a:gd name="connsiteX6-291" fmla="*/ 0 w 12222225"/>
              <a:gd name="connsiteY6-292" fmla="*/ 0 h 4404091"/>
              <a:gd name="connsiteX0-293" fmla="*/ 0 w 12222225"/>
              <a:gd name="connsiteY0-294" fmla="*/ 0 h 4404091"/>
              <a:gd name="connsiteX1-295" fmla="*/ 2964810 w 12222225"/>
              <a:gd name="connsiteY1-296" fmla="*/ 1388858 h 4404091"/>
              <a:gd name="connsiteX2-297" fmla="*/ 6399127 w 12222225"/>
              <a:gd name="connsiteY2-298" fmla="*/ 2107459 h 4404091"/>
              <a:gd name="connsiteX3-299" fmla="*/ 12222225 w 12222225"/>
              <a:gd name="connsiteY3-300" fmla="*/ 1551115 h 4404091"/>
              <a:gd name="connsiteX4-301" fmla="*/ 12200960 w 12222225"/>
              <a:gd name="connsiteY4-302" fmla="*/ 4404091 h 4404091"/>
              <a:gd name="connsiteX5-303" fmla="*/ 10632 w 12222225"/>
              <a:gd name="connsiteY5-304" fmla="*/ 4404091 h 4404091"/>
              <a:gd name="connsiteX6-305" fmla="*/ 0 w 12222225"/>
              <a:gd name="connsiteY6-306" fmla="*/ 0 h 4404091"/>
              <a:gd name="connsiteX0-307" fmla="*/ 0 w 12232858"/>
              <a:gd name="connsiteY0-308" fmla="*/ 219429 h 3300796"/>
              <a:gd name="connsiteX1-309" fmla="*/ 2975443 w 12232858"/>
              <a:gd name="connsiteY1-310" fmla="*/ 285563 h 3300796"/>
              <a:gd name="connsiteX2-311" fmla="*/ 6409760 w 12232858"/>
              <a:gd name="connsiteY2-312" fmla="*/ 1004164 h 3300796"/>
              <a:gd name="connsiteX3-313" fmla="*/ 12232858 w 12232858"/>
              <a:gd name="connsiteY3-314" fmla="*/ 447820 h 3300796"/>
              <a:gd name="connsiteX4-315" fmla="*/ 12211593 w 12232858"/>
              <a:gd name="connsiteY4-316" fmla="*/ 3300796 h 3300796"/>
              <a:gd name="connsiteX5-317" fmla="*/ 21265 w 12232858"/>
              <a:gd name="connsiteY5-318" fmla="*/ 3300796 h 3300796"/>
              <a:gd name="connsiteX6-319" fmla="*/ 0 w 12232858"/>
              <a:gd name="connsiteY6-320" fmla="*/ 219429 h 3300796"/>
              <a:gd name="connsiteX0-321" fmla="*/ 0 w 12232858"/>
              <a:gd name="connsiteY0-322" fmla="*/ 113545 h 3194912"/>
              <a:gd name="connsiteX1-323" fmla="*/ 2975443 w 12232858"/>
              <a:gd name="connsiteY1-324" fmla="*/ 179679 h 3194912"/>
              <a:gd name="connsiteX2-325" fmla="*/ 6409760 w 12232858"/>
              <a:gd name="connsiteY2-326" fmla="*/ 898280 h 3194912"/>
              <a:gd name="connsiteX3-327" fmla="*/ 12232858 w 12232858"/>
              <a:gd name="connsiteY3-328" fmla="*/ 341936 h 3194912"/>
              <a:gd name="connsiteX4-329" fmla="*/ 12211593 w 12232858"/>
              <a:gd name="connsiteY4-330" fmla="*/ 3194912 h 3194912"/>
              <a:gd name="connsiteX5-331" fmla="*/ 21265 w 12232858"/>
              <a:gd name="connsiteY5-332" fmla="*/ 3194912 h 3194912"/>
              <a:gd name="connsiteX6-333" fmla="*/ 0 w 12232858"/>
              <a:gd name="connsiteY6-334" fmla="*/ 113545 h 3194912"/>
              <a:gd name="connsiteX0-335" fmla="*/ 0 w 12232858"/>
              <a:gd name="connsiteY0-336" fmla="*/ 48790 h 3130157"/>
              <a:gd name="connsiteX1-337" fmla="*/ 4261983 w 12232858"/>
              <a:gd name="connsiteY1-338" fmla="*/ 186039 h 3130157"/>
              <a:gd name="connsiteX2-339" fmla="*/ 6409760 w 12232858"/>
              <a:gd name="connsiteY2-340" fmla="*/ 833525 h 3130157"/>
              <a:gd name="connsiteX3-341" fmla="*/ 12232858 w 12232858"/>
              <a:gd name="connsiteY3-342" fmla="*/ 277181 h 3130157"/>
              <a:gd name="connsiteX4-343" fmla="*/ 12211593 w 12232858"/>
              <a:gd name="connsiteY4-344" fmla="*/ 3130157 h 3130157"/>
              <a:gd name="connsiteX5-345" fmla="*/ 21265 w 12232858"/>
              <a:gd name="connsiteY5-346" fmla="*/ 3130157 h 3130157"/>
              <a:gd name="connsiteX6-347" fmla="*/ 0 w 12232858"/>
              <a:gd name="connsiteY6-348" fmla="*/ 48790 h 3130157"/>
              <a:gd name="connsiteX0-349" fmla="*/ 0 w 12232858"/>
              <a:gd name="connsiteY0-350" fmla="*/ 0 h 3081367"/>
              <a:gd name="connsiteX1-351" fmla="*/ 4261983 w 12232858"/>
              <a:gd name="connsiteY1-352" fmla="*/ 137249 h 3081367"/>
              <a:gd name="connsiteX2-353" fmla="*/ 6409760 w 12232858"/>
              <a:gd name="connsiteY2-354" fmla="*/ 784735 h 3081367"/>
              <a:gd name="connsiteX3-355" fmla="*/ 12232858 w 12232858"/>
              <a:gd name="connsiteY3-356" fmla="*/ 228391 h 3081367"/>
              <a:gd name="connsiteX4-357" fmla="*/ 12211593 w 12232858"/>
              <a:gd name="connsiteY4-358" fmla="*/ 3081367 h 3081367"/>
              <a:gd name="connsiteX5-359" fmla="*/ 21265 w 12232858"/>
              <a:gd name="connsiteY5-360" fmla="*/ 3081367 h 3081367"/>
              <a:gd name="connsiteX6-361" fmla="*/ 0 w 12232858"/>
              <a:gd name="connsiteY6-362" fmla="*/ 0 h 3081367"/>
              <a:gd name="connsiteX0-363" fmla="*/ 0 w 12232858"/>
              <a:gd name="connsiteY0-364" fmla="*/ 0 h 3081367"/>
              <a:gd name="connsiteX1-365" fmla="*/ 4261983 w 12232858"/>
              <a:gd name="connsiteY1-366" fmla="*/ 137249 h 3081367"/>
              <a:gd name="connsiteX2-367" fmla="*/ 6409760 w 12232858"/>
              <a:gd name="connsiteY2-368" fmla="*/ 784735 h 3081367"/>
              <a:gd name="connsiteX3-369" fmla="*/ 12232858 w 12232858"/>
              <a:gd name="connsiteY3-370" fmla="*/ 228391 h 3081367"/>
              <a:gd name="connsiteX4-371" fmla="*/ 12211593 w 12232858"/>
              <a:gd name="connsiteY4-372" fmla="*/ 3081367 h 3081367"/>
              <a:gd name="connsiteX5-373" fmla="*/ 21265 w 12232858"/>
              <a:gd name="connsiteY5-374" fmla="*/ 3081367 h 3081367"/>
              <a:gd name="connsiteX6-375" fmla="*/ 0 w 12232858"/>
              <a:gd name="connsiteY6-376" fmla="*/ 0 h 3081367"/>
              <a:gd name="connsiteX0-377" fmla="*/ 0 w 12232858"/>
              <a:gd name="connsiteY0-378" fmla="*/ 0 h 3081367"/>
              <a:gd name="connsiteX1-379" fmla="*/ 4261983 w 12232858"/>
              <a:gd name="connsiteY1-380" fmla="*/ 137249 h 3081367"/>
              <a:gd name="connsiteX2-381" fmla="*/ 9280551 w 12232858"/>
              <a:gd name="connsiteY2-382" fmla="*/ 841626 h 3081367"/>
              <a:gd name="connsiteX3-383" fmla="*/ 12232858 w 12232858"/>
              <a:gd name="connsiteY3-384" fmla="*/ 228391 h 3081367"/>
              <a:gd name="connsiteX4-385" fmla="*/ 12211593 w 12232858"/>
              <a:gd name="connsiteY4-386" fmla="*/ 3081367 h 3081367"/>
              <a:gd name="connsiteX5-387" fmla="*/ 21265 w 12232858"/>
              <a:gd name="connsiteY5-388" fmla="*/ 3081367 h 3081367"/>
              <a:gd name="connsiteX6-389" fmla="*/ 0 w 12232858"/>
              <a:gd name="connsiteY6-390" fmla="*/ 0 h 3081367"/>
              <a:gd name="connsiteX0-391" fmla="*/ 0 w 12232858"/>
              <a:gd name="connsiteY0-392" fmla="*/ 0 h 3081367"/>
              <a:gd name="connsiteX1-393" fmla="*/ 4261983 w 12232858"/>
              <a:gd name="connsiteY1-394" fmla="*/ 137249 h 3081367"/>
              <a:gd name="connsiteX2-395" fmla="*/ 9046634 w 12232858"/>
              <a:gd name="connsiteY2-396" fmla="*/ 542946 h 3081367"/>
              <a:gd name="connsiteX3-397" fmla="*/ 12232858 w 12232858"/>
              <a:gd name="connsiteY3-398" fmla="*/ 228391 h 3081367"/>
              <a:gd name="connsiteX4-399" fmla="*/ 12211593 w 12232858"/>
              <a:gd name="connsiteY4-400" fmla="*/ 3081367 h 3081367"/>
              <a:gd name="connsiteX5-401" fmla="*/ 21265 w 12232858"/>
              <a:gd name="connsiteY5-402" fmla="*/ 3081367 h 3081367"/>
              <a:gd name="connsiteX6-403" fmla="*/ 0 w 12232858"/>
              <a:gd name="connsiteY6-404" fmla="*/ 0 h 3081367"/>
              <a:gd name="connsiteX0-405" fmla="*/ 0 w 12232858"/>
              <a:gd name="connsiteY0-406" fmla="*/ 0 h 3081367"/>
              <a:gd name="connsiteX1-407" fmla="*/ 4261983 w 12232858"/>
              <a:gd name="connsiteY1-408" fmla="*/ 137249 h 3081367"/>
              <a:gd name="connsiteX2-409" fmla="*/ 9046634 w 12232858"/>
              <a:gd name="connsiteY2-410" fmla="*/ 542946 h 3081367"/>
              <a:gd name="connsiteX3-411" fmla="*/ 12232858 w 12232858"/>
              <a:gd name="connsiteY3-412" fmla="*/ 228391 h 3081367"/>
              <a:gd name="connsiteX4-413" fmla="*/ 12211593 w 12232858"/>
              <a:gd name="connsiteY4-414" fmla="*/ 3081367 h 3081367"/>
              <a:gd name="connsiteX5-415" fmla="*/ 21265 w 12232858"/>
              <a:gd name="connsiteY5-416" fmla="*/ 3081367 h 3081367"/>
              <a:gd name="connsiteX6-417" fmla="*/ 0 w 12232858"/>
              <a:gd name="connsiteY6-418" fmla="*/ 0 h 3081367"/>
              <a:gd name="connsiteX0-419" fmla="*/ 0 w 12232858"/>
              <a:gd name="connsiteY0-420" fmla="*/ 1094332 h 4175699"/>
              <a:gd name="connsiteX1-421" fmla="*/ 4261983 w 12232858"/>
              <a:gd name="connsiteY1-422" fmla="*/ 1231581 h 4175699"/>
              <a:gd name="connsiteX2-423" fmla="*/ 9046634 w 12232858"/>
              <a:gd name="connsiteY2-424" fmla="*/ 1637278 h 4175699"/>
              <a:gd name="connsiteX3-425" fmla="*/ 12232858 w 12232858"/>
              <a:gd name="connsiteY3-426" fmla="*/ 0 h 4175699"/>
              <a:gd name="connsiteX4-427" fmla="*/ 12211593 w 12232858"/>
              <a:gd name="connsiteY4-428" fmla="*/ 4175699 h 4175699"/>
              <a:gd name="connsiteX5-429" fmla="*/ 21265 w 12232858"/>
              <a:gd name="connsiteY5-430" fmla="*/ 4175699 h 4175699"/>
              <a:gd name="connsiteX6-431" fmla="*/ 0 w 12232858"/>
              <a:gd name="connsiteY6-432" fmla="*/ 1094332 h 4175699"/>
              <a:gd name="connsiteX0-433" fmla="*/ 10633 w 12211593"/>
              <a:gd name="connsiteY0-434" fmla="*/ 1051665 h 4175699"/>
              <a:gd name="connsiteX1-435" fmla="*/ 4240718 w 12211593"/>
              <a:gd name="connsiteY1-436" fmla="*/ 1231581 h 4175699"/>
              <a:gd name="connsiteX2-437" fmla="*/ 9025369 w 12211593"/>
              <a:gd name="connsiteY2-438" fmla="*/ 1637278 h 4175699"/>
              <a:gd name="connsiteX3-439" fmla="*/ 12211593 w 12211593"/>
              <a:gd name="connsiteY3-440" fmla="*/ 0 h 4175699"/>
              <a:gd name="connsiteX4-441" fmla="*/ 12190328 w 12211593"/>
              <a:gd name="connsiteY4-442" fmla="*/ 4175699 h 4175699"/>
              <a:gd name="connsiteX5-443" fmla="*/ 0 w 12211593"/>
              <a:gd name="connsiteY5-444" fmla="*/ 4175699 h 4175699"/>
              <a:gd name="connsiteX6-445" fmla="*/ 10633 w 12211593"/>
              <a:gd name="connsiteY6-446" fmla="*/ 1051665 h 4175699"/>
              <a:gd name="connsiteX0-447" fmla="*/ 10633 w 12211593"/>
              <a:gd name="connsiteY0-448" fmla="*/ 1051665 h 4175699"/>
              <a:gd name="connsiteX1-449" fmla="*/ 4240718 w 12211593"/>
              <a:gd name="connsiteY1-450" fmla="*/ 1231581 h 4175699"/>
              <a:gd name="connsiteX2-451" fmla="*/ 9025369 w 12211593"/>
              <a:gd name="connsiteY2-452" fmla="*/ 1637278 h 4175699"/>
              <a:gd name="connsiteX3-453" fmla="*/ 12211593 w 12211593"/>
              <a:gd name="connsiteY3-454" fmla="*/ 0 h 4175699"/>
              <a:gd name="connsiteX4-455" fmla="*/ 12190328 w 12211593"/>
              <a:gd name="connsiteY4-456" fmla="*/ 4175699 h 4175699"/>
              <a:gd name="connsiteX5-457" fmla="*/ 10684049 w 12211593"/>
              <a:gd name="connsiteY5-458" fmla="*/ 4175268 h 4175699"/>
              <a:gd name="connsiteX6-459" fmla="*/ 0 w 12211593"/>
              <a:gd name="connsiteY6-460" fmla="*/ 4175699 h 4175699"/>
              <a:gd name="connsiteX7" fmla="*/ 10633 w 12211593"/>
              <a:gd name="connsiteY7" fmla="*/ 1051665 h 4175699"/>
              <a:gd name="connsiteX0-461" fmla="*/ 10633 w 12211593"/>
              <a:gd name="connsiteY0-462" fmla="*/ 1051665 h 4415602"/>
              <a:gd name="connsiteX1-463" fmla="*/ 4240718 w 12211593"/>
              <a:gd name="connsiteY1-464" fmla="*/ 1231581 h 4415602"/>
              <a:gd name="connsiteX2-465" fmla="*/ 9025369 w 12211593"/>
              <a:gd name="connsiteY2-466" fmla="*/ 1637278 h 4415602"/>
              <a:gd name="connsiteX3-467" fmla="*/ 12211593 w 12211593"/>
              <a:gd name="connsiteY3-468" fmla="*/ 0 h 4415602"/>
              <a:gd name="connsiteX4-469" fmla="*/ 12190328 w 12211593"/>
              <a:gd name="connsiteY4-470" fmla="*/ 4175699 h 4415602"/>
              <a:gd name="connsiteX5-471" fmla="*/ 5229547 w 12211593"/>
              <a:gd name="connsiteY5-472" fmla="*/ 4415602 h 4415602"/>
              <a:gd name="connsiteX6-473" fmla="*/ 0 w 12211593"/>
              <a:gd name="connsiteY6-474" fmla="*/ 4175699 h 4415602"/>
              <a:gd name="connsiteX7-475" fmla="*/ 10633 w 12211593"/>
              <a:gd name="connsiteY7-476" fmla="*/ 1051665 h 4415602"/>
              <a:gd name="connsiteX0-477" fmla="*/ 10633 w 12211593"/>
              <a:gd name="connsiteY0-478" fmla="*/ 1051665 h 4175699"/>
              <a:gd name="connsiteX1-479" fmla="*/ 4240718 w 12211593"/>
              <a:gd name="connsiteY1-480" fmla="*/ 1231581 h 4175699"/>
              <a:gd name="connsiteX2-481" fmla="*/ 9025369 w 12211593"/>
              <a:gd name="connsiteY2-482" fmla="*/ 1637278 h 4175699"/>
              <a:gd name="connsiteX3-483" fmla="*/ 12211593 w 12211593"/>
              <a:gd name="connsiteY3-484" fmla="*/ 0 h 4175699"/>
              <a:gd name="connsiteX4-485" fmla="*/ 12190328 w 12211593"/>
              <a:gd name="connsiteY4-486" fmla="*/ 4175699 h 4175699"/>
              <a:gd name="connsiteX5-487" fmla="*/ 4772347 w 12211593"/>
              <a:gd name="connsiteY5-488" fmla="*/ 3822776 h 4175699"/>
              <a:gd name="connsiteX6-489" fmla="*/ 0 w 12211593"/>
              <a:gd name="connsiteY6-490" fmla="*/ 4175699 h 4175699"/>
              <a:gd name="connsiteX7-491" fmla="*/ 10633 w 12211593"/>
              <a:gd name="connsiteY7-492" fmla="*/ 1051665 h 4175699"/>
              <a:gd name="connsiteX0-493" fmla="*/ 10633 w 12211593"/>
              <a:gd name="connsiteY0-494" fmla="*/ 1051665 h 4175699"/>
              <a:gd name="connsiteX1-495" fmla="*/ 4240718 w 12211593"/>
              <a:gd name="connsiteY1-496" fmla="*/ 1231581 h 4175699"/>
              <a:gd name="connsiteX2-497" fmla="*/ 9025369 w 12211593"/>
              <a:gd name="connsiteY2-498" fmla="*/ 1637278 h 4175699"/>
              <a:gd name="connsiteX3-499" fmla="*/ 12211593 w 12211593"/>
              <a:gd name="connsiteY3-500" fmla="*/ 0 h 4175699"/>
              <a:gd name="connsiteX4-501" fmla="*/ 12190328 w 12211593"/>
              <a:gd name="connsiteY4-502" fmla="*/ 4175699 h 4175699"/>
              <a:gd name="connsiteX5-503" fmla="*/ 4772347 w 12211593"/>
              <a:gd name="connsiteY5-504" fmla="*/ 3822776 h 4175699"/>
              <a:gd name="connsiteX6-505" fmla="*/ 0 w 12211593"/>
              <a:gd name="connsiteY6-506" fmla="*/ 4175699 h 4175699"/>
              <a:gd name="connsiteX7-507" fmla="*/ 10633 w 12211593"/>
              <a:gd name="connsiteY7-508" fmla="*/ 1051665 h 4175699"/>
              <a:gd name="connsiteX0-509" fmla="*/ 10633 w 12211593"/>
              <a:gd name="connsiteY0-510" fmla="*/ 1051665 h 4179508"/>
              <a:gd name="connsiteX1-511" fmla="*/ 4240718 w 12211593"/>
              <a:gd name="connsiteY1-512" fmla="*/ 1231581 h 4179508"/>
              <a:gd name="connsiteX2-513" fmla="*/ 9025369 w 12211593"/>
              <a:gd name="connsiteY2-514" fmla="*/ 1637278 h 4179508"/>
              <a:gd name="connsiteX3-515" fmla="*/ 12211593 w 12211593"/>
              <a:gd name="connsiteY3-516" fmla="*/ 0 h 4179508"/>
              <a:gd name="connsiteX4-517" fmla="*/ 12190328 w 12211593"/>
              <a:gd name="connsiteY4-518" fmla="*/ 4175699 h 4179508"/>
              <a:gd name="connsiteX5-519" fmla="*/ 4772347 w 12211593"/>
              <a:gd name="connsiteY5-520" fmla="*/ 3822776 h 4179508"/>
              <a:gd name="connsiteX6-521" fmla="*/ 0 w 12211593"/>
              <a:gd name="connsiteY6-522" fmla="*/ 4175699 h 4179508"/>
              <a:gd name="connsiteX7-523" fmla="*/ 10633 w 12211593"/>
              <a:gd name="connsiteY7-524" fmla="*/ 1051665 h 4179508"/>
              <a:gd name="connsiteX0-525" fmla="*/ 10633 w 12211593"/>
              <a:gd name="connsiteY0-526" fmla="*/ 1051665 h 4175699"/>
              <a:gd name="connsiteX1-527" fmla="*/ 4240718 w 12211593"/>
              <a:gd name="connsiteY1-528" fmla="*/ 1231581 h 4175699"/>
              <a:gd name="connsiteX2-529" fmla="*/ 9025369 w 12211593"/>
              <a:gd name="connsiteY2-530" fmla="*/ 1637278 h 4175699"/>
              <a:gd name="connsiteX3-531" fmla="*/ 12211593 w 12211593"/>
              <a:gd name="connsiteY3-532" fmla="*/ 0 h 4175699"/>
              <a:gd name="connsiteX4-533" fmla="*/ 12190328 w 12211593"/>
              <a:gd name="connsiteY4-534" fmla="*/ 4175699 h 4175699"/>
              <a:gd name="connsiteX5-535" fmla="*/ 8770189 w 12211593"/>
              <a:gd name="connsiteY5-536" fmla="*/ 3694598 h 4175699"/>
              <a:gd name="connsiteX6-537" fmla="*/ 0 w 12211593"/>
              <a:gd name="connsiteY6-538" fmla="*/ 4175699 h 4175699"/>
              <a:gd name="connsiteX7-539" fmla="*/ 10633 w 12211593"/>
              <a:gd name="connsiteY7-540" fmla="*/ 1051665 h 4175699"/>
              <a:gd name="connsiteX0-541" fmla="*/ 10633 w 12211593"/>
              <a:gd name="connsiteY0-542" fmla="*/ 1051665 h 4175699"/>
              <a:gd name="connsiteX1-543" fmla="*/ 4240718 w 12211593"/>
              <a:gd name="connsiteY1-544" fmla="*/ 1231581 h 4175699"/>
              <a:gd name="connsiteX2-545" fmla="*/ 9025369 w 12211593"/>
              <a:gd name="connsiteY2-546" fmla="*/ 1637278 h 4175699"/>
              <a:gd name="connsiteX3-547" fmla="*/ 12211593 w 12211593"/>
              <a:gd name="connsiteY3-548" fmla="*/ 0 h 4175699"/>
              <a:gd name="connsiteX4-549" fmla="*/ 12190328 w 12211593"/>
              <a:gd name="connsiteY4-550" fmla="*/ 4175699 h 4175699"/>
              <a:gd name="connsiteX5-551" fmla="*/ 8770189 w 12211593"/>
              <a:gd name="connsiteY5-552" fmla="*/ 3694598 h 4175699"/>
              <a:gd name="connsiteX6-553" fmla="*/ 0 w 12211593"/>
              <a:gd name="connsiteY6-554" fmla="*/ 4175699 h 4175699"/>
              <a:gd name="connsiteX7-555" fmla="*/ 10633 w 12211593"/>
              <a:gd name="connsiteY7-556" fmla="*/ 1051665 h 4175699"/>
              <a:gd name="connsiteX0-557" fmla="*/ 10633 w 12211593"/>
              <a:gd name="connsiteY0-558" fmla="*/ 1051665 h 4332234"/>
              <a:gd name="connsiteX1-559" fmla="*/ 4240718 w 12211593"/>
              <a:gd name="connsiteY1-560" fmla="*/ 1231581 h 4332234"/>
              <a:gd name="connsiteX2-561" fmla="*/ 9025369 w 12211593"/>
              <a:gd name="connsiteY2-562" fmla="*/ 1637278 h 4332234"/>
              <a:gd name="connsiteX3-563" fmla="*/ 12211593 w 12211593"/>
              <a:gd name="connsiteY3-564" fmla="*/ 0 h 4332234"/>
              <a:gd name="connsiteX4-565" fmla="*/ 12190328 w 12211593"/>
              <a:gd name="connsiteY4-566" fmla="*/ 4175699 h 4332234"/>
              <a:gd name="connsiteX5-567" fmla="*/ 8802087 w 12211593"/>
              <a:gd name="connsiteY5-568" fmla="*/ 4063112 h 4332234"/>
              <a:gd name="connsiteX6-569" fmla="*/ 0 w 12211593"/>
              <a:gd name="connsiteY6-570" fmla="*/ 4175699 h 4332234"/>
              <a:gd name="connsiteX7-571" fmla="*/ 10633 w 12211593"/>
              <a:gd name="connsiteY7-572" fmla="*/ 1051665 h 4332234"/>
              <a:gd name="connsiteX0-573" fmla="*/ 10633 w 12211593"/>
              <a:gd name="connsiteY0-574" fmla="*/ 1051665 h 4332232"/>
              <a:gd name="connsiteX1-575" fmla="*/ 4240718 w 12211593"/>
              <a:gd name="connsiteY1-576" fmla="*/ 1231581 h 4332232"/>
              <a:gd name="connsiteX2-577" fmla="*/ 9025369 w 12211593"/>
              <a:gd name="connsiteY2-578" fmla="*/ 1637278 h 4332232"/>
              <a:gd name="connsiteX3-579" fmla="*/ 12211593 w 12211593"/>
              <a:gd name="connsiteY3-580" fmla="*/ 0 h 4332232"/>
              <a:gd name="connsiteX4-581" fmla="*/ 12190328 w 12211593"/>
              <a:gd name="connsiteY4-582" fmla="*/ 4175699 h 4332232"/>
              <a:gd name="connsiteX5-583" fmla="*/ 8802087 w 12211593"/>
              <a:gd name="connsiteY5-584" fmla="*/ 4063112 h 4332232"/>
              <a:gd name="connsiteX6-585" fmla="*/ 0 w 12211593"/>
              <a:gd name="connsiteY6-586" fmla="*/ 4175699 h 4332232"/>
              <a:gd name="connsiteX7-587" fmla="*/ 10633 w 12211593"/>
              <a:gd name="connsiteY7-588" fmla="*/ 1051665 h 4332232"/>
              <a:gd name="connsiteX0-589" fmla="*/ 10633 w 12211593"/>
              <a:gd name="connsiteY0-590" fmla="*/ 1051665 h 4332234"/>
              <a:gd name="connsiteX1-591" fmla="*/ 4240718 w 12211593"/>
              <a:gd name="connsiteY1-592" fmla="*/ 1231581 h 4332234"/>
              <a:gd name="connsiteX2-593" fmla="*/ 9025369 w 12211593"/>
              <a:gd name="connsiteY2-594" fmla="*/ 1637278 h 4332234"/>
              <a:gd name="connsiteX3-595" fmla="*/ 12211593 w 12211593"/>
              <a:gd name="connsiteY3-596" fmla="*/ 0 h 4332234"/>
              <a:gd name="connsiteX4-597" fmla="*/ 12190328 w 12211593"/>
              <a:gd name="connsiteY4-598" fmla="*/ 4175699 h 4332234"/>
              <a:gd name="connsiteX5-599" fmla="*/ 8802087 w 12211593"/>
              <a:gd name="connsiteY5-600" fmla="*/ 4063112 h 4332234"/>
              <a:gd name="connsiteX6-601" fmla="*/ 0 w 12211593"/>
              <a:gd name="connsiteY6-602" fmla="*/ 4175699 h 4332234"/>
              <a:gd name="connsiteX7-603" fmla="*/ 10633 w 12211593"/>
              <a:gd name="connsiteY7-604" fmla="*/ 1051665 h 4332234"/>
              <a:gd name="connsiteX0-605" fmla="*/ 21265 w 12222225"/>
              <a:gd name="connsiteY0-606" fmla="*/ 1051665 h 4264060"/>
              <a:gd name="connsiteX1-607" fmla="*/ 4251350 w 12222225"/>
              <a:gd name="connsiteY1-608" fmla="*/ 1231581 h 4264060"/>
              <a:gd name="connsiteX2-609" fmla="*/ 9036001 w 12222225"/>
              <a:gd name="connsiteY2-610" fmla="*/ 1637278 h 4264060"/>
              <a:gd name="connsiteX3-611" fmla="*/ 12222225 w 12222225"/>
              <a:gd name="connsiteY3-612" fmla="*/ 0 h 4264060"/>
              <a:gd name="connsiteX4-613" fmla="*/ 12200960 w 12222225"/>
              <a:gd name="connsiteY4-614" fmla="*/ 4175699 h 4264060"/>
              <a:gd name="connsiteX5-615" fmla="*/ 8812719 w 12222225"/>
              <a:gd name="connsiteY5-616" fmla="*/ 4063112 h 4264060"/>
              <a:gd name="connsiteX6-617" fmla="*/ 0 w 12222225"/>
              <a:gd name="connsiteY6-618" fmla="*/ 3839231 h 4264060"/>
              <a:gd name="connsiteX7-619" fmla="*/ 21265 w 12222225"/>
              <a:gd name="connsiteY7-620" fmla="*/ 1051665 h 426406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95" y="connsiteY6-96"/>
              </a:cxn>
              <a:cxn ang="0">
                <a:pos x="connsiteX7-475" y="connsiteY7-476"/>
              </a:cxn>
            </a:cxnLst>
            <a:rect l="l" t="t" r="r" b="b"/>
            <a:pathLst>
              <a:path w="12222225" h="4264060">
                <a:moveTo>
                  <a:pt x="21265" y="1051665"/>
                </a:moveTo>
                <a:cubicBezTo>
                  <a:pt x="2416576" y="2151193"/>
                  <a:pt x="2260075" y="766972"/>
                  <a:pt x="4251350" y="1231581"/>
                </a:cubicBezTo>
                <a:cubicBezTo>
                  <a:pt x="5647759" y="1554564"/>
                  <a:pt x="7437574" y="2094477"/>
                  <a:pt x="9036001" y="1637278"/>
                </a:cubicBezTo>
                <a:cubicBezTo>
                  <a:pt x="10278828" y="1196925"/>
                  <a:pt x="10554095" y="1727170"/>
                  <a:pt x="12222225" y="0"/>
                </a:cubicBezTo>
                <a:lnTo>
                  <a:pt x="12200960" y="4175699"/>
                </a:lnTo>
                <a:cubicBezTo>
                  <a:pt x="10844719" y="3753633"/>
                  <a:pt x="10115798" y="3668040"/>
                  <a:pt x="8812719" y="4063112"/>
                </a:cubicBezTo>
                <a:cubicBezTo>
                  <a:pt x="7115612" y="4661423"/>
                  <a:pt x="1590782" y="3721590"/>
                  <a:pt x="0" y="3839231"/>
                </a:cubicBezTo>
                <a:cubicBezTo>
                  <a:pt x="3544" y="2797886"/>
                  <a:pt x="17721" y="2093010"/>
                  <a:pt x="21265" y="1051665"/>
                </a:cubicBezTo>
                <a:close/>
              </a:path>
            </a:pathLst>
          </a:custGeom>
          <a:solidFill>
            <a:schemeClr val="accent2">
              <a:alpha val="6313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kumimoji="1" lang="zh-CN" altLang="en-US" dirty="0"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2404" y="599732"/>
            <a:ext cx="2790224" cy="1018902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4168817" y="1512989"/>
            <a:ext cx="1148080" cy="711200"/>
            <a:chOff x="4947920" y="1036320"/>
            <a:chExt cx="1148080" cy="711200"/>
          </a:xfrm>
        </p:grpSpPr>
        <p:sp>
          <p:nvSpPr>
            <p:cNvPr id="9" name="平行四边形 8"/>
            <p:cNvSpPr/>
            <p:nvPr/>
          </p:nvSpPr>
          <p:spPr>
            <a:xfrm>
              <a:off x="4947920" y="1036320"/>
              <a:ext cx="1148080" cy="711200"/>
            </a:xfrm>
            <a:prstGeom prst="parallelogram">
              <a:avLst/>
            </a:prstGeom>
            <a:gradFill>
              <a:gsLst>
                <a:gs pos="0">
                  <a:schemeClr val="accent2"/>
                </a:gs>
                <a:gs pos="33000">
                  <a:schemeClr val="accent1">
                    <a:lumMod val="45000"/>
                    <a:lumOff val="55000"/>
                  </a:schemeClr>
                </a:gs>
                <a:gs pos="60000">
                  <a:schemeClr val="accent2"/>
                </a:gs>
              </a:gsLst>
              <a:lin ang="2400000" scaled="0"/>
            </a:gradFill>
            <a:ln>
              <a:noFill/>
            </a:ln>
            <a:effectLst>
              <a:reflection blurRad="6350" stA="270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cs typeface="+mn-ea"/>
                <a:sym typeface="+mn-lt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5137784" y="1130310"/>
              <a:ext cx="7683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2"/>
                  </a:solidFill>
                  <a:cs typeface="+mn-ea"/>
                  <a:sym typeface="+mn-lt"/>
                </a:rPr>
                <a:t>3</a:t>
              </a:r>
              <a:endParaRPr lang="zh-CN" altLang="en-US" sz="2800" b="1" dirty="0">
                <a:solidFill>
                  <a:schemeClr val="bg2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1963610" y="2737201"/>
            <a:ext cx="585851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b="1" dirty="0">
                <a:solidFill>
                  <a:schemeClr val="tx2"/>
                </a:solidFill>
                <a:cs typeface="+mn-ea"/>
                <a:sym typeface="+mn-lt"/>
              </a:rPr>
              <a:t>输入章节标题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102" y="599732"/>
            <a:ext cx="1409700" cy="3810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48649" y="1550287"/>
            <a:ext cx="3203123" cy="5217087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0" y="4385744"/>
            <a:ext cx="12192000" cy="2472256"/>
            <a:chOff x="0" y="4385744"/>
            <a:chExt cx="12192000" cy="247225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0" y="5921804"/>
              <a:ext cx="12192000" cy="936196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flipH="1">
              <a:off x="343622" y="4385744"/>
              <a:ext cx="1987982" cy="2352843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split orient="vert"/>
      </p:transition>
    </mc:Choice>
    <mc:Fallback xmlns="">
      <p:transition spd="slow" advClick="0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290900" y="564707"/>
            <a:ext cx="37973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400" b="1">
                <a:solidFill>
                  <a:srgbClr val="4537C4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pPr algn="ctr"/>
            <a:r>
              <a:rPr lang="zh-CN" altLang="en-US" sz="2800" b="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输入标题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647846" y="1074697"/>
            <a:ext cx="30834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accent1"/>
                </a:solidFill>
                <a:cs typeface="+mn-ea"/>
                <a:sym typeface="+mn-lt"/>
              </a:rPr>
              <a:t>Please</a:t>
            </a:r>
            <a:r>
              <a:rPr lang="zh-CN" altLang="en-US" sz="1200" dirty="0">
                <a:solidFill>
                  <a:schemeClr val="accent1"/>
                </a:solidFill>
                <a:cs typeface="+mn-ea"/>
                <a:sym typeface="+mn-lt"/>
              </a:rPr>
              <a:t>  </a:t>
            </a:r>
            <a:r>
              <a:rPr lang="en-US" altLang="zh-CN" sz="1200" dirty="0">
                <a:solidFill>
                  <a:schemeClr val="accent1"/>
                </a:solidFill>
                <a:cs typeface="+mn-ea"/>
                <a:sym typeface="+mn-lt"/>
              </a:rPr>
              <a:t>Enter</a:t>
            </a:r>
            <a:r>
              <a:rPr lang="zh-CN" altLang="en-US" sz="1200" dirty="0">
                <a:solidFill>
                  <a:schemeClr val="accent1"/>
                </a:solidFill>
                <a:cs typeface="+mn-ea"/>
                <a:sym typeface="+mn-lt"/>
              </a:rPr>
              <a:t>  </a:t>
            </a:r>
            <a:r>
              <a:rPr lang="en-US" altLang="zh-CN" sz="1200" dirty="0">
                <a:solidFill>
                  <a:schemeClr val="accent1"/>
                </a:solidFill>
                <a:cs typeface="+mn-ea"/>
                <a:sym typeface="+mn-lt"/>
              </a:rPr>
              <a:t>Your</a:t>
            </a:r>
            <a:r>
              <a:rPr lang="zh-CN" altLang="en-US" sz="1200" dirty="0">
                <a:solidFill>
                  <a:schemeClr val="accent1"/>
                </a:solidFill>
                <a:cs typeface="+mn-ea"/>
                <a:sym typeface="+mn-lt"/>
              </a:rPr>
              <a:t>  </a:t>
            </a:r>
            <a:r>
              <a:rPr lang="en-US" altLang="zh-CN" sz="1200" dirty="0">
                <a:solidFill>
                  <a:schemeClr val="accent1"/>
                </a:solidFill>
                <a:cs typeface="+mn-ea"/>
                <a:sym typeface="+mn-lt"/>
              </a:rPr>
              <a:t>Title</a:t>
            </a:r>
            <a:endParaRPr kumimoji="1" lang="zh-CN" altLang="en-US" sz="12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645236" y="3703321"/>
            <a:ext cx="2207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accent2"/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645236" y="4141103"/>
            <a:ext cx="26456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在这里添加你的详细小段落文本内容，与标题相关并符合整体语言风格内容请简洁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......</a:t>
            </a: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在这里添加你的详细小段落文本内容，与标题相关并符合整体语言风格内容请简洁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......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1645236" y="1636776"/>
            <a:ext cx="1359408" cy="1792224"/>
            <a:chOff x="1645236" y="1636776"/>
            <a:chExt cx="1359408" cy="1792224"/>
          </a:xfrm>
        </p:grpSpPr>
        <p:sp>
          <p:nvSpPr>
            <p:cNvPr id="6" name="文本框 5"/>
            <p:cNvSpPr txBox="1"/>
            <p:nvPr/>
          </p:nvSpPr>
          <p:spPr>
            <a:xfrm>
              <a:off x="1645236" y="1636776"/>
              <a:ext cx="1122348" cy="179222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l"/>
              <a:r>
                <a:rPr kumimoji="1" lang="en-US" altLang="zh-CN" sz="11500" dirty="0">
                  <a:solidFill>
                    <a:schemeClr val="accent2"/>
                  </a:solidFill>
                  <a:cs typeface="+mn-ea"/>
                  <a:sym typeface="+mn-lt"/>
                </a:rPr>
                <a:t>1</a:t>
              </a:r>
              <a:endParaRPr kumimoji="1" lang="zh-CN" altLang="en-US" sz="11500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  <p:sp>
          <p:nvSpPr>
            <p:cNvPr id="18" name="直角三角形 17"/>
            <p:cNvSpPr/>
            <p:nvPr/>
          </p:nvSpPr>
          <p:spPr>
            <a:xfrm>
              <a:off x="2755405" y="2954208"/>
              <a:ext cx="249239" cy="249239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5076866" y="3703321"/>
            <a:ext cx="2207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accent2"/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5076866" y="4141103"/>
            <a:ext cx="26456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在这里添加你的详细小段落文本内容，与标题相关并符合整体语言风格内容请简洁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......</a:t>
            </a: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在这里添加你的详细小段落文本内容，与标题相关并符合整体语言风格内容请简洁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......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5076866" y="1636776"/>
            <a:ext cx="1359408" cy="1792224"/>
            <a:chOff x="1645236" y="1636776"/>
            <a:chExt cx="1359408" cy="1792224"/>
          </a:xfrm>
        </p:grpSpPr>
        <p:sp>
          <p:nvSpPr>
            <p:cNvPr id="23" name="文本框 22"/>
            <p:cNvSpPr txBox="1"/>
            <p:nvPr/>
          </p:nvSpPr>
          <p:spPr>
            <a:xfrm>
              <a:off x="1645236" y="1636776"/>
              <a:ext cx="1122348" cy="179222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l"/>
              <a:r>
                <a:rPr kumimoji="1" lang="en-US" altLang="zh-CN" sz="11500" dirty="0">
                  <a:solidFill>
                    <a:schemeClr val="accent2"/>
                  </a:solidFill>
                  <a:cs typeface="+mn-ea"/>
                  <a:sym typeface="+mn-lt"/>
                </a:rPr>
                <a:t>2</a:t>
              </a:r>
              <a:endParaRPr kumimoji="1" lang="zh-CN" altLang="en-US" sz="11500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  <p:sp>
          <p:nvSpPr>
            <p:cNvPr id="24" name="直角三角形 23"/>
            <p:cNvSpPr/>
            <p:nvPr/>
          </p:nvSpPr>
          <p:spPr>
            <a:xfrm>
              <a:off x="2755405" y="2954208"/>
              <a:ext cx="249239" cy="249239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25" name="文本框 24"/>
          <p:cNvSpPr txBox="1"/>
          <p:nvPr/>
        </p:nvSpPr>
        <p:spPr>
          <a:xfrm>
            <a:off x="8677067" y="3703321"/>
            <a:ext cx="2207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accent2"/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8677067" y="4141103"/>
            <a:ext cx="26456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在这里添加你的详细小段落文本内容，与标题相关并符合整体语言风格内容请简洁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......</a:t>
            </a: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在这里添加你的详细小段落文本内容，与标题相关并符合整体语言风格内容请简洁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......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8677067" y="1636776"/>
            <a:ext cx="1359408" cy="1792224"/>
            <a:chOff x="1645236" y="1636776"/>
            <a:chExt cx="1359408" cy="1792224"/>
          </a:xfrm>
        </p:grpSpPr>
        <p:sp>
          <p:nvSpPr>
            <p:cNvPr id="28" name="文本框 27"/>
            <p:cNvSpPr txBox="1"/>
            <p:nvPr/>
          </p:nvSpPr>
          <p:spPr>
            <a:xfrm>
              <a:off x="1645236" y="1636776"/>
              <a:ext cx="1122348" cy="179222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l"/>
              <a:r>
                <a:rPr kumimoji="1" lang="en-US" altLang="zh-CN" sz="11500" dirty="0">
                  <a:solidFill>
                    <a:schemeClr val="accent2"/>
                  </a:solidFill>
                  <a:cs typeface="+mn-ea"/>
                  <a:sym typeface="+mn-lt"/>
                </a:rPr>
                <a:t>3</a:t>
              </a:r>
              <a:endParaRPr kumimoji="1" lang="zh-CN" altLang="en-US" sz="11500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  <p:sp>
          <p:nvSpPr>
            <p:cNvPr id="29" name="直角三角形 28"/>
            <p:cNvSpPr/>
            <p:nvPr/>
          </p:nvSpPr>
          <p:spPr>
            <a:xfrm>
              <a:off x="2755405" y="2954208"/>
              <a:ext cx="249239" cy="249239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split orient="vert"/>
      </p:transition>
    </mc:Choice>
    <mc:Fallback xmlns="">
      <p:transition spd="slow" advClick="0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  <p:bldP spid="20" grpId="0"/>
      <p:bldP spid="21" grpId="0"/>
      <p:bldP spid="25" grpId="0"/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圆角矩形 19"/>
          <p:cNvSpPr/>
          <p:nvPr/>
        </p:nvSpPr>
        <p:spPr>
          <a:xfrm>
            <a:off x="-4927580" y="6607024"/>
            <a:ext cx="1498965" cy="437782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22" name="圆角矩形 21"/>
          <p:cNvSpPr/>
          <p:nvPr/>
        </p:nvSpPr>
        <p:spPr>
          <a:xfrm>
            <a:off x="1579973" y="2302747"/>
            <a:ext cx="1498965" cy="43778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960500" y="2740529"/>
            <a:ext cx="2737909" cy="526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在这里添加你的详细小段落文本内容，与标题相关并符合整体语言风格内容请简洁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......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圆角矩形 26"/>
          <p:cNvSpPr/>
          <p:nvPr/>
        </p:nvSpPr>
        <p:spPr>
          <a:xfrm>
            <a:off x="1604067" y="4659911"/>
            <a:ext cx="1498965" cy="43778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960500" y="5097693"/>
            <a:ext cx="2737909" cy="526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在这里添加你的详细小段落文本内容，与标题相关并符合整体语言风格内容请简洁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......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2" name="圆角矩形 31"/>
          <p:cNvSpPr/>
          <p:nvPr/>
        </p:nvSpPr>
        <p:spPr>
          <a:xfrm>
            <a:off x="9252174" y="2319503"/>
            <a:ext cx="1498965" cy="437782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8632701" y="2791510"/>
            <a:ext cx="2737909" cy="526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在这里添加你的详细小段落文本内容，与标题相关并符合整体语言风格内容请简洁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......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6" name="圆角矩形 35"/>
          <p:cNvSpPr/>
          <p:nvPr/>
        </p:nvSpPr>
        <p:spPr>
          <a:xfrm>
            <a:off x="9252174" y="4646506"/>
            <a:ext cx="1498965" cy="43778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8632701" y="5097693"/>
            <a:ext cx="2737909" cy="526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在这里添加你的详细小段落文本内容，与标题相关并符合整体语言风格内容请简洁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......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341976" y="2198418"/>
            <a:ext cx="3773170" cy="28992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文本框 12"/>
          <p:cNvSpPr txBox="1"/>
          <p:nvPr/>
        </p:nvSpPr>
        <p:spPr>
          <a:xfrm>
            <a:off x="4290900" y="564707"/>
            <a:ext cx="37973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400" b="1">
                <a:solidFill>
                  <a:srgbClr val="4537C4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pPr algn="ctr"/>
            <a:r>
              <a:rPr lang="zh-CN" altLang="en-US" sz="2800" b="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输入标题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4647846" y="1074697"/>
            <a:ext cx="30834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accent1"/>
                </a:solidFill>
                <a:cs typeface="+mn-ea"/>
                <a:sym typeface="+mn-lt"/>
              </a:rPr>
              <a:t>Please</a:t>
            </a:r>
            <a:r>
              <a:rPr lang="zh-CN" altLang="en-US" sz="1200" dirty="0">
                <a:solidFill>
                  <a:schemeClr val="accent1"/>
                </a:solidFill>
                <a:cs typeface="+mn-ea"/>
                <a:sym typeface="+mn-lt"/>
              </a:rPr>
              <a:t>  </a:t>
            </a:r>
            <a:r>
              <a:rPr lang="en-US" altLang="zh-CN" sz="1200" dirty="0">
                <a:solidFill>
                  <a:schemeClr val="accent1"/>
                </a:solidFill>
                <a:cs typeface="+mn-ea"/>
                <a:sym typeface="+mn-lt"/>
              </a:rPr>
              <a:t>Enter</a:t>
            </a:r>
            <a:r>
              <a:rPr lang="zh-CN" altLang="en-US" sz="1200" dirty="0">
                <a:solidFill>
                  <a:schemeClr val="accent1"/>
                </a:solidFill>
                <a:cs typeface="+mn-ea"/>
                <a:sym typeface="+mn-lt"/>
              </a:rPr>
              <a:t>  </a:t>
            </a:r>
            <a:r>
              <a:rPr lang="en-US" altLang="zh-CN" sz="1200" dirty="0">
                <a:solidFill>
                  <a:schemeClr val="accent1"/>
                </a:solidFill>
                <a:cs typeface="+mn-ea"/>
                <a:sym typeface="+mn-lt"/>
              </a:rPr>
              <a:t>Your</a:t>
            </a:r>
            <a:r>
              <a:rPr lang="zh-CN" altLang="en-US" sz="1200" dirty="0">
                <a:solidFill>
                  <a:schemeClr val="accent1"/>
                </a:solidFill>
                <a:cs typeface="+mn-ea"/>
                <a:sym typeface="+mn-lt"/>
              </a:rPr>
              <a:t>  </a:t>
            </a:r>
            <a:r>
              <a:rPr lang="en-US" altLang="zh-CN" sz="1200" dirty="0">
                <a:solidFill>
                  <a:schemeClr val="accent1"/>
                </a:solidFill>
                <a:cs typeface="+mn-ea"/>
                <a:sym typeface="+mn-lt"/>
              </a:rPr>
              <a:t>Title</a:t>
            </a:r>
            <a:endParaRPr kumimoji="1" lang="zh-CN" altLang="en-US" sz="12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split orient="vert"/>
      </p:transition>
    </mc:Choice>
    <mc:Fallback xmlns="">
      <p:transition spd="slow" advClick="0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5" grpId="0"/>
      <p:bldP spid="27" grpId="0" animBg="1"/>
      <p:bldP spid="30" grpId="0"/>
      <p:bldP spid="32" grpId="0" animBg="1"/>
      <p:bldP spid="34" grpId="0"/>
      <p:bldP spid="36" grpId="0" animBg="1"/>
      <p:bldP spid="38" grpId="0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516183" y="1938638"/>
            <a:ext cx="413578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u"/>
            </a:pPr>
            <a:r>
              <a:rPr lang="zh-CN" altLang="en-US" sz="1200" dirty="0">
                <a:solidFill>
                  <a:schemeClr val="accent3"/>
                </a:solidFill>
                <a:cs typeface="+mn-ea"/>
                <a:sym typeface="+mn-lt"/>
              </a:rPr>
              <a:t>在这里添加你的详细小段落文本内容，与标题相关并符合整体语言风格内容请简洁，尽量生动，将你需要表达的意思表述清楚完整，控制好字数，与设计排版相符合，保持美观大方</a:t>
            </a:r>
            <a:r>
              <a:rPr lang="en-US" altLang="zh-CN" sz="1200" dirty="0">
                <a:solidFill>
                  <a:schemeClr val="accent3"/>
                </a:solidFill>
                <a:cs typeface="+mn-ea"/>
                <a:sym typeface="+mn-lt"/>
              </a:rPr>
              <a:t>… …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u"/>
            </a:pPr>
            <a:endParaRPr lang="zh-CN" altLang="en-US" sz="1200" dirty="0">
              <a:solidFill>
                <a:schemeClr val="accent3"/>
              </a:solidFill>
              <a:cs typeface="+mn-ea"/>
              <a:sym typeface="+mn-lt"/>
            </a:endParaRP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u"/>
            </a:pPr>
            <a:r>
              <a:rPr lang="zh-CN" altLang="en-US" sz="1200" dirty="0">
                <a:solidFill>
                  <a:schemeClr val="accent3"/>
                </a:solidFill>
                <a:cs typeface="+mn-ea"/>
                <a:sym typeface="+mn-lt"/>
              </a:rPr>
              <a:t>在这里添加你的详细小段落文本内容，与标题相关并符合整体语言风格内容请简洁，尽量生动，将你需要表达的意思表述清楚完整，控制好字数，与设计排版相符合，保持美观大方</a:t>
            </a:r>
            <a:r>
              <a:rPr lang="en-US" altLang="zh-CN" sz="1200" dirty="0">
                <a:solidFill>
                  <a:schemeClr val="accent3"/>
                </a:solidFill>
                <a:cs typeface="+mn-ea"/>
                <a:sym typeface="+mn-lt"/>
              </a:rPr>
              <a:t>… …</a:t>
            </a:r>
            <a:endParaRPr lang="zh-CN" altLang="en-US" sz="1200" dirty="0">
              <a:solidFill>
                <a:schemeClr val="accent3"/>
              </a:solidFill>
              <a:cs typeface="+mn-ea"/>
              <a:sym typeface="+mn-lt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7336358" y="1938638"/>
            <a:ext cx="3197860" cy="3971962"/>
            <a:chOff x="6718300" y="764520"/>
            <a:chExt cx="4290390" cy="5328960"/>
          </a:xfrm>
        </p:grpSpPr>
        <p:sp>
          <p:nvSpPr>
            <p:cNvPr id="9" name="圆角矩形 8"/>
            <p:cNvSpPr/>
            <p:nvPr/>
          </p:nvSpPr>
          <p:spPr>
            <a:xfrm>
              <a:off x="7747330" y="764520"/>
              <a:ext cx="3261360" cy="4988560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cs typeface="+mn-ea"/>
                <a:sym typeface="+mn-lt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6718300" y="949204"/>
              <a:ext cx="3692820" cy="5144276"/>
            </a:xfrm>
            <a:prstGeom prst="roundRect">
              <a:avLst/>
            </a:prstGeom>
          </p:spPr>
        </p:pic>
      </p:grpSp>
      <p:sp>
        <p:nvSpPr>
          <p:cNvPr id="16" name="文本框 15"/>
          <p:cNvSpPr txBox="1"/>
          <p:nvPr/>
        </p:nvSpPr>
        <p:spPr>
          <a:xfrm>
            <a:off x="4290900" y="564707"/>
            <a:ext cx="37973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400" b="1">
                <a:solidFill>
                  <a:srgbClr val="4537C4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pPr algn="ctr"/>
            <a:r>
              <a:rPr lang="zh-CN" altLang="en-US" sz="2800" b="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输入标题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4647846" y="1074697"/>
            <a:ext cx="30834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accent1"/>
                </a:solidFill>
                <a:cs typeface="+mn-ea"/>
                <a:sym typeface="+mn-lt"/>
              </a:rPr>
              <a:t>Please</a:t>
            </a:r>
            <a:r>
              <a:rPr lang="zh-CN" altLang="en-US" sz="1200" dirty="0">
                <a:solidFill>
                  <a:schemeClr val="accent1"/>
                </a:solidFill>
                <a:cs typeface="+mn-ea"/>
                <a:sym typeface="+mn-lt"/>
              </a:rPr>
              <a:t>  </a:t>
            </a:r>
            <a:r>
              <a:rPr lang="en-US" altLang="zh-CN" sz="1200" dirty="0">
                <a:solidFill>
                  <a:schemeClr val="accent1"/>
                </a:solidFill>
                <a:cs typeface="+mn-ea"/>
                <a:sym typeface="+mn-lt"/>
              </a:rPr>
              <a:t>Enter</a:t>
            </a:r>
            <a:r>
              <a:rPr lang="zh-CN" altLang="en-US" sz="1200" dirty="0">
                <a:solidFill>
                  <a:schemeClr val="accent1"/>
                </a:solidFill>
                <a:cs typeface="+mn-ea"/>
                <a:sym typeface="+mn-lt"/>
              </a:rPr>
              <a:t>  </a:t>
            </a:r>
            <a:r>
              <a:rPr lang="en-US" altLang="zh-CN" sz="1200" dirty="0">
                <a:solidFill>
                  <a:schemeClr val="accent1"/>
                </a:solidFill>
                <a:cs typeface="+mn-ea"/>
                <a:sym typeface="+mn-lt"/>
              </a:rPr>
              <a:t>Your</a:t>
            </a:r>
            <a:r>
              <a:rPr lang="zh-CN" altLang="en-US" sz="1200" dirty="0">
                <a:solidFill>
                  <a:schemeClr val="accent1"/>
                </a:solidFill>
                <a:cs typeface="+mn-ea"/>
                <a:sym typeface="+mn-lt"/>
              </a:rPr>
              <a:t>  </a:t>
            </a:r>
            <a:r>
              <a:rPr lang="en-US" altLang="zh-CN" sz="1200" dirty="0">
                <a:solidFill>
                  <a:schemeClr val="accent1"/>
                </a:solidFill>
                <a:cs typeface="+mn-ea"/>
                <a:sym typeface="+mn-lt"/>
              </a:rPr>
              <a:t>Title</a:t>
            </a:r>
            <a:endParaRPr kumimoji="1" lang="zh-CN" altLang="en-US" sz="12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1894528" y="4996200"/>
            <a:ext cx="3757436" cy="914400"/>
            <a:chOff x="1026160" y="4742481"/>
            <a:chExt cx="3757436" cy="914400"/>
          </a:xfrm>
        </p:grpSpPr>
        <p:pic>
          <p:nvPicPr>
            <p:cNvPr id="13" name="图形 12" descr="农民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1026160" y="4742481"/>
              <a:ext cx="914400" cy="914400"/>
            </a:xfrm>
            <a:prstGeom prst="rect">
              <a:avLst/>
            </a:prstGeom>
          </p:spPr>
        </p:pic>
        <p:pic>
          <p:nvPicPr>
            <p:cNvPr id="18" name="图形 17" descr="农民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1962582" y="4742481"/>
              <a:ext cx="914400" cy="914400"/>
            </a:xfrm>
            <a:prstGeom prst="rect">
              <a:avLst/>
            </a:prstGeom>
          </p:spPr>
        </p:pic>
        <p:pic>
          <p:nvPicPr>
            <p:cNvPr id="19" name="图形 18" descr="农民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2932774" y="4742481"/>
              <a:ext cx="914400" cy="914400"/>
            </a:xfrm>
            <a:prstGeom prst="rect">
              <a:avLst/>
            </a:prstGeom>
          </p:spPr>
        </p:pic>
        <p:pic>
          <p:nvPicPr>
            <p:cNvPr id="20" name="图形 19" descr="农民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3869196" y="4742481"/>
              <a:ext cx="914400" cy="91440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split orient="vert"/>
      </p:transition>
    </mc:Choice>
    <mc:Fallback xmlns="">
      <p:transition spd="slow" advClick="0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491991" y="1439376"/>
            <a:ext cx="3328416" cy="3364992"/>
            <a:chOff x="573024" y="1901952"/>
            <a:chExt cx="3328416" cy="3364992"/>
          </a:xfrm>
        </p:grpSpPr>
        <p:sp>
          <p:nvSpPr>
            <p:cNvPr id="3" name="椭圆 2"/>
            <p:cNvSpPr/>
            <p:nvPr/>
          </p:nvSpPr>
          <p:spPr>
            <a:xfrm>
              <a:off x="573024" y="1901952"/>
              <a:ext cx="3328416" cy="3364992"/>
            </a:xfrm>
            <a:prstGeom prst="ellipse">
              <a:avLst/>
            </a:prstGeom>
            <a:solidFill>
              <a:schemeClr val="accent4">
                <a:alpha val="59608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 dirty="0">
                <a:cs typeface="+mn-ea"/>
                <a:sym typeface="+mn-lt"/>
              </a:endParaRPr>
            </a:p>
          </p:txBody>
        </p:sp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37768" y="2038604"/>
              <a:ext cx="2780792" cy="2780792"/>
            </a:xfrm>
            <a:prstGeom prst="rect">
              <a:avLst/>
            </a:prstGeom>
          </p:spPr>
        </p:pic>
      </p:grpSp>
      <p:sp>
        <p:nvSpPr>
          <p:cNvPr id="5" name="矩形 4"/>
          <p:cNvSpPr/>
          <p:nvPr/>
        </p:nvSpPr>
        <p:spPr>
          <a:xfrm>
            <a:off x="5620336" y="2312312"/>
            <a:ext cx="50611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这里添加你的详细小段落文本内容，与标题相关并符合整体语言风格内容请简洁，尽量生动，将你需要表达的意思表述清楚完整，控制好字数，与设计排版相符合，保持美观大方。在这里添加你的详细小段落文本内容，与标题相关。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iṥlíḋé"/>
          <p:cNvSpPr txBox="1"/>
          <p:nvPr/>
        </p:nvSpPr>
        <p:spPr bwMode="auto">
          <a:xfrm>
            <a:off x="5675452" y="1748638"/>
            <a:ext cx="2132708" cy="400110"/>
          </a:xfrm>
          <a:prstGeom prst="rect">
            <a:avLst/>
          </a:prstGeom>
          <a:solidFill>
            <a:srgbClr val="DE1B1B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4537C4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zh-CN" altLang="en-US" sz="2000" dirty="0">
                <a:solidFill>
                  <a:schemeClr val="bg2"/>
                </a:solidFill>
                <a:latin typeface="+mn-lt"/>
                <a:ea typeface="+mn-ea"/>
                <a:cs typeface="+mn-ea"/>
                <a:sym typeface="+mn-lt"/>
              </a:rPr>
              <a:t>输入标题</a:t>
            </a:r>
            <a:endParaRPr lang="en-US" altLang="zh-CN" sz="2000" dirty="0">
              <a:solidFill>
                <a:schemeClr val="bg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638878" y="4605282"/>
            <a:ext cx="50611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这里添加你的详细小段落文本内容，与标题相关并符合整体语言风格内容请简洁，尽量生动，将你需要表达的意思表述清楚完整，控制好字数，与设计排版相符合，保持美观大方。在这里添加你的详细小段落文本内容，与标题相关。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iṥlíḋé"/>
          <p:cNvSpPr txBox="1"/>
          <p:nvPr/>
        </p:nvSpPr>
        <p:spPr bwMode="auto">
          <a:xfrm>
            <a:off x="5693994" y="4066438"/>
            <a:ext cx="2132708" cy="400110"/>
          </a:xfrm>
          <a:prstGeom prst="rect">
            <a:avLst/>
          </a:prstGeom>
          <a:solidFill>
            <a:srgbClr val="DE1B1B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4537C4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zh-CN" altLang="en-US" sz="2000" dirty="0">
                <a:solidFill>
                  <a:schemeClr val="bg2"/>
                </a:solidFill>
                <a:latin typeface="+mn-lt"/>
                <a:ea typeface="+mn-ea"/>
                <a:cs typeface="+mn-ea"/>
                <a:sym typeface="+mn-lt"/>
              </a:rPr>
              <a:t>输入标题</a:t>
            </a:r>
            <a:endParaRPr lang="en-US" altLang="zh-CN" sz="2000" dirty="0">
              <a:solidFill>
                <a:schemeClr val="bg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962446" y="5078088"/>
            <a:ext cx="2207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tx2"/>
                </a:solidFill>
                <a:cs typeface="+mn-ea"/>
                <a:sym typeface="+mn-lt"/>
              </a:rPr>
              <a:t>输入标题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split orient="vert"/>
      </p:transition>
    </mc:Choice>
    <mc:Fallback xmlns="">
      <p:transition spd="slow" advClick="0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 animBg="1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1672" y="2923953"/>
            <a:ext cx="12211593" cy="3934048"/>
          </a:xfrm>
          <a:custGeom>
            <a:avLst/>
            <a:gdLst>
              <a:gd name="connsiteX0" fmla="*/ 0 w 12190328"/>
              <a:gd name="connsiteY0" fmla="*/ 0 h 2789181"/>
              <a:gd name="connsiteX1" fmla="*/ 12190328 w 12190328"/>
              <a:gd name="connsiteY1" fmla="*/ 0 h 2789181"/>
              <a:gd name="connsiteX2" fmla="*/ 12190328 w 12190328"/>
              <a:gd name="connsiteY2" fmla="*/ 2789181 h 2789181"/>
              <a:gd name="connsiteX3" fmla="*/ 0 w 12190328"/>
              <a:gd name="connsiteY3" fmla="*/ 2789181 h 2789181"/>
              <a:gd name="connsiteX4" fmla="*/ 0 w 12190328"/>
              <a:gd name="connsiteY4" fmla="*/ 0 h 2789181"/>
              <a:gd name="connsiteX0-1" fmla="*/ 0 w 12190328"/>
              <a:gd name="connsiteY0-2" fmla="*/ 0 h 2789181"/>
              <a:gd name="connsiteX1-3" fmla="*/ 3039240 w 12190328"/>
              <a:gd name="connsiteY1-4" fmla="*/ 14083 h 2789181"/>
              <a:gd name="connsiteX2-5" fmla="*/ 12190328 w 12190328"/>
              <a:gd name="connsiteY2-6" fmla="*/ 0 h 2789181"/>
              <a:gd name="connsiteX3-7" fmla="*/ 12190328 w 12190328"/>
              <a:gd name="connsiteY3-8" fmla="*/ 2789181 h 2789181"/>
              <a:gd name="connsiteX4-9" fmla="*/ 0 w 12190328"/>
              <a:gd name="connsiteY4-10" fmla="*/ 2789181 h 2789181"/>
              <a:gd name="connsiteX5" fmla="*/ 0 w 12190328"/>
              <a:gd name="connsiteY5" fmla="*/ 0 h 2789181"/>
              <a:gd name="connsiteX0-11" fmla="*/ 0 w 12190328"/>
              <a:gd name="connsiteY0-12" fmla="*/ 0 h 3692949"/>
              <a:gd name="connsiteX1-13" fmla="*/ 3039240 w 12190328"/>
              <a:gd name="connsiteY1-14" fmla="*/ 917851 h 3692949"/>
              <a:gd name="connsiteX2-15" fmla="*/ 12190328 w 12190328"/>
              <a:gd name="connsiteY2-16" fmla="*/ 903768 h 3692949"/>
              <a:gd name="connsiteX3-17" fmla="*/ 12190328 w 12190328"/>
              <a:gd name="connsiteY3-18" fmla="*/ 3692949 h 3692949"/>
              <a:gd name="connsiteX4-19" fmla="*/ 0 w 12190328"/>
              <a:gd name="connsiteY4-20" fmla="*/ 3692949 h 3692949"/>
              <a:gd name="connsiteX5-21" fmla="*/ 0 w 12190328"/>
              <a:gd name="connsiteY5-22" fmla="*/ 0 h 3692949"/>
              <a:gd name="connsiteX0-23" fmla="*/ 0 w 12190328"/>
              <a:gd name="connsiteY0-24" fmla="*/ 0 h 3692949"/>
              <a:gd name="connsiteX1-25" fmla="*/ 3039240 w 12190328"/>
              <a:gd name="connsiteY1-26" fmla="*/ 917851 h 3692949"/>
              <a:gd name="connsiteX2-27" fmla="*/ 12190328 w 12190328"/>
              <a:gd name="connsiteY2-28" fmla="*/ 903768 h 3692949"/>
              <a:gd name="connsiteX3-29" fmla="*/ 12190328 w 12190328"/>
              <a:gd name="connsiteY3-30" fmla="*/ 3692949 h 3692949"/>
              <a:gd name="connsiteX4-31" fmla="*/ 0 w 12190328"/>
              <a:gd name="connsiteY4-32" fmla="*/ 3692949 h 3692949"/>
              <a:gd name="connsiteX5-33" fmla="*/ 0 w 12190328"/>
              <a:gd name="connsiteY5-34" fmla="*/ 0 h 3692949"/>
              <a:gd name="connsiteX0-35" fmla="*/ 0 w 12190328"/>
              <a:gd name="connsiteY0-36" fmla="*/ 0 h 3692949"/>
              <a:gd name="connsiteX1-37" fmla="*/ 3039240 w 12190328"/>
              <a:gd name="connsiteY1-38" fmla="*/ 917851 h 3692949"/>
              <a:gd name="connsiteX2-39" fmla="*/ 12190328 w 12190328"/>
              <a:gd name="connsiteY2-40" fmla="*/ 903768 h 3692949"/>
              <a:gd name="connsiteX3-41" fmla="*/ 12190328 w 12190328"/>
              <a:gd name="connsiteY3-42" fmla="*/ 3692949 h 3692949"/>
              <a:gd name="connsiteX4-43" fmla="*/ 0 w 12190328"/>
              <a:gd name="connsiteY4-44" fmla="*/ 3692949 h 3692949"/>
              <a:gd name="connsiteX5-45" fmla="*/ 0 w 12190328"/>
              <a:gd name="connsiteY5-46" fmla="*/ 0 h 3692949"/>
              <a:gd name="connsiteX0-47" fmla="*/ 0 w 12190328"/>
              <a:gd name="connsiteY0-48" fmla="*/ 0 h 3692949"/>
              <a:gd name="connsiteX1-49" fmla="*/ 3092402 w 12190328"/>
              <a:gd name="connsiteY1-50" fmla="*/ 1311256 h 3692949"/>
              <a:gd name="connsiteX2-51" fmla="*/ 12190328 w 12190328"/>
              <a:gd name="connsiteY2-52" fmla="*/ 903768 h 3692949"/>
              <a:gd name="connsiteX3-53" fmla="*/ 12190328 w 12190328"/>
              <a:gd name="connsiteY3-54" fmla="*/ 3692949 h 3692949"/>
              <a:gd name="connsiteX4-55" fmla="*/ 0 w 12190328"/>
              <a:gd name="connsiteY4-56" fmla="*/ 3692949 h 3692949"/>
              <a:gd name="connsiteX5-57" fmla="*/ 0 w 12190328"/>
              <a:gd name="connsiteY5-58" fmla="*/ 0 h 3692949"/>
              <a:gd name="connsiteX0-59" fmla="*/ 0 w 12190328"/>
              <a:gd name="connsiteY0-60" fmla="*/ 0 h 3692949"/>
              <a:gd name="connsiteX1-61" fmla="*/ 3092402 w 12190328"/>
              <a:gd name="connsiteY1-62" fmla="*/ 1311256 h 3692949"/>
              <a:gd name="connsiteX2-63" fmla="*/ 12190328 w 12190328"/>
              <a:gd name="connsiteY2-64" fmla="*/ 903768 h 3692949"/>
              <a:gd name="connsiteX3-65" fmla="*/ 12190328 w 12190328"/>
              <a:gd name="connsiteY3-66" fmla="*/ 3692949 h 3692949"/>
              <a:gd name="connsiteX4-67" fmla="*/ 0 w 12190328"/>
              <a:gd name="connsiteY4-68" fmla="*/ 3692949 h 3692949"/>
              <a:gd name="connsiteX5-69" fmla="*/ 0 w 12190328"/>
              <a:gd name="connsiteY5-70" fmla="*/ 0 h 3692949"/>
              <a:gd name="connsiteX0-71" fmla="*/ 0 w 12190328"/>
              <a:gd name="connsiteY0-72" fmla="*/ 0 h 3692949"/>
              <a:gd name="connsiteX1-73" fmla="*/ 3092402 w 12190328"/>
              <a:gd name="connsiteY1-74" fmla="*/ 1311256 h 3692949"/>
              <a:gd name="connsiteX2-75" fmla="*/ 8196030 w 12190328"/>
              <a:gd name="connsiteY2-76" fmla="*/ 1098605 h 3692949"/>
              <a:gd name="connsiteX3-77" fmla="*/ 12190328 w 12190328"/>
              <a:gd name="connsiteY3-78" fmla="*/ 903768 h 3692949"/>
              <a:gd name="connsiteX4-79" fmla="*/ 12190328 w 12190328"/>
              <a:gd name="connsiteY4-80" fmla="*/ 3692949 h 3692949"/>
              <a:gd name="connsiteX5-81" fmla="*/ 0 w 12190328"/>
              <a:gd name="connsiteY5-82" fmla="*/ 3692949 h 3692949"/>
              <a:gd name="connsiteX6" fmla="*/ 0 w 12190328"/>
              <a:gd name="connsiteY6" fmla="*/ 0 h 3692949"/>
              <a:gd name="connsiteX0-83" fmla="*/ 0 w 12190328"/>
              <a:gd name="connsiteY0-84" fmla="*/ 0 h 3692949"/>
              <a:gd name="connsiteX1-85" fmla="*/ 3092402 w 12190328"/>
              <a:gd name="connsiteY1-86" fmla="*/ 1311256 h 3692949"/>
              <a:gd name="connsiteX2-87" fmla="*/ 6367230 w 12190328"/>
              <a:gd name="connsiteY2-88" fmla="*/ 939117 h 3692949"/>
              <a:gd name="connsiteX3-89" fmla="*/ 12190328 w 12190328"/>
              <a:gd name="connsiteY3-90" fmla="*/ 903768 h 3692949"/>
              <a:gd name="connsiteX4-91" fmla="*/ 12190328 w 12190328"/>
              <a:gd name="connsiteY4-92" fmla="*/ 3692949 h 3692949"/>
              <a:gd name="connsiteX5-93" fmla="*/ 0 w 12190328"/>
              <a:gd name="connsiteY5-94" fmla="*/ 3692949 h 3692949"/>
              <a:gd name="connsiteX6-95" fmla="*/ 0 w 12190328"/>
              <a:gd name="connsiteY6-96" fmla="*/ 0 h 3692949"/>
              <a:gd name="connsiteX0-97" fmla="*/ 0 w 12190328"/>
              <a:gd name="connsiteY0-98" fmla="*/ 0 h 3692949"/>
              <a:gd name="connsiteX1-99" fmla="*/ 3549602 w 12190328"/>
              <a:gd name="connsiteY1-100" fmla="*/ 1640865 h 3692949"/>
              <a:gd name="connsiteX2-101" fmla="*/ 6367230 w 12190328"/>
              <a:gd name="connsiteY2-102" fmla="*/ 939117 h 3692949"/>
              <a:gd name="connsiteX3-103" fmla="*/ 12190328 w 12190328"/>
              <a:gd name="connsiteY3-104" fmla="*/ 903768 h 3692949"/>
              <a:gd name="connsiteX4-105" fmla="*/ 12190328 w 12190328"/>
              <a:gd name="connsiteY4-106" fmla="*/ 3692949 h 3692949"/>
              <a:gd name="connsiteX5-107" fmla="*/ 0 w 12190328"/>
              <a:gd name="connsiteY5-108" fmla="*/ 3692949 h 3692949"/>
              <a:gd name="connsiteX6-109" fmla="*/ 0 w 12190328"/>
              <a:gd name="connsiteY6-110" fmla="*/ 0 h 3692949"/>
              <a:gd name="connsiteX0-111" fmla="*/ 0 w 12190328"/>
              <a:gd name="connsiteY0-112" fmla="*/ 0 h 3692949"/>
              <a:gd name="connsiteX1-113" fmla="*/ 3549602 w 12190328"/>
              <a:gd name="connsiteY1-114" fmla="*/ 1640865 h 3692949"/>
              <a:gd name="connsiteX2-115" fmla="*/ 6367230 w 12190328"/>
              <a:gd name="connsiteY2-116" fmla="*/ 939117 h 3692949"/>
              <a:gd name="connsiteX3-117" fmla="*/ 12190328 w 12190328"/>
              <a:gd name="connsiteY3-118" fmla="*/ 903768 h 3692949"/>
              <a:gd name="connsiteX4-119" fmla="*/ 12190328 w 12190328"/>
              <a:gd name="connsiteY4-120" fmla="*/ 3692949 h 3692949"/>
              <a:gd name="connsiteX5-121" fmla="*/ 0 w 12190328"/>
              <a:gd name="connsiteY5-122" fmla="*/ 3692949 h 3692949"/>
              <a:gd name="connsiteX6-123" fmla="*/ 0 w 12190328"/>
              <a:gd name="connsiteY6-124" fmla="*/ 0 h 3692949"/>
              <a:gd name="connsiteX0-125" fmla="*/ 0 w 12190328"/>
              <a:gd name="connsiteY0-126" fmla="*/ 0 h 3692949"/>
              <a:gd name="connsiteX1-127" fmla="*/ 3549602 w 12190328"/>
              <a:gd name="connsiteY1-128" fmla="*/ 1640865 h 3692949"/>
              <a:gd name="connsiteX2-129" fmla="*/ 6367230 w 12190328"/>
              <a:gd name="connsiteY2-130" fmla="*/ 939117 h 3692949"/>
              <a:gd name="connsiteX3-131" fmla="*/ 12190328 w 12190328"/>
              <a:gd name="connsiteY3-132" fmla="*/ 903768 h 3692949"/>
              <a:gd name="connsiteX4-133" fmla="*/ 12190328 w 12190328"/>
              <a:gd name="connsiteY4-134" fmla="*/ 3692949 h 3692949"/>
              <a:gd name="connsiteX5-135" fmla="*/ 0 w 12190328"/>
              <a:gd name="connsiteY5-136" fmla="*/ 3692949 h 3692949"/>
              <a:gd name="connsiteX6-137" fmla="*/ 0 w 12190328"/>
              <a:gd name="connsiteY6-138" fmla="*/ 0 h 3692949"/>
              <a:gd name="connsiteX0-139" fmla="*/ 0 w 12190328"/>
              <a:gd name="connsiteY0-140" fmla="*/ 0 h 3692949"/>
              <a:gd name="connsiteX1-141" fmla="*/ 2528876 w 12190328"/>
              <a:gd name="connsiteY1-142" fmla="*/ 1502641 h 3692949"/>
              <a:gd name="connsiteX2-143" fmla="*/ 6367230 w 12190328"/>
              <a:gd name="connsiteY2-144" fmla="*/ 939117 h 3692949"/>
              <a:gd name="connsiteX3-145" fmla="*/ 12190328 w 12190328"/>
              <a:gd name="connsiteY3-146" fmla="*/ 903768 h 3692949"/>
              <a:gd name="connsiteX4-147" fmla="*/ 12190328 w 12190328"/>
              <a:gd name="connsiteY4-148" fmla="*/ 3692949 h 3692949"/>
              <a:gd name="connsiteX5-149" fmla="*/ 0 w 12190328"/>
              <a:gd name="connsiteY5-150" fmla="*/ 3692949 h 3692949"/>
              <a:gd name="connsiteX6-151" fmla="*/ 0 w 12190328"/>
              <a:gd name="connsiteY6-152" fmla="*/ 0 h 3692949"/>
              <a:gd name="connsiteX0-153" fmla="*/ 0 w 12190328"/>
              <a:gd name="connsiteY0-154" fmla="*/ 0 h 3692949"/>
              <a:gd name="connsiteX1-155" fmla="*/ 2528876 w 12190328"/>
              <a:gd name="connsiteY1-156" fmla="*/ 1502641 h 3692949"/>
              <a:gd name="connsiteX2-157" fmla="*/ 6367230 w 12190328"/>
              <a:gd name="connsiteY2-158" fmla="*/ 939117 h 3692949"/>
              <a:gd name="connsiteX3-159" fmla="*/ 12190328 w 12190328"/>
              <a:gd name="connsiteY3-160" fmla="*/ 903768 h 3692949"/>
              <a:gd name="connsiteX4-161" fmla="*/ 12190328 w 12190328"/>
              <a:gd name="connsiteY4-162" fmla="*/ 3692949 h 3692949"/>
              <a:gd name="connsiteX5-163" fmla="*/ 0 w 12190328"/>
              <a:gd name="connsiteY5-164" fmla="*/ 3692949 h 3692949"/>
              <a:gd name="connsiteX6-165" fmla="*/ 0 w 12190328"/>
              <a:gd name="connsiteY6-166" fmla="*/ 0 h 3692949"/>
              <a:gd name="connsiteX0-167" fmla="*/ 0 w 12190328"/>
              <a:gd name="connsiteY0-168" fmla="*/ 0 h 3692949"/>
              <a:gd name="connsiteX1-169" fmla="*/ 2528876 w 12190328"/>
              <a:gd name="connsiteY1-170" fmla="*/ 1502641 h 3692949"/>
              <a:gd name="connsiteX2-171" fmla="*/ 6388495 w 12190328"/>
              <a:gd name="connsiteY2-172" fmla="*/ 1396317 h 3692949"/>
              <a:gd name="connsiteX3-173" fmla="*/ 12190328 w 12190328"/>
              <a:gd name="connsiteY3-174" fmla="*/ 903768 h 3692949"/>
              <a:gd name="connsiteX4-175" fmla="*/ 12190328 w 12190328"/>
              <a:gd name="connsiteY4-176" fmla="*/ 3692949 h 3692949"/>
              <a:gd name="connsiteX5-177" fmla="*/ 0 w 12190328"/>
              <a:gd name="connsiteY5-178" fmla="*/ 3692949 h 3692949"/>
              <a:gd name="connsiteX6-179" fmla="*/ 0 w 12190328"/>
              <a:gd name="connsiteY6-180" fmla="*/ 0 h 3692949"/>
              <a:gd name="connsiteX0-181" fmla="*/ 0 w 12190328"/>
              <a:gd name="connsiteY0-182" fmla="*/ 0 h 3692949"/>
              <a:gd name="connsiteX1-183" fmla="*/ 2528876 w 12190328"/>
              <a:gd name="connsiteY1-184" fmla="*/ 1502641 h 3692949"/>
              <a:gd name="connsiteX2-185" fmla="*/ 6388495 w 12190328"/>
              <a:gd name="connsiteY2-186" fmla="*/ 1396317 h 3692949"/>
              <a:gd name="connsiteX3-187" fmla="*/ 12190328 w 12190328"/>
              <a:gd name="connsiteY3-188" fmla="*/ 903768 h 3692949"/>
              <a:gd name="connsiteX4-189" fmla="*/ 12190328 w 12190328"/>
              <a:gd name="connsiteY4-190" fmla="*/ 3692949 h 3692949"/>
              <a:gd name="connsiteX5-191" fmla="*/ 0 w 12190328"/>
              <a:gd name="connsiteY5-192" fmla="*/ 3692949 h 3692949"/>
              <a:gd name="connsiteX6-193" fmla="*/ 0 w 12190328"/>
              <a:gd name="connsiteY6-194" fmla="*/ 0 h 3692949"/>
              <a:gd name="connsiteX0-195" fmla="*/ 0 w 12190328"/>
              <a:gd name="connsiteY0-196" fmla="*/ 0 h 3692949"/>
              <a:gd name="connsiteX1-197" fmla="*/ 2528876 w 12190328"/>
              <a:gd name="connsiteY1-198" fmla="*/ 1502641 h 3692949"/>
              <a:gd name="connsiteX2-199" fmla="*/ 6388495 w 12190328"/>
              <a:gd name="connsiteY2-200" fmla="*/ 1396317 h 3692949"/>
              <a:gd name="connsiteX3-201" fmla="*/ 12169063 w 12190328"/>
              <a:gd name="connsiteY3-202" fmla="*/ 1648047 h 3692949"/>
              <a:gd name="connsiteX4-203" fmla="*/ 12190328 w 12190328"/>
              <a:gd name="connsiteY4-204" fmla="*/ 3692949 h 3692949"/>
              <a:gd name="connsiteX5-205" fmla="*/ 0 w 12190328"/>
              <a:gd name="connsiteY5-206" fmla="*/ 3692949 h 3692949"/>
              <a:gd name="connsiteX6-207" fmla="*/ 0 w 12190328"/>
              <a:gd name="connsiteY6-208" fmla="*/ 0 h 3692949"/>
              <a:gd name="connsiteX0-209" fmla="*/ 0 w 12190328"/>
              <a:gd name="connsiteY0-210" fmla="*/ 0 h 3692949"/>
              <a:gd name="connsiteX1-211" fmla="*/ 2528876 w 12190328"/>
              <a:gd name="connsiteY1-212" fmla="*/ 1502641 h 3692949"/>
              <a:gd name="connsiteX2-213" fmla="*/ 6388495 w 12190328"/>
              <a:gd name="connsiteY2-214" fmla="*/ 1396317 h 3692949"/>
              <a:gd name="connsiteX3-215" fmla="*/ 12169063 w 12190328"/>
              <a:gd name="connsiteY3-216" fmla="*/ 1648047 h 3692949"/>
              <a:gd name="connsiteX4-217" fmla="*/ 12190328 w 12190328"/>
              <a:gd name="connsiteY4-218" fmla="*/ 3692949 h 3692949"/>
              <a:gd name="connsiteX5-219" fmla="*/ 0 w 12190328"/>
              <a:gd name="connsiteY5-220" fmla="*/ 3692949 h 3692949"/>
              <a:gd name="connsiteX6-221" fmla="*/ 0 w 12190328"/>
              <a:gd name="connsiteY6-222" fmla="*/ 0 h 3692949"/>
              <a:gd name="connsiteX0-223" fmla="*/ 0 w 12211593"/>
              <a:gd name="connsiteY0-224" fmla="*/ 0 h 3692949"/>
              <a:gd name="connsiteX1-225" fmla="*/ 2528876 w 12211593"/>
              <a:gd name="connsiteY1-226" fmla="*/ 1502641 h 3692949"/>
              <a:gd name="connsiteX2-227" fmla="*/ 6388495 w 12211593"/>
              <a:gd name="connsiteY2-228" fmla="*/ 1396317 h 3692949"/>
              <a:gd name="connsiteX3-229" fmla="*/ 12211593 w 12211593"/>
              <a:gd name="connsiteY3-230" fmla="*/ 839973 h 3692949"/>
              <a:gd name="connsiteX4-231" fmla="*/ 12190328 w 12211593"/>
              <a:gd name="connsiteY4-232" fmla="*/ 3692949 h 3692949"/>
              <a:gd name="connsiteX5-233" fmla="*/ 0 w 12211593"/>
              <a:gd name="connsiteY5-234" fmla="*/ 3692949 h 3692949"/>
              <a:gd name="connsiteX6-235" fmla="*/ 0 w 12211593"/>
              <a:gd name="connsiteY6-236" fmla="*/ 0 h 3692949"/>
              <a:gd name="connsiteX0-237" fmla="*/ 0 w 12211593"/>
              <a:gd name="connsiteY0-238" fmla="*/ 0 h 3692949"/>
              <a:gd name="connsiteX1-239" fmla="*/ 2528876 w 12211593"/>
              <a:gd name="connsiteY1-240" fmla="*/ 1502641 h 3692949"/>
              <a:gd name="connsiteX2-241" fmla="*/ 6388495 w 12211593"/>
              <a:gd name="connsiteY2-242" fmla="*/ 1396317 h 3692949"/>
              <a:gd name="connsiteX3-243" fmla="*/ 12211593 w 12211593"/>
              <a:gd name="connsiteY3-244" fmla="*/ 839973 h 3692949"/>
              <a:gd name="connsiteX4-245" fmla="*/ 12190328 w 12211593"/>
              <a:gd name="connsiteY4-246" fmla="*/ 3692949 h 3692949"/>
              <a:gd name="connsiteX5-247" fmla="*/ 0 w 12211593"/>
              <a:gd name="connsiteY5-248" fmla="*/ 3692949 h 3692949"/>
              <a:gd name="connsiteX6-249" fmla="*/ 0 w 12211593"/>
              <a:gd name="connsiteY6-250" fmla="*/ 0 h 369294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95" y="connsiteY6-96"/>
              </a:cxn>
            </a:cxnLst>
            <a:rect l="l" t="t" r="r" b="b"/>
            <a:pathLst>
              <a:path w="12211593" h="3692949">
                <a:moveTo>
                  <a:pt x="0" y="0"/>
                </a:moveTo>
                <a:cubicBezTo>
                  <a:pt x="1246996" y="103932"/>
                  <a:pt x="718354" y="782021"/>
                  <a:pt x="2528876" y="1502641"/>
                </a:cubicBezTo>
                <a:cubicBezTo>
                  <a:pt x="4052876" y="1683395"/>
                  <a:pt x="4790068" y="1853516"/>
                  <a:pt x="6388495" y="1396317"/>
                </a:cubicBezTo>
                <a:cubicBezTo>
                  <a:pt x="8386234" y="870627"/>
                  <a:pt x="10543463" y="2567143"/>
                  <a:pt x="12211593" y="839973"/>
                </a:cubicBezTo>
                <a:lnTo>
                  <a:pt x="12190328" y="3692949"/>
                </a:lnTo>
                <a:lnTo>
                  <a:pt x="0" y="36929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alpha val="6313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kumimoji="1" lang="zh-CN" altLang="en-US" dirty="0">
              <a:cs typeface="+mn-ea"/>
              <a:sym typeface="+mn-lt"/>
            </a:endParaRPr>
          </a:p>
        </p:txBody>
      </p:sp>
      <p:sp>
        <p:nvSpPr>
          <p:cNvPr id="13" name="矩形 11"/>
          <p:cNvSpPr/>
          <p:nvPr/>
        </p:nvSpPr>
        <p:spPr>
          <a:xfrm>
            <a:off x="-15113" y="3903225"/>
            <a:ext cx="12222225" cy="2829673"/>
          </a:xfrm>
          <a:custGeom>
            <a:avLst/>
            <a:gdLst>
              <a:gd name="connsiteX0" fmla="*/ 0 w 12190328"/>
              <a:gd name="connsiteY0" fmla="*/ 0 h 2789181"/>
              <a:gd name="connsiteX1" fmla="*/ 12190328 w 12190328"/>
              <a:gd name="connsiteY1" fmla="*/ 0 h 2789181"/>
              <a:gd name="connsiteX2" fmla="*/ 12190328 w 12190328"/>
              <a:gd name="connsiteY2" fmla="*/ 2789181 h 2789181"/>
              <a:gd name="connsiteX3" fmla="*/ 0 w 12190328"/>
              <a:gd name="connsiteY3" fmla="*/ 2789181 h 2789181"/>
              <a:gd name="connsiteX4" fmla="*/ 0 w 12190328"/>
              <a:gd name="connsiteY4" fmla="*/ 0 h 2789181"/>
              <a:gd name="connsiteX0-1" fmla="*/ 0 w 12190328"/>
              <a:gd name="connsiteY0-2" fmla="*/ 0 h 2789181"/>
              <a:gd name="connsiteX1-3" fmla="*/ 3039240 w 12190328"/>
              <a:gd name="connsiteY1-4" fmla="*/ 14083 h 2789181"/>
              <a:gd name="connsiteX2-5" fmla="*/ 12190328 w 12190328"/>
              <a:gd name="connsiteY2-6" fmla="*/ 0 h 2789181"/>
              <a:gd name="connsiteX3-7" fmla="*/ 12190328 w 12190328"/>
              <a:gd name="connsiteY3-8" fmla="*/ 2789181 h 2789181"/>
              <a:gd name="connsiteX4-9" fmla="*/ 0 w 12190328"/>
              <a:gd name="connsiteY4-10" fmla="*/ 2789181 h 2789181"/>
              <a:gd name="connsiteX5" fmla="*/ 0 w 12190328"/>
              <a:gd name="connsiteY5" fmla="*/ 0 h 2789181"/>
              <a:gd name="connsiteX0-11" fmla="*/ 0 w 12190328"/>
              <a:gd name="connsiteY0-12" fmla="*/ 0 h 3692949"/>
              <a:gd name="connsiteX1-13" fmla="*/ 3039240 w 12190328"/>
              <a:gd name="connsiteY1-14" fmla="*/ 917851 h 3692949"/>
              <a:gd name="connsiteX2-15" fmla="*/ 12190328 w 12190328"/>
              <a:gd name="connsiteY2-16" fmla="*/ 903768 h 3692949"/>
              <a:gd name="connsiteX3-17" fmla="*/ 12190328 w 12190328"/>
              <a:gd name="connsiteY3-18" fmla="*/ 3692949 h 3692949"/>
              <a:gd name="connsiteX4-19" fmla="*/ 0 w 12190328"/>
              <a:gd name="connsiteY4-20" fmla="*/ 3692949 h 3692949"/>
              <a:gd name="connsiteX5-21" fmla="*/ 0 w 12190328"/>
              <a:gd name="connsiteY5-22" fmla="*/ 0 h 3692949"/>
              <a:gd name="connsiteX0-23" fmla="*/ 0 w 12190328"/>
              <a:gd name="connsiteY0-24" fmla="*/ 0 h 3692949"/>
              <a:gd name="connsiteX1-25" fmla="*/ 3039240 w 12190328"/>
              <a:gd name="connsiteY1-26" fmla="*/ 917851 h 3692949"/>
              <a:gd name="connsiteX2-27" fmla="*/ 12190328 w 12190328"/>
              <a:gd name="connsiteY2-28" fmla="*/ 903768 h 3692949"/>
              <a:gd name="connsiteX3-29" fmla="*/ 12190328 w 12190328"/>
              <a:gd name="connsiteY3-30" fmla="*/ 3692949 h 3692949"/>
              <a:gd name="connsiteX4-31" fmla="*/ 0 w 12190328"/>
              <a:gd name="connsiteY4-32" fmla="*/ 3692949 h 3692949"/>
              <a:gd name="connsiteX5-33" fmla="*/ 0 w 12190328"/>
              <a:gd name="connsiteY5-34" fmla="*/ 0 h 3692949"/>
              <a:gd name="connsiteX0-35" fmla="*/ 0 w 12190328"/>
              <a:gd name="connsiteY0-36" fmla="*/ 0 h 3692949"/>
              <a:gd name="connsiteX1-37" fmla="*/ 3039240 w 12190328"/>
              <a:gd name="connsiteY1-38" fmla="*/ 917851 h 3692949"/>
              <a:gd name="connsiteX2-39" fmla="*/ 12190328 w 12190328"/>
              <a:gd name="connsiteY2-40" fmla="*/ 903768 h 3692949"/>
              <a:gd name="connsiteX3-41" fmla="*/ 12190328 w 12190328"/>
              <a:gd name="connsiteY3-42" fmla="*/ 3692949 h 3692949"/>
              <a:gd name="connsiteX4-43" fmla="*/ 0 w 12190328"/>
              <a:gd name="connsiteY4-44" fmla="*/ 3692949 h 3692949"/>
              <a:gd name="connsiteX5-45" fmla="*/ 0 w 12190328"/>
              <a:gd name="connsiteY5-46" fmla="*/ 0 h 3692949"/>
              <a:gd name="connsiteX0-47" fmla="*/ 0 w 12190328"/>
              <a:gd name="connsiteY0-48" fmla="*/ 0 h 3692949"/>
              <a:gd name="connsiteX1-49" fmla="*/ 3092402 w 12190328"/>
              <a:gd name="connsiteY1-50" fmla="*/ 1311256 h 3692949"/>
              <a:gd name="connsiteX2-51" fmla="*/ 12190328 w 12190328"/>
              <a:gd name="connsiteY2-52" fmla="*/ 903768 h 3692949"/>
              <a:gd name="connsiteX3-53" fmla="*/ 12190328 w 12190328"/>
              <a:gd name="connsiteY3-54" fmla="*/ 3692949 h 3692949"/>
              <a:gd name="connsiteX4-55" fmla="*/ 0 w 12190328"/>
              <a:gd name="connsiteY4-56" fmla="*/ 3692949 h 3692949"/>
              <a:gd name="connsiteX5-57" fmla="*/ 0 w 12190328"/>
              <a:gd name="connsiteY5-58" fmla="*/ 0 h 3692949"/>
              <a:gd name="connsiteX0-59" fmla="*/ 0 w 12190328"/>
              <a:gd name="connsiteY0-60" fmla="*/ 0 h 3692949"/>
              <a:gd name="connsiteX1-61" fmla="*/ 3092402 w 12190328"/>
              <a:gd name="connsiteY1-62" fmla="*/ 1311256 h 3692949"/>
              <a:gd name="connsiteX2-63" fmla="*/ 12190328 w 12190328"/>
              <a:gd name="connsiteY2-64" fmla="*/ 903768 h 3692949"/>
              <a:gd name="connsiteX3-65" fmla="*/ 12190328 w 12190328"/>
              <a:gd name="connsiteY3-66" fmla="*/ 3692949 h 3692949"/>
              <a:gd name="connsiteX4-67" fmla="*/ 0 w 12190328"/>
              <a:gd name="connsiteY4-68" fmla="*/ 3692949 h 3692949"/>
              <a:gd name="connsiteX5-69" fmla="*/ 0 w 12190328"/>
              <a:gd name="connsiteY5-70" fmla="*/ 0 h 3692949"/>
              <a:gd name="connsiteX0-71" fmla="*/ 0 w 12190328"/>
              <a:gd name="connsiteY0-72" fmla="*/ 0 h 3692949"/>
              <a:gd name="connsiteX1-73" fmla="*/ 3092402 w 12190328"/>
              <a:gd name="connsiteY1-74" fmla="*/ 1311256 h 3692949"/>
              <a:gd name="connsiteX2-75" fmla="*/ 8196030 w 12190328"/>
              <a:gd name="connsiteY2-76" fmla="*/ 1098605 h 3692949"/>
              <a:gd name="connsiteX3-77" fmla="*/ 12190328 w 12190328"/>
              <a:gd name="connsiteY3-78" fmla="*/ 903768 h 3692949"/>
              <a:gd name="connsiteX4-79" fmla="*/ 12190328 w 12190328"/>
              <a:gd name="connsiteY4-80" fmla="*/ 3692949 h 3692949"/>
              <a:gd name="connsiteX5-81" fmla="*/ 0 w 12190328"/>
              <a:gd name="connsiteY5-82" fmla="*/ 3692949 h 3692949"/>
              <a:gd name="connsiteX6" fmla="*/ 0 w 12190328"/>
              <a:gd name="connsiteY6" fmla="*/ 0 h 3692949"/>
              <a:gd name="connsiteX0-83" fmla="*/ 0 w 12190328"/>
              <a:gd name="connsiteY0-84" fmla="*/ 0 h 3692949"/>
              <a:gd name="connsiteX1-85" fmla="*/ 3092402 w 12190328"/>
              <a:gd name="connsiteY1-86" fmla="*/ 1311256 h 3692949"/>
              <a:gd name="connsiteX2-87" fmla="*/ 6367230 w 12190328"/>
              <a:gd name="connsiteY2-88" fmla="*/ 939117 h 3692949"/>
              <a:gd name="connsiteX3-89" fmla="*/ 12190328 w 12190328"/>
              <a:gd name="connsiteY3-90" fmla="*/ 903768 h 3692949"/>
              <a:gd name="connsiteX4-91" fmla="*/ 12190328 w 12190328"/>
              <a:gd name="connsiteY4-92" fmla="*/ 3692949 h 3692949"/>
              <a:gd name="connsiteX5-93" fmla="*/ 0 w 12190328"/>
              <a:gd name="connsiteY5-94" fmla="*/ 3692949 h 3692949"/>
              <a:gd name="connsiteX6-95" fmla="*/ 0 w 12190328"/>
              <a:gd name="connsiteY6-96" fmla="*/ 0 h 3692949"/>
              <a:gd name="connsiteX0-97" fmla="*/ 0 w 12190328"/>
              <a:gd name="connsiteY0-98" fmla="*/ 0 h 3692949"/>
              <a:gd name="connsiteX1-99" fmla="*/ 3549602 w 12190328"/>
              <a:gd name="connsiteY1-100" fmla="*/ 1640865 h 3692949"/>
              <a:gd name="connsiteX2-101" fmla="*/ 6367230 w 12190328"/>
              <a:gd name="connsiteY2-102" fmla="*/ 939117 h 3692949"/>
              <a:gd name="connsiteX3-103" fmla="*/ 12190328 w 12190328"/>
              <a:gd name="connsiteY3-104" fmla="*/ 903768 h 3692949"/>
              <a:gd name="connsiteX4-105" fmla="*/ 12190328 w 12190328"/>
              <a:gd name="connsiteY4-106" fmla="*/ 3692949 h 3692949"/>
              <a:gd name="connsiteX5-107" fmla="*/ 0 w 12190328"/>
              <a:gd name="connsiteY5-108" fmla="*/ 3692949 h 3692949"/>
              <a:gd name="connsiteX6-109" fmla="*/ 0 w 12190328"/>
              <a:gd name="connsiteY6-110" fmla="*/ 0 h 3692949"/>
              <a:gd name="connsiteX0-111" fmla="*/ 0 w 12190328"/>
              <a:gd name="connsiteY0-112" fmla="*/ 0 h 3692949"/>
              <a:gd name="connsiteX1-113" fmla="*/ 3549602 w 12190328"/>
              <a:gd name="connsiteY1-114" fmla="*/ 1640865 h 3692949"/>
              <a:gd name="connsiteX2-115" fmla="*/ 6367230 w 12190328"/>
              <a:gd name="connsiteY2-116" fmla="*/ 939117 h 3692949"/>
              <a:gd name="connsiteX3-117" fmla="*/ 12190328 w 12190328"/>
              <a:gd name="connsiteY3-118" fmla="*/ 903768 h 3692949"/>
              <a:gd name="connsiteX4-119" fmla="*/ 12190328 w 12190328"/>
              <a:gd name="connsiteY4-120" fmla="*/ 3692949 h 3692949"/>
              <a:gd name="connsiteX5-121" fmla="*/ 0 w 12190328"/>
              <a:gd name="connsiteY5-122" fmla="*/ 3692949 h 3692949"/>
              <a:gd name="connsiteX6-123" fmla="*/ 0 w 12190328"/>
              <a:gd name="connsiteY6-124" fmla="*/ 0 h 3692949"/>
              <a:gd name="connsiteX0-125" fmla="*/ 0 w 12190328"/>
              <a:gd name="connsiteY0-126" fmla="*/ 0 h 3692949"/>
              <a:gd name="connsiteX1-127" fmla="*/ 3549602 w 12190328"/>
              <a:gd name="connsiteY1-128" fmla="*/ 1640865 h 3692949"/>
              <a:gd name="connsiteX2-129" fmla="*/ 6367230 w 12190328"/>
              <a:gd name="connsiteY2-130" fmla="*/ 939117 h 3692949"/>
              <a:gd name="connsiteX3-131" fmla="*/ 12190328 w 12190328"/>
              <a:gd name="connsiteY3-132" fmla="*/ 903768 h 3692949"/>
              <a:gd name="connsiteX4-133" fmla="*/ 12190328 w 12190328"/>
              <a:gd name="connsiteY4-134" fmla="*/ 3692949 h 3692949"/>
              <a:gd name="connsiteX5-135" fmla="*/ 0 w 12190328"/>
              <a:gd name="connsiteY5-136" fmla="*/ 3692949 h 3692949"/>
              <a:gd name="connsiteX6-137" fmla="*/ 0 w 12190328"/>
              <a:gd name="connsiteY6-138" fmla="*/ 0 h 3692949"/>
              <a:gd name="connsiteX0-139" fmla="*/ 0 w 12190328"/>
              <a:gd name="connsiteY0-140" fmla="*/ 0 h 3692949"/>
              <a:gd name="connsiteX1-141" fmla="*/ 2528876 w 12190328"/>
              <a:gd name="connsiteY1-142" fmla="*/ 1502641 h 3692949"/>
              <a:gd name="connsiteX2-143" fmla="*/ 6367230 w 12190328"/>
              <a:gd name="connsiteY2-144" fmla="*/ 939117 h 3692949"/>
              <a:gd name="connsiteX3-145" fmla="*/ 12190328 w 12190328"/>
              <a:gd name="connsiteY3-146" fmla="*/ 903768 h 3692949"/>
              <a:gd name="connsiteX4-147" fmla="*/ 12190328 w 12190328"/>
              <a:gd name="connsiteY4-148" fmla="*/ 3692949 h 3692949"/>
              <a:gd name="connsiteX5-149" fmla="*/ 0 w 12190328"/>
              <a:gd name="connsiteY5-150" fmla="*/ 3692949 h 3692949"/>
              <a:gd name="connsiteX6-151" fmla="*/ 0 w 12190328"/>
              <a:gd name="connsiteY6-152" fmla="*/ 0 h 3692949"/>
              <a:gd name="connsiteX0-153" fmla="*/ 0 w 12190328"/>
              <a:gd name="connsiteY0-154" fmla="*/ 0 h 3692949"/>
              <a:gd name="connsiteX1-155" fmla="*/ 2528876 w 12190328"/>
              <a:gd name="connsiteY1-156" fmla="*/ 1502641 h 3692949"/>
              <a:gd name="connsiteX2-157" fmla="*/ 6367230 w 12190328"/>
              <a:gd name="connsiteY2-158" fmla="*/ 939117 h 3692949"/>
              <a:gd name="connsiteX3-159" fmla="*/ 12190328 w 12190328"/>
              <a:gd name="connsiteY3-160" fmla="*/ 903768 h 3692949"/>
              <a:gd name="connsiteX4-161" fmla="*/ 12190328 w 12190328"/>
              <a:gd name="connsiteY4-162" fmla="*/ 3692949 h 3692949"/>
              <a:gd name="connsiteX5-163" fmla="*/ 0 w 12190328"/>
              <a:gd name="connsiteY5-164" fmla="*/ 3692949 h 3692949"/>
              <a:gd name="connsiteX6-165" fmla="*/ 0 w 12190328"/>
              <a:gd name="connsiteY6-166" fmla="*/ 0 h 3692949"/>
              <a:gd name="connsiteX0-167" fmla="*/ 0 w 12190328"/>
              <a:gd name="connsiteY0-168" fmla="*/ 0 h 3692949"/>
              <a:gd name="connsiteX1-169" fmla="*/ 2528876 w 12190328"/>
              <a:gd name="connsiteY1-170" fmla="*/ 1502641 h 3692949"/>
              <a:gd name="connsiteX2-171" fmla="*/ 6388495 w 12190328"/>
              <a:gd name="connsiteY2-172" fmla="*/ 1396317 h 3692949"/>
              <a:gd name="connsiteX3-173" fmla="*/ 12190328 w 12190328"/>
              <a:gd name="connsiteY3-174" fmla="*/ 903768 h 3692949"/>
              <a:gd name="connsiteX4-175" fmla="*/ 12190328 w 12190328"/>
              <a:gd name="connsiteY4-176" fmla="*/ 3692949 h 3692949"/>
              <a:gd name="connsiteX5-177" fmla="*/ 0 w 12190328"/>
              <a:gd name="connsiteY5-178" fmla="*/ 3692949 h 3692949"/>
              <a:gd name="connsiteX6-179" fmla="*/ 0 w 12190328"/>
              <a:gd name="connsiteY6-180" fmla="*/ 0 h 3692949"/>
              <a:gd name="connsiteX0-181" fmla="*/ 0 w 12190328"/>
              <a:gd name="connsiteY0-182" fmla="*/ 0 h 3692949"/>
              <a:gd name="connsiteX1-183" fmla="*/ 2528876 w 12190328"/>
              <a:gd name="connsiteY1-184" fmla="*/ 1502641 h 3692949"/>
              <a:gd name="connsiteX2-185" fmla="*/ 6388495 w 12190328"/>
              <a:gd name="connsiteY2-186" fmla="*/ 1396317 h 3692949"/>
              <a:gd name="connsiteX3-187" fmla="*/ 12190328 w 12190328"/>
              <a:gd name="connsiteY3-188" fmla="*/ 903768 h 3692949"/>
              <a:gd name="connsiteX4-189" fmla="*/ 12190328 w 12190328"/>
              <a:gd name="connsiteY4-190" fmla="*/ 3692949 h 3692949"/>
              <a:gd name="connsiteX5-191" fmla="*/ 0 w 12190328"/>
              <a:gd name="connsiteY5-192" fmla="*/ 3692949 h 3692949"/>
              <a:gd name="connsiteX6-193" fmla="*/ 0 w 12190328"/>
              <a:gd name="connsiteY6-194" fmla="*/ 0 h 3692949"/>
              <a:gd name="connsiteX0-195" fmla="*/ 0 w 12190328"/>
              <a:gd name="connsiteY0-196" fmla="*/ 0 h 3692949"/>
              <a:gd name="connsiteX1-197" fmla="*/ 2528876 w 12190328"/>
              <a:gd name="connsiteY1-198" fmla="*/ 1502641 h 3692949"/>
              <a:gd name="connsiteX2-199" fmla="*/ 6388495 w 12190328"/>
              <a:gd name="connsiteY2-200" fmla="*/ 1396317 h 3692949"/>
              <a:gd name="connsiteX3-201" fmla="*/ 12169063 w 12190328"/>
              <a:gd name="connsiteY3-202" fmla="*/ 1648047 h 3692949"/>
              <a:gd name="connsiteX4-203" fmla="*/ 12190328 w 12190328"/>
              <a:gd name="connsiteY4-204" fmla="*/ 3692949 h 3692949"/>
              <a:gd name="connsiteX5-205" fmla="*/ 0 w 12190328"/>
              <a:gd name="connsiteY5-206" fmla="*/ 3692949 h 3692949"/>
              <a:gd name="connsiteX6-207" fmla="*/ 0 w 12190328"/>
              <a:gd name="connsiteY6-208" fmla="*/ 0 h 3692949"/>
              <a:gd name="connsiteX0-209" fmla="*/ 0 w 12190328"/>
              <a:gd name="connsiteY0-210" fmla="*/ 0 h 3692949"/>
              <a:gd name="connsiteX1-211" fmla="*/ 2528876 w 12190328"/>
              <a:gd name="connsiteY1-212" fmla="*/ 1502641 h 3692949"/>
              <a:gd name="connsiteX2-213" fmla="*/ 6388495 w 12190328"/>
              <a:gd name="connsiteY2-214" fmla="*/ 1396317 h 3692949"/>
              <a:gd name="connsiteX3-215" fmla="*/ 12169063 w 12190328"/>
              <a:gd name="connsiteY3-216" fmla="*/ 1648047 h 3692949"/>
              <a:gd name="connsiteX4-217" fmla="*/ 12190328 w 12190328"/>
              <a:gd name="connsiteY4-218" fmla="*/ 3692949 h 3692949"/>
              <a:gd name="connsiteX5-219" fmla="*/ 0 w 12190328"/>
              <a:gd name="connsiteY5-220" fmla="*/ 3692949 h 3692949"/>
              <a:gd name="connsiteX6-221" fmla="*/ 0 w 12190328"/>
              <a:gd name="connsiteY6-222" fmla="*/ 0 h 3692949"/>
              <a:gd name="connsiteX0-223" fmla="*/ 0 w 12211593"/>
              <a:gd name="connsiteY0-224" fmla="*/ 0 h 3692949"/>
              <a:gd name="connsiteX1-225" fmla="*/ 2528876 w 12211593"/>
              <a:gd name="connsiteY1-226" fmla="*/ 1502641 h 3692949"/>
              <a:gd name="connsiteX2-227" fmla="*/ 6388495 w 12211593"/>
              <a:gd name="connsiteY2-228" fmla="*/ 1396317 h 3692949"/>
              <a:gd name="connsiteX3-229" fmla="*/ 12211593 w 12211593"/>
              <a:gd name="connsiteY3-230" fmla="*/ 839973 h 3692949"/>
              <a:gd name="connsiteX4-231" fmla="*/ 12190328 w 12211593"/>
              <a:gd name="connsiteY4-232" fmla="*/ 3692949 h 3692949"/>
              <a:gd name="connsiteX5-233" fmla="*/ 0 w 12211593"/>
              <a:gd name="connsiteY5-234" fmla="*/ 3692949 h 3692949"/>
              <a:gd name="connsiteX6-235" fmla="*/ 0 w 12211593"/>
              <a:gd name="connsiteY6-236" fmla="*/ 0 h 3692949"/>
              <a:gd name="connsiteX0-237" fmla="*/ 0 w 12211593"/>
              <a:gd name="connsiteY0-238" fmla="*/ 0 h 3692949"/>
              <a:gd name="connsiteX1-239" fmla="*/ 2528876 w 12211593"/>
              <a:gd name="connsiteY1-240" fmla="*/ 1502641 h 3692949"/>
              <a:gd name="connsiteX2-241" fmla="*/ 6388495 w 12211593"/>
              <a:gd name="connsiteY2-242" fmla="*/ 1396317 h 3692949"/>
              <a:gd name="connsiteX3-243" fmla="*/ 12211593 w 12211593"/>
              <a:gd name="connsiteY3-244" fmla="*/ 839973 h 3692949"/>
              <a:gd name="connsiteX4-245" fmla="*/ 12190328 w 12211593"/>
              <a:gd name="connsiteY4-246" fmla="*/ 3692949 h 3692949"/>
              <a:gd name="connsiteX5-247" fmla="*/ 0 w 12211593"/>
              <a:gd name="connsiteY5-248" fmla="*/ 3692949 h 3692949"/>
              <a:gd name="connsiteX6-249" fmla="*/ 0 w 12211593"/>
              <a:gd name="connsiteY6-250" fmla="*/ 0 h 3692949"/>
              <a:gd name="connsiteX0-251" fmla="*/ 0 w 12222225"/>
              <a:gd name="connsiteY0-252" fmla="*/ 0 h 4404091"/>
              <a:gd name="connsiteX1-253" fmla="*/ 2539508 w 12222225"/>
              <a:gd name="connsiteY1-254" fmla="*/ 2213783 h 4404091"/>
              <a:gd name="connsiteX2-255" fmla="*/ 6399127 w 12222225"/>
              <a:gd name="connsiteY2-256" fmla="*/ 2107459 h 4404091"/>
              <a:gd name="connsiteX3-257" fmla="*/ 12222225 w 12222225"/>
              <a:gd name="connsiteY3-258" fmla="*/ 1551115 h 4404091"/>
              <a:gd name="connsiteX4-259" fmla="*/ 12200960 w 12222225"/>
              <a:gd name="connsiteY4-260" fmla="*/ 4404091 h 4404091"/>
              <a:gd name="connsiteX5-261" fmla="*/ 10632 w 12222225"/>
              <a:gd name="connsiteY5-262" fmla="*/ 4404091 h 4404091"/>
              <a:gd name="connsiteX6-263" fmla="*/ 0 w 12222225"/>
              <a:gd name="connsiteY6-264" fmla="*/ 0 h 4404091"/>
              <a:gd name="connsiteX0-265" fmla="*/ 0 w 12222225"/>
              <a:gd name="connsiteY0-266" fmla="*/ 0 h 4404091"/>
              <a:gd name="connsiteX1-267" fmla="*/ 2539508 w 12222225"/>
              <a:gd name="connsiteY1-268" fmla="*/ 2213783 h 4404091"/>
              <a:gd name="connsiteX2-269" fmla="*/ 6399127 w 12222225"/>
              <a:gd name="connsiteY2-270" fmla="*/ 2107459 h 4404091"/>
              <a:gd name="connsiteX3-271" fmla="*/ 12222225 w 12222225"/>
              <a:gd name="connsiteY3-272" fmla="*/ 1551115 h 4404091"/>
              <a:gd name="connsiteX4-273" fmla="*/ 12200960 w 12222225"/>
              <a:gd name="connsiteY4-274" fmla="*/ 4404091 h 4404091"/>
              <a:gd name="connsiteX5-275" fmla="*/ 10632 w 12222225"/>
              <a:gd name="connsiteY5-276" fmla="*/ 4404091 h 4404091"/>
              <a:gd name="connsiteX6-277" fmla="*/ 0 w 12222225"/>
              <a:gd name="connsiteY6-278" fmla="*/ 0 h 4404091"/>
              <a:gd name="connsiteX0-279" fmla="*/ 0 w 12222225"/>
              <a:gd name="connsiteY0-280" fmla="*/ 0 h 4404091"/>
              <a:gd name="connsiteX1-281" fmla="*/ 2539508 w 12222225"/>
              <a:gd name="connsiteY1-282" fmla="*/ 2213783 h 4404091"/>
              <a:gd name="connsiteX2-283" fmla="*/ 6399127 w 12222225"/>
              <a:gd name="connsiteY2-284" fmla="*/ 2107459 h 4404091"/>
              <a:gd name="connsiteX3-285" fmla="*/ 12222225 w 12222225"/>
              <a:gd name="connsiteY3-286" fmla="*/ 1551115 h 4404091"/>
              <a:gd name="connsiteX4-287" fmla="*/ 12200960 w 12222225"/>
              <a:gd name="connsiteY4-288" fmla="*/ 4404091 h 4404091"/>
              <a:gd name="connsiteX5-289" fmla="*/ 10632 w 12222225"/>
              <a:gd name="connsiteY5-290" fmla="*/ 4404091 h 4404091"/>
              <a:gd name="connsiteX6-291" fmla="*/ 0 w 12222225"/>
              <a:gd name="connsiteY6-292" fmla="*/ 0 h 4404091"/>
              <a:gd name="connsiteX0-293" fmla="*/ 0 w 12222225"/>
              <a:gd name="connsiteY0-294" fmla="*/ 0 h 4404091"/>
              <a:gd name="connsiteX1-295" fmla="*/ 2964810 w 12222225"/>
              <a:gd name="connsiteY1-296" fmla="*/ 1388858 h 4404091"/>
              <a:gd name="connsiteX2-297" fmla="*/ 6399127 w 12222225"/>
              <a:gd name="connsiteY2-298" fmla="*/ 2107459 h 4404091"/>
              <a:gd name="connsiteX3-299" fmla="*/ 12222225 w 12222225"/>
              <a:gd name="connsiteY3-300" fmla="*/ 1551115 h 4404091"/>
              <a:gd name="connsiteX4-301" fmla="*/ 12200960 w 12222225"/>
              <a:gd name="connsiteY4-302" fmla="*/ 4404091 h 4404091"/>
              <a:gd name="connsiteX5-303" fmla="*/ 10632 w 12222225"/>
              <a:gd name="connsiteY5-304" fmla="*/ 4404091 h 4404091"/>
              <a:gd name="connsiteX6-305" fmla="*/ 0 w 12222225"/>
              <a:gd name="connsiteY6-306" fmla="*/ 0 h 4404091"/>
              <a:gd name="connsiteX0-307" fmla="*/ 0 w 12232858"/>
              <a:gd name="connsiteY0-308" fmla="*/ 219429 h 3300796"/>
              <a:gd name="connsiteX1-309" fmla="*/ 2975443 w 12232858"/>
              <a:gd name="connsiteY1-310" fmla="*/ 285563 h 3300796"/>
              <a:gd name="connsiteX2-311" fmla="*/ 6409760 w 12232858"/>
              <a:gd name="connsiteY2-312" fmla="*/ 1004164 h 3300796"/>
              <a:gd name="connsiteX3-313" fmla="*/ 12232858 w 12232858"/>
              <a:gd name="connsiteY3-314" fmla="*/ 447820 h 3300796"/>
              <a:gd name="connsiteX4-315" fmla="*/ 12211593 w 12232858"/>
              <a:gd name="connsiteY4-316" fmla="*/ 3300796 h 3300796"/>
              <a:gd name="connsiteX5-317" fmla="*/ 21265 w 12232858"/>
              <a:gd name="connsiteY5-318" fmla="*/ 3300796 h 3300796"/>
              <a:gd name="connsiteX6-319" fmla="*/ 0 w 12232858"/>
              <a:gd name="connsiteY6-320" fmla="*/ 219429 h 3300796"/>
              <a:gd name="connsiteX0-321" fmla="*/ 0 w 12232858"/>
              <a:gd name="connsiteY0-322" fmla="*/ 113545 h 3194912"/>
              <a:gd name="connsiteX1-323" fmla="*/ 2975443 w 12232858"/>
              <a:gd name="connsiteY1-324" fmla="*/ 179679 h 3194912"/>
              <a:gd name="connsiteX2-325" fmla="*/ 6409760 w 12232858"/>
              <a:gd name="connsiteY2-326" fmla="*/ 898280 h 3194912"/>
              <a:gd name="connsiteX3-327" fmla="*/ 12232858 w 12232858"/>
              <a:gd name="connsiteY3-328" fmla="*/ 341936 h 3194912"/>
              <a:gd name="connsiteX4-329" fmla="*/ 12211593 w 12232858"/>
              <a:gd name="connsiteY4-330" fmla="*/ 3194912 h 3194912"/>
              <a:gd name="connsiteX5-331" fmla="*/ 21265 w 12232858"/>
              <a:gd name="connsiteY5-332" fmla="*/ 3194912 h 3194912"/>
              <a:gd name="connsiteX6-333" fmla="*/ 0 w 12232858"/>
              <a:gd name="connsiteY6-334" fmla="*/ 113545 h 3194912"/>
              <a:gd name="connsiteX0-335" fmla="*/ 0 w 12232858"/>
              <a:gd name="connsiteY0-336" fmla="*/ 48790 h 3130157"/>
              <a:gd name="connsiteX1-337" fmla="*/ 4261983 w 12232858"/>
              <a:gd name="connsiteY1-338" fmla="*/ 186039 h 3130157"/>
              <a:gd name="connsiteX2-339" fmla="*/ 6409760 w 12232858"/>
              <a:gd name="connsiteY2-340" fmla="*/ 833525 h 3130157"/>
              <a:gd name="connsiteX3-341" fmla="*/ 12232858 w 12232858"/>
              <a:gd name="connsiteY3-342" fmla="*/ 277181 h 3130157"/>
              <a:gd name="connsiteX4-343" fmla="*/ 12211593 w 12232858"/>
              <a:gd name="connsiteY4-344" fmla="*/ 3130157 h 3130157"/>
              <a:gd name="connsiteX5-345" fmla="*/ 21265 w 12232858"/>
              <a:gd name="connsiteY5-346" fmla="*/ 3130157 h 3130157"/>
              <a:gd name="connsiteX6-347" fmla="*/ 0 w 12232858"/>
              <a:gd name="connsiteY6-348" fmla="*/ 48790 h 3130157"/>
              <a:gd name="connsiteX0-349" fmla="*/ 0 w 12232858"/>
              <a:gd name="connsiteY0-350" fmla="*/ 0 h 3081367"/>
              <a:gd name="connsiteX1-351" fmla="*/ 4261983 w 12232858"/>
              <a:gd name="connsiteY1-352" fmla="*/ 137249 h 3081367"/>
              <a:gd name="connsiteX2-353" fmla="*/ 6409760 w 12232858"/>
              <a:gd name="connsiteY2-354" fmla="*/ 784735 h 3081367"/>
              <a:gd name="connsiteX3-355" fmla="*/ 12232858 w 12232858"/>
              <a:gd name="connsiteY3-356" fmla="*/ 228391 h 3081367"/>
              <a:gd name="connsiteX4-357" fmla="*/ 12211593 w 12232858"/>
              <a:gd name="connsiteY4-358" fmla="*/ 3081367 h 3081367"/>
              <a:gd name="connsiteX5-359" fmla="*/ 21265 w 12232858"/>
              <a:gd name="connsiteY5-360" fmla="*/ 3081367 h 3081367"/>
              <a:gd name="connsiteX6-361" fmla="*/ 0 w 12232858"/>
              <a:gd name="connsiteY6-362" fmla="*/ 0 h 3081367"/>
              <a:gd name="connsiteX0-363" fmla="*/ 0 w 12232858"/>
              <a:gd name="connsiteY0-364" fmla="*/ 0 h 3081367"/>
              <a:gd name="connsiteX1-365" fmla="*/ 4261983 w 12232858"/>
              <a:gd name="connsiteY1-366" fmla="*/ 137249 h 3081367"/>
              <a:gd name="connsiteX2-367" fmla="*/ 6409760 w 12232858"/>
              <a:gd name="connsiteY2-368" fmla="*/ 784735 h 3081367"/>
              <a:gd name="connsiteX3-369" fmla="*/ 12232858 w 12232858"/>
              <a:gd name="connsiteY3-370" fmla="*/ 228391 h 3081367"/>
              <a:gd name="connsiteX4-371" fmla="*/ 12211593 w 12232858"/>
              <a:gd name="connsiteY4-372" fmla="*/ 3081367 h 3081367"/>
              <a:gd name="connsiteX5-373" fmla="*/ 21265 w 12232858"/>
              <a:gd name="connsiteY5-374" fmla="*/ 3081367 h 3081367"/>
              <a:gd name="connsiteX6-375" fmla="*/ 0 w 12232858"/>
              <a:gd name="connsiteY6-376" fmla="*/ 0 h 3081367"/>
              <a:gd name="connsiteX0-377" fmla="*/ 0 w 12232858"/>
              <a:gd name="connsiteY0-378" fmla="*/ 0 h 3081367"/>
              <a:gd name="connsiteX1-379" fmla="*/ 4261983 w 12232858"/>
              <a:gd name="connsiteY1-380" fmla="*/ 137249 h 3081367"/>
              <a:gd name="connsiteX2-381" fmla="*/ 9280551 w 12232858"/>
              <a:gd name="connsiteY2-382" fmla="*/ 841626 h 3081367"/>
              <a:gd name="connsiteX3-383" fmla="*/ 12232858 w 12232858"/>
              <a:gd name="connsiteY3-384" fmla="*/ 228391 h 3081367"/>
              <a:gd name="connsiteX4-385" fmla="*/ 12211593 w 12232858"/>
              <a:gd name="connsiteY4-386" fmla="*/ 3081367 h 3081367"/>
              <a:gd name="connsiteX5-387" fmla="*/ 21265 w 12232858"/>
              <a:gd name="connsiteY5-388" fmla="*/ 3081367 h 3081367"/>
              <a:gd name="connsiteX6-389" fmla="*/ 0 w 12232858"/>
              <a:gd name="connsiteY6-390" fmla="*/ 0 h 3081367"/>
              <a:gd name="connsiteX0-391" fmla="*/ 0 w 12232858"/>
              <a:gd name="connsiteY0-392" fmla="*/ 0 h 3081367"/>
              <a:gd name="connsiteX1-393" fmla="*/ 4261983 w 12232858"/>
              <a:gd name="connsiteY1-394" fmla="*/ 137249 h 3081367"/>
              <a:gd name="connsiteX2-395" fmla="*/ 9046634 w 12232858"/>
              <a:gd name="connsiteY2-396" fmla="*/ 542946 h 3081367"/>
              <a:gd name="connsiteX3-397" fmla="*/ 12232858 w 12232858"/>
              <a:gd name="connsiteY3-398" fmla="*/ 228391 h 3081367"/>
              <a:gd name="connsiteX4-399" fmla="*/ 12211593 w 12232858"/>
              <a:gd name="connsiteY4-400" fmla="*/ 3081367 h 3081367"/>
              <a:gd name="connsiteX5-401" fmla="*/ 21265 w 12232858"/>
              <a:gd name="connsiteY5-402" fmla="*/ 3081367 h 3081367"/>
              <a:gd name="connsiteX6-403" fmla="*/ 0 w 12232858"/>
              <a:gd name="connsiteY6-404" fmla="*/ 0 h 3081367"/>
              <a:gd name="connsiteX0-405" fmla="*/ 0 w 12232858"/>
              <a:gd name="connsiteY0-406" fmla="*/ 0 h 3081367"/>
              <a:gd name="connsiteX1-407" fmla="*/ 4261983 w 12232858"/>
              <a:gd name="connsiteY1-408" fmla="*/ 137249 h 3081367"/>
              <a:gd name="connsiteX2-409" fmla="*/ 9046634 w 12232858"/>
              <a:gd name="connsiteY2-410" fmla="*/ 542946 h 3081367"/>
              <a:gd name="connsiteX3-411" fmla="*/ 12232858 w 12232858"/>
              <a:gd name="connsiteY3-412" fmla="*/ 228391 h 3081367"/>
              <a:gd name="connsiteX4-413" fmla="*/ 12211593 w 12232858"/>
              <a:gd name="connsiteY4-414" fmla="*/ 3081367 h 3081367"/>
              <a:gd name="connsiteX5-415" fmla="*/ 21265 w 12232858"/>
              <a:gd name="connsiteY5-416" fmla="*/ 3081367 h 3081367"/>
              <a:gd name="connsiteX6-417" fmla="*/ 0 w 12232858"/>
              <a:gd name="connsiteY6-418" fmla="*/ 0 h 3081367"/>
              <a:gd name="connsiteX0-419" fmla="*/ 0 w 12232858"/>
              <a:gd name="connsiteY0-420" fmla="*/ 1094332 h 4175699"/>
              <a:gd name="connsiteX1-421" fmla="*/ 4261983 w 12232858"/>
              <a:gd name="connsiteY1-422" fmla="*/ 1231581 h 4175699"/>
              <a:gd name="connsiteX2-423" fmla="*/ 9046634 w 12232858"/>
              <a:gd name="connsiteY2-424" fmla="*/ 1637278 h 4175699"/>
              <a:gd name="connsiteX3-425" fmla="*/ 12232858 w 12232858"/>
              <a:gd name="connsiteY3-426" fmla="*/ 0 h 4175699"/>
              <a:gd name="connsiteX4-427" fmla="*/ 12211593 w 12232858"/>
              <a:gd name="connsiteY4-428" fmla="*/ 4175699 h 4175699"/>
              <a:gd name="connsiteX5-429" fmla="*/ 21265 w 12232858"/>
              <a:gd name="connsiteY5-430" fmla="*/ 4175699 h 4175699"/>
              <a:gd name="connsiteX6-431" fmla="*/ 0 w 12232858"/>
              <a:gd name="connsiteY6-432" fmla="*/ 1094332 h 4175699"/>
              <a:gd name="connsiteX0-433" fmla="*/ 10633 w 12211593"/>
              <a:gd name="connsiteY0-434" fmla="*/ 1051665 h 4175699"/>
              <a:gd name="connsiteX1-435" fmla="*/ 4240718 w 12211593"/>
              <a:gd name="connsiteY1-436" fmla="*/ 1231581 h 4175699"/>
              <a:gd name="connsiteX2-437" fmla="*/ 9025369 w 12211593"/>
              <a:gd name="connsiteY2-438" fmla="*/ 1637278 h 4175699"/>
              <a:gd name="connsiteX3-439" fmla="*/ 12211593 w 12211593"/>
              <a:gd name="connsiteY3-440" fmla="*/ 0 h 4175699"/>
              <a:gd name="connsiteX4-441" fmla="*/ 12190328 w 12211593"/>
              <a:gd name="connsiteY4-442" fmla="*/ 4175699 h 4175699"/>
              <a:gd name="connsiteX5-443" fmla="*/ 0 w 12211593"/>
              <a:gd name="connsiteY5-444" fmla="*/ 4175699 h 4175699"/>
              <a:gd name="connsiteX6-445" fmla="*/ 10633 w 12211593"/>
              <a:gd name="connsiteY6-446" fmla="*/ 1051665 h 4175699"/>
              <a:gd name="connsiteX0-447" fmla="*/ 10633 w 12211593"/>
              <a:gd name="connsiteY0-448" fmla="*/ 1051665 h 4175699"/>
              <a:gd name="connsiteX1-449" fmla="*/ 4240718 w 12211593"/>
              <a:gd name="connsiteY1-450" fmla="*/ 1231581 h 4175699"/>
              <a:gd name="connsiteX2-451" fmla="*/ 9025369 w 12211593"/>
              <a:gd name="connsiteY2-452" fmla="*/ 1637278 h 4175699"/>
              <a:gd name="connsiteX3-453" fmla="*/ 12211593 w 12211593"/>
              <a:gd name="connsiteY3-454" fmla="*/ 0 h 4175699"/>
              <a:gd name="connsiteX4-455" fmla="*/ 12190328 w 12211593"/>
              <a:gd name="connsiteY4-456" fmla="*/ 4175699 h 4175699"/>
              <a:gd name="connsiteX5-457" fmla="*/ 10684049 w 12211593"/>
              <a:gd name="connsiteY5-458" fmla="*/ 4175268 h 4175699"/>
              <a:gd name="connsiteX6-459" fmla="*/ 0 w 12211593"/>
              <a:gd name="connsiteY6-460" fmla="*/ 4175699 h 4175699"/>
              <a:gd name="connsiteX7" fmla="*/ 10633 w 12211593"/>
              <a:gd name="connsiteY7" fmla="*/ 1051665 h 4175699"/>
              <a:gd name="connsiteX0-461" fmla="*/ 10633 w 12211593"/>
              <a:gd name="connsiteY0-462" fmla="*/ 1051665 h 4415602"/>
              <a:gd name="connsiteX1-463" fmla="*/ 4240718 w 12211593"/>
              <a:gd name="connsiteY1-464" fmla="*/ 1231581 h 4415602"/>
              <a:gd name="connsiteX2-465" fmla="*/ 9025369 w 12211593"/>
              <a:gd name="connsiteY2-466" fmla="*/ 1637278 h 4415602"/>
              <a:gd name="connsiteX3-467" fmla="*/ 12211593 w 12211593"/>
              <a:gd name="connsiteY3-468" fmla="*/ 0 h 4415602"/>
              <a:gd name="connsiteX4-469" fmla="*/ 12190328 w 12211593"/>
              <a:gd name="connsiteY4-470" fmla="*/ 4175699 h 4415602"/>
              <a:gd name="connsiteX5-471" fmla="*/ 5229547 w 12211593"/>
              <a:gd name="connsiteY5-472" fmla="*/ 4415602 h 4415602"/>
              <a:gd name="connsiteX6-473" fmla="*/ 0 w 12211593"/>
              <a:gd name="connsiteY6-474" fmla="*/ 4175699 h 4415602"/>
              <a:gd name="connsiteX7-475" fmla="*/ 10633 w 12211593"/>
              <a:gd name="connsiteY7-476" fmla="*/ 1051665 h 4415602"/>
              <a:gd name="connsiteX0-477" fmla="*/ 10633 w 12211593"/>
              <a:gd name="connsiteY0-478" fmla="*/ 1051665 h 4175699"/>
              <a:gd name="connsiteX1-479" fmla="*/ 4240718 w 12211593"/>
              <a:gd name="connsiteY1-480" fmla="*/ 1231581 h 4175699"/>
              <a:gd name="connsiteX2-481" fmla="*/ 9025369 w 12211593"/>
              <a:gd name="connsiteY2-482" fmla="*/ 1637278 h 4175699"/>
              <a:gd name="connsiteX3-483" fmla="*/ 12211593 w 12211593"/>
              <a:gd name="connsiteY3-484" fmla="*/ 0 h 4175699"/>
              <a:gd name="connsiteX4-485" fmla="*/ 12190328 w 12211593"/>
              <a:gd name="connsiteY4-486" fmla="*/ 4175699 h 4175699"/>
              <a:gd name="connsiteX5-487" fmla="*/ 4772347 w 12211593"/>
              <a:gd name="connsiteY5-488" fmla="*/ 3822776 h 4175699"/>
              <a:gd name="connsiteX6-489" fmla="*/ 0 w 12211593"/>
              <a:gd name="connsiteY6-490" fmla="*/ 4175699 h 4175699"/>
              <a:gd name="connsiteX7-491" fmla="*/ 10633 w 12211593"/>
              <a:gd name="connsiteY7-492" fmla="*/ 1051665 h 4175699"/>
              <a:gd name="connsiteX0-493" fmla="*/ 10633 w 12211593"/>
              <a:gd name="connsiteY0-494" fmla="*/ 1051665 h 4175699"/>
              <a:gd name="connsiteX1-495" fmla="*/ 4240718 w 12211593"/>
              <a:gd name="connsiteY1-496" fmla="*/ 1231581 h 4175699"/>
              <a:gd name="connsiteX2-497" fmla="*/ 9025369 w 12211593"/>
              <a:gd name="connsiteY2-498" fmla="*/ 1637278 h 4175699"/>
              <a:gd name="connsiteX3-499" fmla="*/ 12211593 w 12211593"/>
              <a:gd name="connsiteY3-500" fmla="*/ 0 h 4175699"/>
              <a:gd name="connsiteX4-501" fmla="*/ 12190328 w 12211593"/>
              <a:gd name="connsiteY4-502" fmla="*/ 4175699 h 4175699"/>
              <a:gd name="connsiteX5-503" fmla="*/ 4772347 w 12211593"/>
              <a:gd name="connsiteY5-504" fmla="*/ 3822776 h 4175699"/>
              <a:gd name="connsiteX6-505" fmla="*/ 0 w 12211593"/>
              <a:gd name="connsiteY6-506" fmla="*/ 4175699 h 4175699"/>
              <a:gd name="connsiteX7-507" fmla="*/ 10633 w 12211593"/>
              <a:gd name="connsiteY7-508" fmla="*/ 1051665 h 4175699"/>
              <a:gd name="connsiteX0-509" fmla="*/ 10633 w 12211593"/>
              <a:gd name="connsiteY0-510" fmla="*/ 1051665 h 4179508"/>
              <a:gd name="connsiteX1-511" fmla="*/ 4240718 w 12211593"/>
              <a:gd name="connsiteY1-512" fmla="*/ 1231581 h 4179508"/>
              <a:gd name="connsiteX2-513" fmla="*/ 9025369 w 12211593"/>
              <a:gd name="connsiteY2-514" fmla="*/ 1637278 h 4179508"/>
              <a:gd name="connsiteX3-515" fmla="*/ 12211593 w 12211593"/>
              <a:gd name="connsiteY3-516" fmla="*/ 0 h 4179508"/>
              <a:gd name="connsiteX4-517" fmla="*/ 12190328 w 12211593"/>
              <a:gd name="connsiteY4-518" fmla="*/ 4175699 h 4179508"/>
              <a:gd name="connsiteX5-519" fmla="*/ 4772347 w 12211593"/>
              <a:gd name="connsiteY5-520" fmla="*/ 3822776 h 4179508"/>
              <a:gd name="connsiteX6-521" fmla="*/ 0 w 12211593"/>
              <a:gd name="connsiteY6-522" fmla="*/ 4175699 h 4179508"/>
              <a:gd name="connsiteX7-523" fmla="*/ 10633 w 12211593"/>
              <a:gd name="connsiteY7-524" fmla="*/ 1051665 h 4179508"/>
              <a:gd name="connsiteX0-525" fmla="*/ 10633 w 12211593"/>
              <a:gd name="connsiteY0-526" fmla="*/ 1051665 h 4175699"/>
              <a:gd name="connsiteX1-527" fmla="*/ 4240718 w 12211593"/>
              <a:gd name="connsiteY1-528" fmla="*/ 1231581 h 4175699"/>
              <a:gd name="connsiteX2-529" fmla="*/ 9025369 w 12211593"/>
              <a:gd name="connsiteY2-530" fmla="*/ 1637278 h 4175699"/>
              <a:gd name="connsiteX3-531" fmla="*/ 12211593 w 12211593"/>
              <a:gd name="connsiteY3-532" fmla="*/ 0 h 4175699"/>
              <a:gd name="connsiteX4-533" fmla="*/ 12190328 w 12211593"/>
              <a:gd name="connsiteY4-534" fmla="*/ 4175699 h 4175699"/>
              <a:gd name="connsiteX5-535" fmla="*/ 8770189 w 12211593"/>
              <a:gd name="connsiteY5-536" fmla="*/ 3694598 h 4175699"/>
              <a:gd name="connsiteX6-537" fmla="*/ 0 w 12211593"/>
              <a:gd name="connsiteY6-538" fmla="*/ 4175699 h 4175699"/>
              <a:gd name="connsiteX7-539" fmla="*/ 10633 w 12211593"/>
              <a:gd name="connsiteY7-540" fmla="*/ 1051665 h 4175699"/>
              <a:gd name="connsiteX0-541" fmla="*/ 10633 w 12211593"/>
              <a:gd name="connsiteY0-542" fmla="*/ 1051665 h 4175699"/>
              <a:gd name="connsiteX1-543" fmla="*/ 4240718 w 12211593"/>
              <a:gd name="connsiteY1-544" fmla="*/ 1231581 h 4175699"/>
              <a:gd name="connsiteX2-545" fmla="*/ 9025369 w 12211593"/>
              <a:gd name="connsiteY2-546" fmla="*/ 1637278 h 4175699"/>
              <a:gd name="connsiteX3-547" fmla="*/ 12211593 w 12211593"/>
              <a:gd name="connsiteY3-548" fmla="*/ 0 h 4175699"/>
              <a:gd name="connsiteX4-549" fmla="*/ 12190328 w 12211593"/>
              <a:gd name="connsiteY4-550" fmla="*/ 4175699 h 4175699"/>
              <a:gd name="connsiteX5-551" fmla="*/ 8770189 w 12211593"/>
              <a:gd name="connsiteY5-552" fmla="*/ 3694598 h 4175699"/>
              <a:gd name="connsiteX6-553" fmla="*/ 0 w 12211593"/>
              <a:gd name="connsiteY6-554" fmla="*/ 4175699 h 4175699"/>
              <a:gd name="connsiteX7-555" fmla="*/ 10633 w 12211593"/>
              <a:gd name="connsiteY7-556" fmla="*/ 1051665 h 4175699"/>
              <a:gd name="connsiteX0-557" fmla="*/ 10633 w 12211593"/>
              <a:gd name="connsiteY0-558" fmla="*/ 1051665 h 4332234"/>
              <a:gd name="connsiteX1-559" fmla="*/ 4240718 w 12211593"/>
              <a:gd name="connsiteY1-560" fmla="*/ 1231581 h 4332234"/>
              <a:gd name="connsiteX2-561" fmla="*/ 9025369 w 12211593"/>
              <a:gd name="connsiteY2-562" fmla="*/ 1637278 h 4332234"/>
              <a:gd name="connsiteX3-563" fmla="*/ 12211593 w 12211593"/>
              <a:gd name="connsiteY3-564" fmla="*/ 0 h 4332234"/>
              <a:gd name="connsiteX4-565" fmla="*/ 12190328 w 12211593"/>
              <a:gd name="connsiteY4-566" fmla="*/ 4175699 h 4332234"/>
              <a:gd name="connsiteX5-567" fmla="*/ 8802087 w 12211593"/>
              <a:gd name="connsiteY5-568" fmla="*/ 4063112 h 4332234"/>
              <a:gd name="connsiteX6-569" fmla="*/ 0 w 12211593"/>
              <a:gd name="connsiteY6-570" fmla="*/ 4175699 h 4332234"/>
              <a:gd name="connsiteX7-571" fmla="*/ 10633 w 12211593"/>
              <a:gd name="connsiteY7-572" fmla="*/ 1051665 h 4332234"/>
              <a:gd name="connsiteX0-573" fmla="*/ 10633 w 12211593"/>
              <a:gd name="connsiteY0-574" fmla="*/ 1051665 h 4332232"/>
              <a:gd name="connsiteX1-575" fmla="*/ 4240718 w 12211593"/>
              <a:gd name="connsiteY1-576" fmla="*/ 1231581 h 4332232"/>
              <a:gd name="connsiteX2-577" fmla="*/ 9025369 w 12211593"/>
              <a:gd name="connsiteY2-578" fmla="*/ 1637278 h 4332232"/>
              <a:gd name="connsiteX3-579" fmla="*/ 12211593 w 12211593"/>
              <a:gd name="connsiteY3-580" fmla="*/ 0 h 4332232"/>
              <a:gd name="connsiteX4-581" fmla="*/ 12190328 w 12211593"/>
              <a:gd name="connsiteY4-582" fmla="*/ 4175699 h 4332232"/>
              <a:gd name="connsiteX5-583" fmla="*/ 8802087 w 12211593"/>
              <a:gd name="connsiteY5-584" fmla="*/ 4063112 h 4332232"/>
              <a:gd name="connsiteX6-585" fmla="*/ 0 w 12211593"/>
              <a:gd name="connsiteY6-586" fmla="*/ 4175699 h 4332232"/>
              <a:gd name="connsiteX7-587" fmla="*/ 10633 w 12211593"/>
              <a:gd name="connsiteY7-588" fmla="*/ 1051665 h 4332232"/>
              <a:gd name="connsiteX0-589" fmla="*/ 10633 w 12211593"/>
              <a:gd name="connsiteY0-590" fmla="*/ 1051665 h 4332234"/>
              <a:gd name="connsiteX1-591" fmla="*/ 4240718 w 12211593"/>
              <a:gd name="connsiteY1-592" fmla="*/ 1231581 h 4332234"/>
              <a:gd name="connsiteX2-593" fmla="*/ 9025369 w 12211593"/>
              <a:gd name="connsiteY2-594" fmla="*/ 1637278 h 4332234"/>
              <a:gd name="connsiteX3-595" fmla="*/ 12211593 w 12211593"/>
              <a:gd name="connsiteY3-596" fmla="*/ 0 h 4332234"/>
              <a:gd name="connsiteX4-597" fmla="*/ 12190328 w 12211593"/>
              <a:gd name="connsiteY4-598" fmla="*/ 4175699 h 4332234"/>
              <a:gd name="connsiteX5-599" fmla="*/ 8802087 w 12211593"/>
              <a:gd name="connsiteY5-600" fmla="*/ 4063112 h 4332234"/>
              <a:gd name="connsiteX6-601" fmla="*/ 0 w 12211593"/>
              <a:gd name="connsiteY6-602" fmla="*/ 4175699 h 4332234"/>
              <a:gd name="connsiteX7-603" fmla="*/ 10633 w 12211593"/>
              <a:gd name="connsiteY7-604" fmla="*/ 1051665 h 4332234"/>
              <a:gd name="connsiteX0-605" fmla="*/ 21265 w 12222225"/>
              <a:gd name="connsiteY0-606" fmla="*/ 1051665 h 4264060"/>
              <a:gd name="connsiteX1-607" fmla="*/ 4251350 w 12222225"/>
              <a:gd name="connsiteY1-608" fmla="*/ 1231581 h 4264060"/>
              <a:gd name="connsiteX2-609" fmla="*/ 9036001 w 12222225"/>
              <a:gd name="connsiteY2-610" fmla="*/ 1637278 h 4264060"/>
              <a:gd name="connsiteX3-611" fmla="*/ 12222225 w 12222225"/>
              <a:gd name="connsiteY3-612" fmla="*/ 0 h 4264060"/>
              <a:gd name="connsiteX4-613" fmla="*/ 12200960 w 12222225"/>
              <a:gd name="connsiteY4-614" fmla="*/ 4175699 h 4264060"/>
              <a:gd name="connsiteX5-615" fmla="*/ 8812719 w 12222225"/>
              <a:gd name="connsiteY5-616" fmla="*/ 4063112 h 4264060"/>
              <a:gd name="connsiteX6-617" fmla="*/ 0 w 12222225"/>
              <a:gd name="connsiteY6-618" fmla="*/ 3839231 h 4264060"/>
              <a:gd name="connsiteX7-619" fmla="*/ 21265 w 12222225"/>
              <a:gd name="connsiteY7-620" fmla="*/ 1051665 h 426406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95" y="connsiteY6-96"/>
              </a:cxn>
              <a:cxn ang="0">
                <a:pos x="connsiteX7-475" y="connsiteY7-476"/>
              </a:cxn>
            </a:cxnLst>
            <a:rect l="l" t="t" r="r" b="b"/>
            <a:pathLst>
              <a:path w="12222225" h="4264060">
                <a:moveTo>
                  <a:pt x="21265" y="1051665"/>
                </a:moveTo>
                <a:cubicBezTo>
                  <a:pt x="2416576" y="2151193"/>
                  <a:pt x="2260075" y="766972"/>
                  <a:pt x="4251350" y="1231581"/>
                </a:cubicBezTo>
                <a:cubicBezTo>
                  <a:pt x="5647759" y="1554564"/>
                  <a:pt x="7437574" y="2094477"/>
                  <a:pt x="9036001" y="1637278"/>
                </a:cubicBezTo>
                <a:cubicBezTo>
                  <a:pt x="10278828" y="1196925"/>
                  <a:pt x="10554095" y="1727170"/>
                  <a:pt x="12222225" y="0"/>
                </a:cubicBezTo>
                <a:lnTo>
                  <a:pt x="12200960" y="4175699"/>
                </a:lnTo>
                <a:cubicBezTo>
                  <a:pt x="10844719" y="3753633"/>
                  <a:pt x="10115798" y="3668040"/>
                  <a:pt x="8812719" y="4063112"/>
                </a:cubicBezTo>
                <a:cubicBezTo>
                  <a:pt x="7115612" y="4661423"/>
                  <a:pt x="1590782" y="3721590"/>
                  <a:pt x="0" y="3839231"/>
                </a:cubicBezTo>
                <a:cubicBezTo>
                  <a:pt x="3544" y="2797886"/>
                  <a:pt x="17721" y="2093010"/>
                  <a:pt x="21265" y="1051665"/>
                </a:cubicBezTo>
                <a:close/>
              </a:path>
            </a:pathLst>
          </a:custGeom>
          <a:solidFill>
            <a:schemeClr val="accent2">
              <a:alpha val="6313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kumimoji="1" lang="zh-CN" altLang="en-US" dirty="0"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2404" y="599732"/>
            <a:ext cx="2790224" cy="1018902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4168817" y="1512989"/>
            <a:ext cx="1148080" cy="711200"/>
            <a:chOff x="4947920" y="1036320"/>
            <a:chExt cx="1148080" cy="711200"/>
          </a:xfrm>
        </p:grpSpPr>
        <p:sp>
          <p:nvSpPr>
            <p:cNvPr id="9" name="平行四边形 8"/>
            <p:cNvSpPr/>
            <p:nvPr/>
          </p:nvSpPr>
          <p:spPr>
            <a:xfrm>
              <a:off x="4947920" y="1036320"/>
              <a:ext cx="1148080" cy="711200"/>
            </a:xfrm>
            <a:prstGeom prst="parallelogram">
              <a:avLst/>
            </a:prstGeom>
            <a:gradFill>
              <a:gsLst>
                <a:gs pos="0">
                  <a:schemeClr val="accent2"/>
                </a:gs>
                <a:gs pos="33000">
                  <a:schemeClr val="accent1">
                    <a:lumMod val="45000"/>
                    <a:lumOff val="55000"/>
                  </a:schemeClr>
                </a:gs>
                <a:gs pos="60000">
                  <a:schemeClr val="accent2"/>
                </a:gs>
              </a:gsLst>
              <a:lin ang="2400000" scaled="0"/>
            </a:gradFill>
            <a:ln>
              <a:noFill/>
            </a:ln>
            <a:effectLst>
              <a:reflection blurRad="6350" stA="270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cs typeface="+mn-ea"/>
                <a:sym typeface="+mn-lt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5137784" y="1130310"/>
              <a:ext cx="7683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2"/>
                  </a:solidFill>
                  <a:cs typeface="+mn-ea"/>
                  <a:sym typeface="+mn-lt"/>
                </a:rPr>
                <a:t>4</a:t>
              </a:r>
              <a:endParaRPr lang="zh-CN" altLang="en-US" sz="2800" b="1" dirty="0">
                <a:solidFill>
                  <a:schemeClr val="bg2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1963610" y="2737201"/>
            <a:ext cx="585851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b="1" dirty="0">
                <a:solidFill>
                  <a:schemeClr val="tx2"/>
                </a:solidFill>
                <a:cs typeface="+mn-ea"/>
                <a:sym typeface="+mn-lt"/>
              </a:rPr>
              <a:t>输入章节标题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102" y="599732"/>
            <a:ext cx="1409700" cy="3810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48649" y="1550287"/>
            <a:ext cx="3203123" cy="5217087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0" y="4385744"/>
            <a:ext cx="12192000" cy="2472256"/>
            <a:chOff x="0" y="4385744"/>
            <a:chExt cx="12192000" cy="247225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0" y="5921804"/>
              <a:ext cx="12192000" cy="936196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flipH="1">
              <a:off x="343622" y="4385744"/>
              <a:ext cx="1987982" cy="2352843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split orient="vert"/>
      </p:transition>
    </mc:Choice>
    <mc:Fallback xmlns="">
      <p:transition spd="slow" advClick="0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11"/>
          <p:cNvSpPr/>
          <p:nvPr/>
        </p:nvSpPr>
        <p:spPr>
          <a:xfrm>
            <a:off x="1672" y="5404499"/>
            <a:ext cx="12211593" cy="1453502"/>
          </a:xfrm>
          <a:custGeom>
            <a:avLst/>
            <a:gdLst>
              <a:gd name="connsiteX0" fmla="*/ 0 w 12190328"/>
              <a:gd name="connsiteY0" fmla="*/ 0 h 2789181"/>
              <a:gd name="connsiteX1" fmla="*/ 12190328 w 12190328"/>
              <a:gd name="connsiteY1" fmla="*/ 0 h 2789181"/>
              <a:gd name="connsiteX2" fmla="*/ 12190328 w 12190328"/>
              <a:gd name="connsiteY2" fmla="*/ 2789181 h 2789181"/>
              <a:gd name="connsiteX3" fmla="*/ 0 w 12190328"/>
              <a:gd name="connsiteY3" fmla="*/ 2789181 h 2789181"/>
              <a:gd name="connsiteX4" fmla="*/ 0 w 12190328"/>
              <a:gd name="connsiteY4" fmla="*/ 0 h 2789181"/>
              <a:gd name="connsiteX0-1" fmla="*/ 0 w 12190328"/>
              <a:gd name="connsiteY0-2" fmla="*/ 0 h 2789181"/>
              <a:gd name="connsiteX1-3" fmla="*/ 3039240 w 12190328"/>
              <a:gd name="connsiteY1-4" fmla="*/ 14083 h 2789181"/>
              <a:gd name="connsiteX2-5" fmla="*/ 12190328 w 12190328"/>
              <a:gd name="connsiteY2-6" fmla="*/ 0 h 2789181"/>
              <a:gd name="connsiteX3-7" fmla="*/ 12190328 w 12190328"/>
              <a:gd name="connsiteY3-8" fmla="*/ 2789181 h 2789181"/>
              <a:gd name="connsiteX4-9" fmla="*/ 0 w 12190328"/>
              <a:gd name="connsiteY4-10" fmla="*/ 2789181 h 2789181"/>
              <a:gd name="connsiteX5" fmla="*/ 0 w 12190328"/>
              <a:gd name="connsiteY5" fmla="*/ 0 h 2789181"/>
              <a:gd name="connsiteX0-11" fmla="*/ 0 w 12190328"/>
              <a:gd name="connsiteY0-12" fmla="*/ 0 h 3692949"/>
              <a:gd name="connsiteX1-13" fmla="*/ 3039240 w 12190328"/>
              <a:gd name="connsiteY1-14" fmla="*/ 917851 h 3692949"/>
              <a:gd name="connsiteX2-15" fmla="*/ 12190328 w 12190328"/>
              <a:gd name="connsiteY2-16" fmla="*/ 903768 h 3692949"/>
              <a:gd name="connsiteX3-17" fmla="*/ 12190328 w 12190328"/>
              <a:gd name="connsiteY3-18" fmla="*/ 3692949 h 3692949"/>
              <a:gd name="connsiteX4-19" fmla="*/ 0 w 12190328"/>
              <a:gd name="connsiteY4-20" fmla="*/ 3692949 h 3692949"/>
              <a:gd name="connsiteX5-21" fmla="*/ 0 w 12190328"/>
              <a:gd name="connsiteY5-22" fmla="*/ 0 h 3692949"/>
              <a:gd name="connsiteX0-23" fmla="*/ 0 w 12190328"/>
              <a:gd name="connsiteY0-24" fmla="*/ 0 h 3692949"/>
              <a:gd name="connsiteX1-25" fmla="*/ 3039240 w 12190328"/>
              <a:gd name="connsiteY1-26" fmla="*/ 917851 h 3692949"/>
              <a:gd name="connsiteX2-27" fmla="*/ 12190328 w 12190328"/>
              <a:gd name="connsiteY2-28" fmla="*/ 903768 h 3692949"/>
              <a:gd name="connsiteX3-29" fmla="*/ 12190328 w 12190328"/>
              <a:gd name="connsiteY3-30" fmla="*/ 3692949 h 3692949"/>
              <a:gd name="connsiteX4-31" fmla="*/ 0 w 12190328"/>
              <a:gd name="connsiteY4-32" fmla="*/ 3692949 h 3692949"/>
              <a:gd name="connsiteX5-33" fmla="*/ 0 w 12190328"/>
              <a:gd name="connsiteY5-34" fmla="*/ 0 h 3692949"/>
              <a:gd name="connsiteX0-35" fmla="*/ 0 w 12190328"/>
              <a:gd name="connsiteY0-36" fmla="*/ 0 h 3692949"/>
              <a:gd name="connsiteX1-37" fmla="*/ 3039240 w 12190328"/>
              <a:gd name="connsiteY1-38" fmla="*/ 917851 h 3692949"/>
              <a:gd name="connsiteX2-39" fmla="*/ 12190328 w 12190328"/>
              <a:gd name="connsiteY2-40" fmla="*/ 903768 h 3692949"/>
              <a:gd name="connsiteX3-41" fmla="*/ 12190328 w 12190328"/>
              <a:gd name="connsiteY3-42" fmla="*/ 3692949 h 3692949"/>
              <a:gd name="connsiteX4-43" fmla="*/ 0 w 12190328"/>
              <a:gd name="connsiteY4-44" fmla="*/ 3692949 h 3692949"/>
              <a:gd name="connsiteX5-45" fmla="*/ 0 w 12190328"/>
              <a:gd name="connsiteY5-46" fmla="*/ 0 h 3692949"/>
              <a:gd name="connsiteX0-47" fmla="*/ 0 w 12190328"/>
              <a:gd name="connsiteY0-48" fmla="*/ 0 h 3692949"/>
              <a:gd name="connsiteX1-49" fmla="*/ 3092402 w 12190328"/>
              <a:gd name="connsiteY1-50" fmla="*/ 1311256 h 3692949"/>
              <a:gd name="connsiteX2-51" fmla="*/ 12190328 w 12190328"/>
              <a:gd name="connsiteY2-52" fmla="*/ 903768 h 3692949"/>
              <a:gd name="connsiteX3-53" fmla="*/ 12190328 w 12190328"/>
              <a:gd name="connsiteY3-54" fmla="*/ 3692949 h 3692949"/>
              <a:gd name="connsiteX4-55" fmla="*/ 0 w 12190328"/>
              <a:gd name="connsiteY4-56" fmla="*/ 3692949 h 3692949"/>
              <a:gd name="connsiteX5-57" fmla="*/ 0 w 12190328"/>
              <a:gd name="connsiteY5-58" fmla="*/ 0 h 3692949"/>
              <a:gd name="connsiteX0-59" fmla="*/ 0 w 12190328"/>
              <a:gd name="connsiteY0-60" fmla="*/ 0 h 3692949"/>
              <a:gd name="connsiteX1-61" fmla="*/ 3092402 w 12190328"/>
              <a:gd name="connsiteY1-62" fmla="*/ 1311256 h 3692949"/>
              <a:gd name="connsiteX2-63" fmla="*/ 12190328 w 12190328"/>
              <a:gd name="connsiteY2-64" fmla="*/ 903768 h 3692949"/>
              <a:gd name="connsiteX3-65" fmla="*/ 12190328 w 12190328"/>
              <a:gd name="connsiteY3-66" fmla="*/ 3692949 h 3692949"/>
              <a:gd name="connsiteX4-67" fmla="*/ 0 w 12190328"/>
              <a:gd name="connsiteY4-68" fmla="*/ 3692949 h 3692949"/>
              <a:gd name="connsiteX5-69" fmla="*/ 0 w 12190328"/>
              <a:gd name="connsiteY5-70" fmla="*/ 0 h 3692949"/>
              <a:gd name="connsiteX0-71" fmla="*/ 0 w 12190328"/>
              <a:gd name="connsiteY0-72" fmla="*/ 0 h 3692949"/>
              <a:gd name="connsiteX1-73" fmla="*/ 3092402 w 12190328"/>
              <a:gd name="connsiteY1-74" fmla="*/ 1311256 h 3692949"/>
              <a:gd name="connsiteX2-75" fmla="*/ 8196030 w 12190328"/>
              <a:gd name="connsiteY2-76" fmla="*/ 1098605 h 3692949"/>
              <a:gd name="connsiteX3-77" fmla="*/ 12190328 w 12190328"/>
              <a:gd name="connsiteY3-78" fmla="*/ 903768 h 3692949"/>
              <a:gd name="connsiteX4-79" fmla="*/ 12190328 w 12190328"/>
              <a:gd name="connsiteY4-80" fmla="*/ 3692949 h 3692949"/>
              <a:gd name="connsiteX5-81" fmla="*/ 0 w 12190328"/>
              <a:gd name="connsiteY5-82" fmla="*/ 3692949 h 3692949"/>
              <a:gd name="connsiteX6" fmla="*/ 0 w 12190328"/>
              <a:gd name="connsiteY6" fmla="*/ 0 h 3692949"/>
              <a:gd name="connsiteX0-83" fmla="*/ 0 w 12190328"/>
              <a:gd name="connsiteY0-84" fmla="*/ 0 h 3692949"/>
              <a:gd name="connsiteX1-85" fmla="*/ 3092402 w 12190328"/>
              <a:gd name="connsiteY1-86" fmla="*/ 1311256 h 3692949"/>
              <a:gd name="connsiteX2-87" fmla="*/ 6367230 w 12190328"/>
              <a:gd name="connsiteY2-88" fmla="*/ 939117 h 3692949"/>
              <a:gd name="connsiteX3-89" fmla="*/ 12190328 w 12190328"/>
              <a:gd name="connsiteY3-90" fmla="*/ 903768 h 3692949"/>
              <a:gd name="connsiteX4-91" fmla="*/ 12190328 w 12190328"/>
              <a:gd name="connsiteY4-92" fmla="*/ 3692949 h 3692949"/>
              <a:gd name="connsiteX5-93" fmla="*/ 0 w 12190328"/>
              <a:gd name="connsiteY5-94" fmla="*/ 3692949 h 3692949"/>
              <a:gd name="connsiteX6-95" fmla="*/ 0 w 12190328"/>
              <a:gd name="connsiteY6-96" fmla="*/ 0 h 3692949"/>
              <a:gd name="connsiteX0-97" fmla="*/ 0 w 12190328"/>
              <a:gd name="connsiteY0-98" fmla="*/ 0 h 3692949"/>
              <a:gd name="connsiteX1-99" fmla="*/ 3549602 w 12190328"/>
              <a:gd name="connsiteY1-100" fmla="*/ 1640865 h 3692949"/>
              <a:gd name="connsiteX2-101" fmla="*/ 6367230 w 12190328"/>
              <a:gd name="connsiteY2-102" fmla="*/ 939117 h 3692949"/>
              <a:gd name="connsiteX3-103" fmla="*/ 12190328 w 12190328"/>
              <a:gd name="connsiteY3-104" fmla="*/ 903768 h 3692949"/>
              <a:gd name="connsiteX4-105" fmla="*/ 12190328 w 12190328"/>
              <a:gd name="connsiteY4-106" fmla="*/ 3692949 h 3692949"/>
              <a:gd name="connsiteX5-107" fmla="*/ 0 w 12190328"/>
              <a:gd name="connsiteY5-108" fmla="*/ 3692949 h 3692949"/>
              <a:gd name="connsiteX6-109" fmla="*/ 0 w 12190328"/>
              <a:gd name="connsiteY6-110" fmla="*/ 0 h 3692949"/>
              <a:gd name="connsiteX0-111" fmla="*/ 0 w 12190328"/>
              <a:gd name="connsiteY0-112" fmla="*/ 0 h 3692949"/>
              <a:gd name="connsiteX1-113" fmla="*/ 3549602 w 12190328"/>
              <a:gd name="connsiteY1-114" fmla="*/ 1640865 h 3692949"/>
              <a:gd name="connsiteX2-115" fmla="*/ 6367230 w 12190328"/>
              <a:gd name="connsiteY2-116" fmla="*/ 939117 h 3692949"/>
              <a:gd name="connsiteX3-117" fmla="*/ 12190328 w 12190328"/>
              <a:gd name="connsiteY3-118" fmla="*/ 903768 h 3692949"/>
              <a:gd name="connsiteX4-119" fmla="*/ 12190328 w 12190328"/>
              <a:gd name="connsiteY4-120" fmla="*/ 3692949 h 3692949"/>
              <a:gd name="connsiteX5-121" fmla="*/ 0 w 12190328"/>
              <a:gd name="connsiteY5-122" fmla="*/ 3692949 h 3692949"/>
              <a:gd name="connsiteX6-123" fmla="*/ 0 w 12190328"/>
              <a:gd name="connsiteY6-124" fmla="*/ 0 h 3692949"/>
              <a:gd name="connsiteX0-125" fmla="*/ 0 w 12190328"/>
              <a:gd name="connsiteY0-126" fmla="*/ 0 h 3692949"/>
              <a:gd name="connsiteX1-127" fmla="*/ 3549602 w 12190328"/>
              <a:gd name="connsiteY1-128" fmla="*/ 1640865 h 3692949"/>
              <a:gd name="connsiteX2-129" fmla="*/ 6367230 w 12190328"/>
              <a:gd name="connsiteY2-130" fmla="*/ 939117 h 3692949"/>
              <a:gd name="connsiteX3-131" fmla="*/ 12190328 w 12190328"/>
              <a:gd name="connsiteY3-132" fmla="*/ 903768 h 3692949"/>
              <a:gd name="connsiteX4-133" fmla="*/ 12190328 w 12190328"/>
              <a:gd name="connsiteY4-134" fmla="*/ 3692949 h 3692949"/>
              <a:gd name="connsiteX5-135" fmla="*/ 0 w 12190328"/>
              <a:gd name="connsiteY5-136" fmla="*/ 3692949 h 3692949"/>
              <a:gd name="connsiteX6-137" fmla="*/ 0 w 12190328"/>
              <a:gd name="connsiteY6-138" fmla="*/ 0 h 3692949"/>
              <a:gd name="connsiteX0-139" fmla="*/ 0 w 12190328"/>
              <a:gd name="connsiteY0-140" fmla="*/ 0 h 3692949"/>
              <a:gd name="connsiteX1-141" fmla="*/ 2528876 w 12190328"/>
              <a:gd name="connsiteY1-142" fmla="*/ 1502641 h 3692949"/>
              <a:gd name="connsiteX2-143" fmla="*/ 6367230 w 12190328"/>
              <a:gd name="connsiteY2-144" fmla="*/ 939117 h 3692949"/>
              <a:gd name="connsiteX3-145" fmla="*/ 12190328 w 12190328"/>
              <a:gd name="connsiteY3-146" fmla="*/ 903768 h 3692949"/>
              <a:gd name="connsiteX4-147" fmla="*/ 12190328 w 12190328"/>
              <a:gd name="connsiteY4-148" fmla="*/ 3692949 h 3692949"/>
              <a:gd name="connsiteX5-149" fmla="*/ 0 w 12190328"/>
              <a:gd name="connsiteY5-150" fmla="*/ 3692949 h 3692949"/>
              <a:gd name="connsiteX6-151" fmla="*/ 0 w 12190328"/>
              <a:gd name="connsiteY6-152" fmla="*/ 0 h 3692949"/>
              <a:gd name="connsiteX0-153" fmla="*/ 0 w 12190328"/>
              <a:gd name="connsiteY0-154" fmla="*/ 0 h 3692949"/>
              <a:gd name="connsiteX1-155" fmla="*/ 2528876 w 12190328"/>
              <a:gd name="connsiteY1-156" fmla="*/ 1502641 h 3692949"/>
              <a:gd name="connsiteX2-157" fmla="*/ 6367230 w 12190328"/>
              <a:gd name="connsiteY2-158" fmla="*/ 939117 h 3692949"/>
              <a:gd name="connsiteX3-159" fmla="*/ 12190328 w 12190328"/>
              <a:gd name="connsiteY3-160" fmla="*/ 903768 h 3692949"/>
              <a:gd name="connsiteX4-161" fmla="*/ 12190328 w 12190328"/>
              <a:gd name="connsiteY4-162" fmla="*/ 3692949 h 3692949"/>
              <a:gd name="connsiteX5-163" fmla="*/ 0 w 12190328"/>
              <a:gd name="connsiteY5-164" fmla="*/ 3692949 h 3692949"/>
              <a:gd name="connsiteX6-165" fmla="*/ 0 w 12190328"/>
              <a:gd name="connsiteY6-166" fmla="*/ 0 h 3692949"/>
              <a:gd name="connsiteX0-167" fmla="*/ 0 w 12190328"/>
              <a:gd name="connsiteY0-168" fmla="*/ 0 h 3692949"/>
              <a:gd name="connsiteX1-169" fmla="*/ 2528876 w 12190328"/>
              <a:gd name="connsiteY1-170" fmla="*/ 1502641 h 3692949"/>
              <a:gd name="connsiteX2-171" fmla="*/ 6388495 w 12190328"/>
              <a:gd name="connsiteY2-172" fmla="*/ 1396317 h 3692949"/>
              <a:gd name="connsiteX3-173" fmla="*/ 12190328 w 12190328"/>
              <a:gd name="connsiteY3-174" fmla="*/ 903768 h 3692949"/>
              <a:gd name="connsiteX4-175" fmla="*/ 12190328 w 12190328"/>
              <a:gd name="connsiteY4-176" fmla="*/ 3692949 h 3692949"/>
              <a:gd name="connsiteX5-177" fmla="*/ 0 w 12190328"/>
              <a:gd name="connsiteY5-178" fmla="*/ 3692949 h 3692949"/>
              <a:gd name="connsiteX6-179" fmla="*/ 0 w 12190328"/>
              <a:gd name="connsiteY6-180" fmla="*/ 0 h 3692949"/>
              <a:gd name="connsiteX0-181" fmla="*/ 0 w 12190328"/>
              <a:gd name="connsiteY0-182" fmla="*/ 0 h 3692949"/>
              <a:gd name="connsiteX1-183" fmla="*/ 2528876 w 12190328"/>
              <a:gd name="connsiteY1-184" fmla="*/ 1502641 h 3692949"/>
              <a:gd name="connsiteX2-185" fmla="*/ 6388495 w 12190328"/>
              <a:gd name="connsiteY2-186" fmla="*/ 1396317 h 3692949"/>
              <a:gd name="connsiteX3-187" fmla="*/ 12190328 w 12190328"/>
              <a:gd name="connsiteY3-188" fmla="*/ 903768 h 3692949"/>
              <a:gd name="connsiteX4-189" fmla="*/ 12190328 w 12190328"/>
              <a:gd name="connsiteY4-190" fmla="*/ 3692949 h 3692949"/>
              <a:gd name="connsiteX5-191" fmla="*/ 0 w 12190328"/>
              <a:gd name="connsiteY5-192" fmla="*/ 3692949 h 3692949"/>
              <a:gd name="connsiteX6-193" fmla="*/ 0 w 12190328"/>
              <a:gd name="connsiteY6-194" fmla="*/ 0 h 3692949"/>
              <a:gd name="connsiteX0-195" fmla="*/ 0 w 12190328"/>
              <a:gd name="connsiteY0-196" fmla="*/ 0 h 3692949"/>
              <a:gd name="connsiteX1-197" fmla="*/ 2528876 w 12190328"/>
              <a:gd name="connsiteY1-198" fmla="*/ 1502641 h 3692949"/>
              <a:gd name="connsiteX2-199" fmla="*/ 6388495 w 12190328"/>
              <a:gd name="connsiteY2-200" fmla="*/ 1396317 h 3692949"/>
              <a:gd name="connsiteX3-201" fmla="*/ 12169063 w 12190328"/>
              <a:gd name="connsiteY3-202" fmla="*/ 1648047 h 3692949"/>
              <a:gd name="connsiteX4-203" fmla="*/ 12190328 w 12190328"/>
              <a:gd name="connsiteY4-204" fmla="*/ 3692949 h 3692949"/>
              <a:gd name="connsiteX5-205" fmla="*/ 0 w 12190328"/>
              <a:gd name="connsiteY5-206" fmla="*/ 3692949 h 3692949"/>
              <a:gd name="connsiteX6-207" fmla="*/ 0 w 12190328"/>
              <a:gd name="connsiteY6-208" fmla="*/ 0 h 3692949"/>
              <a:gd name="connsiteX0-209" fmla="*/ 0 w 12190328"/>
              <a:gd name="connsiteY0-210" fmla="*/ 0 h 3692949"/>
              <a:gd name="connsiteX1-211" fmla="*/ 2528876 w 12190328"/>
              <a:gd name="connsiteY1-212" fmla="*/ 1502641 h 3692949"/>
              <a:gd name="connsiteX2-213" fmla="*/ 6388495 w 12190328"/>
              <a:gd name="connsiteY2-214" fmla="*/ 1396317 h 3692949"/>
              <a:gd name="connsiteX3-215" fmla="*/ 12169063 w 12190328"/>
              <a:gd name="connsiteY3-216" fmla="*/ 1648047 h 3692949"/>
              <a:gd name="connsiteX4-217" fmla="*/ 12190328 w 12190328"/>
              <a:gd name="connsiteY4-218" fmla="*/ 3692949 h 3692949"/>
              <a:gd name="connsiteX5-219" fmla="*/ 0 w 12190328"/>
              <a:gd name="connsiteY5-220" fmla="*/ 3692949 h 3692949"/>
              <a:gd name="connsiteX6-221" fmla="*/ 0 w 12190328"/>
              <a:gd name="connsiteY6-222" fmla="*/ 0 h 3692949"/>
              <a:gd name="connsiteX0-223" fmla="*/ 0 w 12211593"/>
              <a:gd name="connsiteY0-224" fmla="*/ 0 h 3692949"/>
              <a:gd name="connsiteX1-225" fmla="*/ 2528876 w 12211593"/>
              <a:gd name="connsiteY1-226" fmla="*/ 1502641 h 3692949"/>
              <a:gd name="connsiteX2-227" fmla="*/ 6388495 w 12211593"/>
              <a:gd name="connsiteY2-228" fmla="*/ 1396317 h 3692949"/>
              <a:gd name="connsiteX3-229" fmla="*/ 12211593 w 12211593"/>
              <a:gd name="connsiteY3-230" fmla="*/ 839973 h 3692949"/>
              <a:gd name="connsiteX4-231" fmla="*/ 12190328 w 12211593"/>
              <a:gd name="connsiteY4-232" fmla="*/ 3692949 h 3692949"/>
              <a:gd name="connsiteX5-233" fmla="*/ 0 w 12211593"/>
              <a:gd name="connsiteY5-234" fmla="*/ 3692949 h 3692949"/>
              <a:gd name="connsiteX6-235" fmla="*/ 0 w 12211593"/>
              <a:gd name="connsiteY6-236" fmla="*/ 0 h 3692949"/>
              <a:gd name="connsiteX0-237" fmla="*/ 0 w 12211593"/>
              <a:gd name="connsiteY0-238" fmla="*/ 0 h 3692949"/>
              <a:gd name="connsiteX1-239" fmla="*/ 2528876 w 12211593"/>
              <a:gd name="connsiteY1-240" fmla="*/ 1502641 h 3692949"/>
              <a:gd name="connsiteX2-241" fmla="*/ 6388495 w 12211593"/>
              <a:gd name="connsiteY2-242" fmla="*/ 1396317 h 3692949"/>
              <a:gd name="connsiteX3-243" fmla="*/ 12211593 w 12211593"/>
              <a:gd name="connsiteY3-244" fmla="*/ 839973 h 3692949"/>
              <a:gd name="connsiteX4-245" fmla="*/ 12190328 w 12211593"/>
              <a:gd name="connsiteY4-246" fmla="*/ 3692949 h 3692949"/>
              <a:gd name="connsiteX5-247" fmla="*/ 0 w 12211593"/>
              <a:gd name="connsiteY5-248" fmla="*/ 3692949 h 3692949"/>
              <a:gd name="connsiteX6-249" fmla="*/ 0 w 12211593"/>
              <a:gd name="connsiteY6-250" fmla="*/ 0 h 369294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95" y="connsiteY6-96"/>
              </a:cxn>
            </a:cxnLst>
            <a:rect l="l" t="t" r="r" b="b"/>
            <a:pathLst>
              <a:path w="12211593" h="3692949">
                <a:moveTo>
                  <a:pt x="0" y="0"/>
                </a:moveTo>
                <a:cubicBezTo>
                  <a:pt x="1246996" y="103932"/>
                  <a:pt x="718354" y="782021"/>
                  <a:pt x="2528876" y="1502641"/>
                </a:cubicBezTo>
                <a:cubicBezTo>
                  <a:pt x="4052876" y="1683395"/>
                  <a:pt x="4790068" y="1853516"/>
                  <a:pt x="6388495" y="1396317"/>
                </a:cubicBezTo>
                <a:cubicBezTo>
                  <a:pt x="8386234" y="870627"/>
                  <a:pt x="10543463" y="2567143"/>
                  <a:pt x="12211593" y="839973"/>
                </a:cubicBezTo>
                <a:lnTo>
                  <a:pt x="12190328" y="3692949"/>
                </a:lnTo>
                <a:lnTo>
                  <a:pt x="0" y="36929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alpha val="6313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kumimoji="1" lang="zh-CN" altLang="en-US" dirty="0">
              <a:cs typeface="+mn-ea"/>
              <a:sym typeface="+mn-lt"/>
            </a:endParaRPr>
          </a:p>
        </p:txBody>
      </p:sp>
      <p:sp>
        <p:nvSpPr>
          <p:cNvPr id="25" name="矩形 11"/>
          <p:cNvSpPr/>
          <p:nvPr/>
        </p:nvSpPr>
        <p:spPr>
          <a:xfrm>
            <a:off x="-15113" y="5687426"/>
            <a:ext cx="12222225" cy="1045472"/>
          </a:xfrm>
          <a:custGeom>
            <a:avLst/>
            <a:gdLst>
              <a:gd name="connsiteX0" fmla="*/ 0 w 12190328"/>
              <a:gd name="connsiteY0" fmla="*/ 0 h 2789181"/>
              <a:gd name="connsiteX1" fmla="*/ 12190328 w 12190328"/>
              <a:gd name="connsiteY1" fmla="*/ 0 h 2789181"/>
              <a:gd name="connsiteX2" fmla="*/ 12190328 w 12190328"/>
              <a:gd name="connsiteY2" fmla="*/ 2789181 h 2789181"/>
              <a:gd name="connsiteX3" fmla="*/ 0 w 12190328"/>
              <a:gd name="connsiteY3" fmla="*/ 2789181 h 2789181"/>
              <a:gd name="connsiteX4" fmla="*/ 0 w 12190328"/>
              <a:gd name="connsiteY4" fmla="*/ 0 h 2789181"/>
              <a:gd name="connsiteX0-1" fmla="*/ 0 w 12190328"/>
              <a:gd name="connsiteY0-2" fmla="*/ 0 h 2789181"/>
              <a:gd name="connsiteX1-3" fmla="*/ 3039240 w 12190328"/>
              <a:gd name="connsiteY1-4" fmla="*/ 14083 h 2789181"/>
              <a:gd name="connsiteX2-5" fmla="*/ 12190328 w 12190328"/>
              <a:gd name="connsiteY2-6" fmla="*/ 0 h 2789181"/>
              <a:gd name="connsiteX3-7" fmla="*/ 12190328 w 12190328"/>
              <a:gd name="connsiteY3-8" fmla="*/ 2789181 h 2789181"/>
              <a:gd name="connsiteX4-9" fmla="*/ 0 w 12190328"/>
              <a:gd name="connsiteY4-10" fmla="*/ 2789181 h 2789181"/>
              <a:gd name="connsiteX5" fmla="*/ 0 w 12190328"/>
              <a:gd name="connsiteY5" fmla="*/ 0 h 2789181"/>
              <a:gd name="connsiteX0-11" fmla="*/ 0 w 12190328"/>
              <a:gd name="connsiteY0-12" fmla="*/ 0 h 3692949"/>
              <a:gd name="connsiteX1-13" fmla="*/ 3039240 w 12190328"/>
              <a:gd name="connsiteY1-14" fmla="*/ 917851 h 3692949"/>
              <a:gd name="connsiteX2-15" fmla="*/ 12190328 w 12190328"/>
              <a:gd name="connsiteY2-16" fmla="*/ 903768 h 3692949"/>
              <a:gd name="connsiteX3-17" fmla="*/ 12190328 w 12190328"/>
              <a:gd name="connsiteY3-18" fmla="*/ 3692949 h 3692949"/>
              <a:gd name="connsiteX4-19" fmla="*/ 0 w 12190328"/>
              <a:gd name="connsiteY4-20" fmla="*/ 3692949 h 3692949"/>
              <a:gd name="connsiteX5-21" fmla="*/ 0 w 12190328"/>
              <a:gd name="connsiteY5-22" fmla="*/ 0 h 3692949"/>
              <a:gd name="connsiteX0-23" fmla="*/ 0 w 12190328"/>
              <a:gd name="connsiteY0-24" fmla="*/ 0 h 3692949"/>
              <a:gd name="connsiteX1-25" fmla="*/ 3039240 w 12190328"/>
              <a:gd name="connsiteY1-26" fmla="*/ 917851 h 3692949"/>
              <a:gd name="connsiteX2-27" fmla="*/ 12190328 w 12190328"/>
              <a:gd name="connsiteY2-28" fmla="*/ 903768 h 3692949"/>
              <a:gd name="connsiteX3-29" fmla="*/ 12190328 w 12190328"/>
              <a:gd name="connsiteY3-30" fmla="*/ 3692949 h 3692949"/>
              <a:gd name="connsiteX4-31" fmla="*/ 0 w 12190328"/>
              <a:gd name="connsiteY4-32" fmla="*/ 3692949 h 3692949"/>
              <a:gd name="connsiteX5-33" fmla="*/ 0 w 12190328"/>
              <a:gd name="connsiteY5-34" fmla="*/ 0 h 3692949"/>
              <a:gd name="connsiteX0-35" fmla="*/ 0 w 12190328"/>
              <a:gd name="connsiteY0-36" fmla="*/ 0 h 3692949"/>
              <a:gd name="connsiteX1-37" fmla="*/ 3039240 w 12190328"/>
              <a:gd name="connsiteY1-38" fmla="*/ 917851 h 3692949"/>
              <a:gd name="connsiteX2-39" fmla="*/ 12190328 w 12190328"/>
              <a:gd name="connsiteY2-40" fmla="*/ 903768 h 3692949"/>
              <a:gd name="connsiteX3-41" fmla="*/ 12190328 w 12190328"/>
              <a:gd name="connsiteY3-42" fmla="*/ 3692949 h 3692949"/>
              <a:gd name="connsiteX4-43" fmla="*/ 0 w 12190328"/>
              <a:gd name="connsiteY4-44" fmla="*/ 3692949 h 3692949"/>
              <a:gd name="connsiteX5-45" fmla="*/ 0 w 12190328"/>
              <a:gd name="connsiteY5-46" fmla="*/ 0 h 3692949"/>
              <a:gd name="connsiteX0-47" fmla="*/ 0 w 12190328"/>
              <a:gd name="connsiteY0-48" fmla="*/ 0 h 3692949"/>
              <a:gd name="connsiteX1-49" fmla="*/ 3092402 w 12190328"/>
              <a:gd name="connsiteY1-50" fmla="*/ 1311256 h 3692949"/>
              <a:gd name="connsiteX2-51" fmla="*/ 12190328 w 12190328"/>
              <a:gd name="connsiteY2-52" fmla="*/ 903768 h 3692949"/>
              <a:gd name="connsiteX3-53" fmla="*/ 12190328 w 12190328"/>
              <a:gd name="connsiteY3-54" fmla="*/ 3692949 h 3692949"/>
              <a:gd name="connsiteX4-55" fmla="*/ 0 w 12190328"/>
              <a:gd name="connsiteY4-56" fmla="*/ 3692949 h 3692949"/>
              <a:gd name="connsiteX5-57" fmla="*/ 0 w 12190328"/>
              <a:gd name="connsiteY5-58" fmla="*/ 0 h 3692949"/>
              <a:gd name="connsiteX0-59" fmla="*/ 0 w 12190328"/>
              <a:gd name="connsiteY0-60" fmla="*/ 0 h 3692949"/>
              <a:gd name="connsiteX1-61" fmla="*/ 3092402 w 12190328"/>
              <a:gd name="connsiteY1-62" fmla="*/ 1311256 h 3692949"/>
              <a:gd name="connsiteX2-63" fmla="*/ 12190328 w 12190328"/>
              <a:gd name="connsiteY2-64" fmla="*/ 903768 h 3692949"/>
              <a:gd name="connsiteX3-65" fmla="*/ 12190328 w 12190328"/>
              <a:gd name="connsiteY3-66" fmla="*/ 3692949 h 3692949"/>
              <a:gd name="connsiteX4-67" fmla="*/ 0 w 12190328"/>
              <a:gd name="connsiteY4-68" fmla="*/ 3692949 h 3692949"/>
              <a:gd name="connsiteX5-69" fmla="*/ 0 w 12190328"/>
              <a:gd name="connsiteY5-70" fmla="*/ 0 h 3692949"/>
              <a:gd name="connsiteX0-71" fmla="*/ 0 w 12190328"/>
              <a:gd name="connsiteY0-72" fmla="*/ 0 h 3692949"/>
              <a:gd name="connsiteX1-73" fmla="*/ 3092402 w 12190328"/>
              <a:gd name="connsiteY1-74" fmla="*/ 1311256 h 3692949"/>
              <a:gd name="connsiteX2-75" fmla="*/ 8196030 w 12190328"/>
              <a:gd name="connsiteY2-76" fmla="*/ 1098605 h 3692949"/>
              <a:gd name="connsiteX3-77" fmla="*/ 12190328 w 12190328"/>
              <a:gd name="connsiteY3-78" fmla="*/ 903768 h 3692949"/>
              <a:gd name="connsiteX4-79" fmla="*/ 12190328 w 12190328"/>
              <a:gd name="connsiteY4-80" fmla="*/ 3692949 h 3692949"/>
              <a:gd name="connsiteX5-81" fmla="*/ 0 w 12190328"/>
              <a:gd name="connsiteY5-82" fmla="*/ 3692949 h 3692949"/>
              <a:gd name="connsiteX6" fmla="*/ 0 w 12190328"/>
              <a:gd name="connsiteY6" fmla="*/ 0 h 3692949"/>
              <a:gd name="connsiteX0-83" fmla="*/ 0 w 12190328"/>
              <a:gd name="connsiteY0-84" fmla="*/ 0 h 3692949"/>
              <a:gd name="connsiteX1-85" fmla="*/ 3092402 w 12190328"/>
              <a:gd name="connsiteY1-86" fmla="*/ 1311256 h 3692949"/>
              <a:gd name="connsiteX2-87" fmla="*/ 6367230 w 12190328"/>
              <a:gd name="connsiteY2-88" fmla="*/ 939117 h 3692949"/>
              <a:gd name="connsiteX3-89" fmla="*/ 12190328 w 12190328"/>
              <a:gd name="connsiteY3-90" fmla="*/ 903768 h 3692949"/>
              <a:gd name="connsiteX4-91" fmla="*/ 12190328 w 12190328"/>
              <a:gd name="connsiteY4-92" fmla="*/ 3692949 h 3692949"/>
              <a:gd name="connsiteX5-93" fmla="*/ 0 w 12190328"/>
              <a:gd name="connsiteY5-94" fmla="*/ 3692949 h 3692949"/>
              <a:gd name="connsiteX6-95" fmla="*/ 0 w 12190328"/>
              <a:gd name="connsiteY6-96" fmla="*/ 0 h 3692949"/>
              <a:gd name="connsiteX0-97" fmla="*/ 0 w 12190328"/>
              <a:gd name="connsiteY0-98" fmla="*/ 0 h 3692949"/>
              <a:gd name="connsiteX1-99" fmla="*/ 3549602 w 12190328"/>
              <a:gd name="connsiteY1-100" fmla="*/ 1640865 h 3692949"/>
              <a:gd name="connsiteX2-101" fmla="*/ 6367230 w 12190328"/>
              <a:gd name="connsiteY2-102" fmla="*/ 939117 h 3692949"/>
              <a:gd name="connsiteX3-103" fmla="*/ 12190328 w 12190328"/>
              <a:gd name="connsiteY3-104" fmla="*/ 903768 h 3692949"/>
              <a:gd name="connsiteX4-105" fmla="*/ 12190328 w 12190328"/>
              <a:gd name="connsiteY4-106" fmla="*/ 3692949 h 3692949"/>
              <a:gd name="connsiteX5-107" fmla="*/ 0 w 12190328"/>
              <a:gd name="connsiteY5-108" fmla="*/ 3692949 h 3692949"/>
              <a:gd name="connsiteX6-109" fmla="*/ 0 w 12190328"/>
              <a:gd name="connsiteY6-110" fmla="*/ 0 h 3692949"/>
              <a:gd name="connsiteX0-111" fmla="*/ 0 w 12190328"/>
              <a:gd name="connsiteY0-112" fmla="*/ 0 h 3692949"/>
              <a:gd name="connsiteX1-113" fmla="*/ 3549602 w 12190328"/>
              <a:gd name="connsiteY1-114" fmla="*/ 1640865 h 3692949"/>
              <a:gd name="connsiteX2-115" fmla="*/ 6367230 w 12190328"/>
              <a:gd name="connsiteY2-116" fmla="*/ 939117 h 3692949"/>
              <a:gd name="connsiteX3-117" fmla="*/ 12190328 w 12190328"/>
              <a:gd name="connsiteY3-118" fmla="*/ 903768 h 3692949"/>
              <a:gd name="connsiteX4-119" fmla="*/ 12190328 w 12190328"/>
              <a:gd name="connsiteY4-120" fmla="*/ 3692949 h 3692949"/>
              <a:gd name="connsiteX5-121" fmla="*/ 0 w 12190328"/>
              <a:gd name="connsiteY5-122" fmla="*/ 3692949 h 3692949"/>
              <a:gd name="connsiteX6-123" fmla="*/ 0 w 12190328"/>
              <a:gd name="connsiteY6-124" fmla="*/ 0 h 3692949"/>
              <a:gd name="connsiteX0-125" fmla="*/ 0 w 12190328"/>
              <a:gd name="connsiteY0-126" fmla="*/ 0 h 3692949"/>
              <a:gd name="connsiteX1-127" fmla="*/ 3549602 w 12190328"/>
              <a:gd name="connsiteY1-128" fmla="*/ 1640865 h 3692949"/>
              <a:gd name="connsiteX2-129" fmla="*/ 6367230 w 12190328"/>
              <a:gd name="connsiteY2-130" fmla="*/ 939117 h 3692949"/>
              <a:gd name="connsiteX3-131" fmla="*/ 12190328 w 12190328"/>
              <a:gd name="connsiteY3-132" fmla="*/ 903768 h 3692949"/>
              <a:gd name="connsiteX4-133" fmla="*/ 12190328 w 12190328"/>
              <a:gd name="connsiteY4-134" fmla="*/ 3692949 h 3692949"/>
              <a:gd name="connsiteX5-135" fmla="*/ 0 w 12190328"/>
              <a:gd name="connsiteY5-136" fmla="*/ 3692949 h 3692949"/>
              <a:gd name="connsiteX6-137" fmla="*/ 0 w 12190328"/>
              <a:gd name="connsiteY6-138" fmla="*/ 0 h 3692949"/>
              <a:gd name="connsiteX0-139" fmla="*/ 0 w 12190328"/>
              <a:gd name="connsiteY0-140" fmla="*/ 0 h 3692949"/>
              <a:gd name="connsiteX1-141" fmla="*/ 2528876 w 12190328"/>
              <a:gd name="connsiteY1-142" fmla="*/ 1502641 h 3692949"/>
              <a:gd name="connsiteX2-143" fmla="*/ 6367230 w 12190328"/>
              <a:gd name="connsiteY2-144" fmla="*/ 939117 h 3692949"/>
              <a:gd name="connsiteX3-145" fmla="*/ 12190328 w 12190328"/>
              <a:gd name="connsiteY3-146" fmla="*/ 903768 h 3692949"/>
              <a:gd name="connsiteX4-147" fmla="*/ 12190328 w 12190328"/>
              <a:gd name="connsiteY4-148" fmla="*/ 3692949 h 3692949"/>
              <a:gd name="connsiteX5-149" fmla="*/ 0 w 12190328"/>
              <a:gd name="connsiteY5-150" fmla="*/ 3692949 h 3692949"/>
              <a:gd name="connsiteX6-151" fmla="*/ 0 w 12190328"/>
              <a:gd name="connsiteY6-152" fmla="*/ 0 h 3692949"/>
              <a:gd name="connsiteX0-153" fmla="*/ 0 w 12190328"/>
              <a:gd name="connsiteY0-154" fmla="*/ 0 h 3692949"/>
              <a:gd name="connsiteX1-155" fmla="*/ 2528876 w 12190328"/>
              <a:gd name="connsiteY1-156" fmla="*/ 1502641 h 3692949"/>
              <a:gd name="connsiteX2-157" fmla="*/ 6367230 w 12190328"/>
              <a:gd name="connsiteY2-158" fmla="*/ 939117 h 3692949"/>
              <a:gd name="connsiteX3-159" fmla="*/ 12190328 w 12190328"/>
              <a:gd name="connsiteY3-160" fmla="*/ 903768 h 3692949"/>
              <a:gd name="connsiteX4-161" fmla="*/ 12190328 w 12190328"/>
              <a:gd name="connsiteY4-162" fmla="*/ 3692949 h 3692949"/>
              <a:gd name="connsiteX5-163" fmla="*/ 0 w 12190328"/>
              <a:gd name="connsiteY5-164" fmla="*/ 3692949 h 3692949"/>
              <a:gd name="connsiteX6-165" fmla="*/ 0 w 12190328"/>
              <a:gd name="connsiteY6-166" fmla="*/ 0 h 3692949"/>
              <a:gd name="connsiteX0-167" fmla="*/ 0 w 12190328"/>
              <a:gd name="connsiteY0-168" fmla="*/ 0 h 3692949"/>
              <a:gd name="connsiteX1-169" fmla="*/ 2528876 w 12190328"/>
              <a:gd name="connsiteY1-170" fmla="*/ 1502641 h 3692949"/>
              <a:gd name="connsiteX2-171" fmla="*/ 6388495 w 12190328"/>
              <a:gd name="connsiteY2-172" fmla="*/ 1396317 h 3692949"/>
              <a:gd name="connsiteX3-173" fmla="*/ 12190328 w 12190328"/>
              <a:gd name="connsiteY3-174" fmla="*/ 903768 h 3692949"/>
              <a:gd name="connsiteX4-175" fmla="*/ 12190328 w 12190328"/>
              <a:gd name="connsiteY4-176" fmla="*/ 3692949 h 3692949"/>
              <a:gd name="connsiteX5-177" fmla="*/ 0 w 12190328"/>
              <a:gd name="connsiteY5-178" fmla="*/ 3692949 h 3692949"/>
              <a:gd name="connsiteX6-179" fmla="*/ 0 w 12190328"/>
              <a:gd name="connsiteY6-180" fmla="*/ 0 h 3692949"/>
              <a:gd name="connsiteX0-181" fmla="*/ 0 w 12190328"/>
              <a:gd name="connsiteY0-182" fmla="*/ 0 h 3692949"/>
              <a:gd name="connsiteX1-183" fmla="*/ 2528876 w 12190328"/>
              <a:gd name="connsiteY1-184" fmla="*/ 1502641 h 3692949"/>
              <a:gd name="connsiteX2-185" fmla="*/ 6388495 w 12190328"/>
              <a:gd name="connsiteY2-186" fmla="*/ 1396317 h 3692949"/>
              <a:gd name="connsiteX3-187" fmla="*/ 12190328 w 12190328"/>
              <a:gd name="connsiteY3-188" fmla="*/ 903768 h 3692949"/>
              <a:gd name="connsiteX4-189" fmla="*/ 12190328 w 12190328"/>
              <a:gd name="connsiteY4-190" fmla="*/ 3692949 h 3692949"/>
              <a:gd name="connsiteX5-191" fmla="*/ 0 w 12190328"/>
              <a:gd name="connsiteY5-192" fmla="*/ 3692949 h 3692949"/>
              <a:gd name="connsiteX6-193" fmla="*/ 0 w 12190328"/>
              <a:gd name="connsiteY6-194" fmla="*/ 0 h 3692949"/>
              <a:gd name="connsiteX0-195" fmla="*/ 0 w 12190328"/>
              <a:gd name="connsiteY0-196" fmla="*/ 0 h 3692949"/>
              <a:gd name="connsiteX1-197" fmla="*/ 2528876 w 12190328"/>
              <a:gd name="connsiteY1-198" fmla="*/ 1502641 h 3692949"/>
              <a:gd name="connsiteX2-199" fmla="*/ 6388495 w 12190328"/>
              <a:gd name="connsiteY2-200" fmla="*/ 1396317 h 3692949"/>
              <a:gd name="connsiteX3-201" fmla="*/ 12169063 w 12190328"/>
              <a:gd name="connsiteY3-202" fmla="*/ 1648047 h 3692949"/>
              <a:gd name="connsiteX4-203" fmla="*/ 12190328 w 12190328"/>
              <a:gd name="connsiteY4-204" fmla="*/ 3692949 h 3692949"/>
              <a:gd name="connsiteX5-205" fmla="*/ 0 w 12190328"/>
              <a:gd name="connsiteY5-206" fmla="*/ 3692949 h 3692949"/>
              <a:gd name="connsiteX6-207" fmla="*/ 0 w 12190328"/>
              <a:gd name="connsiteY6-208" fmla="*/ 0 h 3692949"/>
              <a:gd name="connsiteX0-209" fmla="*/ 0 w 12190328"/>
              <a:gd name="connsiteY0-210" fmla="*/ 0 h 3692949"/>
              <a:gd name="connsiteX1-211" fmla="*/ 2528876 w 12190328"/>
              <a:gd name="connsiteY1-212" fmla="*/ 1502641 h 3692949"/>
              <a:gd name="connsiteX2-213" fmla="*/ 6388495 w 12190328"/>
              <a:gd name="connsiteY2-214" fmla="*/ 1396317 h 3692949"/>
              <a:gd name="connsiteX3-215" fmla="*/ 12169063 w 12190328"/>
              <a:gd name="connsiteY3-216" fmla="*/ 1648047 h 3692949"/>
              <a:gd name="connsiteX4-217" fmla="*/ 12190328 w 12190328"/>
              <a:gd name="connsiteY4-218" fmla="*/ 3692949 h 3692949"/>
              <a:gd name="connsiteX5-219" fmla="*/ 0 w 12190328"/>
              <a:gd name="connsiteY5-220" fmla="*/ 3692949 h 3692949"/>
              <a:gd name="connsiteX6-221" fmla="*/ 0 w 12190328"/>
              <a:gd name="connsiteY6-222" fmla="*/ 0 h 3692949"/>
              <a:gd name="connsiteX0-223" fmla="*/ 0 w 12211593"/>
              <a:gd name="connsiteY0-224" fmla="*/ 0 h 3692949"/>
              <a:gd name="connsiteX1-225" fmla="*/ 2528876 w 12211593"/>
              <a:gd name="connsiteY1-226" fmla="*/ 1502641 h 3692949"/>
              <a:gd name="connsiteX2-227" fmla="*/ 6388495 w 12211593"/>
              <a:gd name="connsiteY2-228" fmla="*/ 1396317 h 3692949"/>
              <a:gd name="connsiteX3-229" fmla="*/ 12211593 w 12211593"/>
              <a:gd name="connsiteY3-230" fmla="*/ 839973 h 3692949"/>
              <a:gd name="connsiteX4-231" fmla="*/ 12190328 w 12211593"/>
              <a:gd name="connsiteY4-232" fmla="*/ 3692949 h 3692949"/>
              <a:gd name="connsiteX5-233" fmla="*/ 0 w 12211593"/>
              <a:gd name="connsiteY5-234" fmla="*/ 3692949 h 3692949"/>
              <a:gd name="connsiteX6-235" fmla="*/ 0 w 12211593"/>
              <a:gd name="connsiteY6-236" fmla="*/ 0 h 3692949"/>
              <a:gd name="connsiteX0-237" fmla="*/ 0 w 12211593"/>
              <a:gd name="connsiteY0-238" fmla="*/ 0 h 3692949"/>
              <a:gd name="connsiteX1-239" fmla="*/ 2528876 w 12211593"/>
              <a:gd name="connsiteY1-240" fmla="*/ 1502641 h 3692949"/>
              <a:gd name="connsiteX2-241" fmla="*/ 6388495 w 12211593"/>
              <a:gd name="connsiteY2-242" fmla="*/ 1396317 h 3692949"/>
              <a:gd name="connsiteX3-243" fmla="*/ 12211593 w 12211593"/>
              <a:gd name="connsiteY3-244" fmla="*/ 839973 h 3692949"/>
              <a:gd name="connsiteX4-245" fmla="*/ 12190328 w 12211593"/>
              <a:gd name="connsiteY4-246" fmla="*/ 3692949 h 3692949"/>
              <a:gd name="connsiteX5-247" fmla="*/ 0 w 12211593"/>
              <a:gd name="connsiteY5-248" fmla="*/ 3692949 h 3692949"/>
              <a:gd name="connsiteX6-249" fmla="*/ 0 w 12211593"/>
              <a:gd name="connsiteY6-250" fmla="*/ 0 h 3692949"/>
              <a:gd name="connsiteX0-251" fmla="*/ 0 w 12222225"/>
              <a:gd name="connsiteY0-252" fmla="*/ 0 h 4404091"/>
              <a:gd name="connsiteX1-253" fmla="*/ 2539508 w 12222225"/>
              <a:gd name="connsiteY1-254" fmla="*/ 2213783 h 4404091"/>
              <a:gd name="connsiteX2-255" fmla="*/ 6399127 w 12222225"/>
              <a:gd name="connsiteY2-256" fmla="*/ 2107459 h 4404091"/>
              <a:gd name="connsiteX3-257" fmla="*/ 12222225 w 12222225"/>
              <a:gd name="connsiteY3-258" fmla="*/ 1551115 h 4404091"/>
              <a:gd name="connsiteX4-259" fmla="*/ 12200960 w 12222225"/>
              <a:gd name="connsiteY4-260" fmla="*/ 4404091 h 4404091"/>
              <a:gd name="connsiteX5-261" fmla="*/ 10632 w 12222225"/>
              <a:gd name="connsiteY5-262" fmla="*/ 4404091 h 4404091"/>
              <a:gd name="connsiteX6-263" fmla="*/ 0 w 12222225"/>
              <a:gd name="connsiteY6-264" fmla="*/ 0 h 4404091"/>
              <a:gd name="connsiteX0-265" fmla="*/ 0 w 12222225"/>
              <a:gd name="connsiteY0-266" fmla="*/ 0 h 4404091"/>
              <a:gd name="connsiteX1-267" fmla="*/ 2539508 w 12222225"/>
              <a:gd name="connsiteY1-268" fmla="*/ 2213783 h 4404091"/>
              <a:gd name="connsiteX2-269" fmla="*/ 6399127 w 12222225"/>
              <a:gd name="connsiteY2-270" fmla="*/ 2107459 h 4404091"/>
              <a:gd name="connsiteX3-271" fmla="*/ 12222225 w 12222225"/>
              <a:gd name="connsiteY3-272" fmla="*/ 1551115 h 4404091"/>
              <a:gd name="connsiteX4-273" fmla="*/ 12200960 w 12222225"/>
              <a:gd name="connsiteY4-274" fmla="*/ 4404091 h 4404091"/>
              <a:gd name="connsiteX5-275" fmla="*/ 10632 w 12222225"/>
              <a:gd name="connsiteY5-276" fmla="*/ 4404091 h 4404091"/>
              <a:gd name="connsiteX6-277" fmla="*/ 0 w 12222225"/>
              <a:gd name="connsiteY6-278" fmla="*/ 0 h 4404091"/>
              <a:gd name="connsiteX0-279" fmla="*/ 0 w 12222225"/>
              <a:gd name="connsiteY0-280" fmla="*/ 0 h 4404091"/>
              <a:gd name="connsiteX1-281" fmla="*/ 2539508 w 12222225"/>
              <a:gd name="connsiteY1-282" fmla="*/ 2213783 h 4404091"/>
              <a:gd name="connsiteX2-283" fmla="*/ 6399127 w 12222225"/>
              <a:gd name="connsiteY2-284" fmla="*/ 2107459 h 4404091"/>
              <a:gd name="connsiteX3-285" fmla="*/ 12222225 w 12222225"/>
              <a:gd name="connsiteY3-286" fmla="*/ 1551115 h 4404091"/>
              <a:gd name="connsiteX4-287" fmla="*/ 12200960 w 12222225"/>
              <a:gd name="connsiteY4-288" fmla="*/ 4404091 h 4404091"/>
              <a:gd name="connsiteX5-289" fmla="*/ 10632 w 12222225"/>
              <a:gd name="connsiteY5-290" fmla="*/ 4404091 h 4404091"/>
              <a:gd name="connsiteX6-291" fmla="*/ 0 w 12222225"/>
              <a:gd name="connsiteY6-292" fmla="*/ 0 h 4404091"/>
              <a:gd name="connsiteX0-293" fmla="*/ 0 w 12222225"/>
              <a:gd name="connsiteY0-294" fmla="*/ 0 h 4404091"/>
              <a:gd name="connsiteX1-295" fmla="*/ 2964810 w 12222225"/>
              <a:gd name="connsiteY1-296" fmla="*/ 1388858 h 4404091"/>
              <a:gd name="connsiteX2-297" fmla="*/ 6399127 w 12222225"/>
              <a:gd name="connsiteY2-298" fmla="*/ 2107459 h 4404091"/>
              <a:gd name="connsiteX3-299" fmla="*/ 12222225 w 12222225"/>
              <a:gd name="connsiteY3-300" fmla="*/ 1551115 h 4404091"/>
              <a:gd name="connsiteX4-301" fmla="*/ 12200960 w 12222225"/>
              <a:gd name="connsiteY4-302" fmla="*/ 4404091 h 4404091"/>
              <a:gd name="connsiteX5-303" fmla="*/ 10632 w 12222225"/>
              <a:gd name="connsiteY5-304" fmla="*/ 4404091 h 4404091"/>
              <a:gd name="connsiteX6-305" fmla="*/ 0 w 12222225"/>
              <a:gd name="connsiteY6-306" fmla="*/ 0 h 4404091"/>
              <a:gd name="connsiteX0-307" fmla="*/ 0 w 12232858"/>
              <a:gd name="connsiteY0-308" fmla="*/ 219429 h 3300796"/>
              <a:gd name="connsiteX1-309" fmla="*/ 2975443 w 12232858"/>
              <a:gd name="connsiteY1-310" fmla="*/ 285563 h 3300796"/>
              <a:gd name="connsiteX2-311" fmla="*/ 6409760 w 12232858"/>
              <a:gd name="connsiteY2-312" fmla="*/ 1004164 h 3300796"/>
              <a:gd name="connsiteX3-313" fmla="*/ 12232858 w 12232858"/>
              <a:gd name="connsiteY3-314" fmla="*/ 447820 h 3300796"/>
              <a:gd name="connsiteX4-315" fmla="*/ 12211593 w 12232858"/>
              <a:gd name="connsiteY4-316" fmla="*/ 3300796 h 3300796"/>
              <a:gd name="connsiteX5-317" fmla="*/ 21265 w 12232858"/>
              <a:gd name="connsiteY5-318" fmla="*/ 3300796 h 3300796"/>
              <a:gd name="connsiteX6-319" fmla="*/ 0 w 12232858"/>
              <a:gd name="connsiteY6-320" fmla="*/ 219429 h 3300796"/>
              <a:gd name="connsiteX0-321" fmla="*/ 0 w 12232858"/>
              <a:gd name="connsiteY0-322" fmla="*/ 113545 h 3194912"/>
              <a:gd name="connsiteX1-323" fmla="*/ 2975443 w 12232858"/>
              <a:gd name="connsiteY1-324" fmla="*/ 179679 h 3194912"/>
              <a:gd name="connsiteX2-325" fmla="*/ 6409760 w 12232858"/>
              <a:gd name="connsiteY2-326" fmla="*/ 898280 h 3194912"/>
              <a:gd name="connsiteX3-327" fmla="*/ 12232858 w 12232858"/>
              <a:gd name="connsiteY3-328" fmla="*/ 341936 h 3194912"/>
              <a:gd name="connsiteX4-329" fmla="*/ 12211593 w 12232858"/>
              <a:gd name="connsiteY4-330" fmla="*/ 3194912 h 3194912"/>
              <a:gd name="connsiteX5-331" fmla="*/ 21265 w 12232858"/>
              <a:gd name="connsiteY5-332" fmla="*/ 3194912 h 3194912"/>
              <a:gd name="connsiteX6-333" fmla="*/ 0 w 12232858"/>
              <a:gd name="connsiteY6-334" fmla="*/ 113545 h 3194912"/>
              <a:gd name="connsiteX0-335" fmla="*/ 0 w 12232858"/>
              <a:gd name="connsiteY0-336" fmla="*/ 48790 h 3130157"/>
              <a:gd name="connsiteX1-337" fmla="*/ 4261983 w 12232858"/>
              <a:gd name="connsiteY1-338" fmla="*/ 186039 h 3130157"/>
              <a:gd name="connsiteX2-339" fmla="*/ 6409760 w 12232858"/>
              <a:gd name="connsiteY2-340" fmla="*/ 833525 h 3130157"/>
              <a:gd name="connsiteX3-341" fmla="*/ 12232858 w 12232858"/>
              <a:gd name="connsiteY3-342" fmla="*/ 277181 h 3130157"/>
              <a:gd name="connsiteX4-343" fmla="*/ 12211593 w 12232858"/>
              <a:gd name="connsiteY4-344" fmla="*/ 3130157 h 3130157"/>
              <a:gd name="connsiteX5-345" fmla="*/ 21265 w 12232858"/>
              <a:gd name="connsiteY5-346" fmla="*/ 3130157 h 3130157"/>
              <a:gd name="connsiteX6-347" fmla="*/ 0 w 12232858"/>
              <a:gd name="connsiteY6-348" fmla="*/ 48790 h 3130157"/>
              <a:gd name="connsiteX0-349" fmla="*/ 0 w 12232858"/>
              <a:gd name="connsiteY0-350" fmla="*/ 0 h 3081367"/>
              <a:gd name="connsiteX1-351" fmla="*/ 4261983 w 12232858"/>
              <a:gd name="connsiteY1-352" fmla="*/ 137249 h 3081367"/>
              <a:gd name="connsiteX2-353" fmla="*/ 6409760 w 12232858"/>
              <a:gd name="connsiteY2-354" fmla="*/ 784735 h 3081367"/>
              <a:gd name="connsiteX3-355" fmla="*/ 12232858 w 12232858"/>
              <a:gd name="connsiteY3-356" fmla="*/ 228391 h 3081367"/>
              <a:gd name="connsiteX4-357" fmla="*/ 12211593 w 12232858"/>
              <a:gd name="connsiteY4-358" fmla="*/ 3081367 h 3081367"/>
              <a:gd name="connsiteX5-359" fmla="*/ 21265 w 12232858"/>
              <a:gd name="connsiteY5-360" fmla="*/ 3081367 h 3081367"/>
              <a:gd name="connsiteX6-361" fmla="*/ 0 w 12232858"/>
              <a:gd name="connsiteY6-362" fmla="*/ 0 h 3081367"/>
              <a:gd name="connsiteX0-363" fmla="*/ 0 w 12232858"/>
              <a:gd name="connsiteY0-364" fmla="*/ 0 h 3081367"/>
              <a:gd name="connsiteX1-365" fmla="*/ 4261983 w 12232858"/>
              <a:gd name="connsiteY1-366" fmla="*/ 137249 h 3081367"/>
              <a:gd name="connsiteX2-367" fmla="*/ 6409760 w 12232858"/>
              <a:gd name="connsiteY2-368" fmla="*/ 784735 h 3081367"/>
              <a:gd name="connsiteX3-369" fmla="*/ 12232858 w 12232858"/>
              <a:gd name="connsiteY3-370" fmla="*/ 228391 h 3081367"/>
              <a:gd name="connsiteX4-371" fmla="*/ 12211593 w 12232858"/>
              <a:gd name="connsiteY4-372" fmla="*/ 3081367 h 3081367"/>
              <a:gd name="connsiteX5-373" fmla="*/ 21265 w 12232858"/>
              <a:gd name="connsiteY5-374" fmla="*/ 3081367 h 3081367"/>
              <a:gd name="connsiteX6-375" fmla="*/ 0 w 12232858"/>
              <a:gd name="connsiteY6-376" fmla="*/ 0 h 3081367"/>
              <a:gd name="connsiteX0-377" fmla="*/ 0 w 12232858"/>
              <a:gd name="connsiteY0-378" fmla="*/ 0 h 3081367"/>
              <a:gd name="connsiteX1-379" fmla="*/ 4261983 w 12232858"/>
              <a:gd name="connsiteY1-380" fmla="*/ 137249 h 3081367"/>
              <a:gd name="connsiteX2-381" fmla="*/ 9280551 w 12232858"/>
              <a:gd name="connsiteY2-382" fmla="*/ 841626 h 3081367"/>
              <a:gd name="connsiteX3-383" fmla="*/ 12232858 w 12232858"/>
              <a:gd name="connsiteY3-384" fmla="*/ 228391 h 3081367"/>
              <a:gd name="connsiteX4-385" fmla="*/ 12211593 w 12232858"/>
              <a:gd name="connsiteY4-386" fmla="*/ 3081367 h 3081367"/>
              <a:gd name="connsiteX5-387" fmla="*/ 21265 w 12232858"/>
              <a:gd name="connsiteY5-388" fmla="*/ 3081367 h 3081367"/>
              <a:gd name="connsiteX6-389" fmla="*/ 0 w 12232858"/>
              <a:gd name="connsiteY6-390" fmla="*/ 0 h 3081367"/>
              <a:gd name="connsiteX0-391" fmla="*/ 0 w 12232858"/>
              <a:gd name="connsiteY0-392" fmla="*/ 0 h 3081367"/>
              <a:gd name="connsiteX1-393" fmla="*/ 4261983 w 12232858"/>
              <a:gd name="connsiteY1-394" fmla="*/ 137249 h 3081367"/>
              <a:gd name="connsiteX2-395" fmla="*/ 9046634 w 12232858"/>
              <a:gd name="connsiteY2-396" fmla="*/ 542946 h 3081367"/>
              <a:gd name="connsiteX3-397" fmla="*/ 12232858 w 12232858"/>
              <a:gd name="connsiteY3-398" fmla="*/ 228391 h 3081367"/>
              <a:gd name="connsiteX4-399" fmla="*/ 12211593 w 12232858"/>
              <a:gd name="connsiteY4-400" fmla="*/ 3081367 h 3081367"/>
              <a:gd name="connsiteX5-401" fmla="*/ 21265 w 12232858"/>
              <a:gd name="connsiteY5-402" fmla="*/ 3081367 h 3081367"/>
              <a:gd name="connsiteX6-403" fmla="*/ 0 w 12232858"/>
              <a:gd name="connsiteY6-404" fmla="*/ 0 h 3081367"/>
              <a:gd name="connsiteX0-405" fmla="*/ 0 w 12232858"/>
              <a:gd name="connsiteY0-406" fmla="*/ 0 h 3081367"/>
              <a:gd name="connsiteX1-407" fmla="*/ 4261983 w 12232858"/>
              <a:gd name="connsiteY1-408" fmla="*/ 137249 h 3081367"/>
              <a:gd name="connsiteX2-409" fmla="*/ 9046634 w 12232858"/>
              <a:gd name="connsiteY2-410" fmla="*/ 542946 h 3081367"/>
              <a:gd name="connsiteX3-411" fmla="*/ 12232858 w 12232858"/>
              <a:gd name="connsiteY3-412" fmla="*/ 228391 h 3081367"/>
              <a:gd name="connsiteX4-413" fmla="*/ 12211593 w 12232858"/>
              <a:gd name="connsiteY4-414" fmla="*/ 3081367 h 3081367"/>
              <a:gd name="connsiteX5-415" fmla="*/ 21265 w 12232858"/>
              <a:gd name="connsiteY5-416" fmla="*/ 3081367 h 3081367"/>
              <a:gd name="connsiteX6-417" fmla="*/ 0 w 12232858"/>
              <a:gd name="connsiteY6-418" fmla="*/ 0 h 3081367"/>
              <a:gd name="connsiteX0-419" fmla="*/ 0 w 12232858"/>
              <a:gd name="connsiteY0-420" fmla="*/ 1094332 h 4175699"/>
              <a:gd name="connsiteX1-421" fmla="*/ 4261983 w 12232858"/>
              <a:gd name="connsiteY1-422" fmla="*/ 1231581 h 4175699"/>
              <a:gd name="connsiteX2-423" fmla="*/ 9046634 w 12232858"/>
              <a:gd name="connsiteY2-424" fmla="*/ 1637278 h 4175699"/>
              <a:gd name="connsiteX3-425" fmla="*/ 12232858 w 12232858"/>
              <a:gd name="connsiteY3-426" fmla="*/ 0 h 4175699"/>
              <a:gd name="connsiteX4-427" fmla="*/ 12211593 w 12232858"/>
              <a:gd name="connsiteY4-428" fmla="*/ 4175699 h 4175699"/>
              <a:gd name="connsiteX5-429" fmla="*/ 21265 w 12232858"/>
              <a:gd name="connsiteY5-430" fmla="*/ 4175699 h 4175699"/>
              <a:gd name="connsiteX6-431" fmla="*/ 0 w 12232858"/>
              <a:gd name="connsiteY6-432" fmla="*/ 1094332 h 4175699"/>
              <a:gd name="connsiteX0-433" fmla="*/ 10633 w 12211593"/>
              <a:gd name="connsiteY0-434" fmla="*/ 1051665 h 4175699"/>
              <a:gd name="connsiteX1-435" fmla="*/ 4240718 w 12211593"/>
              <a:gd name="connsiteY1-436" fmla="*/ 1231581 h 4175699"/>
              <a:gd name="connsiteX2-437" fmla="*/ 9025369 w 12211593"/>
              <a:gd name="connsiteY2-438" fmla="*/ 1637278 h 4175699"/>
              <a:gd name="connsiteX3-439" fmla="*/ 12211593 w 12211593"/>
              <a:gd name="connsiteY3-440" fmla="*/ 0 h 4175699"/>
              <a:gd name="connsiteX4-441" fmla="*/ 12190328 w 12211593"/>
              <a:gd name="connsiteY4-442" fmla="*/ 4175699 h 4175699"/>
              <a:gd name="connsiteX5-443" fmla="*/ 0 w 12211593"/>
              <a:gd name="connsiteY5-444" fmla="*/ 4175699 h 4175699"/>
              <a:gd name="connsiteX6-445" fmla="*/ 10633 w 12211593"/>
              <a:gd name="connsiteY6-446" fmla="*/ 1051665 h 4175699"/>
              <a:gd name="connsiteX0-447" fmla="*/ 10633 w 12211593"/>
              <a:gd name="connsiteY0-448" fmla="*/ 1051665 h 4175699"/>
              <a:gd name="connsiteX1-449" fmla="*/ 4240718 w 12211593"/>
              <a:gd name="connsiteY1-450" fmla="*/ 1231581 h 4175699"/>
              <a:gd name="connsiteX2-451" fmla="*/ 9025369 w 12211593"/>
              <a:gd name="connsiteY2-452" fmla="*/ 1637278 h 4175699"/>
              <a:gd name="connsiteX3-453" fmla="*/ 12211593 w 12211593"/>
              <a:gd name="connsiteY3-454" fmla="*/ 0 h 4175699"/>
              <a:gd name="connsiteX4-455" fmla="*/ 12190328 w 12211593"/>
              <a:gd name="connsiteY4-456" fmla="*/ 4175699 h 4175699"/>
              <a:gd name="connsiteX5-457" fmla="*/ 10684049 w 12211593"/>
              <a:gd name="connsiteY5-458" fmla="*/ 4175268 h 4175699"/>
              <a:gd name="connsiteX6-459" fmla="*/ 0 w 12211593"/>
              <a:gd name="connsiteY6-460" fmla="*/ 4175699 h 4175699"/>
              <a:gd name="connsiteX7" fmla="*/ 10633 w 12211593"/>
              <a:gd name="connsiteY7" fmla="*/ 1051665 h 4175699"/>
              <a:gd name="connsiteX0-461" fmla="*/ 10633 w 12211593"/>
              <a:gd name="connsiteY0-462" fmla="*/ 1051665 h 4415602"/>
              <a:gd name="connsiteX1-463" fmla="*/ 4240718 w 12211593"/>
              <a:gd name="connsiteY1-464" fmla="*/ 1231581 h 4415602"/>
              <a:gd name="connsiteX2-465" fmla="*/ 9025369 w 12211593"/>
              <a:gd name="connsiteY2-466" fmla="*/ 1637278 h 4415602"/>
              <a:gd name="connsiteX3-467" fmla="*/ 12211593 w 12211593"/>
              <a:gd name="connsiteY3-468" fmla="*/ 0 h 4415602"/>
              <a:gd name="connsiteX4-469" fmla="*/ 12190328 w 12211593"/>
              <a:gd name="connsiteY4-470" fmla="*/ 4175699 h 4415602"/>
              <a:gd name="connsiteX5-471" fmla="*/ 5229547 w 12211593"/>
              <a:gd name="connsiteY5-472" fmla="*/ 4415602 h 4415602"/>
              <a:gd name="connsiteX6-473" fmla="*/ 0 w 12211593"/>
              <a:gd name="connsiteY6-474" fmla="*/ 4175699 h 4415602"/>
              <a:gd name="connsiteX7-475" fmla="*/ 10633 w 12211593"/>
              <a:gd name="connsiteY7-476" fmla="*/ 1051665 h 4415602"/>
              <a:gd name="connsiteX0-477" fmla="*/ 10633 w 12211593"/>
              <a:gd name="connsiteY0-478" fmla="*/ 1051665 h 4175699"/>
              <a:gd name="connsiteX1-479" fmla="*/ 4240718 w 12211593"/>
              <a:gd name="connsiteY1-480" fmla="*/ 1231581 h 4175699"/>
              <a:gd name="connsiteX2-481" fmla="*/ 9025369 w 12211593"/>
              <a:gd name="connsiteY2-482" fmla="*/ 1637278 h 4175699"/>
              <a:gd name="connsiteX3-483" fmla="*/ 12211593 w 12211593"/>
              <a:gd name="connsiteY3-484" fmla="*/ 0 h 4175699"/>
              <a:gd name="connsiteX4-485" fmla="*/ 12190328 w 12211593"/>
              <a:gd name="connsiteY4-486" fmla="*/ 4175699 h 4175699"/>
              <a:gd name="connsiteX5-487" fmla="*/ 4772347 w 12211593"/>
              <a:gd name="connsiteY5-488" fmla="*/ 3822776 h 4175699"/>
              <a:gd name="connsiteX6-489" fmla="*/ 0 w 12211593"/>
              <a:gd name="connsiteY6-490" fmla="*/ 4175699 h 4175699"/>
              <a:gd name="connsiteX7-491" fmla="*/ 10633 w 12211593"/>
              <a:gd name="connsiteY7-492" fmla="*/ 1051665 h 4175699"/>
              <a:gd name="connsiteX0-493" fmla="*/ 10633 w 12211593"/>
              <a:gd name="connsiteY0-494" fmla="*/ 1051665 h 4175699"/>
              <a:gd name="connsiteX1-495" fmla="*/ 4240718 w 12211593"/>
              <a:gd name="connsiteY1-496" fmla="*/ 1231581 h 4175699"/>
              <a:gd name="connsiteX2-497" fmla="*/ 9025369 w 12211593"/>
              <a:gd name="connsiteY2-498" fmla="*/ 1637278 h 4175699"/>
              <a:gd name="connsiteX3-499" fmla="*/ 12211593 w 12211593"/>
              <a:gd name="connsiteY3-500" fmla="*/ 0 h 4175699"/>
              <a:gd name="connsiteX4-501" fmla="*/ 12190328 w 12211593"/>
              <a:gd name="connsiteY4-502" fmla="*/ 4175699 h 4175699"/>
              <a:gd name="connsiteX5-503" fmla="*/ 4772347 w 12211593"/>
              <a:gd name="connsiteY5-504" fmla="*/ 3822776 h 4175699"/>
              <a:gd name="connsiteX6-505" fmla="*/ 0 w 12211593"/>
              <a:gd name="connsiteY6-506" fmla="*/ 4175699 h 4175699"/>
              <a:gd name="connsiteX7-507" fmla="*/ 10633 w 12211593"/>
              <a:gd name="connsiteY7-508" fmla="*/ 1051665 h 4175699"/>
              <a:gd name="connsiteX0-509" fmla="*/ 10633 w 12211593"/>
              <a:gd name="connsiteY0-510" fmla="*/ 1051665 h 4179508"/>
              <a:gd name="connsiteX1-511" fmla="*/ 4240718 w 12211593"/>
              <a:gd name="connsiteY1-512" fmla="*/ 1231581 h 4179508"/>
              <a:gd name="connsiteX2-513" fmla="*/ 9025369 w 12211593"/>
              <a:gd name="connsiteY2-514" fmla="*/ 1637278 h 4179508"/>
              <a:gd name="connsiteX3-515" fmla="*/ 12211593 w 12211593"/>
              <a:gd name="connsiteY3-516" fmla="*/ 0 h 4179508"/>
              <a:gd name="connsiteX4-517" fmla="*/ 12190328 w 12211593"/>
              <a:gd name="connsiteY4-518" fmla="*/ 4175699 h 4179508"/>
              <a:gd name="connsiteX5-519" fmla="*/ 4772347 w 12211593"/>
              <a:gd name="connsiteY5-520" fmla="*/ 3822776 h 4179508"/>
              <a:gd name="connsiteX6-521" fmla="*/ 0 w 12211593"/>
              <a:gd name="connsiteY6-522" fmla="*/ 4175699 h 4179508"/>
              <a:gd name="connsiteX7-523" fmla="*/ 10633 w 12211593"/>
              <a:gd name="connsiteY7-524" fmla="*/ 1051665 h 4179508"/>
              <a:gd name="connsiteX0-525" fmla="*/ 10633 w 12211593"/>
              <a:gd name="connsiteY0-526" fmla="*/ 1051665 h 4175699"/>
              <a:gd name="connsiteX1-527" fmla="*/ 4240718 w 12211593"/>
              <a:gd name="connsiteY1-528" fmla="*/ 1231581 h 4175699"/>
              <a:gd name="connsiteX2-529" fmla="*/ 9025369 w 12211593"/>
              <a:gd name="connsiteY2-530" fmla="*/ 1637278 h 4175699"/>
              <a:gd name="connsiteX3-531" fmla="*/ 12211593 w 12211593"/>
              <a:gd name="connsiteY3-532" fmla="*/ 0 h 4175699"/>
              <a:gd name="connsiteX4-533" fmla="*/ 12190328 w 12211593"/>
              <a:gd name="connsiteY4-534" fmla="*/ 4175699 h 4175699"/>
              <a:gd name="connsiteX5-535" fmla="*/ 8770189 w 12211593"/>
              <a:gd name="connsiteY5-536" fmla="*/ 3694598 h 4175699"/>
              <a:gd name="connsiteX6-537" fmla="*/ 0 w 12211593"/>
              <a:gd name="connsiteY6-538" fmla="*/ 4175699 h 4175699"/>
              <a:gd name="connsiteX7-539" fmla="*/ 10633 w 12211593"/>
              <a:gd name="connsiteY7-540" fmla="*/ 1051665 h 4175699"/>
              <a:gd name="connsiteX0-541" fmla="*/ 10633 w 12211593"/>
              <a:gd name="connsiteY0-542" fmla="*/ 1051665 h 4175699"/>
              <a:gd name="connsiteX1-543" fmla="*/ 4240718 w 12211593"/>
              <a:gd name="connsiteY1-544" fmla="*/ 1231581 h 4175699"/>
              <a:gd name="connsiteX2-545" fmla="*/ 9025369 w 12211593"/>
              <a:gd name="connsiteY2-546" fmla="*/ 1637278 h 4175699"/>
              <a:gd name="connsiteX3-547" fmla="*/ 12211593 w 12211593"/>
              <a:gd name="connsiteY3-548" fmla="*/ 0 h 4175699"/>
              <a:gd name="connsiteX4-549" fmla="*/ 12190328 w 12211593"/>
              <a:gd name="connsiteY4-550" fmla="*/ 4175699 h 4175699"/>
              <a:gd name="connsiteX5-551" fmla="*/ 8770189 w 12211593"/>
              <a:gd name="connsiteY5-552" fmla="*/ 3694598 h 4175699"/>
              <a:gd name="connsiteX6-553" fmla="*/ 0 w 12211593"/>
              <a:gd name="connsiteY6-554" fmla="*/ 4175699 h 4175699"/>
              <a:gd name="connsiteX7-555" fmla="*/ 10633 w 12211593"/>
              <a:gd name="connsiteY7-556" fmla="*/ 1051665 h 4175699"/>
              <a:gd name="connsiteX0-557" fmla="*/ 10633 w 12211593"/>
              <a:gd name="connsiteY0-558" fmla="*/ 1051665 h 4332234"/>
              <a:gd name="connsiteX1-559" fmla="*/ 4240718 w 12211593"/>
              <a:gd name="connsiteY1-560" fmla="*/ 1231581 h 4332234"/>
              <a:gd name="connsiteX2-561" fmla="*/ 9025369 w 12211593"/>
              <a:gd name="connsiteY2-562" fmla="*/ 1637278 h 4332234"/>
              <a:gd name="connsiteX3-563" fmla="*/ 12211593 w 12211593"/>
              <a:gd name="connsiteY3-564" fmla="*/ 0 h 4332234"/>
              <a:gd name="connsiteX4-565" fmla="*/ 12190328 w 12211593"/>
              <a:gd name="connsiteY4-566" fmla="*/ 4175699 h 4332234"/>
              <a:gd name="connsiteX5-567" fmla="*/ 8802087 w 12211593"/>
              <a:gd name="connsiteY5-568" fmla="*/ 4063112 h 4332234"/>
              <a:gd name="connsiteX6-569" fmla="*/ 0 w 12211593"/>
              <a:gd name="connsiteY6-570" fmla="*/ 4175699 h 4332234"/>
              <a:gd name="connsiteX7-571" fmla="*/ 10633 w 12211593"/>
              <a:gd name="connsiteY7-572" fmla="*/ 1051665 h 4332234"/>
              <a:gd name="connsiteX0-573" fmla="*/ 10633 w 12211593"/>
              <a:gd name="connsiteY0-574" fmla="*/ 1051665 h 4332232"/>
              <a:gd name="connsiteX1-575" fmla="*/ 4240718 w 12211593"/>
              <a:gd name="connsiteY1-576" fmla="*/ 1231581 h 4332232"/>
              <a:gd name="connsiteX2-577" fmla="*/ 9025369 w 12211593"/>
              <a:gd name="connsiteY2-578" fmla="*/ 1637278 h 4332232"/>
              <a:gd name="connsiteX3-579" fmla="*/ 12211593 w 12211593"/>
              <a:gd name="connsiteY3-580" fmla="*/ 0 h 4332232"/>
              <a:gd name="connsiteX4-581" fmla="*/ 12190328 w 12211593"/>
              <a:gd name="connsiteY4-582" fmla="*/ 4175699 h 4332232"/>
              <a:gd name="connsiteX5-583" fmla="*/ 8802087 w 12211593"/>
              <a:gd name="connsiteY5-584" fmla="*/ 4063112 h 4332232"/>
              <a:gd name="connsiteX6-585" fmla="*/ 0 w 12211593"/>
              <a:gd name="connsiteY6-586" fmla="*/ 4175699 h 4332232"/>
              <a:gd name="connsiteX7-587" fmla="*/ 10633 w 12211593"/>
              <a:gd name="connsiteY7-588" fmla="*/ 1051665 h 4332232"/>
              <a:gd name="connsiteX0-589" fmla="*/ 10633 w 12211593"/>
              <a:gd name="connsiteY0-590" fmla="*/ 1051665 h 4332234"/>
              <a:gd name="connsiteX1-591" fmla="*/ 4240718 w 12211593"/>
              <a:gd name="connsiteY1-592" fmla="*/ 1231581 h 4332234"/>
              <a:gd name="connsiteX2-593" fmla="*/ 9025369 w 12211593"/>
              <a:gd name="connsiteY2-594" fmla="*/ 1637278 h 4332234"/>
              <a:gd name="connsiteX3-595" fmla="*/ 12211593 w 12211593"/>
              <a:gd name="connsiteY3-596" fmla="*/ 0 h 4332234"/>
              <a:gd name="connsiteX4-597" fmla="*/ 12190328 w 12211593"/>
              <a:gd name="connsiteY4-598" fmla="*/ 4175699 h 4332234"/>
              <a:gd name="connsiteX5-599" fmla="*/ 8802087 w 12211593"/>
              <a:gd name="connsiteY5-600" fmla="*/ 4063112 h 4332234"/>
              <a:gd name="connsiteX6-601" fmla="*/ 0 w 12211593"/>
              <a:gd name="connsiteY6-602" fmla="*/ 4175699 h 4332234"/>
              <a:gd name="connsiteX7-603" fmla="*/ 10633 w 12211593"/>
              <a:gd name="connsiteY7-604" fmla="*/ 1051665 h 4332234"/>
              <a:gd name="connsiteX0-605" fmla="*/ 21265 w 12222225"/>
              <a:gd name="connsiteY0-606" fmla="*/ 1051665 h 4264060"/>
              <a:gd name="connsiteX1-607" fmla="*/ 4251350 w 12222225"/>
              <a:gd name="connsiteY1-608" fmla="*/ 1231581 h 4264060"/>
              <a:gd name="connsiteX2-609" fmla="*/ 9036001 w 12222225"/>
              <a:gd name="connsiteY2-610" fmla="*/ 1637278 h 4264060"/>
              <a:gd name="connsiteX3-611" fmla="*/ 12222225 w 12222225"/>
              <a:gd name="connsiteY3-612" fmla="*/ 0 h 4264060"/>
              <a:gd name="connsiteX4-613" fmla="*/ 12200960 w 12222225"/>
              <a:gd name="connsiteY4-614" fmla="*/ 4175699 h 4264060"/>
              <a:gd name="connsiteX5-615" fmla="*/ 8812719 w 12222225"/>
              <a:gd name="connsiteY5-616" fmla="*/ 4063112 h 4264060"/>
              <a:gd name="connsiteX6-617" fmla="*/ 0 w 12222225"/>
              <a:gd name="connsiteY6-618" fmla="*/ 3839231 h 4264060"/>
              <a:gd name="connsiteX7-619" fmla="*/ 21265 w 12222225"/>
              <a:gd name="connsiteY7-620" fmla="*/ 1051665 h 426406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95" y="connsiteY6-96"/>
              </a:cxn>
              <a:cxn ang="0">
                <a:pos x="connsiteX7-475" y="connsiteY7-476"/>
              </a:cxn>
            </a:cxnLst>
            <a:rect l="l" t="t" r="r" b="b"/>
            <a:pathLst>
              <a:path w="12222225" h="4264060">
                <a:moveTo>
                  <a:pt x="21265" y="1051665"/>
                </a:moveTo>
                <a:cubicBezTo>
                  <a:pt x="2416576" y="2151193"/>
                  <a:pt x="2260075" y="766972"/>
                  <a:pt x="4251350" y="1231581"/>
                </a:cubicBezTo>
                <a:cubicBezTo>
                  <a:pt x="5647759" y="1554564"/>
                  <a:pt x="7437574" y="2094477"/>
                  <a:pt x="9036001" y="1637278"/>
                </a:cubicBezTo>
                <a:cubicBezTo>
                  <a:pt x="10278828" y="1196925"/>
                  <a:pt x="10554095" y="1727170"/>
                  <a:pt x="12222225" y="0"/>
                </a:cubicBezTo>
                <a:lnTo>
                  <a:pt x="12200960" y="4175699"/>
                </a:lnTo>
                <a:cubicBezTo>
                  <a:pt x="10844719" y="3753633"/>
                  <a:pt x="10115798" y="3668040"/>
                  <a:pt x="8812719" y="4063112"/>
                </a:cubicBezTo>
                <a:cubicBezTo>
                  <a:pt x="7115612" y="4661423"/>
                  <a:pt x="1590782" y="3721590"/>
                  <a:pt x="0" y="3839231"/>
                </a:cubicBezTo>
                <a:cubicBezTo>
                  <a:pt x="3544" y="2797886"/>
                  <a:pt x="17721" y="2093010"/>
                  <a:pt x="21265" y="1051665"/>
                </a:cubicBezTo>
                <a:close/>
              </a:path>
            </a:pathLst>
          </a:custGeom>
          <a:solidFill>
            <a:schemeClr val="accent2">
              <a:alpha val="6313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kumimoji="1" lang="zh-CN" altLang="en-US" dirty="0"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0" y="4385744"/>
            <a:ext cx="12192000" cy="2472256"/>
            <a:chOff x="0" y="4385744"/>
            <a:chExt cx="12192000" cy="2472256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921804"/>
              <a:ext cx="12192000" cy="936196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343622" y="4385744"/>
              <a:ext cx="1987982" cy="2352843"/>
            </a:xfrm>
            <a:prstGeom prst="rect">
              <a:avLst/>
            </a:prstGeom>
          </p:spPr>
        </p:pic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69322" y="302293"/>
            <a:ext cx="3150022" cy="1445227"/>
          </a:xfrm>
          <a:prstGeom prst="round2SameRect">
            <a:avLst>
              <a:gd name="adj1" fmla="val 10622"/>
              <a:gd name="adj2" fmla="val 0"/>
            </a:avLst>
          </a:prstGeom>
        </p:spPr>
      </p:pic>
      <p:sp>
        <p:nvSpPr>
          <p:cNvPr id="6" name="文本框 5"/>
          <p:cNvSpPr txBox="1"/>
          <p:nvPr/>
        </p:nvSpPr>
        <p:spPr>
          <a:xfrm>
            <a:off x="2013319" y="1421532"/>
            <a:ext cx="1239198" cy="1830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000" dirty="0">
                <a:solidFill>
                  <a:schemeClr val="tx2"/>
                </a:solidFill>
                <a:cs typeface="+mn-ea"/>
                <a:sym typeface="+mn-lt"/>
              </a:rPr>
              <a:t>目</a:t>
            </a:r>
            <a:endParaRPr lang="en-US" altLang="zh-CN" sz="4000" dirty="0">
              <a:solidFill>
                <a:schemeClr val="tx2"/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4000" dirty="0">
                <a:solidFill>
                  <a:schemeClr val="tx2"/>
                </a:solidFill>
                <a:cs typeface="+mn-ea"/>
                <a:sym typeface="+mn-lt"/>
              </a:rPr>
              <a:t>录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546493" y="2257278"/>
            <a:ext cx="21728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spc="600" dirty="0">
                <a:cs typeface="+mn-ea"/>
                <a:sym typeface="+mn-lt"/>
              </a:rPr>
              <a:t>CONTENT</a:t>
            </a:r>
            <a:endParaRPr lang="zh-CN" altLang="en-US" sz="1200" spc="600" dirty="0">
              <a:cs typeface="+mn-ea"/>
              <a:sym typeface="+mn-lt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5181600" y="774710"/>
            <a:ext cx="1148080" cy="711200"/>
            <a:chOff x="4947920" y="1036320"/>
            <a:chExt cx="1148080" cy="711200"/>
          </a:xfrm>
        </p:grpSpPr>
        <p:sp>
          <p:nvSpPr>
            <p:cNvPr id="8" name="平行四边形 7"/>
            <p:cNvSpPr/>
            <p:nvPr/>
          </p:nvSpPr>
          <p:spPr>
            <a:xfrm>
              <a:off x="4947920" y="1036320"/>
              <a:ext cx="1148080" cy="711200"/>
            </a:xfrm>
            <a:prstGeom prst="parallelogram">
              <a:avLst/>
            </a:prstGeom>
            <a:gradFill>
              <a:gsLst>
                <a:gs pos="0">
                  <a:schemeClr val="accent2"/>
                </a:gs>
                <a:gs pos="33000">
                  <a:schemeClr val="accent1">
                    <a:lumMod val="45000"/>
                    <a:lumOff val="55000"/>
                  </a:schemeClr>
                </a:gs>
                <a:gs pos="60000">
                  <a:schemeClr val="accent2"/>
                </a:gs>
              </a:gsLst>
              <a:lin ang="2400000" scaled="0"/>
            </a:gradFill>
            <a:ln>
              <a:noFill/>
            </a:ln>
            <a:effectLst>
              <a:reflection blurRad="6350" stA="270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cs typeface="+mn-ea"/>
                <a:sym typeface="+mn-lt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5137784" y="1130310"/>
              <a:ext cx="7683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2"/>
                  </a:solidFill>
                  <a:cs typeface="+mn-ea"/>
                  <a:sym typeface="+mn-lt"/>
                </a:rPr>
                <a:t>1</a:t>
              </a:r>
              <a:endParaRPr lang="zh-CN" altLang="en-US" sz="2800" b="1" dirty="0">
                <a:solidFill>
                  <a:schemeClr val="bg2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6638289" y="898312"/>
            <a:ext cx="27187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tx2"/>
                </a:solidFill>
                <a:cs typeface="+mn-ea"/>
                <a:sym typeface="+mn-lt"/>
              </a:rPr>
              <a:t>输入章节标题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5598160" y="2149065"/>
            <a:ext cx="1148080" cy="711200"/>
            <a:chOff x="4947920" y="1036320"/>
            <a:chExt cx="1148080" cy="711200"/>
          </a:xfrm>
        </p:grpSpPr>
        <p:sp>
          <p:nvSpPr>
            <p:cNvPr id="13" name="平行四边形 12"/>
            <p:cNvSpPr/>
            <p:nvPr/>
          </p:nvSpPr>
          <p:spPr>
            <a:xfrm>
              <a:off x="4947920" y="1036320"/>
              <a:ext cx="1148080" cy="711200"/>
            </a:xfrm>
            <a:prstGeom prst="parallelogram">
              <a:avLst/>
            </a:prstGeom>
            <a:gradFill>
              <a:gsLst>
                <a:gs pos="0">
                  <a:schemeClr val="accent2"/>
                </a:gs>
                <a:gs pos="33000">
                  <a:schemeClr val="accent1">
                    <a:lumMod val="45000"/>
                    <a:lumOff val="55000"/>
                  </a:schemeClr>
                </a:gs>
                <a:gs pos="60000">
                  <a:schemeClr val="accent2"/>
                </a:gs>
              </a:gsLst>
              <a:lin ang="2400000" scaled="0"/>
            </a:gradFill>
            <a:ln>
              <a:noFill/>
            </a:ln>
            <a:effectLst>
              <a:reflection blurRad="6350" stA="270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cs typeface="+mn-ea"/>
                <a:sym typeface="+mn-lt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5137784" y="1130310"/>
              <a:ext cx="7683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2"/>
                  </a:solidFill>
                  <a:cs typeface="+mn-ea"/>
                  <a:sym typeface="+mn-lt"/>
                </a:rPr>
                <a:t>2</a:t>
              </a:r>
              <a:endParaRPr lang="zh-CN" altLang="en-US" sz="2800" b="1" dirty="0">
                <a:solidFill>
                  <a:schemeClr val="bg2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7054849" y="2272667"/>
            <a:ext cx="27187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tx2"/>
                </a:solidFill>
                <a:cs typeface="+mn-ea"/>
                <a:sym typeface="+mn-lt"/>
              </a:rPr>
              <a:t>输入章节标题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4988560" y="3464196"/>
            <a:ext cx="1148080" cy="711200"/>
            <a:chOff x="4947920" y="1036320"/>
            <a:chExt cx="1148080" cy="711200"/>
          </a:xfrm>
        </p:grpSpPr>
        <p:sp>
          <p:nvSpPr>
            <p:cNvPr id="17" name="平行四边形 16"/>
            <p:cNvSpPr/>
            <p:nvPr/>
          </p:nvSpPr>
          <p:spPr>
            <a:xfrm>
              <a:off x="4947920" y="1036320"/>
              <a:ext cx="1148080" cy="711200"/>
            </a:xfrm>
            <a:prstGeom prst="parallelogram">
              <a:avLst/>
            </a:prstGeom>
            <a:gradFill>
              <a:gsLst>
                <a:gs pos="0">
                  <a:schemeClr val="accent2"/>
                </a:gs>
                <a:gs pos="33000">
                  <a:schemeClr val="accent1">
                    <a:lumMod val="45000"/>
                    <a:lumOff val="55000"/>
                  </a:schemeClr>
                </a:gs>
                <a:gs pos="60000">
                  <a:schemeClr val="accent2"/>
                </a:gs>
              </a:gsLst>
              <a:lin ang="2400000" scaled="0"/>
            </a:gradFill>
            <a:ln>
              <a:noFill/>
            </a:ln>
            <a:effectLst>
              <a:reflection blurRad="6350" stA="270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cs typeface="+mn-ea"/>
                <a:sym typeface="+mn-lt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5137784" y="1130310"/>
              <a:ext cx="7683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2"/>
                  </a:solidFill>
                  <a:cs typeface="+mn-ea"/>
                  <a:sym typeface="+mn-lt"/>
                </a:rPr>
                <a:t>3</a:t>
              </a:r>
              <a:endParaRPr lang="zh-CN" altLang="en-US" sz="2800" b="1" dirty="0">
                <a:solidFill>
                  <a:schemeClr val="bg2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6445249" y="3587798"/>
            <a:ext cx="27187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tx2"/>
                </a:solidFill>
                <a:cs typeface="+mn-ea"/>
                <a:sym typeface="+mn-lt"/>
              </a:rPr>
              <a:t>输入章节标题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5405120" y="4838551"/>
            <a:ext cx="1148080" cy="711200"/>
            <a:chOff x="4947920" y="1036320"/>
            <a:chExt cx="1148080" cy="711200"/>
          </a:xfrm>
        </p:grpSpPr>
        <p:sp>
          <p:nvSpPr>
            <p:cNvPr id="21" name="平行四边形 20"/>
            <p:cNvSpPr/>
            <p:nvPr/>
          </p:nvSpPr>
          <p:spPr>
            <a:xfrm>
              <a:off x="4947920" y="1036320"/>
              <a:ext cx="1148080" cy="711200"/>
            </a:xfrm>
            <a:prstGeom prst="parallelogram">
              <a:avLst/>
            </a:prstGeom>
            <a:gradFill>
              <a:gsLst>
                <a:gs pos="0">
                  <a:schemeClr val="accent2"/>
                </a:gs>
                <a:gs pos="33000">
                  <a:schemeClr val="accent1">
                    <a:lumMod val="45000"/>
                    <a:lumOff val="55000"/>
                  </a:schemeClr>
                </a:gs>
                <a:gs pos="60000">
                  <a:schemeClr val="accent2"/>
                </a:gs>
              </a:gsLst>
              <a:lin ang="2400000" scaled="0"/>
            </a:gradFill>
            <a:ln>
              <a:noFill/>
            </a:ln>
            <a:effectLst>
              <a:reflection blurRad="6350" stA="270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cs typeface="+mn-ea"/>
                <a:sym typeface="+mn-lt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5137784" y="1130310"/>
              <a:ext cx="7683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2"/>
                  </a:solidFill>
                  <a:cs typeface="+mn-ea"/>
                  <a:sym typeface="+mn-lt"/>
                </a:rPr>
                <a:t>4</a:t>
              </a:r>
              <a:endParaRPr lang="zh-CN" altLang="en-US" sz="2800" b="1" dirty="0">
                <a:solidFill>
                  <a:schemeClr val="bg2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6861809" y="4962153"/>
            <a:ext cx="27187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tx2"/>
                </a:solidFill>
                <a:cs typeface="+mn-ea"/>
                <a:sym typeface="+mn-lt"/>
              </a:rPr>
              <a:t>输入章节标题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split orient="vert"/>
      </p:transition>
    </mc:Choice>
    <mc:Fallback xmlns="">
      <p:transition spd="slow" advClick="0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4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6" grpId="0"/>
      <p:bldP spid="7" grpId="0"/>
      <p:bldP spid="11" grpId="0"/>
      <p:bldP spid="15" grpId="0"/>
      <p:bldP spid="19" grpId="0"/>
      <p:bldP spid="2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íṩ1iḍe"/>
          <p:cNvSpPr/>
          <p:nvPr/>
        </p:nvSpPr>
        <p:spPr>
          <a:xfrm>
            <a:off x="888481" y="2244626"/>
            <a:ext cx="2412000" cy="3050388"/>
          </a:xfrm>
          <a:prstGeom prst="roundRect">
            <a:avLst>
              <a:gd name="adj" fmla="val 4372"/>
            </a:avLst>
          </a:prstGeom>
          <a:solidFill>
            <a:schemeClr val="bg1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/>
            <a:endParaRPr lang="en-US" sz="1350">
              <a:cs typeface="+mn-ea"/>
              <a:sym typeface="+mn-lt"/>
            </a:endParaRPr>
          </a:p>
        </p:txBody>
      </p:sp>
      <p:sp>
        <p:nvSpPr>
          <p:cNvPr id="22" name="îśliḋe"/>
          <p:cNvSpPr txBox="1"/>
          <p:nvPr/>
        </p:nvSpPr>
        <p:spPr bwMode="auto">
          <a:xfrm>
            <a:off x="1262201" y="3393334"/>
            <a:ext cx="1664560" cy="452952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b="1" dirty="0">
                <a:solidFill>
                  <a:schemeClr val="tx1">
                    <a:lumMod val="90000"/>
                    <a:lumOff val="10000"/>
                  </a:schemeClr>
                </a:solidFill>
                <a:cs typeface="+mn-ea"/>
                <a:sym typeface="+mn-lt"/>
              </a:rPr>
              <a:t>one</a:t>
            </a:r>
          </a:p>
        </p:txBody>
      </p:sp>
      <p:sp>
        <p:nvSpPr>
          <p:cNvPr id="13" name="íṣlîďé"/>
          <p:cNvSpPr/>
          <p:nvPr/>
        </p:nvSpPr>
        <p:spPr>
          <a:xfrm>
            <a:off x="6389197" y="2244626"/>
            <a:ext cx="2412000" cy="3050388"/>
          </a:xfrm>
          <a:prstGeom prst="roundRect">
            <a:avLst>
              <a:gd name="adj" fmla="val 4372"/>
            </a:avLst>
          </a:prstGeom>
          <a:solidFill>
            <a:schemeClr val="bg1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/>
            <a:endParaRPr lang="en-US" sz="1350">
              <a:cs typeface="+mn-ea"/>
              <a:sym typeface="+mn-lt"/>
            </a:endParaRPr>
          </a:p>
        </p:txBody>
      </p:sp>
      <p:sp>
        <p:nvSpPr>
          <p:cNvPr id="17" name="îšḷîḋe"/>
          <p:cNvSpPr txBox="1"/>
          <p:nvPr/>
        </p:nvSpPr>
        <p:spPr bwMode="auto">
          <a:xfrm>
            <a:off x="6762918" y="3393334"/>
            <a:ext cx="1664559" cy="452952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b="1" dirty="0">
                <a:solidFill>
                  <a:schemeClr val="tx1">
                    <a:lumMod val="90000"/>
                    <a:lumOff val="10000"/>
                  </a:schemeClr>
                </a:solidFill>
                <a:cs typeface="+mn-ea"/>
                <a:sym typeface="+mn-lt"/>
              </a:rPr>
              <a:t>three</a:t>
            </a:r>
          </a:p>
        </p:txBody>
      </p:sp>
      <p:sp>
        <p:nvSpPr>
          <p:cNvPr id="7" name="íṣḻïḋè"/>
          <p:cNvSpPr/>
          <p:nvPr/>
        </p:nvSpPr>
        <p:spPr>
          <a:xfrm>
            <a:off x="3638839" y="2244626"/>
            <a:ext cx="2412000" cy="3050388"/>
          </a:xfrm>
          <a:prstGeom prst="roundRect">
            <a:avLst>
              <a:gd name="adj" fmla="val 4372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/>
            <a:endParaRPr lang="en-US" sz="1350">
              <a:cs typeface="+mn-ea"/>
              <a:sym typeface="+mn-lt"/>
            </a:endParaRPr>
          </a:p>
        </p:txBody>
      </p:sp>
      <p:sp>
        <p:nvSpPr>
          <p:cNvPr id="12" name="îṥľîḑè"/>
          <p:cNvSpPr txBox="1"/>
          <p:nvPr/>
        </p:nvSpPr>
        <p:spPr bwMode="auto">
          <a:xfrm>
            <a:off x="4012560" y="3393334"/>
            <a:ext cx="1664559" cy="452952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b="1" dirty="0">
                <a:solidFill>
                  <a:schemeClr val="bg2"/>
                </a:solidFill>
                <a:cs typeface="+mn-ea"/>
                <a:sym typeface="+mn-lt"/>
              </a:rPr>
              <a:t>two</a:t>
            </a:r>
          </a:p>
        </p:txBody>
      </p:sp>
      <p:sp>
        <p:nvSpPr>
          <p:cNvPr id="37" name="矩形 36"/>
          <p:cNvSpPr/>
          <p:nvPr/>
        </p:nvSpPr>
        <p:spPr>
          <a:xfrm>
            <a:off x="1283377" y="4042577"/>
            <a:ext cx="1622208" cy="78483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这里添加你的详细小段落文本内容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… …</a:t>
            </a:r>
          </a:p>
        </p:txBody>
      </p:sp>
      <p:sp>
        <p:nvSpPr>
          <p:cNvPr id="38" name="矩形 37"/>
          <p:cNvSpPr/>
          <p:nvPr/>
        </p:nvSpPr>
        <p:spPr>
          <a:xfrm>
            <a:off x="4033735" y="4042577"/>
            <a:ext cx="1622208" cy="85408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914400">
              <a:lnSpc>
                <a:spcPct val="150000"/>
              </a:lnSpc>
            </a:pPr>
            <a:r>
              <a:rPr lang="zh-CN" altLang="en-US" sz="1100" dirty="0">
                <a:solidFill>
                  <a:schemeClr val="bg2"/>
                </a:solidFill>
                <a:cs typeface="+mn-ea"/>
                <a:sym typeface="+mn-lt"/>
              </a:rPr>
              <a:t>这里添加你的详细小段落文本内容</a:t>
            </a:r>
            <a:endParaRPr lang="en-US" altLang="zh-CN" sz="1100" dirty="0">
              <a:solidFill>
                <a:schemeClr val="bg2"/>
              </a:solidFill>
              <a:cs typeface="+mn-ea"/>
              <a:sym typeface="+mn-lt"/>
            </a:endParaRPr>
          </a:p>
          <a:p>
            <a:pPr algn="ctr" defTabSz="914400">
              <a:lnSpc>
                <a:spcPct val="150000"/>
              </a:lnSpc>
            </a:pPr>
            <a:r>
              <a:rPr lang="en-US" altLang="zh-CN" sz="1100" dirty="0">
                <a:solidFill>
                  <a:schemeClr val="bg2"/>
                </a:solidFill>
                <a:cs typeface="+mn-ea"/>
                <a:sym typeface="+mn-lt"/>
              </a:rPr>
              <a:t>… …</a:t>
            </a:r>
          </a:p>
        </p:txBody>
      </p:sp>
      <p:sp>
        <p:nvSpPr>
          <p:cNvPr id="39" name="矩形 38"/>
          <p:cNvSpPr/>
          <p:nvPr/>
        </p:nvSpPr>
        <p:spPr>
          <a:xfrm>
            <a:off x="6784093" y="4042577"/>
            <a:ext cx="1622208" cy="78483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这里添加你的详细小段落文本内容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… …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4290900" y="564707"/>
            <a:ext cx="37973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400" b="1">
                <a:solidFill>
                  <a:srgbClr val="4537C4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pPr algn="ctr"/>
            <a:r>
              <a:rPr lang="zh-CN" altLang="en-US" sz="2800" b="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输入标题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4647846" y="1074697"/>
            <a:ext cx="30834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accent1"/>
                </a:solidFill>
                <a:cs typeface="+mn-ea"/>
                <a:sym typeface="+mn-lt"/>
              </a:rPr>
              <a:t>Please</a:t>
            </a:r>
            <a:r>
              <a:rPr lang="zh-CN" altLang="en-US" sz="1200" dirty="0">
                <a:solidFill>
                  <a:schemeClr val="accent1"/>
                </a:solidFill>
                <a:cs typeface="+mn-ea"/>
                <a:sym typeface="+mn-lt"/>
              </a:rPr>
              <a:t>  </a:t>
            </a:r>
            <a:r>
              <a:rPr lang="en-US" altLang="zh-CN" sz="1200" dirty="0">
                <a:solidFill>
                  <a:schemeClr val="accent1"/>
                </a:solidFill>
                <a:cs typeface="+mn-ea"/>
                <a:sym typeface="+mn-lt"/>
              </a:rPr>
              <a:t>Enter</a:t>
            </a:r>
            <a:r>
              <a:rPr lang="zh-CN" altLang="en-US" sz="1200" dirty="0">
                <a:solidFill>
                  <a:schemeClr val="accent1"/>
                </a:solidFill>
                <a:cs typeface="+mn-ea"/>
                <a:sym typeface="+mn-lt"/>
              </a:rPr>
              <a:t>  </a:t>
            </a:r>
            <a:r>
              <a:rPr lang="en-US" altLang="zh-CN" sz="1200" dirty="0">
                <a:solidFill>
                  <a:schemeClr val="accent1"/>
                </a:solidFill>
                <a:cs typeface="+mn-ea"/>
                <a:sym typeface="+mn-lt"/>
              </a:rPr>
              <a:t>Your</a:t>
            </a:r>
            <a:r>
              <a:rPr lang="zh-CN" altLang="en-US" sz="1200" dirty="0">
                <a:solidFill>
                  <a:schemeClr val="accent1"/>
                </a:solidFill>
                <a:cs typeface="+mn-ea"/>
                <a:sym typeface="+mn-lt"/>
              </a:rPr>
              <a:t>  </a:t>
            </a:r>
            <a:r>
              <a:rPr lang="en-US" altLang="zh-CN" sz="1200" dirty="0">
                <a:solidFill>
                  <a:schemeClr val="accent1"/>
                </a:solidFill>
                <a:cs typeface="+mn-ea"/>
                <a:sym typeface="+mn-lt"/>
              </a:rPr>
              <a:t>Title</a:t>
            </a:r>
            <a:endParaRPr kumimoji="1" lang="zh-CN" altLang="en-US" sz="12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pic>
        <p:nvPicPr>
          <p:cNvPr id="4" name="图形 3" descr="植物"/>
          <p:cNvPicPr>
            <a:picLocks noChangeAspect="1"/>
          </p:cNvPicPr>
          <p:nvPr/>
        </p:nvPicPr>
        <p:blipFill>
          <a:blip r:embed="rId3" cstate="screen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93424" y="2674147"/>
            <a:ext cx="602115" cy="602115"/>
          </a:xfrm>
          <a:prstGeom prst="rect">
            <a:avLst/>
          </a:prstGeom>
        </p:spPr>
      </p:pic>
      <p:pic>
        <p:nvPicPr>
          <p:cNvPr id="23" name="图形 22" descr="植物"/>
          <p:cNvPicPr>
            <a:picLocks noChangeAspect="1"/>
          </p:cNvPicPr>
          <p:nvPr/>
        </p:nvPicPr>
        <p:blipFill>
          <a:blip r:embed="rId5" cstate="screen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543782" y="2674147"/>
            <a:ext cx="602115" cy="602115"/>
          </a:xfrm>
          <a:prstGeom prst="rect">
            <a:avLst/>
          </a:prstGeom>
        </p:spPr>
      </p:pic>
      <p:pic>
        <p:nvPicPr>
          <p:cNvPr id="24" name="图形 23" descr="植物"/>
          <p:cNvPicPr>
            <a:picLocks noChangeAspect="1"/>
          </p:cNvPicPr>
          <p:nvPr/>
        </p:nvPicPr>
        <p:blipFill>
          <a:blip r:embed="rId3" cstate="screen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94140" y="2674147"/>
            <a:ext cx="602115" cy="602115"/>
          </a:xfrm>
          <a:prstGeom prst="rect">
            <a:avLst/>
          </a:prstGeom>
        </p:spPr>
      </p:pic>
      <p:sp>
        <p:nvSpPr>
          <p:cNvPr id="20" name="íṣḻïḋè"/>
          <p:cNvSpPr/>
          <p:nvPr/>
        </p:nvSpPr>
        <p:spPr>
          <a:xfrm>
            <a:off x="9139556" y="2236904"/>
            <a:ext cx="2412000" cy="3050388"/>
          </a:xfrm>
          <a:prstGeom prst="roundRect">
            <a:avLst>
              <a:gd name="adj" fmla="val 4372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/>
            <a:endParaRPr lang="en-US" sz="1350">
              <a:cs typeface="+mn-ea"/>
              <a:sym typeface="+mn-lt"/>
            </a:endParaRPr>
          </a:p>
        </p:txBody>
      </p:sp>
      <p:sp>
        <p:nvSpPr>
          <p:cNvPr id="25" name="îṥľîḑè"/>
          <p:cNvSpPr txBox="1"/>
          <p:nvPr/>
        </p:nvSpPr>
        <p:spPr bwMode="auto">
          <a:xfrm>
            <a:off x="9513277" y="3393334"/>
            <a:ext cx="1664559" cy="452952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b="1" dirty="0">
                <a:solidFill>
                  <a:schemeClr val="bg2"/>
                </a:solidFill>
                <a:cs typeface="+mn-ea"/>
                <a:sym typeface="+mn-lt"/>
              </a:rPr>
              <a:t>Four</a:t>
            </a:r>
          </a:p>
        </p:txBody>
      </p:sp>
      <p:sp>
        <p:nvSpPr>
          <p:cNvPr id="26" name="矩形 25"/>
          <p:cNvSpPr/>
          <p:nvPr/>
        </p:nvSpPr>
        <p:spPr>
          <a:xfrm>
            <a:off x="9534452" y="4042577"/>
            <a:ext cx="1622208" cy="85408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914400">
              <a:lnSpc>
                <a:spcPct val="150000"/>
              </a:lnSpc>
            </a:pPr>
            <a:r>
              <a:rPr lang="zh-CN" altLang="en-US" sz="1100" dirty="0">
                <a:solidFill>
                  <a:schemeClr val="bg2"/>
                </a:solidFill>
                <a:cs typeface="+mn-ea"/>
                <a:sym typeface="+mn-lt"/>
              </a:rPr>
              <a:t>这里添加你的详细小段落文本内容</a:t>
            </a:r>
            <a:endParaRPr lang="en-US" altLang="zh-CN" sz="1100" dirty="0">
              <a:solidFill>
                <a:schemeClr val="bg2"/>
              </a:solidFill>
              <a:cs typeface="+mn-ea"/>
              <a:sym typeface="+mn-lt"/>
            </a:endParaRPr>
          </a:p>
          <a:p>
            <a:pPr algn="ctr" defTabSz="914400">
              <a:lnSpc>
                <a:spcPct val="150000"/>
              </a:lnSpc>
            </a:pPr>
            <a:r>
              <a:rPr lang="en-US" altLang="zh-CN" sz="1100" dirty="0">
                <a:solidFill>
                  <a:schemeClr val="bg2"/>
                </a:solidFill>
                <a:cs typeface="+mn-ea"/>
                <a:sym typeface="+mn-lt"/>
              </a:rPr>
              <a:t>… …</a:t>
            </a:r>
          </a:p>
        </p:txBody>
      </p:sp>
      <p:pic>
        <p:nvPicPr>
          <p:cNvPr id="27" name="图形 26" descr="植物"/>
          <p:cNvPicPr>
            <a:picLocks noChangeAspect="1"/>
          </p:cNvPicPr>
          <p:nvPr/>
        </p:nvPicPr>
        <p:blipFill>
          <a:blip r:embed="rId5" cstate="screen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044499" y="2674147"/>
            <a:ext cx="602115" cy="6021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split orient="vert"/>
      </p:transition>
    </mc:Choice>
    <mc:Fallback xmlns="">
      <p:transition spd="slow" advClick="0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2" grpId="0"/>
      <p:bldP spid="13" grpId="0" animBg="1"/>
      <p:bldP spid="17" grpId="0"/>
      <p:bldP spid="7" grpId="0" animBg="1"/>
      <p:bldP spid="12" grpId="0"/>
      <p:bldP spid="37" grpId="0"/>
      <p:bldP spid="38" grpId="0"/>
      <p:bldP spid="39" grpId="0"/>
      <p:bldP spid="19" grpId="0"/>
      <p:bldP spid="21" grpId="0"/>
      <p:bldP spid="20" grpId="0" animBg="1"/>
      <p:bldP spid="25" grpId="0"/>
      <p:bldP spid="2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文本框 80"/>
          <p:cNvSpPr txBox="1"/>
          <p:nvPr/>
        </p:nvSpPr>
        <p:spPr>
          <a:xfrm>
            <a:off x="2290355" y="2304091"/>
            <a:ext cx="2207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accent1"/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82" name="文本框 81"/>
          <p:cNvSpPr txBox="1"/>
          <p:nvPr/>
        </p:nvSpPr>
        <p:spPr>
          <a:xfrm>
            <a:off x="2290355" y="2741873"/>
            <a:ext cx="204235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在这里添加你的详细小段落文本内容，与标题相关并符合整体语言风格内容请简洁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......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5" name="文本框 84"/>
          <p:cNvSpPr txBox="1"/>
          <p:nvPr/>
        </p:nvSpPr>
        <p:spPr>
          <a:xfrm>
            <a:off x="5561658" y="2304091"/>
            <a:ext cx="2207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accent1"/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86" name="文本框 85"/>
          <p:cNvSpPr txBox="1"/>
          <p:nvPr/>
        </p:nvSpPr>
        <p:spPr>
          <a:xfrm>
            <a:off x="5561659" y="2741873"/>
            <a:ext cx="20069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在这里添加你的详细小段落文本内容，与标题相关并符合整体语言风格内容请简洁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......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9" name="文本框 88"/>
          <p:cNvSpPr txBox="1"/>
          <p:nvPr/>
        </p:nvSpPr>
        <p:spPr>
          <a:xfrm>
            <a:off x="9158686" y="2304091"/>
            <a:ext cx="2207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accent1"/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90" name="文本框 89"/>
          <p:cNvSpPr txBox="1"/>
          <p:nvPr/>
        </p:nvSpPr>
        <p:spPr>
          <a:xfrm>
            <a:off x="9158687" y="2741873"/>
            <a:ext cx="20281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在这里添加你的详细小段落文本内容，与标题相关并符合整体语言风格内容请简洁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......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1371083" y="2304091"/>
            <a:ext cx="609600" cy="6096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cs typeface="+mn-ea"/>
                <a:sym typeface="+mn-lt"/>
              </a:rPr>
              <a:t>1</a:t>
            </a:r>
            <a:endParaRPr kumimoji="1" lang="zh-CN" altLang="en-US" dirty="0">
              <a:cs typeface="+mn-ea"/>
              <a:sym typeface="+mn-lt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4702829" y="2265455"/>
            <a:ext cx="609600" cy="609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cs typeface="+mn-ea"/>
                <a:sym typeface="+mn-lt"/>
              </a:rPr>
              <a:t>2</a:t>
            </a:r>
            <a:endParaRPr kumimoji="1" lang="zh-CN" altLang="en-US" dirty="0">
              <a:cs typeface="+mn-ea"/>
              <a:sym typeface="+mn-lt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8348402" y="2265455"/>
            <a:ext cx="609600" cy="609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cs typeface="+mn-ea"/>
                <a:sym typeface="+mn-lt"/>
              </a:rPr>
              <a:t>3</a:t>
            </a:r>
            <a:endParaRPr kumimoji="1" lang="zh-CN" altLang="en-US" dirty="0"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983701" y="670727"/>
            <a:ext cx="4224598" cy="1267379"/>
          </a:xfrm>
          <a:prstGeom prst="rect">
            <a:avLst/>
          </a:prstGeom>
        </p:spPr>
      </p:pic>
      <p:sp>
        <p:nvSpPr>
          <p:cNvPr id="32" name="圆角矩形 31"/>
          <p:cNvSpPr/>
          <p:nvPr/>
        </p:nvSpPr>
        <p:spPr>
          <a:xfrm>
            <a:off x="1452880" y="4291229"/>
            <a:ext cx="9672947" cy="1837035"/>
          </a:xfrm>
          <a:prstGeom prst="roundRect">
            <a:avLst>
              <a:gd name="adj" fmla="val 4371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1818640" y="4494614"/>
            <a:ext cx="8825757" cy="1477328"/>
          </a:xfrm>
          <a:prstGeom prst="rect">
            <a:avLst/>
          </a:prstGeom>
        </p:spPr>
        <p:txBody>
          <a:bodyPr wrap="square" numCol="1" spcCol="684000">
            <a:spAutoFit/>
          </a:bodyPr>
          <a:lstStyle/>
          <a:p>
            <a:pPr marL="171450" indent="-17145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l"/>
            </a:pPr>
            <a:r>
              <a:rPr lang="zh-CN" altLang="en-US" sz="1200" dirty="0">
                <a:cs typeface="+mn-ea"/>
                <a:sym typeface="+mn-lt"/>
              </a:rPr>
              <a:t>在这里添加你的详细小段落文本内容，与标题相关并符合整体语言风格内容请简洁，尽量生动，将你需要表达的意思表述清楚完整，控制好字数，与设计排版相符合，保持美观大方。</a:t>
            </a:r>
            <a:endParaRPr lang="en-US" altLang="zh-CN" sz="1200" dirty="0">
              <a:cs typeface="+mn-ea"/>
              <a:sym typeface="+mn-lt"/>
            </a:endParaRPr>
          </a:p>
          <a:p>
            <a:pPr marL="171450" indent="-17145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l"/>
            </a:pPr>
            <a:endParaRPr lang="en-US" altLang="zh-CN" sz="1200" dirty="0">
              <a:cs typeface="+mn-ea"/>
              <a:sym typeface="+mn-lt"/>
            </a:endParaRPr>
          </a:p>
          <a:p>
            <a:pPr marL="171450" indent="-17145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l"/>
            </a:pPr>
            <a:r>
              <a:rPr lang="zh-CN" altLang="en-US" sz="1200" dirty="0">
                <a:cs typeface="+mn-ea"/>
                <a:sym typeface="+mn-lt"/>
              </a:rPr>
              <a:t>在这里添加你的详细小段落文本内容，与标题相关并符合整体语言风格内容请简洁，尽量生动，将你需要表达的意思表述清楚完整，控制好字数，与设计排版相符合，保持美观大方。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split orient="vert"/>
      </p:transition>
    </mc:Choice>
    <mc:Fallback xmlns="">
      <p:transition spd="slow" advClick="0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82" grpId="0"/>
      <p:bldP spid="85" grpId="0"/>
      <p:bldP spid="86" grpId="0"/>
      <p:bldP spid="89" grpId="0"/>
      <p:bldP spid="90" grpId="0"/>
      <p:bldP spid="2" grpId="0" animBg="1"/>
      <p:bldP spid="27" grpId="0" animBg="1"/>
      <p:bldP spid="28" grpId="0" animBg="1"/>
      <p:bldP spid="32" grpId="0" animBg="1"/>
      <p:bldP spid="3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5135895" y="2253346"/>
            <a:ext cx="6025928" cy="3349953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135895" y="1259899"/>
            <a:ext cx="6025928" cy="8714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endParaRPr lang="en-US" altLang="zh-CN" sz="3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600972" y="1372470"/>
            <a:ext cx="2207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chemeClr val="bg2"/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5600972" y="2697557"/>
            <a:ext cx="5071754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8775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90000"/>
                    <a:lumOff val="10000"/>
                  </a:schemeClr>
                </a:solidFill>
                <a:cs typeface="+mn-ea"/>
                <a:sym typeface="+mn-lt"/>
              </a:rPr>
              <a:t>在这里添加你的详细小段落文本内容，与标题相关并符合整体语言风格内容请简洁，尽量生动，将你需要表达的意思表述清楚完整，控制好字数，与设计排版相符合，保持美观大方。</a:t>
            </a:r>
            <a:endParaRPr lang="en-US" altLang="zh-CN" sz="1400" dirty="0">
              <a:solidFill>
                <a:schemeClr val="tx1">
                  <a:lumMod val="90000"/>
                  <a:lumOff val="10000"/>
                </a:schemeClr>
              </a:solidFill>
              <a:cs typeface="+mn-ea"/>
              <a:sym typeface="+mn-lt"/>
            </a:endParaRPr>
          </a:p>
          <a:p>
            <a:pPr indent="358775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90000"/>
                    <a:lumOff val="10000"/>
                  </a:schemeClr>
                </a:solidFill>
                <a:cs typeface="+mn-ea"/>
                <a:sym typeface="+mn-lt"/>
              </a:rPr>
              <a:t>在这里添加你的详细小段落文本内容，与标题相关并符合整体语言风格内容请简洁，尽量生动，将你需要表达的意思表述清楚完整，控制好字数，与设计排版相符合，保持美观大方。</a:t>
            </a:r>
            <a:endParaRPr lang="en-US" altLang="zh-CN" sz="1400" dirty="0">
              <a:solidFill>
                <a:schemeClr val="tx1">
                  <a:lumMod val="90000"/>
                  <a:lumOff val="10000"/>
                </a:schemeClr>
              </a:solidFill>
              <a:cs typeface="+mn-ea"/>
              <a:sym typeface="+mn-lt"/>
            </a:endParaRPr>
          </a:p>
          <a:p>
            <a:pPr indent="358775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90000"/>
                    <a:lumOff val="10000"/>
                  </a:schemeClr>
                </a:solidFill>
                <a:cs typeface="+mn-ea"/>
                <a:sym typeface="+mn-lt"/>
              </a:rPr>
              <a:t>… …</a:t>
            </a:r>
            <a:endParaRPr lang="zh-CN" altLang="en-US" sz="1400" dirty="0">
              <a:solidFill>
                <a:schemeClr val="tx1">
                  <a:lumMod val="90000"/>
                  <a:lumOff val="10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03778" y="929392"/>
            <a:ext cx="3544702" cy="4999215"/>
          </a:xfrm>
          <a:prstGeom prst="round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split orient="vert"/>
      </p:transition>
    </mc:Choice>
    <mc:Fallback xmlns="">
      <p:transition spd="slow" advClick="0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290900" y="564707"/>
            <a:ext cx="37973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400" b="1">
                <a:solidFill>
                  <a:srgbClr val="4537C4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pPr algn="ctr"/>
            <a:r>
              <a:rPr lang="zh-CN" altLang="en-US" sz="2800" b="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输入标题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647846" y="1074697"/>
            <a:ext cx="30834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accent1"/>
                </a:solidFill>
                <a:cs typeface="+mn-ea"/>
                <a:sym typeface="+mn-lt"/>
              </a:rPr>
              <a:t>Please</a:t>
            </a:r>
            <a:r>
              <a:rPr lang="zh-CN" altLang="en-US" sz="1200" dirty="0">
                <a:solidFill>
                  <a:schemeClr val="accent1"/>
                </a:solidFill>
                <a:cs typeface="+mn-ea"/>
                <a:sym typeface="+mn-lt"/>
              </a:rPr>
              <a:t>  </a:t>
            </a:r>
            <a:r>
              <a:rPr lang="en-US" altLang="zh-CN" sz="1200" dirty="0">
                <a:solidFill>
                  <a:schemeClr val="accent1"/>
                </a:solidFill>
                <a:cs typeface="+mn-ea"/>
                <a:sym typeface="+mn-lt"/>
              </a:rPr>
              <a:t>Enter</a:t>
            </a:r>
            <a:r>
              <a:rPr lang="zh-CN" altLang="en-US" sz="1200" dirty="0">
                <a:solidFill>
                  <a:schemeClr val="accent1"/>
                </a:solidFill>
                <a:cs typeface="+mn-ea"/>
                <a:sym typeface="+mn-lt"/>
              </a:rPr>
              <a:t>  </a:t>
            </a:r>
            <a:r>
              <a:rPr lang="en-US" altLang="zh-CN" sz="1200" dirty="0">
                <a:solidFill>
                  <a:schemeClr val="accent1"/>
                </a:solidFill>
                <a:cs typeface="+mn-ea"/>
                <a:sym typeface="+mn-lt"/>
              </a:rPr>
              <a:t>Your</a:t>
            </a:r>
            <a:r>
              <a:rPr lang="zh-CN" altLang="en-US" sz="1200" dirty="0">
                <a:solidFill>
                  <a:schemeClr val="accent1"/>
                </a:solidFill>
                <a:cs typeface="+mn-ea"/>
                <a:sym typeface="+mn-lt"/>
              </a:rPr>
              <a:t>  </a:t>
            </a:r>
            <a:r>
              <a:rPr lang="en-US" altLang="zh-CN" sz="1200" dirty="0">
                <a:solidFill>
                  <a:schemeClr val="accent1"/>
                </a:solidFill>
                <a:cs typeface="+mn-ea"/>
                <a:sym typeface="+mn-lt"/>
              </a:rPr>
              <a:t>Title</a:t>
            </a:r>
            <a:endParaRPr kumimoji="1" lang="zh-CN" altLang="en-US" sz="12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4047744" y="1821515"/>
            <a:ext cx="1975104" cy="421766"/>
          </a:xfrm>
          <a:prstGeom prst="roundRect">
            <a:avLst>
              <a:gd name="adj" fmla="val 5000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449397" y="1855958"/>
            <a:ext cx="14027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chemeClr val="bg2"/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047744" y="2260069"/>
            <a:ext cx="6827520" cy="570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在这里添加你的详细小段落文本内容，与标题相关并符合整体语言风格内容请简洁。在这里添加你的详细小段落文本内容，与标题相关并符合整体语言风格内容请简洁</a:t>
            </a: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......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2133600" y="3358291"/>
            <a:ext cx="1975104" cy="421766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535252" y="3392734"/>
            <a:ext cx="14027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chemeClr val="bg2"/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2133600" y="3775245"/>
            <a:ext cx="6827520" cy="570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在这里添加你的详细小段落文本内容，与标题相关并符合整体语言风格内容请简洁。在这里添加你的详细小段落文本内容，与标题相关并符合整体语言风格内容请简洁</a:t>
            </a: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.......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4047744" y="5110956"/>
            <a:ext cx="1975104" cy="42176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449396" y="5145399"/>
            <a:ext cx="14027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chemeClr val="bg2"/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4047744" y="5567165"/>
            <a:ext cx="6827520" cy="570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在这里添加你的详细小段落文本内容，与标题相关并符合整体语言风格内容请简洁。在这里添加你的详细小段落文本内容，与标题相关并符合整体语言风格内容请简洁</a:t>
            </a: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......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989397" y="1797261"/>
            <a:ext cx="794501" cy="794501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9875115" y="3397621"/>
            <a:ext cx="794501" cy="794501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038849" y="5051170"/>
            <a:ext cx="794501" cy="7945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split orient="vert"/>
      </p:transition>
    </mc:Choice>
    <mc:Fallback xmlns="">
      <p:transition spd="slow" advClick="0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8" grpId="0"/>
      <p:bldP spid="9" grpId="0"/>
      <p:bldP spid="10" grpId="0" animBg="1"/>
      <p:bldP spid="11" grpId="0"/>
      <p:bldP spid="12" grpId="0"/>
      <p:bldP spid="13" grpId="0" animBg="1"/>
      <p:bldP spid="14" grpId="0"/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11"/>
          <p:cNvSpPr/>
          <p:nvPr/>
        </p:nvSpPr>
        <p:spPr>
          <a:xfrm>
            <a:off x="1672" y="4524645"/>
            <a:ext cx="12211593" cy="2333355"/>
          </a:xfrm>
          <a:custGeom>
            <a:avLst/>
            <a:gdLst>
              <a:gd name="connsiteX0" fmla="*/ 0 w 12190328"/>
              <a:gd name="connsiteY0" fmla="*/ 0 h 2789181"/>
              <a:gd name="connsiteX1" fmla="*/ 12190328 w 12190328"/>
              <a:gd name="connsiteY1" fmla="*/ 0 h 2789181"/>
              <a:gd name="connsiteX2" fmla="*/ 12190328 w 12190328"/>
              <a:gd name="connsiteY2" fmla="*/ 2789181 h 2789181"/>
              <a:gd name="connsiteX3" fmla="*/ 0 w 12190328"/>
              <a:gd name="connsiteY3" fmla="*/ 2789181 h 2789181"/>
              <a:gd name="connsiteX4" fmla="*/ 0 w 12190328"/>
              <a:gd name="connsiteY4" fmla="*/ 0 h 2789181"/>
              <a:gd name="connsiteX0-1" fmla="*/ 0 w 12190328"/>
              <a:gd name="connsiteY0-2" fmla="*/ 0 h 2789181"/>
              <a:gd name="connsiteX1-3" fmla="*/ 3039240 w 12190328"/>
              <a:gd name="connsiteY1-4" fmla="*/ 14083 h 2789181"/>
              <a:gd name="connsiteX2-5" fmla="*/ 12190328 w 12190328"/>
              <a:gd name="connsiteY2-6" fmla="*/ 0 h 2789181"/>
              <a:gd name="connsiteX3-7" fmla="*/ 12190328 w 12190328"/>
              <a:gd name="connsiteY3-8" fmla="*/ 2789181 h 2789181"/>
              <a:gd name="connsiteX4-9" fmla="*/ 0 w 12190328"/>
              <a:gd name="connsiteY4-10" fmla="*/ 2789181 h 2789181"/>
              <a:gd name="connsiteX5" fmla="*/ 0 w 12190328"/>
              <a:gd name="connsiteY5" fmla="*/ 0 h 2789181"/>
              <a:gd name="connsiteX0-11" fmla="*/ 0 w 12190328"/>
              <a:gd name="connsiteY0-12" fmla="*/ 0 h 3692949"/>
              <a:gd name="connsiteX1-13" fmla="*/ 3039240 w 12190328"/>
              <a:gd name="connsiteY1-14" fmla="*/ 917851 h 3692949"/>
              <a:gd name="connsiteX2-15" fmla="*/ 12190328 w 12190328"/>
              <a:gd name="connsiteY2-16" fmla="*/ 903768 h 3692949"/>
              <a:gd name="connsiteX3-17" fmla="*/ 12190328 w 12190328"/>
              <a:gd name="connsiteY3-18" fmla="*/ 3692949 h 3692949"/>
              <a:gd name="connsiteX4-19" fmla="*/ 0 w 12190328"/>
              <a:gd name="connsiteY4-20" fmla="*/ 3692949 h 3692949"/>
              <a:gd name="connsiteX5-21" fmla="*/ 0 w 12190328"/>
              <a:gd name="connsiteY5-22" fmla="*/ 0 h 3692949"/>
              <a:gd name="connsiteX0-23" fmla="*/ 0 w 12190328"/>
              <a:gd name="connsiteY0-24" fmla="*/ 0 h 3692949"/>
              <a:gd name="connsiteX1-25" fmla="*/ 3039240 w 12190328"/>
              <a:gd name="connsiteY1-26" fmla="*/ 917851 h 3692949"/>
              <a:gd name="connsiteX2-27" fmla="*/ 12190328 w 12190328"/>
              <a:gd name="connsiteY2-28" fmla="*/ 903768 h 3692949"/>
              <a:gd name="connsiteX3-29" fmla="*/ 12190328 w 12190328"/>
              <a:gd name="connsiteY3-30" fmla="*/ 3692949 h 3692949"/>
              <a:gd name="connsiteX4-31" fmla="*/ 0 w 12190328"/>
              <a:gd name="connsiteY4-32" fmla="*/ 3692949 h 3692949"/>
              <a:gd name="connsiteX5-33" fmla="*/ 0 w 12190328"/>
              <a:gd name="connsiteY5-34" fmla="*/ 0 h 3692949"/>
              <a:gd name="connsiteX0-35" fmla="*/ 0 w 12190328"/>
              <a:gd name="connsiteY0-36" fmla="*/ 0 h 3692949"/>
              <a:gd name="connsiteX1-37" fmla="*/ 3039240 w 12190328"/>
              <a:gd name="connsiteY1-38" fmla="*/ 917851 h 3692949"/>
              <a:gd name="connsiteX2-39" fmla="*/ 12190328 w 12190328"/>
              <a:gd name="connsiteY2-40" fmla="*/ 903768 h 3692949"/>
              <a:gd name="connsiteX3-41" fmla="*/ 12190328 w 12190328"/>
              <a:gd name="connsiteY3-42" fmla="*/ 3692949 h 3692949"/>
              <a:gd name="connsiteX4-43" fmla="*/ 0 w 12190328"/>
              <a:gd name="connsiteY4-44" fmla="*/ 3692949 h 3692949"/>
              <a:gd name="connsiteX5-45" fmla="*/ 0 w 12190328"/>
              <a:gd name="connsiteY5-46" fmla="*/ 0 h 3692949"/>
              <a:gd name="connsiteX0-47" fmla="*/ 0 w 12190328"/>
              <a:gd name="connsiteY0-48" fmla="*/ 0 h 3692949"/>
              <a:gd name="connsiteX1-49" fmla="*/ 3092402 w 12190328"/>
              <a:gd name="connsiteY1-50" fmla="*/ 1311256 h 3692949"/>
              <a:gd name="connsiteX2-51" fmla="*/ 12190328 w 12190328"/>
              <a:gd name="connsiteY2-52" fmla="*/ 903768 h 3692949"/>
              <a:gd name="connsiteX3-53" fmla="*/ 12190328 w 12190328"/>
              <a:gd name="connsiteY3-54" fmla="*/ 3692949 h 3692949"/>
              <a:gd name="connsiteX4-55" fmla="*/ 0 w 12190328"/>
              <a:gd name="connsiteY4-56" fmla="*/ 3692949 h 3692949"/>
              <a:gd name="connsiteX5-57" fmla="*/ 0 w 12190328"/>
              <a:gd name="connsiteY5-58" fmla="*/ 0 h 3692949"/>
              <a:gd name="connsiteX0-59" fmla="*/ 0 w 12190328"/>
              <a:gd name="connsiteY0-60" fmla="*/ 0 h 3692949"/>
              <a:gd name="connsiteX1-61" fmla="*/ 3092402 w 12190328"/>
              <a:gd name="connsiteY1-62" fmla="*/ 1311256 h 3692949"/>
              <a:gd name="connsiteX2-63" fmla="*/ 12190328 w 12190328"/>
              <a:gd name="connsiteY2-64" fmla="*/ 903768 h 3692949"/>
              <a:gd name="connsiteX3-65" fmla="*/ 12190328 w 12190328"/>
              <a:gd name="connsiteY3-66" fmla="*/ 3692949 h 3692949"/>
              <a:gd name="connsiteX4-67" fmla="*/ 0 w 12190328"/>
              <a:gd name="connsiteY4-68" fmla="*/ 3692949 h 3692949"/>
              <a:gd name="connsiteX5-69" fmla="*/ 0 w 12190328"/>
              <a:gd name="connsiteY5-70" fmla="*/ 0 h 3692949"/>
              <a:gd name="connsiteX0-71" fmla="*/ 0 w 12190328"/>
              <a:gd name="connsiteY0-72" fmla="*/ 0 h 3692949"/>
              <a:gd name="connsiteX1-73" fmla="*/ 3092402 w 12190328"/>
              <a:gd name="connsiteY1-74" fmla="*/ 1311256 h 3692949"/>
              <a:gd name="connsiteX2-75" fmla="*/ 8196030 w 12190328"/>
              <a:gd name="connsiteY2-76" fmla="*/ 1098605 h 3692949"/>
              <a:gd name="connsiteX3-77" fmla="*/ 12190328 w 12190328"/>
              <a:gd name="connsiteY3-78" fmla="*/ 903768 h 3692949"/>
              <a:gd name="connsiteX4-79" fmla="*/ 12190328 w 12190328"/>
              <a:gd name="connsiteY4-80" fmla="*/ 3692949 h 3692949"/>
              <a:gd name="connsiteX5-81" fmla="*/ 0 w 12190328"/>
              <a:gd name="connsiteY5-82" fmla="*/ 3692949 h 3692949"/>
              <a:gd name="connsiteX6" fmla="*/ 0 w 12190328"/>
              <a:gd name="connsiteY6" fmla="*/ 0 h 3692949"/>
              <a:gd name="connsiteX0-83" fmla="*/ 0 w 12190328"/>
              <a:gd name="connsiteY0-84" fmla="*/ 0 h 3692949"/>
              <a:gd name="connsiteX1-85" fmla="*/ 3092402 w 12190328"/>
              <a:gd name="connsiteY1-86" fmla="*/ 1311256 h 3692949"/>
              <a:gd name="connsiteX2-87" fmla="*/ 6367230 w 12190328"/>
              <a:gd name="connsiteY2-88" fmla="*/ 939117 h 3692949"/>
              <a:gd name="connsiteX3-89" fmla="*/ 12190328 w 12190328"/>
              <a:gd name="connsiteY3-90" fmla="*/ 903768 h 3692949"/>
              <a:gd name="connsiteX4-91" fmla="*/ 12190328 w 12190328"/>
              <a:gd name="connsiteY4-92" fmla="*/ 3692949 h 3692949"/>
              <a:gd name="connsiteX5-93" fmla="*/ 0 w 12190328"/>
              <a:gd name="connsiteY5-94" fmla="*/ 3692949 h 3692949"/>
              <a:gd name="connsiteX6-95" fmla="*/ 0 w 12190328"/>
              <a:gd name="connsiteY6-96" fmla="*/ 0 h 3692949"/>
              <a:gd name="connsiteX0-97" fmla="*/ 0 w 12190328"/>
              <a:gd name="connsiteY0-98" fmla="*/ 0 h 3692949"/>
              <a:gd name="connsiteX1-99" fmla="*/ 3549602 w 12190328"/>
              <a:gd name="connsiteY1-100" fmla="*/ 1640865 h 3692949"/>
              <a:gd name="connsiteX2-101" fmla="*/ 6367230 w 12190328"/>
              <a:gd name="connsiteY2-102" fmla="*/ 939117 h 3692949"/>
              <a:gd name="connsiteX3-103" fmla="*/ 12190328 w 12190328"/>
              <a:gd name="connsiteY3-104" fmla="*/ 903768 h 3692949"/>
              <a:gd name="connsiteX4-105" fmla="*/ 12190328 w 12190328"/>
              <a:gd name="connsiteY4-106" fmla="*/ 3692949 h 3692949"/>
              <a:gd name="connsiteX5-107" fmla="*/ 0 w 12190328"/>
              <a:gd name="connsiteY5-108" fmla="*/ 3692949 h 3692949"/>
              <a:gd name="connsiteX6-109" fmla="*/ 0 w 12190328"/>
              <a:gd name="connsiteY6-110" fmla="*/ 0 h 3692949"/>
              <a:gd name="connsiteX0-111" fmla="*/ 0 w 12190328"/>
              <a:gd name="connsiteY0-112" fmla="*/ 0 h 3692949"/>
              <a:gd name="connsiteX1-113" fmla="*/ 3549602 w 12190328"/>
              <a:gd name="connsiteY1-114" fmla="*/ 1640865 h 3692949"/>
              <a:gd name="connsiteX2-115" fmla="*/ 6367230 w 12190328"/>
              <a:gd name="connsiteY2-116" fmla="*/ 939117 h 3692949"/>
              <a:gd name="connsiteX3-117" fmla="*/ 12190328 w 12190328"/>
              <a:gd name="connsiteY3-118" fmla="*/ 903768 h 3692949"/>
              <a:gd name="connsiteX4-119" fmla="*/ 12190328 w 12190328"/>
              <a:gd name="connsiteY4-120" fmla="*/ 3692949 h 3692949"/>
              <a:gd name="connsiteX5-121" fmla="*/ 0 w 12190328"/>
              <a:gd name="connsiteY5-122" fmla="*/ 3692949 h 3692949"/>
              <a:gd name="connsiteX6-123" fmla="*/ 0 w 12190328"/>
              <a:gd name="connsiteY6-124" fmla="*/ 0 h 3692949"/>
              <a:gd name="connsiteX0-125" fmla="*/ 0 w 12190328"/>
              <a:gd name="connsiteY0-126" fmla="*/ 0 h 3692949"/>
              <a:gd name="connsiteX1-127" fmla="*/ 3549602 w 12190328"/>
              <a:gd name="connsiteY1-128" fmla="*/ 1640865 h 3692949"/>
              <a:gd name="connsiteX2-129" fmla="*/ 6367230 w 12190328"/>
              <a:gd name="connsiteY2-130" fmla="*/ 939117 h 3692949"/>
              <a:gd name="connsiteX3-131" fmla="*/ 12190328 w 12190328"/>
              <a:gd name="connsiteY3-132" fmla="*/ 903768 h 3692949"/>
              <a:gd name="connsiteX4-133" fmla="*/ 12190328 w 12190328"/>
              <a:gd name="connsiteY4-134" fmla="*/ 3692949 h 3692949"/>
              <a:gd name="connsiteX5-135" fmla="*/ 0 w 12190328"/>
              <a:gd name="connsiteY5-136" fmla="*/ 3692949 h 3692949"/>
              <a:gd name="connsiteX6-137" fmla="*/ 0 w 12190328"/>
              <a:gd name="connsiteY6-138" fmla="*/ 0 h 3692949"/>
              <a:gd name="connsiteX0-139" fmla="*/ 0 w 12190328"/>
              <a:gd name="connsiteY0-140" fmla="*/ 0 h 3692949"/>
              <a:gd name="connsiteX1-141" fmla="*/ 2528876 w 12190328"/>
              <a:gd name="connsiteY1-142" fmla="*/ 1502641 h 3692949"/>
              <a:gd name="connsiteX2-143" fmla="*/ 6367230 w 12190328"/>
              <a:gd name="connsiteY2-144" fmla="*/ 939117 h 3692949"/>
              <a:gd name="connsiteX3-145" fmla="*/ 12190328 w 12190328"/>
              <a:gd name="connsiteY3-146" fmla="*/ 903768 h 3692949"/>
              <a:gd name="connsiteX4-147" fmla="*/ 12190328 w 12190328"/>
              <a:gd name="connsiteY4-148" fmla="*/ 3692949 h 3692949"/>
              <a:gd name="connsiteX5-149" fmla="*/ 0 w 12190328"/>
              <a:gd name="connsiteY5-150" fmla="*/ 3692949 h 3692949"/>
              <a:gd name="connsiteX6-151" fmla="*/ 0 w 12190328"/>
              <a:gd name="connsiteY6-152" fmla="*/ 0 h 3692949"/>
              <a:gd name="connsiteX0-153" fmla="*/ 0 w 12190328"/>
              <a:gd name="connsiteY0-154" fmla="*/ 0 h 3692949"/>
              <a:gd name="connsiteX1-155" fmla="*/ 2528876 w 12190328"/>
              <a:gd name="connsiteY1-156" fmla="*/ 1502641 h 3692949"/>
              <a:gd name="connsiteX2-157" fmla="*/ 6367230 w 12190328"/>
              <a:gd name="connsiteY2-158" fmla="*/ 939117 h 3692949"/>
              <a:gd name="connsiteX3-159" fmla="*/ 12190328 w 12190328"/>
              <a:gd name="connsiteY3-160" fmla="*/ 903768 h 3692949"/>
              <a:gd name="connsiteX4-161" fmla="*/ 12190328 w 12190328"/>
              <a:gd name="connsiteY4-162" fmla="*/ 3692949 h 3692949"/>
              <a:gd name="connsiteX5-163" fmla="*/ 0 w 12190328"/>
              <a:gd name="connsiteY5-164" fmla="*/ 3692949 h 3692949"/>
              <a:gd name="connsiteX6-165" fmla="*/ 0 w 12190328"/>
              <a:gd name="connsiteY6-166" fmla="*/ 0 h 3692949"/>
              <a:gd name="connsiteX0-167" fmla="*/ 0 w 12190328"/>
              <a:gd name="connsiteY0-168" fmla="*/ 0 h 3692949"/>
              <a:gd name="connsiteX1-169" fmla="*/ 2528876 w 12190328"/>
              <a:gd name="connsiteY1-170" fmla="*/ 1502641 h 3692949"/>
              <a:gd name="connsiteX2-171" fmla="*/ 6388495 w 12190328"/>
              <a:gd name="connsiteY2-172" fmla="*/ 1396317 h 3692949"/>
              <a:gd name="connsiteX3-173" fmla="*/ 12190328 w 12190328"/>
              <a:gd name="connsiteY3-174" fmla="*/ 903768 h 3692949"/>
              <a:gd name="connsiteX4-175" fmla="*/ 12190328 w 12190328"/>
              <a:gd name="connsiteY4-176" fmla="*/ 3692949 h 3692949"/>
              <a:gd name="connsiteX5-177" fmla="*/ 0 w 12190328"/>
              <a:gd name="connsiteY5-178" fmla="*/ 3692949 h 3692949"/>
              <a:gd name="connsiteX6-179" fmla="*/ 0 w 12190328"/>
              <a:gd name="connsiteY6-180" fmla="*/ 0 h 3692949"/>
              <a:gd name="connsiteX0-181" fmla="*/ 0 w 12190328"/>
              <a:gd name="connsiteY0-182" fmla="*/ 0 h 3692949"/>
              <a:gd name="connsiteX1-183" fmla="*/ 2528876 w 12190328"/>
              <a:gd name="connsiteY1-184" fmla="*/ 1502641 h 3692949"/>
              <a:gd name="connsiteX2-185" fmla="*/ 6388495 w 12190328"/>
              <a:gd name="connsiteY2-186" fmla="*/ 1396317 h 3692949"/>
              <a:gd name="connsiteX3-187" fmla="*/ 12190328 w 12190328"/>
              <a:gd name="connsiteY3-188" fmla="*/ 903768 h 3692949"/>
              <a:gd name="connsiteX4-189" fmla="*/ 12190328 w 12190328"/>
              <a:gd name="connsiteY4-190" fmla="*/ 3692949 h 3692949"/>
              <a:gd name="connsiteX5-191" fmla="*/ 0 w 12190328"/>
              <a:gd name="connsiteY5-192" fmla="*/ 3692949 h 3692949"/>
              <a:gd name="connsiteX6-193" fmla="*/ 0 w 12190328"/>
              <a:gd name="connsiteY6-194" fmla="*/ 0 h 3692949"/>
              <a:gd name="connsiteX0-195" fmla="*/ 0 w 12190328"/>
              <a:gd name="connsiteY0-196" fmla="*/ 0 h 3692949"/>
              <a:gd name="connsiteX1-197" fmla="*/ 2528876 w 12190328"/>
              <a:gd name="connsiteY1-198" fmla="*/ 1502641 h 3692949"/>
              <a:gd name="connsiteX2-199" fmla="*/ 6388495 w 12190328"/>
              <a:gd name="connsiteY2-200" fmla="*/ 1396317 h 3692949"/>
              <a:gd name="connsiteX3-201" fmla="*/ 12169063 w 12190328"/>
              <a:gd name="connsiteY3-202" fmla="*/ 1648047 h 3692949"/>
              <a:gd name="connsiteX4-203" fmla="*/ 12190328 w 12190328"/>
              <a:gd name="connsiteY4-204" fmla="*/ 3692949 h 3692949"/>
              <a:gd name="connsiteX5-205" fmla="*/ 0 w 12190328"/>
              <a:gd name="connsiteY5-206" fmla="*/ 3692949 h 3692949"/>
              <a:gd name="connsiteX6-207" fmla="*/ 0 w 12190328"/>
              <a:gd name="connsiteY6-208" fmla="*/ 0 h 3692949"/>
              <a:gd name="connsiteX0-209" fmla="*/ 0 w 12190328"/>
              <a:gd name="connsiteY0-210" fmla="*/ 0 h 3692949"/>
              <a:gd name="connsiteX1-211" fmla="*/ 2528876 w 12190328"/>
              <a:gd name="connsiteY1-212" fmla="*/ 1502641 h 3692949"/>
              <a:gd name="connsiteX2-213" fmla="*/ 6388495 w 12190328"/>
              <a:gd name="connsiteY2-214" fmla="*/ 1396317 h 3692949"/>
              <a:gd name="connsiteX3-215" fmla="*/ 12169063 w 12190328"/>
              <a:gd name="connsiteY3-216" fmla="*/ 1648047 h 3692949"/>
              <a:gd name="connsiteX4-217" fmla="*/ 12190328 w 12190328"/>
              <a:gd name="connsiteY4-218" fmla="*/ 3692949 h 3692949"/>
              <a:gd name="connsiteX5-219" fmla="*/ 0 w 12190328"/>
              <a:gd name="connsiteY5-220" fmla="*/ 3692949 h 3692949"/>
              <a:gd name="connsiteX6-221" fmla="*/ 0 w 12190328"/>
              <a:gd name="connsiteY6-222" fmla="*/ 0 h 3692949"/>
              <a:gd name="connsiteX0-223" fmla="*/ 0 w 12211593"/>
              <a:gd name="connsiteY0-224" fmla="*/ 0 h 3692949"/>
              <a:gd name="connsiteX1-225" fmla="*/ 2528876 w 12211593"/>
              <a:gd name="connsiteY1-226" fmla="*/ 1502641 h 3692949"/>
              <a:gd name="connsiteX2-227" fmla="*/ 6388495 w 12211593"/>
              <a:gd name="connsiteY2-228" fmla="*/ 1396317 h 3692949"/>
              <a:gd name="connsiteX3-229" fmla="*/ 12211593 w 12211593"/>
              <a:gd name="connsiteY3-230" fmla="*/ 839973 h 3692949"/>
              <a:gd name="connsiteX4-231" fmla="*/ 12190328 w 12211593"/>
              <a:gd name="connsiteY4-232" fmla="*/ 3692949 h 3692949"/>
              <a:gd name="connsiteX5-233" fmla="*/ 0 w 12211593"/>
              <a:gd name="connsiteY5-234" fmla="*/ 3692949 h 3692949"/>
              <a:gd name="connsiteX6-235" fmla="*/ 0 w 12211593"/>
              <a:gd name="connsiteY6-236" fmla="*/ 0 h 3692949"/>
              <a:gd name="connsiteX0-237" fmla="*/ 0 w 12211593"/>
              <a:gd name="connsiteY0-238" fmla="*/ 0 h 3692949"/>
              <a:gd name="connsiteX1-239" fmla="*/ 2528876 w 12211593"/>
              <a:gd name="connsiteY1-240" fmla="*/ 1502641 h 3692949"/>
              <a:gd name="connsiteX2-241" fmla="*/ 6388495 w 12211593"/>
              <a:gd name="connsiteY2-242" fmla="*/ 1396317 h 3692949"/>
              <a:gd name="connsiteX3-243" fmla="*/ 12211593 w 12211593"/>
              <a:gd name="connsiteY3-244" fmla="*/ 839973 h 3692949"/>
              <a:gd name="connsiteX4-245" fmla="*/ 12190328 w 12211593"/>
              <a:gd name="connsiteY4-246" fmla="*/ 3692949 h 3692949"/>
              <a:gd name="connsiteX5-247" fmla="*/ 0 w 12211593"/>
              <a:gd name="connsiteY5-248" fmla="*/ 3692949 h 3692949"/>
              <a:gd name="connsiteX6-249" fmla="*/ 0 w 12211593"/>
              <a:gd name="connsiteY6-250" fmla="*/ 0 h 369294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95" y="connsiteY6-96"/>
              </a:cxn>
            </a:cxnLst>
            <a:rect l="l" t="t" r="r" b="b"/>
            <a:pathLst>
              <a:path w="12211593" h="3692949">
                <a:moveTo>
                  <a:pt x="0" y="0"/>
                </a:moveTo>
                <a:cubicBezTo>
                  <a:pt x="1246996" y="103932"/>
                  <a:pt x="718354" y="782021"/>
                  <a:pt x="2528876" y="1502641"/>
                </a:cubicBezTo>
                <a:cubicBezTo>
                  <a:pt x="4052876" y="1683395"/>
                  <a:pt x="4790068" y="1853516"/>
                  <a:pt x="6388495" y="1396317"/>
                </a:cubicBezTo>
                <a:cubicBezTo>
                  <a:pt x="8386234" y="870627"/>
                  <a:pt x="10543463" y="2567143"/>
                  <a:pt x="12211593" y="839973"/>
                </a:cubicBezTo>
                <a:lnTo>
                  <a:pt x="12190328" y="3692949"/>
                </a:lnTo>
                <a:lnTo>
                  <a:pt x="0" y="36929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alpha val="6313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kumimoji="1" lang="zh-CN" altLang="en-US" dirty="0">
              <a:cs typeface="+mn-ea"/>
              <a:sym typeface="+mn-lt"/>
            </a:endParaRPr>
          </a:p>
        </p:txBody>
      </p:sp>
      <p:sp>
        <p:nvSpPr>
          <p:cNvPr id="11" name="矩形 11"/>
          <p:cNvSpPr/>
          <p:nvPr/>
        </p:nvSpPr>
        <p:spPr>
          <a:xfrm>
            <a:off x="-15113" y="5054568"/>
            <a:ext cx="12222225" cy="1678330"/>
          </a:xfrm>
          <a:custGeom>
            <a:avLst/>
            <a:gdLst>
              <a:gd name="connsiteX0" fmla="*/ 0 w 12190328"/>
              <a:gd name="connsiteY0" fmla="*/ 0 h 2789181"/>
              <a:gd name="connsiteX1" fmla="*/ 12190328 w 12190328"/>
              <a:gd name="connsiteY1" fmla="*/ 0 h 2789181"/>
              <a:gd name="connsiteX2" fmla="*/ 12190328 w 12190328"/>
              <a:gd name="connsiteY2" fmla="*/ 2789181 h 2789181"/>
              <a:gd name="connsiteX3" fmla="*/ 0 w 12190328"/>
              <a:gd name="connsiteY3" fmla="*/ 2789181 h 2789181"/>
              <a:gd name="connsiteX4" fmla="*/ 0 w 12190328"/>
              <a:gd name="connsiteY4" fmla="*/ 0 h 2789181"/>
              <a:gd name="connsiteX0-1" fmla="*/ 0 w 12190328"/>
              <a:gd name="connsiteY0-2" fmla="*/ 0 h 2789181"/>
              <a:gd name="connsiteX1-3" fmla="*/ 3039240 w 12190328"/>
              <a:gd name="connsiteY1-4" fmla="*/ 14083 h 2789181"/>
              <a:gd name="connsiteX2-5" fmla="*/ 12190328 w 12190328"/>
              <a:gd name="connsiteY2-6" fmla="*/ 0 h 2789181"/>
              <a:gd name="connsiteX3-7" fmla="*/ 12190328 w 12190328"/>
              <a:gd name="connsiteY3-8" fmla="*/ 2789181 h 2789181"/>
              <a:gd name="connsiteX4-9" fmla="*/ 0 w 12190328"/>
              <a:gd name="connsiteY4-10" fmla="*/ 2789181 h 2789181"/>
              <a:gd name="connsiteX5" fmla="*/ 0 w 12190328"/>
              <a:gd name="connsiteY5" fmla="*/ 0 h 2789181"/>
              <a:gd name="connsiteX0-11" fmla="*/ 0 w 12190328"/>
              <a:gd name="connsiteY0-12" fmla="*/ 0 h 3692949"/>
              <a:gd name="connsiteX1-13" fmla="*/ 3039240 w 12190328"/>
              <a:gd name="connsiteY1-14" fmla="*/ 917851 h 3692949"/>
              <a:gd name="connsiteX2-15" fmla="*/ 12190328 w 12190328"/>
              <a:gd name="connsiteY2-16" fmla="*/ 903768 h 3692949"/>
              <a:gd name="connsiteX3-17" fmla="*/ 12190328 w 12190328"/>
              <a:gd name="connsiteY3-18" fmla="*/ 3692949 h 3692949"/>
              <a:gd name="connsiteX4-19" fmla="*/ 0 w 12190328"/>
              <a:gd name="connsiteY4-20" fmla="*/ 3692949 h 3692949"/>
              <a:gd name="connsiteX5-21" fmla="*/ 0 w 12190328"/>
              <a:gd name="connsiteY5-22" fmla="*/ 0 h 3692949"/>
              <a:gd name="connsiteX0-23" fmla="*/ 0 w 12190328"/>
              <a:gd name="connsiteY0-24" fmla="*/ 0 h 3692949"/>
              <a:gd name="connsiteX1-25" fmla="*/ 3039240 w 12190328"/>
              <a:gd name="connsiteY1-26" fmla="*/ 917851 h 3692949"/>
              <a:gd name="connsiteX2-27" fmla="*/ 12190328 w 12190328"/>
              <a:gd name="connsiteY2-28" fmla="*/ 903768 h 3692949"/>
              <a:gd name="connsiteX3-29" fmla="*/ 12190328 w 12190328"/>
              <a:gd name="connsiteY3-30" fmla="*/ 3692949 h 3692949"/>
              <a:gd name="connsiteX4-31" fmla="*/ 0 w 12190328"/>
              <a:gd name="connsiteY4-32" fmla="*/ 3692949 h 3692949"/>
              <a:gd name="connsiteX5-33" fmla="*/ 0 w 12190328"/>
              <a:gd name="connsiteY5-34" fmla="*/ 0 h 3692949"/>
              <a:gd name="connsiteX0-35" fmla="*/ 0 w 12190328"/>
              <a:gd name="connsiteY0-36" fmla="*/ 0 h 3692949"/>
              <a:gd name="connsiteX1-37" fmla="*/ 3039240 w 12190328"/>
              <a:gd name="connsiteY1-38" fmla="*/ 917851 h 3692949"/>
              <a:gd name="connsiteX2-39" fmla="*/ 12190328 w 12190328"/>
              <a:gd name="connsiteY2-40" fmla="*/ 903768 h 3692949"/>
              <a:gd name="connsiteX3-41" fmla="*/ 12190328 w 12190328"/>
              <a:gd name="connsiteY3-42" fmla="*/ 3692949 h 3692949"/>
              <a:gd name="connsiteX4-43" fmla="*/ 0 w 12190328"/>
              <a:gd name="connsiteY4-44" fmla="*/ 3692949 h 3692949"/>
              <a:gd name="connsiteX5-45" fmla="*/ 0 w 12190328"/>
              <a:gd name="connsiteY5-46" fmla="*/ 0 h 3692949"/>
              <a:gd name="connsiteX0-47" fmla="*/ 0 w 12190328"/>
              <a:gd name="connsiteY0-48" fmla="*/ 0 h 3692949"/>
              <a:gd name="connsiteX1-49" fmla="*/ 3092402 w 12190328"/>
              <a:gd name="connsiteY1-50" fmla="*/ 1311256 h 3692949"/>
              <a:gd name="connsiteX2-51" fmla="*/ 12190328 w 12190328"/>
              <a:gd name="connsiteY2-52" fmla="*/ 903768 h 3692949"/>
              <a:gd name="connsiteX3-53" fmla="*/ 12190328 w 12190328"/>
              <a:gd name="connsiteY3-54" fmla="*/ 3692949 h 3692949"/>
              <a:gd name="connsiteX4-55" fmla="*/ 0 w 12190328"/>
              <a:gd name="connsiteY4-56" fmla="*/ 3692949 h 3692949"/>
              <a:gd name="connsiteX5-57" fmla="*/ 0 w 12190328"/>
              <a:gd name="connsiteY5-58" fmla="*/ 0 h 3692949"/>
              <a:gd name="connsiteX0-59" fmla="*/ 0 w 12190328"/>
              <a:gd name="connsiteY0-60" fmla="*/ 0 h 3692949"/>
              <a:gd name="connsiteX1-61" fmla="*/ 3092402 w 12190328"/>
              <a:gd name="connsiteY1-62" fmla="*/ 1311256 h 3692949"/>
              <a:gd name="connsiteX2-63" fmla="*/ 12190328 w 12190328"/>
              <a:gd name="connsiteY2-64" fmla="*/ 903768 h 3692949"/>
              <a:gd name="connsiteX3-65" fmla="*/ 12190328 w 12190328"/>
              <a:gd name="connsiteY3-66" fmla="*/ 3692949 h 3692949"/>
              <a:gd name="connsiteX4-67" fmla="*/ 0 w 12190328"/>
              <a:gd name="connsiteY4-68" fmla="*/ 3692949 h 3692949"/>
              <a:gd name="connsiteX5-69" fmla="*/ 0 w 12190328"/>
              <a:gd name="connsiteY5-70" fmla="*/ 0 h 3692949"/>
              <a:gd name="connsiteX0-71" fmla="*/ 0 w 12190328"/>
              <a:gd name="connsiteY0-72" fmla="*/ 0 h 3692949"/>
              <a:gd name="connsiteX1-73" fmla="*/ 3092402 w 12190328"/>
              <a:gd name="connsiteY1-74" fmla="*/ 1311256 h 3692949"/>
              <a:gd name="connsiteX2-75" fmla="*/ 8196030 w 12190328"/>
              <a:gd name="connsiteY2-76" fmla="*/ 1098605 h 3692949"/>
              <a:gd name="connsiteX3-77" fmla="*/ 12190328 w 12190328"/>
              <a:gd name="connsiteY3-78" fmla="*/ 903768 h 3692949"/>
              <a:gd name="connsiteX4-79" fmla="*/ 12190328 w 12190328"/>
              <a:gd name="connsiteY4-80" fmla="*/ 3692949 h 3692949"/>
              <a:gd name="connsiteX5-81" fmla="*/ 0 w 12190328"/>
              <a:gd name="connsiteY5-82" fmla="*/ 3692949 h 3692949"/>
              <a:gd name="connsiteX6" fmla="*/ 0 w 12190328"/>
              <a:gd name="connsiteY6" fmla="*/ 0 h 3692949"/>
              <a:gd name="connsiteX0-83" fmla="*/ 0 w 12190328"/>
              <a:gd name="connsiteY0-84" fmla="*/ 0 h 3692949"/>
              <a:gd name="connsiteX1-85" fmla="*/ 3092402 w 12190328"/>
              <a:gd name="connsiteY1-86" fmla="*/ 1311256 h 3692949"/>
              <a:gd name="connsiteX2-87" fmla="*/ 6367230 w 12190328"/>
              <a:gd name="connsiteY2-88" fmla="*/ 939117 h 3692949"/>
              <a:gd name="connsiteX3-89" fmla="*/ 12190328 w 12190328"/>
              <a:gd name="connsiteY3-90" fmla="*/ 903768 h 3692949"/>
              <a:gd name="connsiteX4-91" fmla="*/ 12190328 w 12190328"/>
              <a:gd name="connsiteY4-92" fmla="*/ 3692949 h 3692949"/>
              <a:gd name="connsiteX5-93" fmla="*/ 0 w 12190328"/>
              <a:gd name="connsiteY5-94" fmla="*/ 3692949 h 3692949"/>
              <a:gd name="connsiteX6-95" fmla="*/ 0 w 12190328"/>
              <a:gd name="connsiteY6-96" fmla="*/ 0 h 3692949"/>
              <a:gd name="connsiteX0-97" fmla="*/ 0 w 12190328"/>
              <a:gd name="connsiteY0-98" fmla="*/ 0 h 3692949"/>
              <a:gd name="connsiteX1-99" fmla="*/ 3549602 w 12190328"/>
              <a:gd name="connsiteY1-100" fmla="*/ 1640865 h 3692949"/>
              <a:gd name="connsiteX2-101" fmla="*/ 6367230 w 12190328"/>
              <a:gd name="connsiteY2-102" fmla="*/ 939117 h 3692949"/>
              <a:gd name="connsiteX3-103" fmla="*/ 12190328 w 12190328"/>
              <a:gd name="connsiteY3-104" fmla="*/ 903768 h 3692949"/>
              <a:gd name="connsiteX4-105" fmla="*/ 12190328 w 12190328"/>
              <a:gd name="connsiteY4-106" fmla="*/ 3692949 h 3692949"/>
              <a:gd name="connsiteX5-107" fmla="*/ 0 w 12190328"/>
              <a:gd name="connsiteY5-108" fmla="*/ 3692949 h 3692949"/>
              <a:gd name="connsiteX6-109" fmla="*/ 0 w 12190328"/>
              <a:gd name="connsiteY6-110" fmla="*/ 0 h 3692949"/>
              <a:gd name="connsiteX0-111" fmla="*/ 0 w 12190328"/>
              <a:gd name="connsiteY0-112" fmla="*/ 0 h 3692949"/>
              <a:gd name="connsiteX1-113" fmla="*/ 3549602 w 12190328"/>
              <a:gd name="connsiteY1-114" fmla="*/ 1640865 h 3692949"/>
              <a:gd name="connsiteX2-115" fmla="*/ 6367230 w 12190328"/>
              <a:gd name="connsiteY2-116" fmla="*/ 939117 h 3692949"/>
              <a:gd name="connsiteX3-117" fmla="*/ 12190328 w 12190328"/>
              <a:gd name="connsiteY3-118" fmla="*/ 903768 h 3692949"/>
              <a:gd name="connsiteX4-119" fmla="*/ 12190328 w 12190328"/>
              <a:gd name="connsiteY4-120" fmla="*/ 3692949 h 3692949"/>
              <a:gd name="connsiteX5-121" fmla="*/ 0 w 12190328"/>
              <a:gd name="connsiteY5-122" fmla="*/ 3692949 h 3692949"/>
              <a:gd name="connsiteX6-123" fmla="*/ 0 w 12190328"/>
              <a:gd name="connsiteY6-124" fmla="*/ 0 h 3692949"/>
              <a:gd name="connsiteX0-125" fmla="*/ 0 w 12190328"/>
              <a:gd name="connsiteY0-126" fmla="*/ 0 h 3692949"/>
              <a:gd name="connsiteX1-127" fmla="*/ 3549602 w 12190328"/>
              <a:gd name="connsiteY1-128" fmla="*/ 1640865 h 3692949"/>
              <a:gd name="connsiteX2-129" fmla="*/ 6367230 w 12190328"/>
              <a:gd name="connsiteY2-130" fmla="*/ 939117 h 3692949"/>
              <a:gd name="connsiteX3-131" fmla="*/ 12190328 w 12190328"/>
              <a:gd name="connsiteY3-132" fmla="*/ 903768 h 3692949"/>
              <a:gd name="connsiteX4-133" fmla="*/ 12190328 w 12190328"/>
              <a:gd name="connsiteY4-134" fmla="*/ 3692949 h 3692949"/>
              <a:gd name="connsiteX5-135" fmla="*/ 0 w 12190328"/>
              <a:gd name="connsiteY5-136" fmla="*/ 3692949 h 3692949"/>
              <a:gd name="connsiteX6-137" fmla="*/ 0 w 12190328"/>
              <a:gd name="connsiteY6-138" fmla="*/ 0 h 3692949"/>
              <a:gd name="connsiteX0-139" fmla="*/ 0 w 12190328"/>
              <a:gd name="connsiteY0-140" fmla="*/ 0 h 3692949"/>
              <a:gd name="connsiteX1-141" fmla="*/ 2528876 w 12190328"/>
              <a:gd name="connsiteY1-142" fmla="*/ 1502641 h 3692949"/>
              <a:gd name="connsiteX2-143" fmla="*/ 6367230 w 12190328"/>
              <a:gd name="connsiteY2-144" fmla="*/ 939117 h 3692949"/>
              <a:gd name="connsiteX3-145" fmla="*/ 12190328 w 12190328"/>
              <a:gd name="connsiteY3-146" fmla="*/ 903768 h 3692949"/>
              <a:gd name="connsiteX4-147" fmla="*/ 12190328 w 12190328"/>
              <a:gd name="connsiteY4-148" fmla="*/ 3692949 h 3692949"/>
              <a:gd name="connsiteX5-149" fmla="*/ 0 w 12190328"/>
              <a:gd name="connsiteY5-150" fmla="*/ 3692949 h 3692949"/>
              <a:gd name="connsiteX6-151" fmla="*/ 0 w 12190328"/>
              <a:gd name="connsiteY6-152" fmla="*/ 0 h 3692949"/>
              <a:gd name="connsiteX0-153" fmla="*/ 0 w 12190328"/>
              <a:gd name="connsiteY0-154" fmla="*/ 0 h 3692949"/>
              <a:gd name="connsiteX1-155" fmla="*/ 2528876 w 12190328"/>
              <a:gd name="connsiteY1-156" fmla="*/ 1502641 h 3692949"/>
              <a:gd name="connsiteX2-157" fmla="*/ 6367230 w 12190328"/>
              <a:gd name="connsiteY2-158" fmla="*/ 939117 h 3692949"/>
              <a:gd name="connsiteX3-159" fmla="*/ 12190328 w 12190328"/>
              <a:gd name="connsiteY3-160" fmla="*/ 903768 h 3692949"/>
              <a:gd name="connsiteX4-161" fmla="*/ 12190328 w 12190328"/>
              <a:gd name="connsiteY4-162" fmla="*/ 3692949 h 3692949"/>
              <a:gd name="connsiteX5-163" fmla="*/ 0 w 12190328"/>
              <a:gd name="connsiteY5-164" fmla="*/ 3692949 h 3692949"/>
              <a:gd name="connsiteX6-165" fmla="*/ 0 w 12190328"/>
              <a:gd name="connsiteY6-166" fmla="*/ 0 h 3692949"/>
              <a:gd name="connsiteX0-167" fmla="*/ 0 w 12190328"/>
              <a:gd name="connsiteY0-168" fmla="*/ 0 h 3692949"/>
              <a:gd name="connsiteX1-169" fmla="*/ 2528876 w 12190328"/>
              <a:gd name="connsiteY1-170" fmla="*/ 1502641 h 3692949"/>
              <a:gd name="connsiteX2-171" fmla="*/ 6388495 w 12190328"/>
              <a:gd name="connsiteY2-172" fmla="*/ 1396317 h 3692949"/>
              <a:gd name="connsiteX3-173" fmla="*/ 12190328 w 12190328"/>
              <a:gd name="connsiteY3-174" fmla="*/ 903768 h 3692949"/>
              <a:gd name="connsiteX4-175" fmla="*/ 12190328 w 12190328"/>
              <a:gd name="connsiteY4-176" fmla="*/ 3692949 h 3692949"/>
              <a:gd name="connsiteX5-177" fmla="*/ 0 w 12190328"/>
              <a:gd name="connsiteY5-178" fmla="*/ 3692949 h 3692949"/>
              <a:gd name="connsiteX6-179" fmla="*/ 0 w 12190328"/>
              <a:gd name="connsiteY6-180" fmla="*/ 0 h 3692949"/>
              <a:gd name="connsiteX0-181" fmla="*/ 0 w 12190328"/>
              <a:gd name="connsiteY0-182" fmla="*/ 0 h 3692949"/>
              <a:gd name="connsiteX1-183" fmla="*/ 2528876 w 12190328"/>
              <a:gd name="connsiteY1-184" fmla="*/ 1502641 h 3692949"/>
              <a:gd name="connsiteX2-185" fmla="*/ 6388495 w 12190328"/>
              <a:gd name="connsiteY2-186" fmla="*/ 1396317 h 3692949"/>
              <a:gd name="connsiteX3-187" fmla="*/ 12190328 w 12190328"/>
              <a:gd name="connsiteY3-188" fmla="*/ 903768 h 3692949"/>
              <a:gd name="connsiteX4-189" fmla="*/ 12190328 w 12190328"/>
              <a:gd name="connsiteY4-190" fmla="*/ 3692949 h 3692949"/>
              <a:gd name="connsiteX5-191" fmla="*/ 0 w 12190328"/>
              <a:gd name="connsiteY5-192" fmla="*/ 3692949 h 3692949"/>
              <a:gd name="connsiteX6-193" fmla="*/ 0 w 12190328"/>
              <a:gd name="connsiteY6-194" fmla="*/ 0 h 3692949"/>
              <a:gd name="connsiteX0-195" fmla="*/ 0 w 12190328"/>
              <a:gd name="connsiteY0-196" fmla="*/ 0 h 3692949"/>
              <a:gd name="connsiteX1-197" fmla="*/ 2528876 w 12190328"/>
              <a:gd name="connsiteY1-198" fmla="*/ 1502641 h 3692949"/>
              <a:gd name="connsiteX2-199" fmla="*/ 6388495 w 12190328"/>
              <a:gd name="connsiteY2-200" fmla="*/ 1396317 h 3692949"/>
              <a:gd name="connsiteX3-201" fmla="*/ 12169063 w 12190328"/>
              <a:gd name="connsiteY3-202" fmla="*/ 1648047 h 3692949"/>
              <a:gd name="connsiteX4-203" fmla="*/ 12190328 w 12190328"/>
              <a:gd name="connsiteY4-204" fmla="*/ 3692949 h 3692949"/>
              <a:gd name="connsiteX5-205" fmla="*/ 0 w 12190328"/>
              <a:gd name="connsiteY5-206" fmla="*/ 3692949 h 3692949"/>
              <a:gd name="connsiteX6-207" fmla="*/ 0 w 12190328"/>
              <a:gd name="connsiteY6-208" fmla="*/ 0 h 3692949"/>
              <a:gd name="connsiteX0-209" fmla="*/ 0 w 12190328"/>
              <a:gd name="connsiteY0-210" fmla="*/ 0 h 3692949"/>
              <a:gd name="connsiteX1-211" fmla="*/ 2528876 w 12190328"/>
              <a:gd name="connsiteY1-212" fmla="*/ 1502641 h 3692949"/>
              <a:gd name="connsiteX2-213" fmla="*/ 6388495 w 12190328"/>
              <a:gd name="connsiteY2-214" fmla="*/ 1396317 h 3692949"/>
              <a:gd name="connsiteX3-215" fmla="*/ 12169063 w 12190328"/>
              <a:gd name="connsiteY3-216" fmla="*/ 1648047 h 3692949"/>
              <a:gd name="connsiteX4-217" fmla="*/ 12190328 w 12190328"/>
              <a:gd name="connsiteY4-218" fmla="*/ 3692949 h 3692949"/>
              <a:gd name="connsiteX5-219" fmla="*/ 0 w 12190328"/>
              <a:gd name="connsiteY5-220" fmla="*/ 3692949 h 3692949"/>
              <a:gd name="connsiteX6-221" fmla="*/ 0 w 12190328"/>
              <a:gd name="connsiteY6-222" fmla="*/ 0 h 3692949"/>
              <a:gd name="connsiteX0-223" fmla="*/ 0 w 12211593"/>
              <a:gd name="connsiteY0-224" fmla="*/ 0 h 3692949"/>
              <a:gd name="connsiteX1-225" fmla="*/ 2528876 w 12211593"/>
              <a:gd name="connsiteY1-226" fmla="*/ 1502641 h 3692949"/>
              <a:gd name="connsiteX2-227" fmla="*/ 6388495 w 12211593"/>
              <a:gd name="connsiteY2-228" fmla="*/ 1396317 h 3692949"/>
              <a:gd name="connsiteX3-229" fmla="*/ 12211593 w 12211593"/>
              <a:gd name="connsiteY3-230" fmla="*/ 839973 h 3692949"/>
              <a:gd name="connsiteX4-231" fmla="*/ 12190328 w 12211593"/>
              <a:gd name="connsiteY4-232" fmla="*/ 3692949 h 3692949"/>
              <a:gd name="connsiteX5-233" fmla="*/ 0 w 12211593"/>
              <a:gd name="connsiteY5-234" fmla="*/ 3692949 h 3692949"/>
              <a:gd name="connsiteX6-235" fmla="*/ 0 w 12211593"/>
              <a:gd name="connsiteY6-236" fmla="*/ 0 h 3692949"/>
              <a:gd name="connsiteX0-237" fmla="*/ 0 w 12211593"/>
              <a:gd name="connsiteY0-238" fmla="*/ 0 h 3692949"/>
              <a:gd name="connsiteX1-239" fmla="*/ 2528876 w 12211593"/>
              <a:gd name="connsiteY1-240" fmla="*/ 1502641 h 3692949"/>
              <a:gd name="connsiteX2-241" fmla="*/ 6388495 w 12211593"/>
              <a:gd name="connsiteY2-242" fmla="*/ 1396317 h 3692949"/>
              <a:gd name="connsiteX3-243" fmla="*/ 12211593 w 12211593"/>
              <a:gd name="connsiteY3-244" fmla="*/ 839973 h 3692949"/>
              <a:gd name="connsiteX4-245" fmla="*/ 12190328 w 12211593"/>
              <a:gd name="connsiteY4-246" fmla="*/ 3692949 h 3692949"/>
              <a:gd name="connsiteX5-247" fmla="*/ 0 w 12211593"/>
              <a:gd name="connsiteY5-248" fmla="*/ 3692949 h 3692949"/>
              <a:gd name="connsiteX6-249" fmla="*/ 0 w 12211593"/>
              <a:gd name="connsiteY6-250" fmla="*/ 0 h 3692949"/>
              <a:gd name="connsiteX0-251" fmla="*/ 0 w 12222225"/>
              <a:gd name="connsiteY0-252" fmla="*/ 0 h 4404091"/>
              <a:gd name="connsiteX1-253" fmla="*/ 2539508 w 12222225"/>
              <a:gd name="connsiteY1-254" fmla="*/ 2213783 h 4404091"/>
              <a:gd name="connsiteX2-255" fmla="*/ 6399127 w 12222225"/>
              <a:gd name="connsiteY2-256" fmla="*/ 2107459 h 4404091"/>
              <a:gd name="connsiteX3-257" fmla="*/ 12222225 w 12222225"/>
              <a:gd name="connsiteY3-258" fmla="*/ 1551115 h 4404091"/>
              <a:gd name="connsiteX4-259" fmla="*/ 12200960 w 12222225"/>
              <a:gd name="connsiteY4-260" fmla="*/ 4404091 h 4404091"/>
              <a:gd name="connsiteX5-261" fmla="*/ 10632 w 12222225"/>
              <a:gd name="connsiteY5-262" fmla="*/ 4404091 h 4404091"/>
              <a:gd name="connsiteX6-263" fmla="*/ 0 w 12222225"/>
              <a:gd name="connsiteY6-264" fmla="*/ 0 h 4404091"/>
              <a:gd name="connsiteX0-265" fmla="*/ 0 w 12222225"/>
              <a:gd name="connsiteY0-266" fmla="*/ 0 h 4404091"/>
              <a:gd name="connsiteX1-267" fmla="*/ 2539508 w 12222225"/>
              <a:gd name="connsiteY1-268" fmla="*/ 2213783 h 4404091"/>
              <a:gd name="connsiteX2-269" fmla="*/ 6399127 w 12222225"/>
              <a:gd name="connsiteY2-270" fmla="*/ 2107459 h 4404091"/>
              <a:gd name="connsiteX3-271" fmla="*/ 12222225 w 12222225"/>
              <a:gd name="connsiteY3-272" fmla="*/ 1551115 h 4404091"/>
              <a:gd name="connsiteX4-273" fmla="*/ 12200960 w 12222225"/>
              <a:gd name="connsiteY4-274" fmla="*/ 4404091 h 4404091"/>
              <a:gd name="connsiteX5-275" fmla="*/ 10632 w 12222225"/>
              <a:gd name="connsiteY5-276" fmla="*/ 4404091 h 4404091"/>
              <a:gd name="connsiteX6-277" fmla="*/ 0 w 12222225"/>
              <a:gd name="connsiteY6-278" fmla="*/ 0 h 4404091"/>
              <a:gd name="connsiteX0-279" fmla="*/ 0 w 12222225"/>
              <a:gd name="connsiteY0-280" fmla="*/ 0 h 4404091"/>
              <a:gd name="connsiteX1-281" fmla="*/ 2539508 w 12222225"/>
              <a:gd name="connsiteY1-282" fmla="*/ 2213783 h 4404091"/>
              <a:gd name="connsiteX2-283" fmla="*/ 6399127 w 12222225"/>
              <a:gd name="connsiteY2-284" fmla="*/ 2107459 h 4404091"/>
              <a:gd name="connsiteX3-285" fmla="*/ 12222225 w 12222225"/>
              <a:gd name="connsiteY3-286" fmla="*/ 1551115 h 4404091"/>
              <a:gd name="connsiteX4-287" fmla="*/ 12200960 w 12222225"/>
              <a:gd name="connsiteY4-288" fmla="*/ 4404091 h 4404091"/>
              <a:gd name="connsiteX5-289" fmla="*/ 10632 w 12222225"/>
              <a:gd name="connsiteY5-290" fmla="*/ 4404091 h 4404091"/>
              <a:gd name="connsiteX6-291" fmla="*/ 0 w 12222225"/>
              <a:gd name="connsiteY6-292" fmla="*/ 0 h 4404091"/>
              <a:gd name="connsiteX0-293" fmla="*/ 0 w 12222225"/>
              <a:gd name="connsiteY0-294" fmla="*/ 0 h 4404091"/>
              <a:gd name="connsiteX1-295" fmla="*/ 2964810 w 12222225"/>
              <a:gd name="connsiteY1-296" fmla="*/ 1388858 h 4404091"/>
              <a:gd name="connsiteX2-297" fmla="*/ 6399127 w 12222225"/>
              <a:gd name="connsiteY2-298" fmla="*/ 2107459 h 4404091"/>
              <a:gd name="connsiteX3-299" fmla="*/ 12222225 w 12222225"/>
              <a:gd name="connsiteY3-300" fmla="*/ 1551115 h 4404091"/>
              <a:gd name="connsiteX4-301" fmla="*/ 12200960 w 12222225"/>
              <a:gd name="connsiteY4-302" fmla="*/ 4404091 h 4404091"/>
              <a:gd name="connsiteX5-303" fmla="*/ 10632 w 12222225"/>
              <a:gd name="connsiteY5-304" fmla="*/ 4404091 h 4404091"/>
              <a:gd name="connsiteX6-305" fmla="*/ 0 w 12222225"/>
              <a:gd name="connsiteY6-306" fmla="*/ 0 h 4404091"/>
              <a:gd name="connsiteX0-307" fmla="*/ 0 w 12232858"/>
              <a:gd name="connsiteY0-308" fmla="*/ 219429 h 3300796"/>
              <a:gd name="connsiteX1-309" fmla="*/ 2975443 w 12232858"/>
              <a:gd name="connsiteY1-310" fmla="*/ 285563 h 3300796"/>
              <a:gd name="connsiteX2-311" fmla="*/ 6409760 w 12232858"/>
              <a:gd name="connsiteY2-312" fmla="*/ 1004164 h 3300796"/>
              <a:gd name="connsiteX3-313" fmla="*/ 12232858 w 12232858"/>
              <a:gd name="connsiteY3-314" fmla="*/ 447820 h 3300796"/>
              <a:gd name="connsiteX4-315" fmla="*/ 12211593 w 12232858"/>
              <a:gd name="connsiteY4-316" fmla="*/ 3300796 h 3300796"/>
              <a:gd name="connsiteX5-317" fmla="*/ 21265 w 12232858"/>
              <a:gd name="connsiteY5-318" fmla="*/ 3300796 h 3300796"/>
              <a:gd name="connsiteX6-319" fmla="*/ 0 w 12232858"/>
              <a:gd name="connsiteY6-320" fmla="*/ 219429 h 3300796"/>
              <a:gd name="connsiteX0-321" fmla="*/ 0 w 12232858"/>
              <a:gd name="connsiteY0-322" fmla="*/ 113545 h 3194912"/>
              <a:gd name="connsiteX1-323" fmla="*/ 2975443 w 12232858"/>
              <a:gd name="connsiteY1-324" fmla="*/ 179679 h 3194912"/>
              <a:gd name="connsiteX2-325" fmla="*/ 6409760 w 12232858"/>
              <a:gd name="connsiteY2-326" fmla="*/ 898280 h 3194912"/>
              <a:gd name="connsiteX3-327" fmla="*/ 12232858 w 12232858"/>
              <a:gd name="connsiteY3-328" fmla="*/ 341936 h 3194912"/>
              <a:gd name="connsiteX4-329" fmla="*/ 12211593 w 12232858"/>
              <a:gd name="connsiteY4-330" fmla="*/ 3194912 h 3194912"/>
              <a:gd name="connsiteX5-331" fmla="*/ 21265 w 12232858"/>
              <a:gd name="connsiteY5-332" fmla="*/ 3194912 h 3194912"/>
              <a:gd name="connsiteX6-333" fmla="*/ 0 w 12232858"/>
              <a:gd name="connsiteY6-334" fmla="*/ 113545 h 3194912"/>
              <a:gd name="connsiteX0-335" fmla="*/ 0 w 12232858"/>
              <a:gd name="connsiteY0-336" fmla="*/ 48790 h 3130157"/>
              <a:gd name="connsiteX1-337" fmla="*/ 4261983 w 12232858"/>
              <a:gd name="connsiteY1-338" fmla="*/ 186039 h 3130157"/>
              <a:gd name="connsiteX2-339" fmla="*/ 6409760 w 12232858"/>
              <a:gd name="connsiteY2-340" fmla="*/ 833525 h 3130157"/>
              <a:gd name="connsiteX3-341" fmla="*/ 12232858 w 12232858"/>
              <a:gd name="connsiteY3-342" fmla="*/ 277181 h 3130157"/>
              <a:gd name="connsiteX4-343" fmla="*/ 12211593 w 12232858"/>
              <a:gd name="connsiteY4-344" fmla="*/ 3130157 h 3130157"/>
              <a:gd name="connsiteX5-345" fmla="*/ 21265 w 12232858"/>
              <a:gd name="connsiteY5-346" fmla="*/ 3130157 h 3130157"/>
              <a:gd name="connsiteX6-347" fmla="*/ 0 w 12232858"/>
              <a:gd name="connsiteY6-348" fmla="*/ 48790 h 3130157"/>
              <a:gd name="connsiteX0-349" fmla="*/ 0 w 12232858"/>
              <a:gd name="connsiteY0-350" fmla="*/ 0 h 3081367"/>
              <a:gd name="connsiteX1-351" fmla="*/ 4261983 w 12232858"/>
              <a:gd name="connsiteY1-352" fmla="*/ 137249 h 3081367"/>
              <a:gd name="connsiteX2-353" fmla="*/ 6409760 w 12232858"/>
              <a:gd name="connsiteY2-354" fmla="*/ 784735 h 3081367"/>
              <a:gd name="connsiteX3-355" fmla="*/ 12232858 w 12232858"/>
              <a:gd name="connsiteY3-356" fmla="*/ 228391 h 3081367"/>
              <a:gd name="connsiteX4-357" fmla="*/ 12211593 w 12232858"/>
              <a:gd name="connsiteY4-358" fmla="*/ 3081367 h 3081367"/>
              <a:gd name="connsiteX5-359" fmla="*/ 21265 w 12232858"/>
              <a:gd name="connsiteY5-360" fmla="*/ 3081367 h 3081367"/>
              <a:gd name="connsiteX6-361" fmla="*/ 0 w 12232858"/>
              <a:gd name="connsiteY6-362" fmla="*/ 0 h 3081367"/>
              <a:gd name="connsiteX0-363" fmla="*/ 0 w 12232858"/>
              <a:gd name="connsiteY0-364" fmla="*/ 0 h 3081367"/>
              <a:gd name="connsiteX1-365" fmla="*/ 4261983 w 12232858"/>
              <a:gd name="connsiteY1-366" fmla="*/ 137249 h 3081367"/>
              <a:gd name="connsiteX2-367" fmla="*/ 6409760 w 12232858"/>
              <a:gd name="connsiteY2-368" fmla="*/ 784735 h 3081367"/>
              <a:gd name="connsiteX3-369" fmla="*/ 12232858 w 12232858"/>
              <a:gd name="connsiteY3-370" fmla="*/ 228391 h 3081367"/>
              <a:gd name="connsiteX4-371" fmla="*/ 12211593 w 12232858"/>
              <a:gd name="connsiteY4-372" fmla="*/ 3081367 h 3081367"/>
              <a:gd name="connsiteX5-373" fmla="*/ 21265 w 12232858"/>
              <a:gd name="connsiteY5-374" fmla="*/ 3081367 h 3081367"/>
              <a:gd name="connsiteX6-375" fmla="*/ 0 w 12232858"/>
              <a:gd name="connsiteY6-376" fmla="*/ 0 h 3081367"/>
              <a:gd name="connsiteX0-377" fmla="*/ 0 w 12232858"/>
              <a:gd name="connsiteY0-378" fmla="*/ 0 h 3081367"/>
              <a:gd name="connsiteX1-379" fmla="*/ 4261983 w 12232858"/>
              <a:gd name="connsiteY1-380" fmla="*/ 137249 h 3081367"/>
              <a:gd name="connsiteX2-381" fmla="*/ 9280551 w 12232858"/>
              <a:gd name="connsiteY2-382" fmla="*/ 841626 h 3081367"/>
              <a:gd name="connsiteX3-383" fmla="*/ 12232858 w 12232858"/>
              <a:gd name="connsiteY3-384" fmla="*/ 228391 h 3081367"/>
              <a:gd name="connsiteX4-385" fmla="*/ 12211593 w 12232858"/>
              <a:gd name="connsiteY4-386" fmla="*/ 3081367 h 3081367"/>
              <a:gd name="connsiteX5-387" fmla="*/ 21265 w 12232858"/>
              <a:gd name="connsiteY5-388" fmla="*/ 3081367 h 3081367"/>
              <a:gd name="connsiteX6-389" fmla="*/ 0 w 12232858"/>
              <a:gd name="connsiteY6-390" fmla="*/ 0 h 3081367"/>
              <a:gd name="connsiteX0-391" fmla="*/ 0 w 12232858"/>
              <a:gd name="connsiteY0-392" fmla="*/ 0 h 3081367"/>
              <a:gd name="connsiteX1-393" fmla="*/ 4261983 w 12232858"/>
              <a:gd name="connsiteY1-394" fmla="*/ 137249 h 3081367"/>
              <a:gd name="connsiteX2-395" fmla="*/ 9046634 w 12232858"/>
              <a:gd name="connsiteY2-396" fmla="*/ 542946 h 3081367"/>
              <a:gd name="connsiteX3-397" fmla="*/ 12232858 w 12232858"/>
              <a:gd name="connsiteY3-398" fmla="*/ 228391 h 3081367"/>
              <a:gd name="connsiteX4-399" fmla="*/ 12211593 w 12232858"/>
              <a:gd name="connsiteY4-400" fmla="*/ 3081367 h 3081367"/>
              <a:gd name="connsiteX5-401" fmla="*/ 21265 w 12232858"/>
              <a:gd name="connsiteY5-402" fmla="*/ 3081367 h 3081367"/>
              <a:gd name="connsiteX6-403" fmla="*/ 0 w 12232858"/>
              <a:gd name="connsiteY6-404" fmla="*/ 0 h 3081367"/>
              <a:gd name="connsiteX0-405" fmla="*/ 0 w 12232858"/>
              <a:gd name="connsiteY0-406" fmla="*/ 0 h 3081367"/>
              <a:gd name="connsiteX1-407" fmla="*/ 4261983 w 12232858"/>
              <a:gd name="connsiteY1-408" fmla="*/ 137249 h 3081367"/>
              <a:gd name="connsiteX2-409" fmla="*/ 9046634 w 12232858"/>
              <a:gd name="connsiteY2-410" fmla="*/ 542946 h 3081367"/>
              <a:gd name="connsiteX3-411" fmla="*/ 12232858 w 12232858"/>
              <a:gd name="connsiteY3-412" fmla="*/ 228391 h 3081367"/>
              <a:gd name="connsiteX4-413" fmla="*/ 12211593 w 12232858"/>
              <a:gd name="connsiteY4-414" fmla="*/ 3081367 h 3081367"/>
              <a:gd name="connsiteX5-415" fmla="*/ 21265 w 12232858"/>
              <a:gd name="connsiteY5-416" fmla="*/ 3081367 h 3081367"/>
              <a:gd name="connsiteX6-417" fmla="*/ 0 w 12232858"/>
              <a:gd name="connsiteY6-418" fmla="*/ 0 h 3081367"/>
              <a:gd name="connsiteX0-419" fmla="*/ 0 w 12232858"/>
              <a:gd name="connsiteY0-420" fmla="*/ 1094332 h 4175699"/>
              <a:gd name="connsiteX1-421" fmla="*/ 4261983 w 12232858"/>
              <a:gd name="connsiteY1-422" fmla="*/ 1231581 h 4175699"/>
              <a:gd name="connsiteX2-423" fmla="*/ 9046634 w 12232858"/>
              <a:gd name="connsiteY2-424" fmla="*/ 1637278 h 4175699"/>
              <a:gd name="connsiteX3-425" fmla="*/ 12232858 w 12232858"/>
              <a:gd name="connsiteY3-426" fmla="*/ 0 h 4175699"/>
              <a:gd name="connsiteX4-427" fmla="*/ 12211593 w 12232858"/>
              <a:gd name="connsiteY4-428" fmla="*/ 4175699 h 4175699"/>
              <a:gd name="connsiteX5-429" fmla="*/ 21265 w 12232858"/>
              <a:gd name="connsiteY5-430" fmla="*/ 4175699 h 4175699"/>
              <a:gd name="connsiteX6-431" fmla="*/ 0 w 12232858"/>
              <a:gd name="connsiteY6-432" fmla="*/ 1094332 h 4175699"/>
              <a:gd name="connsiteX0-433" fmla="*/ 10633 w 12211593"/>
              <a:gd name="connsiteY0-434" fmla="*/ 1051665 h 4175699"/>
              <a:gd name="connsiteX1-435" fmla="*/ 4240718 w 12211593"/>
              <a:gd name="connsiteY1-436" fmla="*/ 1231581 h 4175699"/>
              <a:gd name="connsiteX2-437" fmla="*/ 9025369 w 12211593"/>
              <a:gd name="connsiteY2-438" fmla="*/ 1637278 h 4175699"/>
              <a:gd name="connsiteX3-439" fmla="*/ 12211593 w 12211593"/>
              <a:gd name="connsiteY3-440" fmla="*/ 0 h 4175699"/>
              <a:gd name="connsiteX4-441" fmla="*/ 12190328 w 12211593"/>
              <a:gd name="connsiteY4-442" fmla="*/ 4175699 h 4175699"/>
              <a:gd name="connsiteX5-443" fmla="*/ 0 w 12211593"/>
              <a:gd name="connsiteY5-444" fmla="*/ 4175699 h 4175699"/>
              <a:gd name="connsiteX6-445" fmla="*/ 10633 w 12211593"/>
              <a:gd name="connsiteY6-446" fmla="*/ 1051665 h 4175699"/>
              <a:gd name="connsiteX0-447" fmla="*/ 10633 w 12211593"/>
              <a:gd name="connsiteY0-448" fmla="*/ 1051665 h 4175699"/>
              <a:gd name="connsiteX1-449" fmla="*/ 4240718 w 12211593"/>
              <a:gd name="connsiteY1-450" fmla="*/ 1231581 h 4175699"/>
              <a:gd name="connsiteX2-451" fmla="*/ 9025369 w 12211593"/>
              <a:gd name="connsiteY2-452" fmla="*/ 1637278 h 4175699"/>
              <a:gd name="connsiteX3-453" fmla="*/ 12211593 w 12211593"/>
              <a:gd name="connsiteY3-454" fmla="*/ 0 h 4175699"/>
              <a:gd name="connsiteX4-455" fmla="*/ 12190328 w 12211593"/>
              <a:gd name="connsiteY4-456" fmla="*/ 4175699 h 4175699"/>
              <a:gd name="connsiteX5-457" fmla="*/ 10684049 w 12211593"/>
              <a:gd name="connsiteY5-458" fmla="*/ 4175268 h 4175699"/>
              <a:gd name="connsiteX6-459" fmla="*/ 0 w 12211593"/>
              <a:gd name="connsiteY6-460" fmla="*/ 4175699 h 4175699"/>
              <a:gd name="connsiteX7" fmla="*/ 10633 w 12211593"/>
              <a:gd name="connsiteY7" fmla="*/ 1051665 h 4175699"/>
              <a:gd name="connsiteX0-461" fmla="*/ 10633 w 12211593"/>
              <a:gd name="connsiteY0-462" fmla="*/ 1051665 h 4415602"/>
              <a:gd name="connsiteX1-463" fmla="*/ 4240718 w 12211593"/>
              <a:gd name="connsiteY1-464" fmla="*/ 1231581 h 4415602"/>
              <a:gd name="connsiteX2-465" fmla="*/ 9025369 w 12211593"/>
              <a:gd name="connsiteY2-466" fmla="*/ 1637278 h 4415602"/>
              <a:gd name="connsiteX3-467" fmla="*/ 12211593 w 12211593"/>
              <a:gd name="connsiteY3-468" fmla="*/ 0 h 4415602"/>
              <a:gd name="connsiteX4-469" fmla="*/ 12190328 w 12211593"/>
              <a:gd name="connsiteY4-470" fmla="*/ 4175699 h 4415602"/>
              <a:gd name="connsiteX5-471" fmla="*/ 5229547 w 12211593"/>
              <a:gd name="connsiteY5-472" fmla="*/ 4415602 h 4415602"/>
              <a:gd name="connsiteX6-473" fmla="*/ 0 w 12211593"/>
              <a:gd name="connsiteY6-474" fmla="*/ 4175699 h 4415602"/>
              <a:gd name="connsiteX7-475" fmla="*/ 10633 w 12211593"/>
              <a:gd name="connsiteY7-476" fmla="*/ 1051665 h 4415602"/>
              <a:gd name="connsiteX0-477" fmla="*/ 10633 w 12211593"/>
              <a:gd name="connsiteY0-478" fmla="*/ 1051665 h 4175699"/>
              <a:gd name="connsiteX1-479" fmla="*/ 4240718 w 12211593"/>
              <a:gd name="connsiteY1-480" fmla="*/ 1231581 h 4175699"/>
              <a:gd name="connsiteX2-481" fmla="*/ 9025369 w 12211593"/>
              <a:gd name="connsiteY2-482" fmla="*/ 1637278 h 4175699"/>
              <a:gd name="connsiteX3-483" fmla="*/ 12211593 w 12211593"/>
              <a:gd name="connsiteY3-484" fmla="*/ 0 h 4175699"/>
              <a:gd name="connsiteX4-485" fmla="*/ 12190328 w 12211593"/>
              <a:gd name="connsiteY4-486" fmla="*/ 4175699 h 4175699"/>
              <a:gd name="connsiteX5-487" fmla="*/ 4772347 w 12211593"/>
              <a:gd name="connsiteY5-488" fmla="*/ 3822776 h 4175699"/>
              <a:gd name="connsiteX6-489" fmla="*/ 0 w 12211593"/>
              <a:gd name="connsiteY6-490" fmla="*/ 4175699 h 4175699"/>
              <a:gd name="connsiteX7-491" fmla="*/ 10633 w 12211593"/>
              <a:gd name="connsiteY7-492" fmla="*/ 1051665 h 4175699"/>
              <a:gd name="connsiteX0-493" fmla="*/ 10633 w 12211593"/>
              <a:gd name="connsiteY0-494" fmla="*/ 1051665 h 4175699"/>
              <a:gd name="connsiteX1-495" fmla="*/ 4240718 w 12211593"/>
              <a:gd name="connsiteY1-496" fmla="*/ 1231581 h 4175699"/>
              <a:gd name="connsiteX2-497" fmla="*/ 9025369 w 12211593"/>
              <a:gd name="connsiteY2-498" fmla="*/ 1637278 h 4175699"/>
              <a:gd name="connsiteX3-499" fmla="*/ 12211593 w 12211593"/>
              <a:gd name="connsiteY3-500" fmla="*/ 0 h 4175699"/>
              <a:gd name="connsiteX4-501" fmla="*/ 12190328 w 12211593"/>
              <a:gd name="connsiteY4-502" fmla="*/ 4175699 h 4175699"/>
              <a:gd name="connsiteX5-503" fmla="*/ 4772347 w 12211593"/>
              <a:gd name="connsiteY5-504" fmla="*/ 3822776 h 4175699"/>
              <a:gd name="connsiteX6-505" fmla="*/ 0 w 12211593"/>
              <a:gd name="connsiteY6-506" fmla="*/ 4175699 h 4175699"/>
              <a:gd name="connsiteX7-507" fmla="*/ 10633 w 12211593"/>
              <a:gd name="connsiteY7-508" fmla="*/ 1051665 h 4175699"/>
              <a:gd name="connsiteX0-509" fmla="*/ 10633 w 12211593"/>
              <a:gd name="connsiteY0-510" fmla="*/ 1051665 h 4179508"/>
              <a:gd name="connsiteX1-511" fmla="*/ 4240718 w 12211593"/>
              <a:gd name="connsiteY1-512" fmla="*/ 1231581 h 4179508"/>
              <a:gd name="connsiteX2-513" fmla="*/ 9025369 w 12211593"/>
              <a:gd name="connsiteY2-514" fmla="*/ 1637278 h 4179508"/>
              <a:gd name="connsiteX3-515" fmla="*/ 12211593 w 12211593"/>
              <a:gd name="connsiteY3-516" fmla="*/ 0 h 4179508"/>
              <a:gd name="connsiteX4-517" fmla="*/ 12190328 w 12211593"/>
              <a:gd name="connsiteY4-518" fmla="*/ 4175699 h 4179508"/>
              <a:gd name="connsiteX5-519" fmla="*/ 4772347 w 12211593"/>
              <a:gd name="connsiteY5-520" fmla="*/ 3822776 h 4179508"/>
              <a:gd name="connsiteX6-521" fmla="*/ 0 w 12211593"/>
              <a:gd name="connsiteY6-522" fmla="*/ 4175699 h 4179508"/>
              <a:gd name="connsiteX7-523" fmla="*/ 10633 w 12211593"/>
              <a:gd name="connsiteY7-524" fmla="*/ 1051665 h 4179508"/>
              <a:gd name="connsiteX0-525" fmla="*/ 10633 w 12211593"/>
              <a:gd name="connsiteY0-526" fmla="*/ 1051665 h 4175699"/>
              <a:gd name="connsiteX1-527" fmla="*/ 4240718 w 12211593"/>
              <a:gd name="connsiteY1-528" fmla="*/ 1231581 h 4175699"/>
              <a:gd name="connsiteX2-529" fmla="*/ 9025369 w 12211593"/>
              <a:gd name="connsiteY2-530" fmla="*/ 1637278 h 4175699"/>
              <a:gd name="connsiteX3-531" fmla="*/ 12211593 w 12211593"/>
              <a:gd name="connsiteY3-532" fmla="*/ 0 h 4175699"/>
              <a:gd name="connsiteX4-533" fmla="*/ 12190328 w 12211593"/>
              <a:gd name="connsiteY4-534" fmla="*/ 4175699 h 4175699"/>
              <a:gd name="connsiteX5-535" fmla="*/ 8770189 w 12211593"/>
              <a:gd name="connsiteY5-536" fmla="*/ 3694598 h 4175699"/>
              <a:gd name="connsiteX6-537" fmla="*/ 0 w 12211593"/>
              <a:gd name="connsiteY6-538" fmla="*/ 4175699 h 4175699"/>
              <a:gd name="connsiteX7-539" fmla="*/ 10633 w 12211593"/>
              <a:gd name="connsiteY7-540" fmla="*/ 1051665 h 4175699"/>
              <a:gd name="connsiteX0-541" fmla="*/ 10633 w 12211593"/>
              <a:gd name="connsiteY0-542" fmla="*/ 1051665 h 4175699"/>
              <a:gd name="connsiteX1-543" fmla="*/ 4240718 w 12211593"/>
              <a:gd name="connsiteY1-544" fmla="*/ 1231581 h 4175699"/>
              <a:gd name="connsiteX2-545" fmla="*/ 9025369 w 12211593"/>
              <a:gd name="connsiteY2-546" fmla="*/ 1637278 h 4175699"/>
              <a:gd name="connsiteX3-547" fmla="*/ 12211593 w 12211593"/>
              <a:gd name="connsiteY3-548" fmla="*/ 0 h 4175699"/>
              <a:gd name="connsiteX4-549" fmla="*/ 12190328 w 12211593"/>
              <a:gd name="connsiteY4-550" fmla="*/ 4175699 h 4175699"/>
              <a:gd name="connsiteX5-551" fmla="*/ 8770189 w 12211593"/>
              <a:gd name="connsiteY5-552" fmla="*/ 3694598 h 4175699"/>
              <a:gd name="connsiteX6-553" fmla="*/ 0 w 12211593"/>
              <a:gd name="connsiteY6-554" fmla="*/ 4175699 h 4175699"/>
              <a:gd name="connsiteX7-555" fmla="*/ 10633 w 12211593"/>
              <a:gd name="connsiteY7-556" fmla="*/ 1051665 h 4175699"/>
              <a:gd name="connsiteX0-557" fmla="*/ 10633 w 12211593"/>
              <a:gd name="connsiteY0-558" fmla="*/ 1051665 h 4332234"/>
              <a:gd name="connsiteX1-559" fmla="*/ 4240718 w 12211593"/>
              <a:gd name="connsiteY1-560" fmla="*/ 1231581 h 4332234"/>
              <a:gd name="connsiteX2-561" fmla="*/ 9025369 w 12211593"/>
              <a:gd name="connsiteY2-562" fmla="*/ 1637278 h 4332234"/>
              <a:gd name="connsiteX3-563" fmla="*/ 12211593 w 12211593"/>
              <a:gd name="connsiteY3-564" fmla="*/ 0 h 4332234"/>
              <a:gd name="connsiteX4-565" fmla="*/ 12190328 w 12211593"/>
              <a:gd name="connsiteY4-566" fmla="*/ 4175699 h 4332234"/>
              <a:gd name="connsiteX5-567" fmla="*/ 8802087 w 12211593"/>
              <a:gd name="connsiteY5-568" fmla="*/ 4063112 h 4332234"/>
              <a:gd name="connsiteX6-569" fmla="*/ 0 w 12211593"/>
              <a:gd name="connsiteY6-570" fmla="*/ 4175699 h 4332234"/>
              <a:gd name="connsiteX7-571" fmla="*/ 10633 w 12211593"/>
              <a:gd name="connsiteY7-572" fmla="*/ 1051665 h 4332234"/>
              <a:gd name="connsiteX0-573" fmla="*/ 10633 w 12211593"/>
              <a:gd name="connsiteY0-574" fmla="*/ 1051665 h 4332232"/>
              <a:gd name="connsiteX1-575" fmla="*/ 4240718 w 12211593"/>
              <a:gd name="connsiteY1-576" fmla="*/ 1231581 h 4332232"/>
              <a:gd name="connsiteX2-577" fmla="*/ 9025369 w 12211593"/>
              <a:gd name="connsiteY2-578" fmla="*/ 1637278 h 4332232"/>
              <a:gd name="connsiteX3-579" fmla="*/ 12211593 w 12211593"/>
              <a:gd name="connsiteY3-580" fmla="*/ 0 h 4332232"/>
              <a:gd name="connsiteX4-581" fmla="*/ 12190328 w 12211593"/>
              <a:gd name="connsiteY4-582" fmla="*/ 4175699 h 4332232"/>
              <a:gd name="connsiteX5-583" fmla="*/ 8802087 w 12211593"/>
              <a:gd name="connsiteY5-584" fmla="*/ 4063112 h 4332232"/>
              <a:gd name="connsiteX6-585" fmla="*/ 0 w 12211593"/>
              <a:gd name="connsiteY6-586" fmla="*/ 4175699 h 4332232"/>
              <a:gd name="connsiteX7-587" fmla="*/ 10633 w 12211593"/>
              <a:gd name="connsiteY7-588" fmla="*/ 1051665 h 4332232"/>
              <a:gd name="connsiteX0-589" fmla="*/ 10633 w 12211593"/>
              <a:gd name="connsiteY0-590" fmla="*/ 1051665 h 4332234"/>
              <a:gd name="connsiteX1-591" fmla="*/ 4240718 w 12211593"/>
              <a:gd name="connsiteY1-592" fmla="*/ 1231581 h 4332234"/>
              <a:gd name="connsiteX2-593" fmla="*/ 9025369 w 12211593"/>
              <a:gd name="connsiteY2-594" fmla="*/ 1637278 h 4332234"/>
              <a:gd name="connsiteX3-595" fmla="*/ 12211593 w 12211593"/>
              <a:gd name="connsiteY3-596" fmla="*/ 0 h 4332234"/>
              <a:gd name="connsiteX4-597" fmla="*/ 12190328 w 12211593"/>
              <a:gd name="connsiteY4-598" fmla="*/ 4175699 h 4332234"/>
              <a:gd name="connsiteX5-599" fmla="*/ 8802087 w 12211593"/>
              <a:gd name="connsiteY5-600" fmla="*/ 4063112 h 4332234"/>
              <a:gd name="connsiteX6-601" fmla="*/ 0 w 12211593"/>
              <a:gd name="connsiteY6-602" fmla="*/ 4175699 h 4332234"/>
              <a:gd name="connsiteX7-603" fmla="*/ 10633 w 12211593"/>
              <a:gd name="connsiteY7-604" fmla="*/ 1051665 h 4332234"/>
              <a:gd name="connsiteX0-605" fmla="*/ 21265 w 12222225"/>
              <a:gd name="connsiteY0-606" fmla="*/ 1051665 h 4264060"/>
              <a:gd name="connsiteX1-607" fmla="*/ 4251350 w 12222225"/>
              <a:gd name="connsiteY1-608" fmla="*/ 1231581 h 4264060"/>
              <a:gd name="connsiteX2-609" fmla="*/ 9036001 w 12222225"/>
              <a:gd name="connsiteY2-610" fmla="*/ 1637278 h 4264060"/>
              <a:gd name="connsiteX3-611" fmla="*/ 12222225 w 12222225"/>
              <a:gd name="connsiteY3-612" fmla="*/ 0 h 4264060"/>
              <a:gd name="connsiteX4-613" fmla="*/ 12200960 w 12222225"/>
              <a:gd name="connsiteY4-614" fmla="*/ 4175699 h 4264060"/>
              <a:gd name="connsiteX5-615" fmla="*/ 8812719 w 12222225"/>
              <a:gd name="connsiteY5-616" fmla="*/ 4063112 h 4264060"/>
              <a:gd name="connsiteX6-617" fmla="*/ 0 w 12222225"/>
              <a:gd name="connsiteY6-618" fmla="*/ 3839231 h 4264060"/>
              <a:gd name="connsiteX7-619" fmla="*/ 21265 w 12222225"/>
              <a:gd name="connsiteY7-620" fmla="*/ 1051665 h 426406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95" y="connsiteY6-96"/>
              </a:cxn>
              <a:cxn ang="0">
                <a:pos x="connsiteX7-475" y="connsiteY7-476"/>
              </a:cxn>
            </a:cxnLst>
            <a:rect l="l" t="t" r="r" b="b"/>
            <a:pathLst>
              <a:path w="12222225" h="4264060">
                <a:moveTo>
                  <a:pt x="21265" y="1051665"/>
                </a:moveTo>
                <a:cubicBezTo>
                  <a:pt x="2416576" y="2151193"/>
                  <a:pt x="2260075" y="766972"/>
                  <a:pt x="4251350" y="1231581"/>
                </a:cubicBezTo>
                <a:cubicBezTo>
                  <a:pt x="5647759" y="1554564"/>
                  <a:pt x="7437574" y="2094477"/>
                  <a:pt x="9036001" y="1637278"/>
                </a:cubicBezTo>
                <a:cubicBezTo>
                  <a:pt x="10278828" y="1196925"/>
                  <a:pt x="10554095" y="1727170"/>
                  <a:pt x="12222225" y="0"/>
                </a:cubicBezTo>
                <a:lnTo>
                  <a:pt x="12200960" y="4175699"/>
                </a:lnTo>
                <a:cubicBezTo>
                  <a:pt x="10844719" y="3753633"/>
                  <a:pt x="10115798" y="3668040"/>
                  <a:pt x="8812719" y="4063112"/>
                </a:cubicBezTo>
                <a:cubicBezTo>
                  <a:pt x="7115612" y="4661423"/>
                  <a:pt x="1590782" y="3721590"/>
                  <a:pt x="0" y="3839231"/>
                </a:cubicBezTo>
                <a:cubicBezTo>
                  <a:pt x="3544" y="2797886"/>
                  <a:pt x="17721" y="2093010"/>
                  <a:pt x="21265" y="1051665"/>
                </a:cubicBezTo>
                <a:close/>
              </a:path>
            </a:pathLst>
          </a:custGeom>
          <a:solidFill>
            <a:schemeClr val="accent2">
              <a:alpha val="6313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kumimoji="1" lang="zh-CN" altLang="en-US" dirty="0"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053" y="119413"/>
            <a:ext cx="8791474" cy="4033520"/>
          </a:xfrm>
          <a:prstGeom prst="round2SameRect">
            <a:avLst>
              <a:gd name="adj1" fmla="val 10622"/>
              <a:gd name="adj2" fmla="val 0"/>
            </a:avLst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1785" y="1728627"/>
            <a:ext cx="2790224" cy="1018902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4902753" y="2526472"/>
            <a:ext cx="45243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b="1" spc="1200" dirty="0">
                <a:solidFill>
                  <a:schemeClr val="accent2"/>
                </a:solidFill>
                <a:cs typeface="+mn-ea"/>
                <a:sym typeface="+mn-lt"/>
              </a:rPr>
              <a:t>谢谢观看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5031897" y="3800293"/>
            <a:ext cx="4071463" cy="4001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spc="600" dirty="0">
                <a:solidFill>
                  <a:schemeClr val="bg2"/>
                </a:solidFill>
                <a:cs typeface="+mn-ea"/>
                <a:sym typeface="+mn-lt"/>
              </a:rPr>
              <a:t>THANKS</a:t>
            </a:r>
            <a:endParaRPr lang="zh-CN" altLang="en-US" sz="2000" spc="600" dirty="0">
              <a:solidFill>
                <a:schemeClr val="bg2"/>
              </a:solidFill>
              <a:cs typeface="+mn-ea"/>
              <a:sym typeface="+mn-lt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53948" y="2747529"/>
            <a:ext cx="2330817" cy="3793117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0" y="4385744"/>
            <a:ext cx="12192000" cy="2472256"/>
            <a:chOff x="0" y="4385744"/>
            <a:chExt cx="12192000" cy="2472256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5921804"/>
              <a:ext cx="12192000" cy="936196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flipH="1">
              <a:off x="343622" y="4385744"/>
              <a:ext cx="1987982" cy="2352843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split orient="vert"/>
      </p:transition>
    </mc:Choice>
    <mc:Fallback xmlns="">
      <p:transition spd="slow" advClick="0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1672" y="2923953"/>
            <a:ext cx="12211593" cy="3934048"/>
          </a:xfrm>
          <a:custGeom>
            <a:avLst/>
            <a:gdLst>
              <a:gd name="connsiteX0" fmla="*/ 0 w 12190328"/>
              <a:gd name="connsiteY0" fmla="*/ 0 h 2789181"/>
              <a:gd name="connsiteX1" fmla="*/ 12190328 w 12190328"/>
              <a:gd name="connsiteY1" fmla="*/ 0 h 2789181"/>
              <a:gd name="connsiteX2" fmla="*/ 12190328 w 12190328"/>
              <a:gd name="connsiteY2" fmla="*/ 2789181 h 2789181"/>
              <a:gd name="connsiteX3" fmla="*/ 0 w 12190328"/>
              <a:gd name="connsiteY3" fmla="*/ 2789181 h 2789181"/>
              <a:gd name="connsiteX4" fmla="*/ 0 w 12190328"/>
              <a:gd name="connsiteY4" fmla="*/ 0 h 2789181"/>
              <a:gd name="connsiteX0-1" fmla="*/ 0 w 12190328"/>
              <a:gd name="connsiteY0-2" fmla="*/ 0 h 2789181"/>
              <a:gd name="connsiteX1-3" fmla="*/ 3039240 w 12190328"/>
              <a:gd name="connsiteY1-4" fmla="*/ 14083 h 2789181"/>
              <a:gd name="connsiteX2-5" fmla="*/ 12190328 w 12190328"/>
              <a:gd name="connsiteY2-6" fmla="*/ 0 h 2789181"/>
              <a:gd name="connsiteX3-7" fmla="*/ 12190328 w 12190328"/>
              <a:gd name="connsiteY3-8" fmla="*/ 2789181 h 2789181"/>
              <a:gd name="connsiteX4-9" fmla="*/ 0 w 12190328"/>
              <a:gd name="connsiteY4-10" fmla="*/ 2789181 h 2789181"/>
              <a:gd name="connsiteX5" fmla="*/ 0 w 12190328"/>
              <a:gd name="connsiteY5" fmla="*/ 0 h 2789181"/>
              <a:gd name="connsiteX0-11" fmla="*/ 0 w 12190328"/>
              <a:gd name="connsiteY0-12" fmla="*/ 0 h 3692949"/>
              <a:gd name="connsiteX1-13" fmla="*/ 3039240 w 12190328"/>
              <a:gd name="connsiteY1-14" fmla="*/ 917851 h 3692949"/>
              <a:gd name="connsiteX2-15" fmla="*/ 12190328 w 12190328"/>
              <a:gd name="connsiteY2-16" fmla="*/ 903768 h 3692949"/>
              <a:gd name="connsiteX3-17" fmla="*/ 12190328 w 12190328"/>
              <a:gd name="connsiteY3-18" fmla="*/ 3692949 h 3692949"/>
              <a:gd name="connsiteX4-19" fmla="*/ 0 w 12190328"/>
              <a:gd name="connsiteY4-20" fmla="*/ 3692949 h 3692949"/>
              <a:gd name="connsiteX5-21" fmla="*/ 0 w 12190328"/>
              <a:gd name="connsiteY5-22" fmla="*/ 0 h 3692949"/>
              <a:gd name="connsiteX0-23" fmla="*/ 0 w 12190328"/>
              <a:gd name="connsiteY0-24" fmla="*/ 0 h 3692949"/>
              <a:gd name="connsiteX1-25" fmla="*/ 3039240 w 12190328"/>
              <a:gd name="connsiteY1-26" fmla="*/ 917851 h 3692949"/>
              <a:gd name="connsiteX2-27" fmla="*/ 12190328 w 12190328"/>
              <a:gd name="connsiteY2-28" fmla="*/ 903768 h 3692949"/>
              <a:gd name="connsiteX3-29" fmla="*/ 12190328 w 12190328"/>
              <a:gd name="connsiteY3-30" fmla="*/ 3692949 h 3692949"/>
              <a:gd name="connsiteX4-31" fmla="*/ 0 w 12190328"/>
              <a:gd name="connsiteY4-32" fmla="*/ 3692949 h 3692949"/>
              <a:gd name="connsiteX5-33" fmla="*/ 0 w 12190328"/>
              <a:gd name="connsiteY5-34" fmla="*/ 0 h 3692949"/>
              <a:gd name="connsiteX0-35" fmla="*/ 0 w 12190328"/>
              <a:gd name="connsiteY0-36" fmla="*/ 0 h 3692949"/>
              <a:gd name="connsiteX1-37" fmla="*/ 3039240 w 12190328"/>
              <a:gd name="connsiteY1-38" fmla="*/ 917851 h 3692949"/>
              <a:gd name="connsiteX2-39" fmla="*/ 12190328 w 12190328"/>
              <a:gd name="connsiteY2-40" fmla="*/ 903768 h 3692949"/>
              <a:gd name="connsiteX3-41" fmla="*/ 12190328 w 12190328"/>
              <a:gd name="connsiteY3-42" fmla="*/ 3692949 h 3692949"/>
              <a:gd name="connsiteX4-43" fmla="*/ 0 w 12190328"/>
              <a:gd name="connsiteY4-44" fmla="*/ 3692949 h 3692949"/>
              <a:gd name="connsiteX5-45" fmla="*/ 0 w 12190328"/>
              <a:gd name="connsiteY5-46" fmla="*/ 0 h 3692949"/>
              <a:gd name="connsiteX0-47" fmla="*/ 0 w 12190328"/>
              <a:gd name="connsiteY0-48" fmla="*/ 0 h 3692949"/>
              <a:gd name="connsiteX1-49" fmla="*/ 3092402 w 12190328"/>
              <a:gd name="connsiteY1-50" fmla="*/ 1311256 h 3692949"/>
              <a:gd name="connsiteX2-51" fmla="*/ 12190328 w 12190328"/>
              <a:gd name="connsiteY2-52" fmla="*/ 903768 h 3692949"/>
              <a:gd name="connsiteX3-53" fmla="*/ 12190328 w 12190328"/>
              <a:gd name="connsiteY3-54" fmla="*/ 3692949 h 3692949"/>
              <a:gd name="connsiteX4-55" fmla="*/ 0 w 12190328"/>
              <a:gd name="connsiteY4-56" fmla="*/ 3692949 h 3692949"/>
              <a:gd name="connsiteX5-57" fmla="*/ 0 w 12190328"/>
              <a:gd name="connsiteY5-58" fmla="*/ 0 h 3692949"/>
              <a:gd name="connsiteX0-59" fmla="*/ 0 w 12190328"/>
              <a:gd name="connsiteY0-60" fmla="*/ 0 h 3692949"/>
              <a:gd name="connsiteX1-61" fmla="*/ 3092402 w 12190328"/>
              <a:gd name="connsiteY1-62" fmla="*/ 1311256 h 3692949"/>
              <a:gd name="connsiteX2-63" fmla="*/ 12190328 w 12190328"/>
              <a:gd name="connsiteY2-64" fmla="*/ 903768 h 3692949"/>
              <a:gd name="connsiteX3-65" fmla="*/ 12190328 w 12190328"/>
              <a:gd name="connsiteY3-66" fmla="*/ 3692949 h 3692949"/>
              <a:gd name="connsiteX4-67" fmla="*/ 0 w 12190328"/>
              <a:gd name="connsiteY4-68" fmla="*/ 3692949 h 3692949"/>
              <a:gd name="connsiteX5-69" fmla="*/ 0 w 12190328"/>
              <a:gd name="connsiteY5-70" fmla="*/ 0 h 3692949"/>
              <a:gd name="connsiteX0-71" fmla="*/ 0 w 12190328"/>
              <a:gd name="connsiteY0-72" fmla="*/ 0 h 3692949"/>
              <a:gd name="connsiteX1-73" fmla="*/ 3092402 w 12190328"/>
              <a:gd name="connsiteY1-74" fmla="*/ 1311256 h 3692949"/>
              <a:gd name="connsiteX2-75" fmla="*/ 8196030 w 12190328"/>
              <a:gd name="connsiteY2-76" fmla="*/ 1098605 h 3692949"/>
              <a:gd name="connsiteX3-77" fmla="*/ 12190328 w 12190328"/>
              <a:gd name="connsiteY3-78" fmla="*/ 903768 h 3692949"/>
              <a:gd name="connsiteX4-79" fmla="*/ 12190328 w 12190328"/>
              <a:gd name="connsiteY4-80" fmla="*/ 3692949 h 3692949"/>
              <a:gd name="connsiteX5-81" fmla="*/ 0 w 12190328"/>
              <a:gd name="connsiteY5-82" fmla="*/ 3692949 h 3692949"/>
              <a:gd name="connsiteX6" fmla="*/ 0 w 12190328"/>
              <a:gd name="connsiteY6" fmla="*/ 0 h 3692949"/>
              <a:gd name="connsiteX0-83" fmla="*/ 0 w 12190328"/>
              <a:gd name="connsiteY0-84" fmla="*/ 0 h 3692949"/>
              <a:gd name="connsiteX1-85" fmla="*/ 3092402 w 12190328"/>
              <a:gd name="connsiteY1-86" fmla="*/ 1311256 h 3692949"/>
              <a:gd name="connsiteX2-87" fmla="*/ 6367230 w 12190328"/>
              <a:gd name="connsiteY2-88" fmla="*/ 939117 h 3692949"/>
              <a:gd name="connsiteX3-89" fmla="*/ 12190328 w 12190328"/>
              <a:gd name="connsiteY3-90" fmla="*/ 903768 h 3692949"/>
              <a:gd name="connsiteX4-91" fmla="*/ 12190328 w 12190328"/>
              <a:gd name="connsiteY4-92" fmla="*/ 3692949 h 3692949"/>
              <a:gd name="connsiteX5-93" fmla="*/ 0 w 12190328"/>
              <a:gd name="connsiteY5-94" fmla="*/ 3692949 h 3692949"/>
              <a:gd name="connsiteX6-95" fmla="*/ 0 w 12190328"/>
              <a:gd name="connsiteY6-96" fmla="*/ 0 h 3692949"/>
              <a:gd name="connsiteX0-97" fmla="*/ 0 w 12190328"/>
              <a:gd name="connsiteY0-98" fmla="*/ 0 h 3692949"/>
              <a:gd name="connsiteX1-99" fmla="*/ 3549602 w 12190328"/>
              <a:gd name="connsiteY1-100" fmla="*/ 1640865 h 3692949"/>
              <a:gd name="connsiteX2-101" fmla="*/ 6367230 w 12190328"/>
              <a:gd name="connsiteY2-102" fmla="*/ 939117 h 3692949"/>
              <a:gd name="connsiteX3-103" fmla="*/ 12190328 w 12190328"/>
              <a:gd name="connsiteY3-104" fmla="*/ 903768 h 3692949"/>
              <a:gd name="connsiteX4-105" fmla="*/ 12190328 w 12190328"/>
              <a:gd name="connsiteY4-106" fmla="*/ 3692949 h 3692949"/>
              <a:gd name="connsiteX5-107" fmla="*/ 0 w 12190328"/>
              <a:gd name="connsiteY5-108" fmla="*/ 3692949 h 3692949"/>
              <a:gd name="connsiteX6-109" fmla="*/ 0 w 12190328"/>
              <a:gd name="connsiteY6-110" fmla="*/ 0 h 3692949"/>
              <a:gd name="connsiteX0-111" fmla="*/ 0 w 12190328"/>
              <a:gd name="connsiteY0-112" fmla="*/ 0 h 3692949"/>
              <a:gd name="connsiteX1-113" fmla="*/ 3549602 w 12190328"/>
              <a:gd name="connsiteY1-114" fmla="*/ 1640865 h 3692949"/>
              <a:gd name="connsiteX2-115" fmla="*/ 6367230 w 12190328"/>
              <a:gd name="connsiteY2-116" fmla="*/ 939117 h 3692949"/>
              <a:gd name="connsiteX3-117" fmla="*/ 12190328 w 12190328"/>
              <a:gd name="connsiteY3-118" fmla="*/ 903768 h 3692949"/>
              <a:gd name="connsiteX4-119" fmla="*/ 12190328 w 12190328"/>
              <a:gd name="connsiteY4-120" fmla="*/ 3692949 h 3692949"/>
              <a:gd name="connsiteX5-121" fmla="*/ 0 w 12190328"/>
              <a:gd name="connsiteY5-122" fmla="*/ 3692949 h 3692949"/>
              <a:gd name="connsiteX6-123" fmla="*/ 0 w 12190328"/>
              <a:gd name="connsiteY6-124" fmla="*/ 0 h 3692949"/>
              <a:gd name="connsiteX0-125" fmla="*/ 0 w 12190328"/>
              <a:gd name="connsiteY0-126" fmla="*/ 0 h 3692949"/>
              <a:gd name="connsiteX1-127" fmla="*/ 3549602 w 12190328"/>
              <a:gd name="connsiteY1-128" fmla="*/ 1640865 h 3692949"/>
              <a:gd name="connsiteX2-129" fmla="*/ 6367230 w 12190328"/>
              <a:gd name="connsiteY2-130" fmla="*/ 939117 h 3692949"/>
              <a:gd name="connsiteX3-131" fmla="*/ 12190328 w 12190328"/>
              <a:gd name="connsiteY3-132" fmla="*/ 903768 h 3692949"/>
              <a:gd name="connsiteX4-133" fmla="*/ 12190328 w 12190328"/>
              <a:gd name="connsiteY4-134" fmla="*/ 3692949 h 3692949"/>
              <a:gd name="connsiteX5-135" fmla="*/ 0 w 12190328"/>
              <a:gd name="connsiteY5-136" fmla="*/ 3692949 h 3692949"/>
              <a:gd name="connsiteX6-137" fmla="*/ 0 w 12190328"/>
              <a:gd name="connsiteY6-138" fmla="*/ 0 h 3692949"/>
              <a:gd name="connsiteX0-139" fmla="*/ 0 w 12190328"/>
              <a:gd name="connsiteY0-140" fmla="*/ 0 h 3692949"/>
              <a:gd name="connsiteX1-141" fmla="*/ 2528876 w 12190328"/>
              <a:gd name="connsiteY1-142" fmla="*/ 1502641 h 3692949"/>
              <a:gd name="connsiteX2-143" fmla="*/ 6367230 w 12190328"/>
              <a:gd name="connsiteY2-144" fmla="*/ 939117 h 3692949"/>
              <a:gd name="connsiteX3-145" fmla="*/ 12190328 w 12190328"/>
              <a:gd name="connsiteY3-146" fmla="*/ 903768 h 3692949"/>
              <a:gd name="connsiteX4-147" fmla="*/ 12190328 w 12190328"/>
              <a:gd name="connsiteY4-148" fmla="*/ 3692949 h 3692949"/>
              <a:gd name="connsiteX5-149" fmla="*/ 0 w 12190328"/>
              <a:gd name="connsiteY5-150" fmla="*/ 3692949 h 3692949"/>
              <a:gd name="connsiteX6-151" fmla="*/ 0 w 12190328"/>
              <a:gd name="connsiteY6-152" fmla="*/ 0 h 3692949"/>
              <a:gd name="connsiteX0-153" fmla="*/ 0 w 12190328"/>
              <a:gd name="connsiteY0-154" fmla="*/ 0 h 3692949"/>
              <a:gd name="connsiteX1-155" fmla="*/ 2528876 w 12190328"/>
              <a:gd name="connsiteY1-156" fmla="*/ 1502641 h 3692949"/>
              <a:gd name="connsiteX2-157" fmla="*/ 6367230 w 12190328"/>
              <a:gd name="connsiteY2-158" fmla="*/ 939117 h 3692949"/>
              <a:gd name="connsiteX3-159" fmla="*/ 12190328 w 12190328"/>
              <a:gd name="connsiteY3-160" fmla="*/ 903768 h 3692949"/>
              <a:gd name="connsiteX4-161" fmla="*/ 12190328 w 12190328"/>
              <a:gd name="connsiteY4-162" fmla="*/ 3692949 h 3692949"/>
              <a:gd name="connsiteX5-163" fmla="*/ 0 w 12190328"/>
              <a:gd name="connsiteY5-164" fmla="*/ 3692949 h 3692949"/>
              <a:gd name="connsiteX6-165" fmla="*/ 0 w 12190328"/>
              <a:gd name="connsiteY6-166" fmla="*/ 0 h 3692949"/>
              <a:gd name="connsiteX0-167" fmla="*/ 0 w 12190328"/>
              <a:gd name="connsiteY0-168" fmla="*/ 0 h 3692949"/>
              <a:gd name="connsiteX1-169" fmla="*/ 2528876 w 12190328"/>
              <a:gd name="connsiteY1-170" fmla="*/ 1502641 h 3692949"/>
              <a:gd name="connsiteX2-171" fmla="*/ 6388495 w 12190328"/>
              <a:gd name="connsiteY2-172" fmla="*/ 1396317 h 3692949"/>
              <a:gd name="connsiteX3-173" fmla="*/ 12190328 w 12190328"/>
              <a:gd name="connsiteY3-174" fmla="*/ 903768 h 3692949"/>
              <a:gd name="connsiteX4-175" fmla="*/ 12190328 w 12190328"/>
              <a:gd name="connsiteY4-176" fmla="*/ 3692949 h 3692949"/>
              <a:gd name="connsiteX5-177" fmla="*/ 0 w 12190328"/>
              <a:gd name="connsiteY5-178" fmla="*/ 3692949 h 3692949"/>
              <a:gd name="connsiteX6-179" fmla="*/ 0 w 12190328"/>
              <a:gd name="connsiteY6-180" fmla="*/ 0 h 3692949"/>
              <a:gd name="connsiteX0-181" fmla="*/ 0 w 12190328"/>
              <a:gd name="connsiteY0-182" fmla="*/ 0 h 3692949"/>
              <a:gd name="connsiteX1-183" fmla="*/ 2528876 w 12190328"/>
              <a:gd name="connsiteY1-184" fmla="*/ 1502641 h 3692949"/>
              <a:gd name="connsiteX2-185" fmla="*/ 6388495 w 12190328"/>
              <a:gd name="connsiteY2-186" fmla="*/ 1396317 h 3692949"/>
              <a:gd name="connsiteX3-187" fmla="*/ 12190328 w 12190328"/>
              <a:gd name="connsiteY3-188" fmla="*/ 903768 h 3692949"/>
              <a:gd name="connsiteX4-189" fmla="*/ 12190328 w 12190328"/>
              <a:gd name="connsiteY4-190" fmla="*/ 3692949 h 3692949"/>
              <a:gd name="connsiteX5-191" fmla="*/ 0 w 12190328"/>
              <a:gd name="connsiteY5-192" fmla="*/ 3692949 h 3692949"/>
              <a:gd name="connsiteX6-193" fmla="*/ 0 w 12190328"/>
              <a:gd name="connsiteY6-194" fmla="*/ 0 h 3692949"/>
              <a:gd name="connsiteX0-195" fmla="*/ 0 w 12190328"/>
              <a:gd name="connsiteY0-196" fmla="*/ 0 h 3692949"/>
              <a:gd name="connsiteX1-197" fmla="*/ 2528876 w 12190328"/>
              <a:gd name="connsiteY1-198" fmla="*/ 1502641 h 3692949"/>
              <a:gd name="connsiteX2-199" fmla="*/ 6388495 w 12190328"/>
              <a:gd name="connsiteY2-200" fmla="*/ 1396317 h 3692949"/>
              <a:gd name="connsiteX3-201" fmla="*/ 12169063 w 12190328"/>
              <a:gd name="connsiteY3-202" fmla="*/ 1648047 h 3692949"/>
              <a:gd name="connsiteX4-203" fmla="*/ 12190328 w 12190328"/>
              <a:gd name="connsiteY4-204" fmla="*/ 3692949 h 3692949"/>
              <a:gd name="connsiteX5-205" fmla="*/ 0 w 12190328"/>
              <a:gd name="connsiteY5-206" fmla="*/ 3692949 h 3692949"/>
              <a:gd name="connsiteX6-207" fmla="*/ 0 w 12190328"/>
              <a:gd name="connsiteY6-208" fmla="*/ 0 h 3692949"/>
              <a:gd name="connsiteX0-209" fmla="*/ 0 w 12190328"/>
              <a:gd name="connsiteY0-210" fmla="*/ 0 h 3692949"/>
              <a:gd name="connsiteX1-211" fmla="*/ 2528876 w 12190328"/>
              <a:gd name="connsiteY1-212" fmla="*/ 1502641 h 3692949"/>
              <a:gd name="connsiteX2-213" fmla="*/ 6388495 w 12190328"/>
              <a:gd name="connsiteY2-214" fmla="*/ 1396317 h 3692949"/>
              <a:gd name="connsiteX3-215" fmla="*/ 12169063 w 12190328"/>
              <a:gd name="connsiteY3-216" fmla="*/ 1648047 h 3692949"/>
              <a:gd name="connsiteX4-217" fmla="*/ 12190328 w 12190328"/>
              <a:gd name="connsiteY4-218" fmla="*/ 3692949 h 3692949"/>
              <a:gd name="connsiteX5-219" fmla="*/ 0 w 12190328"/>
              <a:gd name="connsiteY5-220" fmla="*/ 3692949 h 3692949"/>
              <a:gd name="connsiteX6-221" fmla="*/ 0 w 12190328"/>
              <a:gd name="connsiteY6-222" fmla="*/ 0 h 3692949"/>
              <a:gd name="connsiteX0-223" fmla="*/ 0 w 12211593"/>
              <a:gd name="connsiteY0-224" fmla="*/ 0 h 3692949"/>
              <a:gd name="connsiteX1-225" fmla="*/ 2528876 w 12211593"/>
              <a:gd name="connsiteY1-226" fmla="*/ 1502641 h 3692949"/>
              <a:gd name="connsiteX2-227" fmla="*/ 6388495 w 12211593"/>
              <a:gd name="connsiteY2-228" fmla="*/ 1396317 h 3692949"/>
              <a:gd name="connsiteX3-229" fmla="*/ 12211593 w 12211593"/>
              <a:gd name="connsiteY3-230" fmla="*/ 839973 h 3692949"/>
              <a:gd name="connsiteX4-231" fmla="*/ 12190328 w 12211593"/>
              <a:gd name="connsiteY4-232" fmla="*/ 3692949 h 3692949"/>
              <a:gd name="connsiteX5-233" fmla="*/ 0 w 12211593"/>
              <a:gd name="connsiteY5-234" fmla="*/ 3692949 h 3692949"/>
              <a:gd name="connsiteX6-235" fmla="*/ 0 w 12211593"/>
              <a:gd name="connsiteY6-236" fmla="*/ 0 h 3692949"/>
              <a:gd name="connsiteX0-237" fmla="*/ 0 w 12211593"/>
              <a:gd name="connsiteY0-238" fmla="*/ 0 h 3692949"/>
              <a:gd name="connsiteX1-239" fmla="*/ 2528876 w 12211593"/>
              <a:gd name="connsiteY1-240" fmla="*/ 1502641 h 3692949"/>
              <a:gd name="connsiteX2-241" fmla="*/ 6388495 w 12211593"/>
              <a:gd name="connsiteY2-242" fmla="*/ 1396317 h 3692949"/>
              <a:gd name="connsiteX3-243" fmla="*/ 12211593 w 12211593"/>
              <a:gd name="connsiteY3-244" fmla="*/ 839973 h 3692949"/>
              <a:gd name="connsiteX4-245" fmla="*/ 12190328 w 12211593"/>
              <a:gd name="connsiteY4-246" fmla="*/ 3692949 h 3692949"/>
              <a:gd name="connsiteX5-247" fmla="*/ 0 w 12211593"/>
              <a:gd name="connsiteY5-248" fmla="*/ 3692949 h 3692949"/>
              <a:gd name="connsiteX6-249" fmla="*/ 0 w 12211593"/>
              <a:gd name="connsiteY6-250" fmla="*/ 0 h 369294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95" y="connsiteY6-96"/>
              </a:cxn>
            </a:cxnLst>
            <a:rect l="l" t="t" r="r" b="b"/>
            <a:pathLst>
              <a:path w="12211593" h="3692949">
                <a:moveTo>
                  <a:pt x="0" y="0"/>
                </a:moveTo>
                <a:cubicBezTo>
                  <a:pt x="1246996" y="103932"/>
                  <a:pt x="718354" y="782021"/>
                  <a:pt x="2528876" y="1502641"/>
                </a:cubicBezTo>
                <a:cubicBezTo>
                  <a:pt x="4052876" y="1683395"/>
                  <a:pt x="4790068" y="1853516"/>
                  <a:pt x="6388495" y="1396317"/>
                </a:cubicBezTo>
                <a:cubicBezTo>
                  <a:pt x="8386234" y="870627"/>
                  <a:pt x="10543463" y="2567143"/>
                  <a:pt x="12211593" y="839973"/>
                </a:cubicBezTo>
                <a:lnTo>
                  <a:pt x="12190328" y="3692949"/>
                </a:lnTo>
                <a:lnTo>
                  <a:pt x="0" y="36929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alpha val="6313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kumimoji="1" lang="zh-CN" altLang="en-US" dirty="0">
              <a:cs typeface="+mn-ea"/>
              <a:sym typeface="+mn-lt"/>
            </a:endParaRPr>
          </a:p>
        </p:txBody>
      </p:sp>
      <p:sp>
        <p:nvSpPr>
          <p:cNvPr id="13" name="矩形 11"/>
          <p:cNvSpPr/>
          <p:nvPr/>
        </p:nvSpPr>
        <p:spPr>
          <a:xfrm>
            <a:off x="-15113" y="3903225"/>
            <a:ext cx="12222225" cy="2829673"/>
          </a:xfrm>
          <a:custGeom>
            <a:avLst/>
            <a:gdLst>
              <a:gd name="connsiteX0" fmla="*/ 0 w 12190328"/>
              <a:gd name="connsiteY0" fmla="*/ 0 h 2789181"/>
              <a:gd name="connsiteX1" fmla="*/ 12190328 w 12190328"/>
              <a:gd name="connsiteY1" fmla="*/ 0 h 2789181"/>
              <a:gd name="connsiteX2" fmla="*/ 12190328 w 12190328"/>
              <a:gd name="connsiteY2" fmla="*/ 2789181 h 2789181"/>
              <a:gd name="connsiteX3" fmla="*/ 0 w 12190328"/>
              <a:gd name="connsiteY3" fmla="*/ 2789181 h 2789181"/>
              <a:gd name="connsiteX4" fmla="*/ 0 w 12190328"/>
              <a:gd name="connsiteY4" fmla="*/ 0 h 2789181"/>
              <a:gd name="connsiteX0-1" fmla="*/ 0 w 12190328"/>
              <a:gd name="connsiteY0-2" fmla="*/ 0 h 2789181"/>
              <a:gd name="connsiteX1-3" fmla="*/ 3039240 w 12190328"/>
              <a:gd name="connsiteY1-4" fmla="*/ 14083 h 2789181"/>
              <a:gd name="connsiteX2-5" fmla="*/ 12190328 w 12190328"/>
              <a:gd name="connsiteY2-6" fmla="*/ 0 h 2789181"/>
              <a:gd name="connsiteX3-7" fmla="*/ 12190328 w 12190328"/>
              <a:gd name="connsiteY3-8" fmla="*/ 2789181 h 2789181"/>
              <a:gd name="connsiteX4-9" fmla="*/ 0 w 12190328"/>
              <a:gd name="connsiteY4-10" fmla="*/ 2789181 h 2789181"/>
              <a:gd name="connsiteX5" fmla="*/ 0 w 12190328"/>
              <a:gd name="connsiteY5" fmla="*/ 0 h 2789181"/>
              <a:gd name="connsiteX0-11" fmla="*/ 0 w 12190328"/>
              <a:gd name="connsiteY0-12" fmla="*/ 0 h 3692949"/>
              <a:gd name="connsiteX1-13" fmla="*/ 3039240 w 12190328"/>
              <a:gd name="connsiteY1-14" fmla="*/ 917851 h 3692949"/>
              <a:gd name="connsiteX2-15" fmla="*/ 12190328 w 12190328"/>
              <a:gd name="connsiteY2-16" fmla="*/ 903768 h 3692949"/>
              <a:gd name="connsiteX3-17" fmla="*/ 12190328 w 12190328"/>
              <a:gd name="connsiteY3-18" fmla="*/ 3692949 h 3692949"/>
              <a:gd name="connsiteX4-19" fmla="*/ 0 w 12190328"/>
              <a:gd name="connsiteY4-20" fmla="*/ 3692949 h 3692949"/>
              <a:gd name="connsiteX5-21" fmla="*/ 0 w 12190328"/>
              <a:gd name="connsiteY5-22" fmla="*/ 0 h 3692949"/>
              <a:gd name="connsiteX0-23" fmla="*/ 0 w 12190328"/>
              <a:gd name="connsiteY0-24" fmla="*/ 0 h 3692949"/>
              <a:gd name="connsiteX1-25" fmla="*/ 3039240 w 12190328"/>
              <a:gd name="connsiteY1-26" fmla="*/ 917851 h 3692949"/>
              <a:gd name="connsiteX2-27" fmla="*/ 12190328 w 12190328"/>
              <a:gd name="connsiteY2-28" fmla="*/ 903768 h 3692949"/>
              <a:gd name="connsiteX3-29" fmla="*/ 12190328 w 12190328"/>
              <a:gd name="connsiteY3-30" fmla="*/ 3692949 h 3692949"/>
              <a:gd name="connsiteX4-31" fmla="*/ 0 w 12190328"/>
              <a:gd name="connsiteY4-32" fmla="*/ 3692949 h 3692949"/>
              <a:gd name="connsiteX5-33" fmla="*/ 0 w 12190328"/>
              <a:gd name="connsiteY5-34" fmla="*/ 0 h 3692949"/>
              <a:gd name="connsiteX0-35" fmla="*/ 0 w 12190328"/>
              <a:gd name="connsiteY0-36" fmla="*/ 0 h 3692949"/>
              <a:gd name="connsiteX1-37" fmla="*/ 3039240 w 12190328"/>
              <a:gd name="connsiteY1-38" fmla="*/ 917851 h 3692949"/>
              <a:gd name="connsiteX2-39" fmla="*/ 12190328 w 12190328"/>
              <a:gd name="connsiteY2-40" fmla="*/ 903768 h 3692949"/>
              <a:gd name="connsiteX3-41" fmla="*/ 12190328 w 12190328"/>
              <a:gd name="connsiteY3-42" fmla="*/ 3692949 h 3692949"/>
              <a:gd name="connsiteX4-43" fmla="*/ 0 w 12190328"/>
              <a:gd name="connsiteY4-44" fmla="*/ 3692949 h 3692949"/>
              <a:gd name="connsiteX5-45" fmla="*/ 0 w 12190328"/>
              <a:gd name="connsiteY5-46" fmla="*/ 0 h 3692949"/>
              <a:gd name="connsiteX0-47" fmla="*/ 0 w 12190328"/>
              <a:gd name="connsiteY0-48" fmla="*/ 0 h 3692949"/>
              <a:gd name="connsiteX1-49" fmla="*/ 3092402 w 12190328"/>
              <a:gd name="connsiteY1-50" fmla="*/ 1311256 h 3692949"/>
              <a:gd name="connsiteX2-51" fmla="*/ 12190328 w 12190328"/>
              <a:gd name="connsiteY2-52" fmla="*/ 903768 h 3692949"/>
              <a:gd name="connsiteX3-53" fmla="*/ 12190328 w 12190328"/>
              <a:gd name="connsiteY3-54" fmla="*/ 3692949 h 3692949"/>
              <a:gd name="connsiteX4-55" fmla="*/ 0 w 12190328"/>
              <a:gd name="connsiteY4-56" fmla="*/ 3692949 h 3692949"/>
              <a:gd name="connsiteX5-57" fmla="*/ 0 w 12190328"/>
              <a:gd name="connsiteY5-58" fmla="*/ 0 h 3692949"/>
              <a:gd name="connsiteX0-59" fmla="*/ 0 w 12190328"/>
              <a:gd name="connsiteY0-60" fmla="*/ 0 h 3692949"/>
              <a:gd name="connsiteX1-61" fmla="*/ 3092402 w 12190328"/>
              <a:gd name="connsiteY1-62" fmla="*/ 1311256 h 3692949"/>
              <a:gd name="connsiteX2-63" fmla="*/ 12190328 w 12190328"/>
              <a:gd name="connsiteY2-64" fmla="*/ 903768 h 3692949"/>
              <a:gd name="connsiteX3-65" fmla="*/ 12190328 w 12190328"/>
              <a:gd name="connsiteY3-66" fmla="*/ 3692949 h 3692949"/>
              <a:gd name="connsiteX4-67" fmla="*/ 0 w 12190328"/>
              <a:gd name="connsiteY4-68" fmla="*/ 3692949 h 3692949"/>
              <a:gd name="connsiteX5-69" fmla="*/ 0 w 12190328"/>
              <a:gd name="connsiteY5-70" fmla="*/ 0 h 3692949"/>
              <a:gd name="connsiteX0-71" fmla="*/ 0 w 12190328"/>
              <a:gd name="connsiteY0-72" fmla="*/ 0 h 3692949"/>
              <a:gd name="connsiteX1-73" fmla="*/ 3092402 w 12190328"/>
              <a:gd name="connsiteY1-74" fmla="*/ 1311256 h 3692949"/>
              <a:gd name="connsiteX2-75" fmla="*/ 8196030 w 12190328"/>
              <a:gd name="connsiteY2-76" fmla="*/ 1098605 h 3692949"/>
              <a:gd name="connsiteX3-77" fmla="*/ 12190328 w 12190328"/>
              <a:gd name="connsiteY3-78" fmla="*/ 903768 h 3692949"/>
              <a:gd name="connsiteX4-79" fmla="*/ 12190328 w 12190328"/>
              <a:gd name="connsiteY4-80" fmla="*/ 3692949 h 3692949"/>
              <a:gd name="connsiteX5-81" fmla="*/ 0 w 12190328"/>
              <a:gd name="connsiteY5-82" fmla="*/ 3692949 h 3692949"/>
              <a:gd name="connsiteX6" fmla="*/ 0 w 12190328"/>
              <a:gd name="connsiteY6" fmla="*/ 0 h 3692949"/>
              <a:gd name="connsiteX0-83" fmla="*/ 0 w 12190328"/>
              <a:gd name="connsiteY0-84" fmla="*/ 0 h 3692949"/>
              <a:gd name="connsiteX1-85" fmla="*/ 3092402 w 12190328"/>
              <a:gd name="connsiteY1-86" fmla="*/ 1311256 h 3692949"/>
              <a:gd name="connsiteX2-87" fmla="*/ 6367230 w 12190328"/>
              <a:gd name="connsiteY2-88" fmla="*/ 939117 h 3692949"/>
              <a:gd name="connsiteX3-89" fmla="*/ 12190328 w 12190328"/>
              <a:gd name="connsiteY3-90" fmla="*/ 903768 h 3692949"/>
              <a:gd name="connsiteX4-91" fmla="*/ 12190328 w 12190328"/>
              <a:gd name="connsiteY4-92" fmla="*/ 3692949 h 3692949"/>
              <a:gd name="connsiteX5-93" fmla="*/ 0 w 12190328"/>
              <a:gd name="connsiteY5-94" fmla="*/ 3692949 h 3692949"/>
              <a:gd name="connsiteX6-95" fmla="*/ 0 w 12190328"/>
              <a:gd name="connsiteY6-96" fmla="*/ 0 h 3692949"/>
              <a:gd name="connsiteX0-97" fmla="*/ 0 w 12190328"/>
              <a:gd name="connsiteY0-98" fmla="*/ 0 h 3692949"/>
              <a:gd name="connsiteX1-99" fmla="*/ 3549602 w 12190328"/>
              <a:gd name="connsiteY1-100" fmla="*/ 1640865 h 3692949"/>
              <a:gd name="connsiteX2-101" fmla="*/ 6367230 w 12190328"/>
              <a:gd name="connsiteY2-102" fmla="*/ 939117 h 3692949"/>
              <a:gd name="connsiteX3-103" fmla="*/ 12190328 w 12190328"/>
              <a:gd name="connsiteY3-104" fmla="*/ 903768 h 3692949"/>
              <a:gd name="connsiteX4-105" fmla="*/ 12190328 w 12190328"/>
              <a:gd name="connsiteY4-106" fmla="*/ 3692949 h 3692949"/>
              <a:gd name="connsiteX5-107" fmla="*/ 0 w 12190328"/>
              <a:gd name="connsiteY5-108" fmla="*/ 3692949 h 3692949"/>
              <a:gd name="connsiteX6-109" fmla="*/ 0 w 12190328"/>
              <a:gd name="connsiteY6-110" fmla="*/ 0 h 3692949"/>
              <a:gd name="connsiteX0-111" fmla="*/ 0 w 12190328"/>
              <a:gd name="connsiteY0-112" fmla="*/ 0 h 3692949"/>
              <a:gd name="connsiteX1-113" fmla="*/ 3549602 w 12190328"/>
              <a:gd name="connsiteY1-114" fmla="*/ 1640865 h 3692949"/>
              <a:gd name="connsiteX2-115" fmla="*/ 6367230 w 12190328"/>
              <a:gd name="connsiteY2-116" fmla="*/ 939117 h 3692949"/>
              <a:gd name="connsiteX3-117" fmla="*/ 12190328 w 12190328"/>
              <a:gd name="connsiteY3-118" fmla="*/ 903768 h 3692949"/>
              <a:gd name="connsiteX4-119" fmla="*/ 12190328 w 12190328"/>
              <a:gd name="connsiteY4-120" fmla="*/ 3692949 h 3692949"/>
              <a:gd name="connsiteX5-121" fmla="*/ 0 w 12190328"/>
              <a:gd name="connsiteY5-122" fmla="*/ 3692949 h 3692949"/>
              <a:gd name="connsiteX6-123" fmla="*/ 0 w 12190328"/>
              <a:gd name="connsiteY6-124" fmla="*/ 0 h 3692949"/>
              <a:gd name="connsiteX0-125" fmla="*/ 0 w 12190328"/>
              <a:gd name="connsiteY0-126" fmla="*/ 0 h 3692949"/>
              <a:gd name="connsiteX1-127" fmla="*/ 3549602 w 12190328"/>
              <a:gd name="connsiteY1-128" fmla="*/ 1640865 h 3692949"/>
              <a:gd name="connsiteX2-129" fmla="*/ 6367230 w 12190328"/>
              <a:gd name="connsiteY2-130" fmla="*/ 939117 h 3692949"/>
              <a:gd name="connsiteX3-131" fmla="*/ 12190328 w 12190328"/>
              <a:gd name="connsiteY3-132" fmla="*/ 903768 h 3692949"/>
              <a:gd name="connsiteX4-133" fmla="*/ 12190328 w 12190328"/>
              <a:gd name="connsiteY4-134" fmla="*/ 3692949 h 3692949"/>
              <a:gd name="connsiteX5-135" fmla="*/ 0 w 12190328"/>
              <a:gd name="connsiteY5-136" fmla="*/ 3692949 h 3692949"/>
              <a:gd name="connsiteX6-137" fmla="*/ 0 w 12190328"/>
              <a:gd name="connsiteY6-138" fmla="*/ 0 h 3692949"/>
              <a:gd name="connsiteX0-139" fmla="*/ 0 w 12190328"/>
              <a:gd name="connsiteY0-140" fmla="*/ 0 h 3692949"/>
              <a:gd name="connsiteX1-141" fmla="*/ 2528876 w 12190328"/>
              <a:gd name="connsiteY1-142" fmla="*/ 1502641 h 3692949"/>
              <a:gd name="connsiteX2-143" fmla="*/ 6367230 w 12190328"/>
              <a:gd name="connsiteY2-144" fmla="*/ 939117 h 3692949"/>
              <a:gd name="connsiteX3-145" fmla="*/ 12190328 w 12190328"/>
              <a:gd name="connsiteY3-146" fmla="*/ 903768 h 3692949"/>
              <a:gd name="connsiteX4-147" fmla="*/ 12190328 w 12190328"/>
              <a:gd name="connsiteY4-148" fmla="*/ 3692949 h 3692949"/>
              <a:gd name="connsiteX5-149" fmla="*/ 0 w 12190328"/>
              <a:gd name="connsiteY5-150" fmla="*/ 3692949 h 3692949"/>
              <a:gd name="connsiteX6-151" fmla="*/ 0 w 12190328"/>
              <a:gd name="connsiteY6-152" fmla="*/ 0 h 3692949"/>
              <a:gd name="connsiteX0-153" fmla="*/ 0 w 12190328"/>
              <a:gd name="connsiteY0-154" fmla="*/ 0 h 3692949"/>
              <a:gd name="connsiteX1-155" fmla="*/ 2528876 w 12190328"/>
              <a:gd name="connsiteY1-156" fmla="*/ 1502641 h 3692949"/>
              <a:gd name="connsiteX2-157" fmla="*/ 6367230 w 12190328"/>
              <a:gd name="connsiteY2-158" fmla="*/ 939117 h 3692949"/>
              <a:gd name="connsiteX3-159" fmla="*/ 12190328 w 12190328"/>
              <a:gd name="connsiteY3-160" fmla="*/ 903768 h 3692949"/>
              <a:gd name="connsiteX4-161" fmla="*/ 12190328 w 12190328"/>
              <a:gd name="connsiteY4-162" fmla="*/ 3692949 h 3692949"/>
              <a:gd name="connsiteX5-163" fmla="*/ 0 w 12190328"/>
              <a:gd name="connsiteY5-164" fmla="*/ 3692949 h 3692949"/>
              <a:gd name="connsiteX6-165" fmla="*/ 0 w 12190328"/>
              <a:gd name="connsiteY6-166" fmla="*/ 0 h 3692949"/>
              <a:gd name="connsiteX0-167" fmla="*/ 0 w 12190328"/>
              <a:gd name="connsiteY0-168" fmla="*/ 0 h 3692949"/>
              <a:gd name="connsiteX1-169" fmla="*/ 2528876 w 12190328"/>
              <a:gd name="connsiteY1-170" fmla="*/ 1502641 h 3692949"/>
              <a:gd name="connsiteX2-171" fmla="*/ 6388495 w 12190328"/>
              <a:gd name="connsiteY2-172" fmla="*/ 1396317 h 3692949"/>
              <a:gd name="connsiteX3-173" fmla="*/ 12190328 w 12190328"/>
              <a:gd name="connsiteY3-174" fmla="*/ 903768 h 3692949"/>
              <a:gd name="connsiteX4-175" fmla="*/ 12190328 w 12190328"/>
              <a:gd name="connsiteY4-176" fmla="*/ 3692949 h 3692949"/>
              <a:gd name="connsiteX5-177" fmla="*/ 0 w 12190328"/>
              <a:gd name="connsiteY5-178" fmla="*/ 3692949 h 3692949"/>
              <a:gd name="connsiteX6-179" fmla="*/ 0 w 12190328"/>
              <a:gd name="connsiteY6-180" fmla="*/ 0 h 3692949"/>
              <a:gd name="connsiteX0-181" fmla="*/ 0 w 12190328"/>
              <a:gd name="connsiteY0-182" fmla="*/ 0 h 3692949"/>
              <a:gd name="connsiteX1-183" fmla="*/ 2528876 w 12190328"/>
              <a:gd name="connsiteY1-184" fmla="*/ 1502641 h 3692949"/>
              <a:gd name="connsiteX2-185" fmla="*/ 6388495 w 12190328"/>
              <a:gd name="connsiteY2-186" fmla="*/ 1396317 h 3692949"/>
              <a:gd name="connsiteX3-187" fmla="*/ 12190328 w 12190328"/>
              <a:gd name="connsiteY3-188" fmla="*/ 903768 h 3692949"/>
              <a:gd name="connsiteX4-189" fmla="*/ 12190328 w 12190328"/>
              <a:gd name="connsiteY4-190" fmla="*/ 3692949 h 3692949"/>
              <a:gd name="connsiteX5-191" fmla="*/ 0 w 12190328"/>
              <a:gd name="connsiteY5-192" fmla="*/ 3692949 h 3692949"/>
              <a:gd name="connsiteX6-193" fmla="*/ 0 w 12190328"/>
              <a:gd name="connsiteY6-194" fmla="*/ 0 h 3692949"/>
              <a:gd name="connsiteX0-195" fmla="*/ 0 w 12190328"/>
              <a:gd name="connsiteY0-196" fmla="*/ 0 h 3692949"/>
              <a:gd name="connsiteX1-197" fmla="*/ 2528876 w 12190328"/>
              <a:gd name="connsiteY1-198" fmla="*/ 1502641 h 3692949"/>
              <a:gd name="connsiteX2-199" fmla="*/ 6388495 w 12190328"/>
              <a:gd name="connsiteY2-200" fmla="*/ 1396317 h 3692949"/>
              <a:gd name="connsiteX3-201" fmla="*/ 12169063 w 12190328"/>
              <a:gd name="connsiteY3-202" fmla="*/ 1648047 h 3692949"/>
              <a:gd name="connsiteX4-203" fmla="*/ 12190328 w 12190328"/>
              <a:gd name="connsiteY4-204" fmla="*/ 3692949 h 3692949"/>
              <a:gd name="connsiteX5-205" fmla="*/ 0 w 12190328"/>
              <a:gd name="connsiteY5-206" fmla="*/ 3692949 h 3692949"/>
              <a:gd name="connsiteX6-207" fmla="*/ 0 w 12190328"/>
              <a:gd name="connsiteY6-208" fmla="*/ 0 h 3692949"/>
              <a:gd name="connsiteX0-209" fmla="*/ 0 w 12190328"/>
              <a:gd name="connsiteY0-210" fmla="*/ 0 h 3692949"/>
              <a:gd name="connsiteX1-211" fmla="*/ 2528876 w 12190328"/>
              <a:gd name="connsiteY1-212" fmla="*/ 1502641 h 3692949"/>
              <a:gd name="connsiteX2-213" fmla="*/ 6388495 w 12190328"/>
              <a:gd name="connsiteY2-214" fmla="*/ 1396317 h 3692949"/>
              <a:gd name="connsiteX3-215" fmla="*/ 12169063 w 12190328"/>
              <a:gd name="connsiteY3-216" fmla="*/ 1648047 h 3692949"/>
              <a:gd name="connsiteX4-217" fmla="*/ 12190328 w 12190328"/>
              <a:gd name="connsiteY4-218" fmla="*/ 3692949 h 3692949"/>
              <a:gd name="connsiteX5-219" fmla="*/ 0 w 12190328"/>
              <a:gd name="connsiteY5-220" fmla="*/ 3692949 h 3692949"/>
              <a:gd name="connsiteX6-221" fmla="*/ 0 w 12190328"/>
              <a:gd name="connsiteY6-222" fmla="*/ 0 h 3692949"/>
              <a:gd name="connsiteX0-223" fmla="*/ 0 w 12211593"/>
              <a:gd name="connsiteY0-224" fmla="*/ 0 h 3692949"/>
              <a:gd name="connsiteX1-225" fmla="*/ 2528876 w 12211593"/>
              <a:gd name="connsiteY1-226" fmla="*/ 1502641 h 3692949"/>
              <a:gd name="connsiteX2-227" fmla="*/ 6388495 w 12211593"/>
              <a:gd name="connsiteY2-228" fmla="*/ 1396317 h 3692949"/>
              <a:gd name="connsiteX3-229" fmla="*/ 12211593 w 12211593"/>
              <a:gd name="connsiteY3-230" fmla="*/ 839973 h 3692949"/>
              <a:gd name="connsiteX4-231" fmla="*/ 12190328 w 12211593"/>
              <a:gd name="connsiteY4-232" fmla="*/ 3692949 h 3692949"/>
              <a:gd name="connsiteX5-233" fmla="*/ 0 w 12211593"/>
              <a:gd name="connsiteY5-234" fmla="*/ 3692949 h 3692949"/>
              <a:gd name="connsiteX6-235" fmla="*/ 0 w 12211593"/>
              <a:gd name="connsiteY6-236" fmla="*/ 0 h 3692949"/>
              <a:gd name="connsiteX0-237" fmla="*/ 0 w 12211593"/>
              <a:gd name="connsiteY0-238" fmla="*/ 0 h 3692949"/>
              <a:gd name="connsiteX1-239" fmla="*/ 2528876 w 12211593"/>
              <a:gd name="connsiteY1-240" fmla="*/ 1502641 h 3692949"/>
              <a:gd name="connsiteX2-241" fmla="*/ 6388495 w 12211593"/>
              <a:gd name="connsiteY2-242" fmla="*/ 1396317 h 3692949"/>
              <a:gd name="connsiteX3-243" fmla="*/ 12211593 w 12211593"/>
              <a:gd name="connsiteY3-244" fmla="*/ 839973 h 3692949"/>
              <a:gd name="connsiteX4-245" fmla="*/ 12190328 w 12211593"/>
              <a:gd name="connsiteY4-246" fmla="*/ 3692949 h 3692949"/>
              <a:gd name="connsiteX5-247" fmla="*/ 0 w 12211593"/>
              <a:gd name="connsiteY5-248" fmla="*/ 3692949 h 3692949"/>
              <a:gd name="connsiteX6-249" fmla="*/ 0 w 12211593"/>
              <a:gd name="connsiteY6-250" fmla="*/ 0 h 3692949"/>
              <a:gd name="connsiteX0-251" fmla="*/ 0 w 12222225"/>
              <a:gd name="connsiteY0-252" fmla="*/ 0 h 4404091"/>
              <a:gd name="connsiteX1-253" fmla="*/ 2539508 w 12222225"/>
              <a:gd name="connsiteY1-254" fmla="*/ 2213783 h 4404091"/>
              <a:gd name="connsiteX2-255" fmla="*/ 6399127 w 12222225"/>
              <a:gd name="connsiteY2-256" fmla="*/ 2107459 h 4404091"/>
              <a:gd name="connsiteX3-257" fmla="*/ 12222225 w 12222225"/>
              <a:gd name="connsiteY3-258" fmla="*/ 1551115 h 4404091"/>
              <a:gd name="connsiteX4-259" fmla="*/ 12200960 w 12222225"/>
              <a:gd name="connsiteY4-260" fmla="*/ 4404091 h 4404091"/>
              <a:gd name="connsiteX5-261" fmla="*/ 10632 w 12222225"/>
              <a:gd name="connsiteY5-262" fmla="*/ 4404091 h 4404091"/>
              <a:gd name="connsiteX6-263" fmla="*/ 0 w 12222225"/>
              <a:gd name="connsiteY6-264" fmla="*/ 0 h 4404091"/>
              <a:gd name="connsiteX0-265" fmla="*/ 0 w 12222225"/>
              <a:gd name="connsiteY0-266" fmla="*/ 0 h 4404091"/>
              <a:gd name="connsiteX1-267" fmla="*/ 2539508 w 12222225"/>
              <a:gd name="connsiteY1-268" fmla="*/ 2213783 h 4404091"/>
              <a:gd name="connsiteX2-269" fmla="*/ 6399127 w 12222225"/>
              <a:gd name="connsiteY2-270" fmla="*/ 2107459 h 4404091"/>
              <a:gd name="connsiteX3-271" fmla="*/ 12222225 w 12222225"/>
              <a:gd name="connsiteY3-272" fmla="*/ 1551115 h 4404091"/>
              <a:gd name="connsiteX4-273" fmla="*/ 12200960 w 12222225"/>
              <a:gd name="connsiteY4-274" fmla="*/ 4404091 h 4404091"/>
              <a:gd name="connsiteX5-275" fmla="*/ 10632 w 12222225"/>
              <a:gd name="connsiteY5-276" fmla="*/ 4404091 h 4404091"/>
              <a:gd name="connsiteX6-277" fmla="*/ 0 w 12222225"/>
              <a:gd name="connsiteY6-278" fmla="*/ 0 h 4404091"/>
              <a:gd name="connsiteX0-279" fmla="*/ 0 w 12222225"/>
              <a:gd name="connsiteY0-280" fmla="*/ 0 h 4404091"/>
              <a:gd name="connsiteX1-281" fmla="*/ 2539508 w 12222225"/>
              <a:gd name="connsiteY1-282" fmla="*/ 2213783 h 4404091"/>
              <a:gd name="connsiteX2-283" fmla="*/ 6399127 w 12222225"/>
              <a:gd name="connsiteY2-284" fmla="*/ 2107459 h 4404091"/>
              <a:gd name="connsiteX3-285" fmla="*/ 12222225 w 12222225"/>
              <a:gd name="connsiteY3-286" fmla="*/ 1551115 h 4404091"/>
              <a:gd name="connsiteX4-287" fmla="*/ 12200960 w 12222225"/>
              <a:gd name="connsiteY4-288" fmla="*/ 4404091 h 4404091"/>
              <a:gd name="connsiteX5-289" fmla="*/ 10632 w 12222225"/>
              <a:gd name="connsiteY5-290" fmla="*/ 4404091 h 4404091"/>
              <a:gd name="connsiteX6-291" fmla="*/ 0 w 12222225"/>
              <a:gd name="connsiteY6-292" fmla="*/ 0 h 4404091"/>
              <a:gd name="connsiteX0-293" fmla="*/ 0 w 12222225"/>
              <a:gd name="connsiteY0-294" fmla="*/ 0 h 4404091"/>
              <a:gd name="connsiteX1-295" fmla="*/ 2964810 w 12222225"/>
              <a:gd name="connsiteY1-296" fmla="*/ 1388858 h 4404091"/>
              <a:gd name="connsiteX2-297" fmla="*/ 6399127 w 12222225"/>
              <a:gd name="connsiteY2-298" fmla="*/ 2107459 h 4404091"/>
              <a:gd name="connsiteX3-299" fmla="*/ 12222225 w 12222225"/>
              <a:gd name="connsiteY3-300" fmla="*/ 1551115 h 4404091"/>
              <a:gd name="connsiteX4-301" fmla="*/ 12200960 w 12222225"/>
              <a:gd name="connsiteY4-302" fmla="*/ 4404091 h 4404091"/>
              <a:gd name="connsiteX5-303" fmla="*/ 10632 w 12222225"/>
              <a:gd name="connsiteY5-304" fmla="*/ 4404091 h 4404091"/>
              <a:gd name="connsiteX6-305" fmla="*/ 0 w 12222225"/>
              <a:gd name="connsiteY6-306" fmla="*/ 0 h 4404091"/>
              <a:gd name="connsiteX0-307" fmla="*/ 0 w 12232858"/>
              <a:gd name="connsiteY0-308" fmla="*/ 219429 h 3300796"/>
              <a:gd name="connsiteX1-309" fmla="*/ 2975443 w 12232858"/>
              <a:gd name="connsiteY1-310" fmla="*/ 285563 h 3300796"/>
              <a:gd name="connsiteX2-311" fmla="*/ 6409760 w 12232858"/>
              <a:gd name="connsiteY2-312" fmla="*/ 1004164 h 3300796"/>
              <a:gd name="connsiteX3-313" fmla="*/ 12232858 w 12232858"/>
              <a:gd name="connsiteY3-314" fmla="*/ 447820 h 3300796"/>
              <a:gd name="connsiteX4-315" fmla="*/ 12211593 w 12232858"/>
              <a:gd name="connsiteY4-316" fmla="*/ 3300796 h 3300796"/>
              <a:gd name="connsiteX5-317" fmla="*/ 21265 w 12232858"/>
              <a:gd name="connsiteY5-318" fmla="*/ 3300796 h 3300796"/>
              <a:gd name="connsiteX6-319" fmla="*/ 0 w 12232858"/>
              <a:gd name="connsiteY6-320" fmla="*/ 219429 h 3300796"/>
              <a:gd name="connsiteX0-321" fmla="*/ 0 w 12232858"/>
              <a:gd name="connsiteY0-322" fmla="*/ 113545 h 3194912"/>
              <a:gd name="connsiteX1-323" fmla="*/ 2975443 w 12232858"/>
              <a:gd name="connsiteY1-324" fmla="*/ 179679 h 3194912"/>
              <a:gd name="connsiteX2-325" fmla="*/ 6409760 w 12232858"/>
              <a:gd name="connsiteY2-326" fmla="*/ 898280 h 3194912"/>
              <a:gd name="connsiteX3-327" fmla="*/ 12232858 w 12232858"/>
              <a:gd name="connsiteY3-328" fmla="*/ 341936 h 3194912"/>
              <a:gd name="connsiteX4-329" fmla="*/ 12211593 w 12232858"/>
              <a:gd name="connsiteY4-330" fmla="*/ 3194912 h 3194912"/>
              <a:gd name="connsiteX5-331" fmla="*/ 21265 w 12232858"/>
              <a:gd name="connsiteY5-332" fmla="*/ 3194912 h 3194912"/>
              <a:gd name="connsiteX6-333" fmla="*/ 0 w 12232858"/>
              <a:gd name="connsiteY6-334" fmla="*/ 113545 h 3194912"/>
              <a:gd name="connsiteX0-335" fmla="*/ 0 w 12232858"/>
              <a:gd name="connsiteY0-336" fmla="*/ 48790 h 3130157"/>
              <a:gd name="connsiteX1-337" fmla="*/ 4261983 w 12232858"/>
              <a:gd name="connsiteY1-338" fmla="*/ 186039 h 3130157"/>
              <a:gd name="connsiteX2-339" fmla="*/ 6409760 w 12232858"/>
              <a:gd name="connsiteY2-340" fmla="*/ 833525 h 3130157"/>
              <a:gd name="connsiteX3-341" fmla="*/ 12232858 w 12232858"/>
              <a:gd name="connsiteY3-342" fmla="*/ 277181 h 3130157"/>
              <a:gd name="connsiteX4-343" fmla="*/ 12211593 w 12232858"/>
              <a:gd name="connsiteY4-344" fmla="*/ 3130157 h 3130157"/>
              <a:gd name="connsiteX5-345" fmla="*/ 21265 w 12232858"/>
              <a:gd name="connsiteY5-346" fmla="*/ 3130157 h 3130157"/>
              <a:gd name="connsiteX6-347" fmla="*/ 0 w 12232858"/>
              <a:gd name="connsiteY6-348" fmla="*/ 48790 h 3130157"/>
              <a:gd name="connsiteX0-349" fmla="*/ 0 w 12232858"/>
              <a:gd name="connsiteY0-350" fmla="*/ 0 h 3081367"/>
              <a:gd name="connsiteX1-351" fmla="*/ 4261983 w 12232858"/>
              <a:gd name="connsiteY1-352" fmla="*/ 137249 h 3081367"/>
              <a:gd name="connsiteX2-353" fmla="*/ 6409760 w 12232858"/>
              <a:gd name="connsiteY2-354" fmla="*/ 784735 h 3081367"/>
              <a:gd name="connsiteX3-355" fmla="*/ 12232858 w 12232858"/>
              <a:gd name="connsiteY3-356" fmla="*/ 228391 h 3081367"/>
              <a:gd name="connsiteX4-357" fmla="*/ 12211593 w 12232858"/>
              <a:gd name="connsiteY4-358" fmla="*/ 3081367 h 3081367"/>
              <a:gd name="connsiteX5-359" fmla="*/ 21265 w 12232858"/>
              <a:gd name="connsiteY5-360" fmla="*/ 3081367 h 3081367"/>
              <a:gd name="connsiteX6-361" fmla="*/ 0 w 12232858"/>
              <a:gd name="connsiteY6-362" fmla="*/ 0 h 3081367"/>
              <a:gd name="connsiteX0-363" fmla="*/ 0 w 12232858"/>
              <a:gd name="connsiteY0-364" fmla="*/ 0 h 3081367"/>
              <a:gd name="connsiteX1-365" fmla="*/ 4261983 w 12232858"/>
              <a:gd name="connsiteY1-366" fmla="*/ 137249 h 3081367"/>
              <a:gd name="connsiteX2-367" fmla="*/ 6409760 w 12232858"/>
              <a:gd name="connsiteY2-368" fmla="*/ 784735 h 3081367"/>
              <a:gd name="connsiteX3-369" fmla="*/ 12232858 w 12232858"/>
              <a:gd name="connsiteY3-370" fmla="*/ 228391 h 3081367"/>
              <a:gd name="connsiteX4-371" fmla="*/ 12211593 w 12232858"/>
              <a:gd name="connsiteY4-372" fmla="*/ 3081367 h 3081367"/>
              <a:gd name="connsiteX5-373" fmla="*/ 21265 w 12232858"/>
              <a:gd name="connsiteY5-374" fmla="*/ 3081367 h 3081367"/>
              <a:gd name="connsiteX6-375" fmla="*/ 0 w 12232858"/>
              <a:gd name="connsiteY6-376" fmla="*/ 0 h 3081367"/>
              <a:gd name="connsiteX0-377" fmla="*/ 0 w 12232858"/>
              <a:gd name="connsiteY0-378" fmla="*/ 0 h 3081367"/>
              <a:gd name="connsiteX1-379" fmla="*/ 4261983 w 12232858"/>
              <a:gd name="connsiteY1-380" fmla="*/ 137249 h 3081367"/>
              <a:gd name="connsiteX2-381" fmla="*/ 9280551 w 12232858"/>
              <a:gd name="connsiteY2-382" fmla="*/ 841626 h 3081367"/>
              <a:gd name="connsiteX3-383" fmla="*/ 12232858 w 12232858"/>
              <a:gd name="connsiteY3-384" fmla="*/ 228391 h 3081367"/>
              <a:gd name="connsiteX4-385" fmla="*/ 12211593 w 12232858"/>
              <a:gd name="connsiteY4-386" fmla="*/ 3081367 h 3081367"/>
              <a:gd name="connsiteX5-387" fmla="*/ 21265 w 12232858"/>
              <a:gd name="connsiteY5-388" fmla="*/ 3081367 h 3081367"/>
              <a:gd name="connsiteX6-389" fmla="*/ 0 w 12232858"/>
              <a:gd name="connsiteY6-390" fmla="*/ 0 h 3081367"/>
              <a:gd name="connsiteX0-391" fmla="*/ 0 w 12232858"/>
              <a:gd name="connsiteY0-392" fmla="*/ 0 h 3081367"/>
              <a:gd name="connsiteX1-393" fmla="*/ 4261983 w 12232858"/>
              <a:gd name="connsiteY1-394" fmla="*/ 137249 h 3081367"/>
              <a:gd name="connsiteX2-395" fmla="*/ 9046634 w 12232858"/>
              <a:gd name="connsiteY2-396" fmla="*/ 542946 h 3081367"/>
              <a:gd name="connsiteX3-397" fmla="*/ 12232858 w 12232858"/>
              <a:gd name="connsiteY3-398" fmla="*/ 228391 h 3081367"/>
              <a:gd name="connsiteX4-399" fmla="*/ 12211593 w 12232858"/>
              <a:gd name="connsiteY4-400" fmla="*/ 3081367 h 3081367"/>
              <a:gd name="connsiteX5-401" fmla="*/ 21265 w 12232858"/>
              <a:gd name="connsiteY5-402" fmla="*/ 3081367 h 3081367"/>
              <a:gd name="connsiteX6-403" fmla="*/ 0 w 12232858"/>
              <a:gd name="connsiteY6-404" fmla="*/ 0 h 3081367"/>
              <a:gd name="connsiteX0-405" fmla="*/ 0 w 12232858"/>
              <a:gd name="connsiteY0-406" fmla="*/ 0 h 3081367"/>
              <a:gd name="connsiteX1-407" fmla="*/ 4261983 w 12232858"/>
              <a:gd name="connsiteY1-408" fmla="*/ 137249 h 3081367"/>
              <a:gd name="connsiteX2-409" fmla="*/ 9046634 w 12232858"/>
              <a:gd name="connsiteY2-410" fmla="*/ 542946 h 3081367"/>
              <a:gd name="connsiteX3-411" fmla="*/ 12232858 w 12232858"/>
              <a:gd name="connsiteY3-412" fmla="*/ 228391 h 3081367"/>
              <a:gd name="connsiteX4-413" fmla="*/ 12211593 w 12232858"/>
              <a:gd name="connsiteY4-414" fmla="*/ 3081367 h 3081367"/>
              <a:gd name="connsiteX5-415" fmla="*/ 21265 w 12232858"/>
              <a:gd name="connsiteY5-416" fmla="*/ 3081367 h 3081367"/>
              <a:gd name="connsiteX6-417" fmla="*/ 0 w 12232858"/>
              <a:gd name="connsiteY6-418" fmla="*/ 0 h 3081367"/>
              <a:gd name="connsiteX0-419" fmla="*/ 0 w 12232858"/>
              <a:gd name="connsiteY0-420" fmla="*/ 1094332 h 4175699"/>
              <a:gd name="connsiteX1-421" fmla="*/ 4261983 w 12232858"/>
              <a:gd name="connsiteY1-422" fmla="*/ 1231581 h 4175699"/>
              <a:gd name="connsiteX2-423" fmla="*/ 9046634 w 12232858"/>
              <a:gd name="connsiteY2-424" fmla="*/ 1637278 h 4175699"/>
              <a:gd name="connsiteX3-425" fmla="*/ 12232858 w 12232858"/>
              <a:gd name="connsiteY3-426" fmla="*/ 0 h 4175699"/>
              <a:gd name="connsiteX4-427" fmla="*/ 12211593 w 12232858"/>
              <a:gd name="connsiteY4-428" fmla="*/ 4175699 h 4175699"/>
              <a:gd name="connsiteX5-429" fmla="*/ 21265 w 12232858"/>
              <a:gd name="connsiteY5-430" fmla="*/ 4175699 h 4175699"/>
              <a:gd name="connsiteX6-431" fmla="*/ 0 w 12232858"/>
              <a:gd name="connsiteY6-432" fmla="*/ 1094332 h 4175699"/>
              <a:gd name="connsiteX0-433" fmla="*/ 10633 w 12211593"/>
              <a:gd name="connsiteY0-434" fmla="*/ 1051665 h 4175699"/>
              <a:gd name="connsiteX1-435" fmla="*/ 4240718 w 12211593"/>
              <a:gd name="connsiteY1-436" fmla="*/ 1231581 h 4175699"/>
              <a:gd name="connsiteX2-437" fmla="*/ 9025369 w 12211593"/>
              <a:gd name="connsiteY2-438" fmla="*/ 1637278 h 4175699"/>
              <a:gd name="connsiteX3-439" fmla="*/ 12211593 w 12211593"/>
              <a:gd name="connsiteY3-440" fmla="*/ 0 h 4175699"/>
              <a:gd name="connsiteX4-441" fmla="*/ 12190328 w 12211593"/>
              <a:gd name="connsiteY4-442" fmla="*/ 4175699 h 4175699"/>
              <a:gd name="connsiteX5-443" fmla="*/ 0 w 12211593"/>
              <a:gd name="connsiteY5-444" fmla="*/ 4175699 h 4175699"/>
              <a:gd name="connsiteX6-445" fmla="*/ 10633 w 12211593"/>
              <a:gd name="connsiteY6-446" fmla="*/ 1051665 h 4175699"/>
              <a:gd name="connsiteX0-447" fmla="*/ 10633 w 12211593"/>
              <a:gd name="connsiteY0-448" fmla="*/ 1051665 h 4175699"/>
              <a:gd name="connsiteX1-449" fmla="*/ 4240718 w 12211593"/>
              <a:gd name="connsiteY1-450" fmla="*/ 1231581 h 4175699"/>
              <a:gd name="connsiteX2-451" fmla="*/ 9025369 w 12211593"/>
              <a:gd name="connsiteY2-452" fmla="*/ 1637278 h 4175699"/>
              <a:gd name="connsiteX3-453" fmla="*/ 12211593 w 12211593"/>
              <a:gd name="connsiteY3-454" fmla="*/ 0 h 4175699"/>
              <a:gd name="connsiteX4-455" fmla="*/ 12190328 w 12211593"/>
              <a:gd name="connsiteY4-456" fmla="*/ 4175699 h 4175699"/>
              <a:gd name="connsiteX5-457" fmla="*/ 10684049 w 12211593"/>
              <a:gd name="connsiteY5-458" fmla="*/ 4175268 h 4175699"/>
              <a:gd name="connsiteX6-459" fmla="*/ 0 w 12211593"/>
              <a:gd name="connsiteY6-460" fmla="*/ 4175699 h 4175699"/>
              <a:gd name="connsiteX7" fmla="*/ 10633 w 12211593"/>
              <a:gd name="connsiteY7" fmla="*/ 1051665 h 4175699"/>
              <a:gd name="connsiteX0-461" fmla="*/ 10633 w 12211593"/>
              <a:gd name="connsiteY0-462" fmla="*/ 1051665 h 4415602"/>
              <a:gd name="connsiteX1-463" fmla="*/ 4240718 w 12211593"/>
              <a:gd name="connsiteY1-464" fmla="*/ 1231581 h 4415602"/>
              <a:gd name="connsiteX2-465" fmla="*/ 9025369 w 12211593"/>
              <a:gd name="connsiteY2-466" fmla="*/ 1637278 h 4415602"/>
              <a:gd name="connsiteX3-467" fmla="*/ 12211593 w 12211593"/>
              <a:gd name="connsiteY3-468" fmla="*/ 0 h 4415602"/>
              <a:gd name="connsiteX4-469" fmla="*/ 12190328 w 12211593"/>
              <a:gd name="connsiteY4-470" fmla="*/ 4175699 h 4415602"/>
              <a:gd name="connsiteX5-471" fmla="*/ 5229547 w 12211593"/>
              <a:gd name="connsiteY5-472" fmla="*/ 4415602 h 4415602"/>
              <a:gd name="connsiteX6-473" fmla="*/ 0 w 12211593"/>
              <a:gd name="connsiteY6-474" fmla="*/ 4175699 h 4415602"/>
              <a:gd name="connsiteX7-475" fmla="*/ 10633 w 12211593"/>
              <a:gd name="connsiteY7-476" fmla="*/ 1051665 h 4415602"/>
              <a:gd name="connsiteX0-477" fmla="*/ 10633 w 12211593"/>
              <a:gd name="connsiteY0-478" fmla="*/ 1051665 h 4175699"/>
              <a:gd name="connsiteX1-479" fmla="*/ 4240718 w 12211593"/>
              <a:gd name="connsiteY1-480" fmla="*/ 1231581 h 4175699"/>
              <a:gd name="connsiteX2-481" fmla="*/ 9025369 w 12211593"/>
              <a:gd name="connsiteY2-482" fmla="*/ 1637278 h 4175699"/>
              <a:gd name="connsiteX3-483" fmla="*/ 12211593 w 12211593"/>
              <a:gd name="connsiteY3-484" fmla="*/ 0 h 4175699"/>
              <a:gd name="connsiteX4-485" fmla="*/ 12190328 w 12211593"/>
              <a:gd name="connsiteY4-486" fmla="*/ 4175699 h 4175699"/>
              <a:gd name="connsiteX5-487" fmla="*/ 4772347 w 12211593"/>
              <a:gd name="connsiteY5-488" fmla="*/ 3822776 h 4175699"/>
              <a:gd name="connsiteX6-489" fmla="*/ 0 w 12211593"/>
              <a:gd name="connsiteY6-490" fmla="*/ 4175699 h 4175699"/>
              <a:gd name="connsiteX7-491" fmla="*/ 10633 w 12211593"/>
              <a:gd name="connsiteY7-492" fmla="*/ 1051665 h 4175699"/>
              <a:gd name="connsiteX0-493" fmla="*/ 10633 w 12211593"/>
              <a:gd name="connsiteY0-494" fmla="*/ 1051665 h 4175699"/>
              <a:gd name="connsiteX1-495" fmla="*/ 4240718 w 12211593"/>
              <a:gd name="connsiteY1-496" fmla="*/ 1231581 h 4175699"/>
              <a:gd name="connsiteX2-497" fmla="*/ 9025369 w 12211593"/>
              <a:gd name="connsiteY2-498" fmla="*/ 1637278 h 4175699"/>
              <a:gd name="connsiteX3-499" fmla="*/ 12211593 w 12211593"/>
              <a:gd name="connsiteY3-500" fmla="*/ 0 h 4175699"/>
              <a:gd name="connsiteX4-501" fmla="*/ 12190328 w 12211593"/>
              <a:gd name="connsiteY4-502" fmla="*/ 4175699 h 4175699"/>
              <a:gd name="connsiteX5-503" fmla="*/ 4772347 w 12211593"/>
              <a:gd name="connsiteY5-504" fmla="*/ 3822776 h 4175699"/>
              <a:gd name="connsiteX6-505" fmla="*/ 0 w 12211593"/>
              <a:gd name="connsiteY6-506" fmla="*/ 4175699 h 4175699"/>
              <a:gd name="connsiteX7-507" fmla="*/ 10633 w 12211593"/>
              <a:gd name="connsiteY7-508" fmla="*/ 1051665 h 4175699"/>
              <a:gd name="connsiteX0-509" fmla="*/ 10633 w 12211593"/>
              <a:gd name="connsiteY0-510" fmla="*/ 1051665 h 4179508"/>
              <a:gd name="connsiteX1-511" fmla="*/ 4240718 w 12211593"/>
              <a:gd name="connsiteY1-512" fmla="*/ 1231581 h 4179508"/>
              <a:gd name="connsiteX2-513" fmla="*/ 9025369 w 12211593"/>
              <a:gd name="connsiteY2-514" fmla="*/ 1637278 h 4179508"/>
              <a:gd name="connsiteX3-515" fmla="*/ 12211593 w 12211593"/>
              <a:gd name="connsiteY3-516" fmla="*/ 0 h 4179508"/>
              <a:gd name="connsiteX4-517" fmla="*/ 12190328 w 12211593"/>
              <a:gd name="connsiteY4-518" fmla="*/ 4175699 h 4179508"/>
              <a:gd name="connsiteX5-519" fmla="*/ 4772347 w 12211593"/>
              <a:gd name="connsiteY5-520" fmla="*/ 3822776 h 4179508"/>
              <a:gd name="connsiteX6-521" fmla="*/ 0 w 12211593"/>
              <a:gd name="connsiteY6-522" fmla="*/ 4175699 h 4179508"/>
              <a:gd name="connsiteX7-523" fmla="*/ 10633 w 12211593"/>
              <a:gd name="connsiteY7-524" fmla="*/ 1051665 h 4179508"/>
              <a:gd name="connsiteX0-525" fmla="*/ 10633 w 12211593"/>
              <a:gd name="connsiteY0-526" fmla="*/ 1051665 h 4175699"/>
              <a:gd name="connsiteX1-527" fmla="*/ 4240718 w 12211593"/>
              <a:gd name="connsiteY1-528" fmla="*/ 1231581 h 4175699"/>
              <a:gd name="connsiteX2-529" fmla="*/ 9025369 w 12211593"/>
              <a:gd name="connsiteY2-530" fmla="*/ 1637278 h 4175699"/>
              <a:gd name="connsiteX3-531" fmla="*/ 12211593 w 12211593"/>
              <a:gd name="connsiteY3-532" fmla="*/ 0 h 4175699"/>
              <a:gd name="connsiteX4-533" fmla="*/ 12190328 w 12211593"/>
              <a:gd name="connsiteY4-534" fmla="*/ 4175699 h 4175699"/>
              <a:gd name="connsiteX5-535" fmla="*/ 8770189 w 12211593"/>
              <a:gd name="connsiteY5-536" fmla="*/ 3694598 h 4175699"/>
              <a:gd name="connsiteX6-537" fmla="*/ 0 w 12211593"/>
              <a:gd name="connsiteY6-538" fmla="*/ 4175699 h 4175699"/>
              <a:gd name="connsiteX7-539" fmla="*/ 10633 w 12211593"/>
              <a:gd name="connsiteY7-540" fmla="*/ 1051665 h 4175699"/>
              <a:gd name="connsiteX0-541" fmla="*/ 10633 w 12211593"/>
              <a:gd name="connsiteY0-542" fmla="*/ 1051665 h 4175699"/>
              <a:gd name="connsiteX1-543" fmla="*/ 4240718 w 12211593"/>
              <a:gd name="connsiteY1-544" fmla="*/ 1231581 h 4175699"/>
              <a:gd name="connsiteX2-545" fmla="*/ 9025369 w 12211593"/>
              <a:gd name="connsiteY2-546" fmla="*/ 1637278 h 4175699"/>
              <a:gd name="connsiteX3-547" fmla="*/ 12211593 w 12211593"/>
              <a:gd name="connsiteY3-548" fmla="*/ 0 h 4175699"/>
              <a:gd name="connsiteX4-549" fmla="*/ 12190328 w 12211593"/>
              <a:gd name="connsiteY4-550" fmla="*/ 4175699 h 4175699"/>
              <a:gd name="connsiteX5-551" fmla="*/ 8770189 w 12211593"/>
              <a:gd name="connsiteY5-552" fmla="*/ 3694598 h 4175699"/>
              <a:gd name="connsiteX6-553" fmla="*/ 0 w 12211593"/>
              <a:gd name="connsiteY6-554" fmla="*/ 4175699 h 4175699"/>
              <a:gd name="connsiteX7-555" fmla="*/ 10633 w 12211593"/>
              <a:gd name="connsiteY7-556" fmla="*/ 1051665 h 4175699"/>
              <a:gd name="connsiteX0-557" fmla="*/ 10633 w 12211593"/>
              <a:gd name="connsiteY0-558" fmla="*/ 1051665 h 4332234"/>
              <a:gd name="connsiteX1-559" fmla="*/ 4240718 w 12211593"/>
              <a:gd name="connsiteY1-560" fmla="*/ 1231581 h 4332234"/>
              <a:gd name="connsiteX2-561" fmla="*/ 9025369 w 12211593"/>
              <a:gd name="connsiteY2-562" fmla="*/ 1637278 h 4332234"/>
              <a:gd name="connsiteX3-563" fmla="*/ 12211593 w 12211593"/>
              <a:gd name="connsiteY3-564" fmla="*/ 0 h 4332234"/>
              <a:gd name="connsiteX4-565" fmla="*/ 12190328 w 12211593"/>
              <a:gd name="connsiteY4-566" fmla="*/ 4175699 h 4332234"/>
              <a:gd name="connsiteX5-567" fmla="*/ 8802087 w 12211593"/>
              <a:gd name="connsiteY5-568" fmla="*/ 4063112 h 4332234"/>
              <a:gd name="connsiteX6-569" fmla="*/ 0 w 12211593"/>
              <a:gd name="connsiteY6-570" fmla="*/ 4175699 h 4332234"/>
              <a:gd name="connsiteX7-571" fmla="*/ 10633 w 12211593"/>
              <a:gd name="connsiteY7-572" fmla="*/ 1051665 h 4332234"/>
              <a:gd name="connsiteX0-573" fmla="*/ 10633 w 12211593"/>
              <a:gd name="connsiteY0-574" fmla="*/ 1051665 h 4332232"/>
              <a:gd name="connsiteX1-575" fmla="*/ 4240718 w 12211593"/>
              <a:gd name="connsiteY1-576" fmla="*/ 1231581 h 4332232"/>
              <a:gd name="connsiteX2-577" fmla="*/ 9025369 w 12211593"/>
              <a:gd name="connsiteY2-578" fmla="*/ 1637278 h 4332232"/>
              <a:gd name="connsiteX3-579" fmla="*/ 12211593 w 12211593"/>
              <a:gd name="connsiteY3-580" fmla="*/ 0 h 4332232"/>
              <a:gd name="connsiteX4-581" fmla="*/ 12190328 w 12211593"/>
              <a:gd name="connsiteY4-582" fmla="*/ 4175699 h 4332232"/>
              <a:gd name="connsiteX5-583" fmla="*/ 8802087 w 12211593"/>
              <a:gd name="connsiteY5-584" fmla="*/ 4063112 h 4332232"/>
              <a:gd name="connsiteX6-585" fmla="*/ 0 w 12211593"/>
              <a:gd name="connsiteY6-586" fmla="*/ 4175699 h 4332232"/>
              <a:gd name="connsiteX7-587" fmla="*/ 10633 w 12211593"/>
              <a:gd name="connsiteY7-588" fmla="*/ 1051665 h 4332232"/>
              <a:gd name="connsiteX0-589" fmla="*/ 10633 w 12211593"/>
              <a:gd name="connsiteY0-590" fmla="*/ 1051665 h 4332234"/>
              <a:gd name="connsiteX1-591" fmla="*/ 4240718 w 12211593"/>
              <a:gd name="connsiteY1-592" fmla="*/ 1231581 h 4332234"/>
              <a:gd name="connsiteX2-593" fmla="*/ 9025369 w 12211593"/>
              <a:gd name="connsiteY2-594" fmla="*/ 1637278 h 4332234"/>
              <a:gd name="connsiteX3-595" fmla="*/ 12211593 w 12211593"/>
              <a:gd name="connsiteY3-596" fmla="*/ 0 h 4332234"/>
              <a:gd name="connsiteX4-597" fmla="*/ 12190328 w 12211593"/>
              <a:gd name="connsiteY4-598" fmla="*/ 4175699 h 4332234"/>
              <a:gd name="connsiteX5-599" fmla="*/ 8802087 w 12211593"/>
              <a:gd name="connsiteY5-600" fmla="*/ 4063112 h 4332234"/>
              <a:gd name="connsiteX6-601" fmla="*/ 0 w 12211593"/>
              <a:gd name="connsiteY6-602" fmla="*/ 4175699 h 4332234"/>
              <a:gd name="connsiteX7-603" fmla="*/ 10633 w 12211593"/>
              <a:gd name="connsiteY7-604" fmla="*/ 1051665 h 4332234"/>
              <a:gd name="connsiteX0-605" fmla="*/ 21265 w 12222225"/>
              <a:gd name="connsiteY0-606" fmla="*/ 1051665 h 4264060"/>
              <a:gd name="connsiteX1-607" fmla="*/ 4251350 w 12222225"/>
              <a:gd name="connsiteY1-608" fmla="*/ 1231581 h 4264060"/>
              <a:gd name="connsiteX2-609" fmla="*/ 9036001 w 12222225"/>
              <a:gd name="connsiteY2-610" fmla="*/ 1637278 h 4264060"/>
              <a:gd name="connsiteX3-611" fmla="*/ 12222225 w 12222225"/>
              <a:gd name="connsiteY3-612" fmla="*/ 0 h 4264060"/>
              <a:gd name="connsiteX4-613" fmla="*/ 12200960 w 12222225"/>
              <a:gd name="connsiteY4-614" fmla="*/ 4175699 h 4264060"/>
              <a:gd name="connsiteX5-615" fmla="*/ 8812719 w 12222225"/>
              <a:gd name="connsiteY5-616" fmla="*/ 4063112 h 4264060"/>
              <a:gd name="connsiteX6-617" fmla="*/ 0 w 12222225"/>
              <a:gd name="connsiteY6-618" fmla="*/ 3839231 h 4264060"/>
              <a:gd name="connsiteX7-619" fmla="*/ 21265 w 12222225"/>
              <a:gd name="connsiteY7-620" fmla="*/ 1051665 h 426406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95" y="connsiteY6-96"/>
              </a:cxn>
              <a:cxn ang="0">
                <a:pos x="connsiteX7-475" y="connsiteY7-476"/>
              </a:cxn>
            </a:cxnLst>
            <a:rect l="l" t="t" r="r" b="b"/>
            <a:pathLst>
              <a:path w="12222225" h="4264060">
                <a:moveTo>
                  <a:pt x="21265" y="1051665"/>
                </a:moveTo>
                <a:cubicBezTo>
                  <a:pt x="2416576" y="2151193"/>
                  <a:pt x="2260075" y="766972"/>
                  <a:pt x="4251350" y="1231581"/>
                </a:cubicBezTo>
                <a:cubicBezTo>
                  <a:pt x="5647759" y="1554564"/>
                  <a:pt x="7437574" y="2094477"/>
                  <a:pt x="9036001" y="1637278"/>
                </a:cubicBezTo>
                <a:cubicBezTo>
                  <a:pt x="10278828" y="1196925"/>
                  <a:pt x="10554095" y="1727170"/>
                  <a:pt x="12222225" y="0"/>
                </a:cubicBezTo>
                <a:lnTo>
                  <a:pt x="12200960" y="4175699"/>
                </a:lnTo>
                <a:cubicBezTo>
                  <a:pt x="10844719" y="3753633"/>
                  <a:pt x="10115798" y="3668040"/>
                  <a:pt x="8812719" y="4063112"/>
                </a:cubicBezTo>
                <a:cubicBezTo>
                  <a:pt x="7115612" y="4661423"/>
                  <a:pt x="1590782" y="3721590"/>
                  <a:pt x="0" y="3839231"/>
                </a:cubicBezTo>
                <a:cubicBezTo>
                  <a:pt x="3544" y="2797886"/>
                  <a:pt x="17721" y="2093010"/>
                  <a:pt x="21265" y="1051665"/>
                </a:cubicBezTo>
                <a:close/>
              </a:path>
            </a:pathLst>
          </a:custGeom>
          <a:solidFill>
            <a:schemeClr val="accent2">
              <a:alpha val="6313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kumimoji="1" lang="zh-CN" altLang="en-US" dirty="0"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48649" y="1550287"/>
            <a:ext cx="3203123" cy="521708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62404" y="599732"/>
            <a:ext cx="2790224" cy="1018902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4168817" y="1512989"/>
            <a:ext cx="1148080" cy="711200"/>
            <a:chOff x="4947920" y="1036320"/>
            <a:chExt cx="1148080" cy="711200"/>
          </a:xfrm>
        </p:grpSpPr>
        <p:sp>
          <p:nvSpPr>
            <p:cNvPr id="9" name="平行四边形 8"/>
            <p:cNvSpPr/>
            <p:nvPr/>
          </p:nvSpPr>
          <p:spPr>
            <a:xfrm>
              <a:off x="4947920" y="1036320"/>
              <a:ext cx="1148080" cy="711200"/>
            </a:xfrm>
            <a:prstGeom prst="parallelogram">
              <a:avLst/>
            </a:prstGeom>
            <a:gradFill>
              <a:gsLst>
                <a:gs pos="0">
                  <a:schemeClr val="accent2"/>
                </a:gs>
                <a:gs pos="33000">
                  <a:schemeClr val="accent1">
                    <a:lumMod val="45000"/>
                    <a:lumOff val="55000"/>
                  </a:schemeClr>
                </a:gs>
                <a:gs pos="60000">
                  <a:schemeClr val="accent2"/>
                </a:gs>
              </a:gsLst>
              <a:lin ang="2400000" scaled="0"/>
            </a:gradFill>
            <a:ln>
              <a:noFill/>
            </a:ln>
            <a:effectLst>
              <a:reflection blurRad="6350" stA="270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cs typeface="+mn-ea"/>
                <a:sym typeface="+mn-lt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5137784" y="1130310"/>
              <a:ext cx="7683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2"/>
                  </a:solidFill>
                  <a:cs typeface="+mn-ea"/>
                  <a:sym typeface="+mn-lt"/>
                </a:rPr>
                <a:t>1</a:t>
              </a:r>
              <a:endParaRPr lang="zh-CN" altLang="en-US" sz="2800" b="1" dirty="0">
                <a:solidFill>
                  <a:schemeClr val="bg2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1963610" y="2737201"/>
            <a:ext cx="585851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b="1" dirty="0">
                <a:solidFill>
                  <a:schemeClr val="tx2"/>
                </a:solidFill>
                <a:cs typeface="+mn-ea"/>
                <a:sym typeface="+mn-lt"/>
              </a:rPr>
              <a:t>输入章节标题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7102" y="599732"/>
            <a:ext cx="1409700" cy="38100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0" y="4385744"/>
            <a:ext cx="12192000" cy="2472256"/>
            <a:chOff x="0" y="4385744"/>
            <a:chExt cx="12192000" cy="247225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0" y="5921804"/>
              <a:ext cx="12192000" cy="936196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flipH="1">
              <a:off x="343622" y="4385744"/>
              <a:ext cx="1987982" cy="2352843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split orient="vert"/>
      </p:transition>
    </mc:Choice>
    <mc:Fallback xmlns="">
      <p:transition spd="slow" advClick="0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2360869" y="2004102"/>
            <a:ext cx="9431079" cy="3530009"/>
          </a:xfrm>
          <a:prstGeom prst="roundRect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cs typeface="+mn-ea"/>
              <a:sym typeface="+mn-lt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4290900" y="564707"/>
            <a:ext cx="37973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400" b="1">
                <a:solidFill>
                  <a:srgbClr val="4537C4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pPr algn="ctr"/>
            <a:r>
              <a:rPr lang="zh-CN" altLang="en-US" sz="2800" b="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输入标题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4647846" y="1074697"/>
            <a:ext cx="30834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accent1"/>
                </a:solidFill>
                <a:cs typeface="+mn-ea"/>
                <a:sym typeface="+mn-lt"/>
              </a:rPr>
              <a:t>Please</a:t>
            </a:r>
            <a:r>
              <a:rPr lang="zh-CN" altLang="en-US" sz="1200" dirty="0">
                <a:solidFill>
                  <a:schemeClr val="accent1"/>
                </a:solidFill>
                <a:cs typeface="+mn-ea"/>
                <a:sym typeface="+mn-lt"/>
              </a:rPr>
              <a:t>  </a:t>
            </a:r>
            <a:r>
              <a:rPr lang="en-US" altLang="zh-CN" sz="1200" dirty="0">
                <a:solidFill>
                  <a:schemeClr val="accent1"/>
                </a:solidFill>
                <a:cs typeface="+mn-ea"/>
                <a:sym typeface="+mn-lt"/>
              </a:rPr>
              <a:t>Enter</a:t>
            </a:r>
            <a:r>
              <a:rPr lang="zh-CN" altLang="en-US" sz="1200" dirty="0">
                <a:solidFill>
                  <a:schemeClr val="accent1"/>
                </a:solidFill>
                <a:cs typeface="+mn-ea"/>
                <a:sym typeface="+mn-lt"/>
              </a:rPr>
              <a:t>  </a:t>
            </a:r>
            <a:r>
              <a:rPr lang="en-US" altLang="zh-CN" sz="1200" dirty="0">
                <a:solidFill>
                  <a:schemeClr val="accent1"/>
                </a:solidFill>
                <a:cs typeface="+mn-ea"/>
                <a:sym typeface="+mn-lt"/>
              </a:rPr>
              <a:t>Your</a:t>
            </a:r>
            <a:r>
              <a:rPr lang="zh-CN" altLang="en-US" sz="1200" dirty="0">
                <a:solidFill>
                  <a:schemeClr val="accent1"/>
                </a:solidFill>
                <a:cs typeface="+mn-ea"/>
                <a:sym typeface="+mn-lt"/>
              </a:rPr>
              <a:t>  </a:t>
            </a:r>
            <a:r>
              <a:rPr lang="en-US" altLang="zh-CN" sz="1200" dirty="0">
                <a:solidFill>
                  <a:schemeClr val="accent1"/>
                </a:solidFill>
                <a:cs typeface="+mn-ea"/>
                <a:sym typeface="+mn-lt"/>
              </a:rPr>
              <a:t>Title</a:t>
            </a:r>
            <a:endParaRPr kumimoji="1" lang="zh-CN" altLang="en-US" sz="12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18580" y="2004102"/>
            <a:ext cx="3442273" cy="3480252"/>
            <a:chOff x="1270000" y="1503680"/>
            <a:chExt cx="826692" cy="835813"/>
          </a:xfrm>
        </p:grpSpPr>
        <p:sp>
          <p:nvSpPr>
            <p:cNvPr id="2" name="椭圆 1"/>
            <p:cNvSpPr/>
            <p:nvPr/>
          </p:nvSpPr>
          <p:spPr>
            <a:xfrm>
              <a:off x="1270000" y="1503680"/>
              <a:ext cx="816532" cy="81653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cs typeface="+mn-ea"/>
                <a:sym typeface="+mn-lt"/>
              </a:endParaRPr>
            </a:p>
          </p:txBody>
        </p:sp>
        <p:pic>
          <p:nvPicPr>
            <p:cNvPr id="34" name="图形 33" descr="农民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280160" y="1522961"/>
              <a:ext cx="816532" cy="816532"/>
            </a:xfrm>
            <a:prstGeom prst="rect">
              <a:avLst/>
            </a:prstGeom>
          </p:spPr>
        </p:pic>
      </p:grpSp>
      <p:sp>
        <p:nvSpPr>
          <p:cNvPr id="35" name="矩形 34"/>
          <p:cNvSpPr/>
          <p:nvPr/>
        </p:nvSpPr>
        <p:spPr>
          <a:xfrm>
            <a:off x="4615040" y="3214594"/>
            <a:ext cx="2419121" cy="1788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这里添加你的详细小段落文本内容，与标题相关并符合整体语言风格内容请简洁，尽量生动，将你需要表达的意思表述清楚完整，控制好字数，与设计排版相符合，保持美观大方。在这里添加你的详细小段落文本内容，与标题相关。</a:t>
            </a:r>
            <a:endParaRPr lang="en-US" altLang="zh-CN" sz="105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6" name="iṥlíḋé"/>
          <p:cNvSpPr txBox="1"/>
          <p:nvPr/>
        </p:nvSpPr>
        <p:spPr bwMode="auto">
          <a:xfrm>
            <a:off x="4910980" y="2453820"/>
            <a:ext cx="1848501" cy="400110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4537C4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输入标题</a:t>
            </a:r>
            <a:endParaRPr lang="en-US" altLang="zh-CN" sz="2000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8002360" y="3233555"/>
            <a:ext cx="2419121" cy="1788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这里添加你的详细小段落文本内容，与标题相关并符合整体语言风格内容请简洁，尽量生动，将你需要表达的意思表述清楚完整，控制好字数，与设计排版相符合，保持美观大方。在这里添加你的详细小段落文本内容，与标题相关。</a:t>
            </a:r>
            <a:endParaRPr lang="en-US" altLang="zh-CN" sz="105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5" name="iṥlíḋé"/>
          <p:cNvSpPr txBox="1"/>
          <p:nvPr/>
        </p:nvSpPr>
        <p:spPr bwMode="auto">
          <a:xfrm>
            <a:off x="8287670" y="2462621"/>
            <a:ext cx="1848501" cy="400110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4537C4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输入标题</a:t>
            </a:r>
            <a:endParaRPr lang="en-US" altLang="zh-CN" sz="2000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split orient="vert"/>
      </p:transition>
    </mc:Choice>
    <mc:Fallback xmlns="">
      <p:transition spd="slow" advClick="0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1" grpId="0"/>
      <p:bldP spid="33" grpId="0"/>
      <p:bldP spid="35" grpId="0"/>
      <p:bldP spid="36" grpId="0"/>
      <p:bldP spid="42" grpId="0"/>
      <p:bldP spid="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3549243"/>
            <a:ext cx="12191999" cy="225766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cs typeface="+mn-ea"/>
              <a:sym typeface="+mn-lt"/>
            </a:endParaRPr>
          </a:p>
        </p:txBody>
      </p:sp>
      <p:sp>
        <p:nvSpPr>
          <p:cNvPr id="2" name="对角圆角矩形 1"/>
          <p:cNvSpPr/>
          <p:nvPr/>
        </p:nvSpPr>
        <p:spPr>
          <a:xfrm>
            <a:off x="895964" y="1481526"/>
            <a:ext cx="3394936" cy="4779324"/>
          </a:xfrm>
          <a:prstGeom prst="round2DiagRect">
            <a:avLst/>
          </a:prstGeom>
          <a:solidFill>
            <a:schemeClr val="accent4">
              <a:alpha val="5960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 flipV="1">
            <a:off x="1094242" y="2852806"/>
            <a:ext cx="2998381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4290900" y="564707"/>
            <a:ext cx="37973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400" b="1">
                <a:solidFill>
                  <a:srgbClr val="4537C4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pPr algn="ctr"/>
            <a:r>
              <a:rPr lang="zh-CN" altLang="en-US" sz="2800" b="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输入标题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4647846" y="1074697"/>
            <a:ext cx="30834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accent1"/>
                </a:solidFill>
                <a:cs typeface="+mn-ea"/>
                <a:sym typeface="+mn-lt"/>
              </a:rPr>
              <a:t>Please</a:t>
            </a:r>
            <a:r>
              <a:rPr lang="zh-CN" altLang="en-US" sz="1200" dirty="0">
                <a:solidFill>
                  <a:schemeClr val="accent1"/>
                </a:solidFill>
                <a:cs typeface="+mn-ea"/>
                <a:sym typeface="+mn-lt"/>
              </a:rPr>
              <a:t>  </a:t>
            </a:r>
            <a:r>
              <a:rPr lang="en-US" altLang="zh-CN" sz="1200" dirty="0">
                <a:solidFill>
                  <a:schemeClr val="accent1"/>
                </a:solidFill>
                <a:cs typeface="+mn-ea"/>
                <a:sym typeface="+mn-lt"/>
              </a:rPr>
              <a:t>Enter</a:t>
            </a:r>
            <a:r>
              <a:rPr lang="zh-CN" altLang="en-US" sz="1200" dirty="0">
                <a:solidFill>
                  <a:schemeClr val="accent1"/>
                </a:solidFill>
                <a:cs typeface="+mn-ea"/>
                <a:sym typeface="+mn-lt"/>
              </a:rPr>
              <a:t>  </a:t>
            </a:r>
            <a:r>
              <a:rPr lang="en-US" altLang="zh-CN" sz="1200" dirty="0">
                <a:solidFill>
                  <a:schemeClr val="accent1"/>
                </a:solidFill>
                <a:cs typeface="+mn-ea"/>
                <a:sym typeface="+mn-lt"/>
              </a:rPr>
              <a:t>Your</a:t>
            </a:r>
            <a:r>
              <a:rPr lang="zh-CN" altLang="en-US" sz="1200" dirty="0">
                <a:solidFill>
                  <a:schemeClr val="accent1"/>
                </a:solidFill>
                <a:cs typeface="+mn-ea"/>
                <a:sym typeface="+mn-lt"/>
              </a:rPr>
              <a:t>  </a:t>
            </a:r>
            <a:r>
              <a:rPr lang="en-US" altLang="zh-CN" sz="1200" dirty="0">
                <a:solidFill>
                  <a:schemeClr val="accent1"/>
                </a:solidFill>
                <a:cs typeface="+mn-ea"/>
                <a:sym typeface="+mn-lt"/>
              </a:rPr>
              <a:t>Title</a:t>
            </a:r>
            <a:endParaRPr kumimoji="1" lang="zh-CN" altLang="en-US" sz="12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224574" y="3655627"/>
            <a:ext cx="28373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bg2"/>
                </a:solidFill>
                <a:cs typeface="+mn-ea"/>
                <a:sym typeface="+mn-lt"/>
              </a:rPr>
              <a:t>在这里添加你的详细小段落文本内容，</a:t>
            </a:r>
            <a:endParaRPr lang="en-US" altLang="zh-CN" sz="1200" dirty="0">
              <a:solidFill>
                <a:schemeClr val="bg2"/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bg2"/>
                </a:solidFill>
                <a:cs typeface="+mn-ea"/>
                <a:sym typeface="+mn-lt"/>
              </a:rPr>
              <a:t>与标题相关并符合整体语言风格内容请简洁，尽量生动，</a:t>
            </a:r>
            <a:endParaRPr lang="en-US" altLang="zh-CN" sz="1200" dirty="0">
              <a:solidFill>
                <a:schemeClr val="bg2"/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bg2"/>
                </a:solidFill>
                <a:cs typeface="+mn-ea"/>
                <a:sym typeface="+mn-lt"/>
              </a:rPr>
              <a:t>将你需要表达的意思表述清楚完整，控制好字数，</a:t>
            </a:r>
            <a:endParaRPr lang="en-US" altLang="zh-CN" sz="1200" dirty="0">
              <a:solidFill>
                <a:schemeClr val="bg2"/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bg2"/>
                </a:solidFill>
                <a:cs typeface="+mn-ea"/>
                <a:sym typeface="+mn-lt"/>
              </a:rPr>
              <a:t>与设计排版相符合，保持美观大方。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1489591" y="2094774"/>
            <a:ext cx="2207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tx2"/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35" name="矩形 34"/>
          <p:cNvSpPr/>
          <p:nvPr/>
        </p:nvSpPr>
        <p:spPr>
          <a:xfrm>
            <a:off x="5068605" y="2155493"/>
            <a:ext cx="50611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这里添加你的详细小段落文本内容，与标题相关并符合整体语言风格内容请简洁，尽量生动，将你需要表达的意思表述清楚完整，控制好字数，与设计排版相符合，保持美观大方。在这里添加你的详细小段落文本内容，与标题相关。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8088290" y="3927888"/>
            <a:ext cx="1413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2"/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8088290" y="4444633"/>
            <a:ext cx="204235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bg2"/>
                </a:solidFill>
                <a:cs typeface="+mn-ea"/>
                <a:sym typeface="+mn-lt"/>
              </a:rPr>
              <a:t>在这里添加你的详细小段落文本内容，与标题相关并符合整体语言风格内容请简洁</a:t>
            </a:r>
            <a:r>
              <a:rPr lang="en-US" altLang="zh-CN" sz="1000" dirty="0">
                <a:solidFill>
                  <a:schemeClr val="bg2"/>
                </a:solidFill>
                <a:cs typeface="+mn-ea"/>
                <a:sym typeface="+mn-lt"/>
              </a:rPr>
              <a:t>......</a:t>
            </a:r>
            <a:endParaRPr lang="zh-CN" altLang="en-US" sz="1000" dirty="0">
              <a:solidFill>
                <a:schemeClr val="bg2"/>
              </a:solidFill>
              <a:cs typeface="+mn-ea"/>
              <a:sym typeface="+mn-lt"/>
            </a:endParaRPr>
          </a:p>
        </p:txBody>
      </p:sp>
      <p:pic>
        <p:nvPicPr>
          <p:cNvPr id="42" name="图片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5959" y="3986064"/>
            <a:ext cx="2336800" cy="127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split orient="vert"/>
      </p:transition>
    </mc:Choice>
    <mc:Fallback xmlns="">
      <p:transition spd="slow" advClick="0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8" grpId="0" animBg="1"/>
      <p:bldP spid="32" grpId="0"/>
      <p:bldP spid="33" grpId="0"/>
      <p:bldP spid="12" grpId="0"/>
      <p:bldP spid="34" grpId="0"/>
      <p:bldP spid="35" grpId="0"/>
      <p:bldP spid="36" grpId="0"/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42017" y="1380837"/>
            <a:ext cx="4611144" cy="4520233"/>
          </a:xfrm>
          <a:prstGeom prst="round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414096" y="2277016"/>
            <a:ext cx="50611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这里添加你的详细小段落文本内容，与标题相关并符合整体语言风格内容请简洁，尽量生动，将你需要表达的意思表述清楚完整，控制好字数，与设计排版相符合，保持美观大方。在这里添加你的详细小段落文本内容，与标题相关。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" name="iṥlíḋé"/>
          <p:cNvSpPr txBox="1"/>
          <p:nvPr/>
        </p:nvSpPr>
        <p:spPr bwMode="auto">
          <a:xfrm>
            <a:off x="1469212" y="1431646"/>
            <a:ext cx="2132708" cy="523220"/>
          </a:xfrm>
          <a:prstGeom prst="rect">
            <a:avLst/>
          </a:prstGeom>
          <a:solidFill>
            <a:srgbClr val="DE1B1B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4537C4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zh-CN" altLang="en-US" sz="2800" dirty="0">
                <a:solidFill>
                  <a:schemeClr val="bg2"/>
                </a:solidFill>
                <a:latin typeface="+mn-lt"/>
                <a:ea typeface="+mn-ea"/>
                <a:cs typeface="+mn-ea"/>
                <a:sym typeface="+mn-lt"/>
              </a:rPr>
              <a:t>输入标题</a:t>
            </a:r>
            <a:endParaRPr lang="en-US" altLang="zh-CN" sz="2800" dirty="0">
              <a:solidFill>
                <a:schemeClr val="bg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271950" y="4277727"/>
            <a:ext cx="1413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accent3"/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414096" y="4808134"/>
            <a:ext cx="204235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在这里添加你的详细小段落文本内容，与标题相关并符合整体语言风格内容请简洁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......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222086" y="4316643"/>
            <a:ext cx="1317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accent3"/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496745" y="4838460"/>
            <a:ext cx="204235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在这里添加你的详细小段落文本内容，与标题相关并符合整体语言风格内容请简洁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......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3" name="直线连接符 12"/>
          <p:cNvCxnSpPr/>
          <p:nvPr/>
        </p:nvCxnSpPr>
        <p:spPr>
          <a:xfrm>
            <a:off x="1469212" y="3700131"/>
            <a:ext cx="492095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组合 16"/>
          <p:cNvGrpSpPr/>
          <p:nvPr/>
        </p:nvGrpSpPr>
        <p:grpSpPr>
          <a:xfrm>
            <a:off x="1322939" y="3923737"/>
            <a:ext cx="914400" cy="914400"/>
            <a:chOff x="2743302" y="3490359"/>
            <a:chExt cx="914400" cy="914400"/>
          </a:xfrm>
        </p:grpSpPr>
        <p:pic>
          <p:nvPicPr>
            <p:cNvPr id="15" name="图形 14" descr="花环"/>
            <p:cNvPicPr>
              <a:picLocks noChangeAspect="1"/>
            </p:cNvPicPr>
            <p:nvPr/>
          </p:nvPicPr>
          <p:blipFill>
            <a:blip r:embed="rId5" cstate="screen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743302" y="3490359"/>
              <a:ext cx="914400" cy="914400"/>
            </a:xfrm>
            <a:prstGeom prst="rect">
              <a:avLst/>
            </a:prstGeom>
          </p:spPr>
        </p:pic>
        <p:sp>
          <p:nvSpPr>
            <p:cNvPr id="16" name="文本框 15"/>
            <p:cNvSpPr txBox="1"/>
            <p:nvPr/>
          </p:nvSpPr>
          <p:spPr>
            <a:xfrm>
              <a:off x="2889575" y="3770843"/>
              <a:ext cx="621853" cy="28176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kumimoji="1" lang="en-US" altLang="zh-CN" sz="1600" dirty="0">
                  <a:solidFill>
                    <a:schemeClr val="accent2"/>
                  </a:solidFill>
                  <a:cs typeface="+mn-ea"/>
                  <a:sym typeface="+mn-lt"/>
                </a:rPr>
                <a:t>01</a:t>
              </a:r>
              <a:endParaRPr kumimoji="1" lang="zh-CN" altLang="en-US" sz="1600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332478" y="3923737"/>
            <a:ext cx="914400" cy="914400"/>
            <a:chOff x="2743302" y="3490359"/>
            <a:chExt cx="914400" cy="914400"/>
          </a:xfrm>
        </p:grpSpPr>
        <p:pic>
          <p:nvPicPr>
            <p:cNvPr id="19" name="图形 18" descr="花环"/>
            <p:cNvPicPr>
              <a:picLocks noChangeAspect="1"/>
            </p:cNvPicPr>
            <p:nvPr/>
          </p:nvPicPr>
          <p:blipFill>
            <a:blip r:embed="rId5" cstate="screen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743302" y="3490359"/>
              <a:ext cx="914400" cy="914400"/>
            </a:xfrm>
            <a:prstGeom prst="rect">
              <a:avLst/>
            </a:prstGeom>
          </p:spPr>
        </p:pic>
        <p:sp>
          <p:nvSpPr>
            <p:cNvPr id="20" name="文本框 19"/>
            <p:cNvSpPr txBox="1"/>
            <p:nvPr/>
          </p:nvSpPr>
          <p:spPr>
            <a:xfrm>
              <a:off x="2889575" y="3770843"/>
              <a:ext cx="621853" cy="28176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kumimoji="1" lang="en-US" altLang="zh-CN" sz="1600" dirty="0">
                  <a:solidFill>
                    <a:schemeClr val="accent2"/>
                  </a:solidFill>
                  <a:cs typeface="+mn-ea"/>
                  <a:sym typeface="+mn-lt"/>
                </a:rPr>
                <a:t>02</a:t>
              </a:r>
              <a:endParaRPr kumimoji="1" lang="zh-CN" altLang="en-US" sz="1600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split orient="vert"/>
      </p:transition>
    </mc:Choice>
    <mc:Fallback xmlns="">
      <p:transition spd="slow" advClick="0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7" grpId="0"/>
      <p:bldP spid="8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5"/>
          <p:cNvSpPr>
            <a:spLocks noEditPoints="1"/>
          </p:cNvSpPr>
          <p:nvPr/>
        </p:nvSpPr>
        <p:spPr bwMode="auto">
          <a:xfrm>
            <a:off x="4936888" y="2803503"/>
            <a:ext cx="2608280" cy="2556319"/>
          </a:xfrm>
          <a:custGeom>
            <a:avLst/>
            <a:gdLst>
              <a:gd name="T0" fmla="*/ 92 w 106"/>
              <a:gd name="T1" fmla="*/ 55 h 104"/>
              <a:gd name="T2" fmla="*/ 91 w 106"/>
              <a:gd name="T3" fmla="*/ 65 h 104"/>
              <a:gd name="T4" fmla="*/ 101 w 106"/>
              <a:gd name="T5" fmla="*/ 76 h 104"/>
              <a:gd name="T6" fmla="*/ 97 w 106"/>
              <a:gd name="T7" fmla="*/ 83 h 104"/>
              <a:gd name="T8" fmla="*/ 82 w 106"/>
              <a:gd name="T9" fmla="*/ 80 h 104"/>
              <a:gd name="T10" fmla="*/ 74 w 106"/>
              <a:gd name="T11" fmla="*/ 86 h 104"/>
              <a:gd name="T12" fmla="*/ 75 w 106"/>
              <a:gd name="T13" fmla="*/ 101 h 104"/>
              <a:gd name="T14" fmla="*/ 67 w 106"/>
              <a:gd name="T15" fmla="*/ 104 h 104"/>
              <a:gd name="T16" fmla="*/ 58 w 106"/>
              <a:gd name="T17" fmla="*/ 92 h 104"/>
              <a:gd name="T18" fmla="*/ 53 w 106"/>
              <a:gd name="T19" fmla="*/ 93 h 104"/>
              <a:gd name="T20" fmla="*/ 48 w 106"/>
              <a:gd name="T21" fmla="*/ 92 h 104"/>
              <a:gd name="T22" fmla="*/ 39 w 106"/>
              <a:gd name="T23" fmla="*/ 104 h 104"/>
              <a:gd name="T24" fmla="*/ 31 w 106"/>
              <a:gd name="T25" fmla="*/ 101 h 104"/>
              <a:gd name="T26" fmla="*/ 32 w 106"/>
              <a:gd name="T27" fmla="*/ 87 h 104"/>
              <a:gd name="T28" fmla="*/ 24 w 106"/>
              <a:gd name="T29" fmla="*/ 80 h 104"/>
              <a:gd name="T30" fmla="*/ 9 w 106"/>
              <a:gd name="T31" fmla="*/ 83 h 104"/>
              <a:gd name="T32" fmla="*/ 5 w 106"/>
              <a:gd name="T33" fmla="*/ 76 h 104"/>
              <a:gd name="T34" fmla="*/ 15 w 106"/>
              <a:gd name="T35" fmla="*/ 65 h 104"/>
              <a:gd name="T36" fmla="*/ 13 w 106"/>
              <a:gd name="T37" fmla="*/ 55 h 104"/>
              <a:gd name="T38" fmla="*/ 0 w 106"/>
              <a:gd name="T39" fmla="*/ 48 h 104"/>
              <a:gd name="T40" fmla="*/ 2 w 106"/>
              <a:gd name="T41" fmla="*/ 40 h 104"/>
              <a:gd name="T42" fmla="*/ 16 w 106"/>
              <a:gd name="T43" fmla="*/ 38 h 104"/>
              <a:gd name="T44" fmla="*/ 22 w 106"/>
              <a:gd name="T45" fmla="*/ 29 h 104"/>
              <a:gd name="T46" fmla="*/ 16 w 106"/>
              <a:gd name="T47" fmla="*/ 15 h 104"/>
              <a:gd name="T48" fmla="*/ 22 w 106"/>
              <a:gd name="T49" fmla="*/ 10 h 104"/>
              <a:gd name="T50" fmla="*/ 35 w 106"/>
              <a:gd name="T51" fmla="*/ 18 h 104"/>
              <a:gd name="T52" fmla="*/ 45 w 106"/>
              <a:gd name="T53" fmla="*/ 14 h 104"/>
              <a:gd name="T54" fmla="*/ 49 w 106"/>
              <a:gd name="T55" fmla="*/ 0 h 104"/>
              <a:gd name="T56" fmla="*/ 53 w 106"/>
              <a:gd name="T57" fmla="*/ 0 h 104"/>
              <a:gd name="T58" fmla="*/ 57 w 106"/>
              <a:gd name="T59" fmla="*/ 0 h 104"/>
              <a:gd name="T60" fmla="*/ 61 w 106"/>
              <a:gd name="T61" fmla="*/ 15 h 104"/>
              <a:gd name="T62" fmla="*/ 71 w 106"/>
              <a:gd name="T63" fmla="*/ 18 h 104"/>
              <a:gd name="T64" fmla="*/ 84 w 106"/>
              <a:gd name="T65" fmla="*/ 10 h 104"/>
              <a:gd name="T66" fmla="*/ 90 w 106"/>
              <a:gd name="T67" fmla="*/ 15 h 104"/>
              <a:gd name="T68" fmla="*/ 84 w 106"/>
              <a:gd name="T69" fmla="*/ 29 h 104"/>
              <a:gd name="T70" fmla="*/ 89 w 106"/>
              <a:gd name="T71" fmla="*/ 38 h 104"/>
              <a:gd name="T72" fmla="*/ 104 w 106"/>
              <a:gd name="T73" fmla="*/ 40 h 104"/>
              <a:gd name="T74" fmla="*/ 106 w 106"/>
              <a:gd name="T75" fmla="*/ 48 h 104"/>
              <a:gd name="T76" fmla="*/ 92 w 106"/>
              <a:gd name="T77" fmla="*/ 55 h 104"/>
              <a:gd name="T78" fmla="*/ 70 w 106"/>
              <a:gd name="T79" fmla="*/ 72 h 104"/>
              <a:gd name="T80" fmla="*/ 66 w 106"/>
              <a:gd name="T81" fmla="*/ 66 h 104"/>
              <a:gd name="T82" fmla="*/ 71 w 106"/>
              <a:gd name="T83" fmla="*/ 53 h 104"/>
              <a:gd name="T84" fmla="*/ 66 w 106"/>
              <a:gd name="T85" fmla="*/ 40 h 104"/>
              <a:gd name="T86" fmla="*/ 53 w 106"/>
              <a:gd name="T87" fmla="*/ 35 h 104"/>
              <a:gd name="T88" fmla="*/ 40 w 106"/>
              <a:gd name="T89" fmla="*/ 40 h 104"/>
              <a:gd name="T90" fmla="*/ 34 w 106"/>
              <a:gd name="T91" fmla="*/ 53 h 104"/>
              <a:gd name="T92" fmla="*/ 40 w 106"/>
              <a:gd name="T93" fmla="*/ 66 h 104"/>
              <a:gd name="T94" fmla="*/ 53 w 106"/>
              <a:gd name="T95" fmla="*/ 71 h 104"/>
              <a:gd name="T96" fmla="*/ 59 w 106"/>
              <a:gd name="T97" fmla="*/ 70 h 104"/>
              <a:gd name="T98" fmla="*/ 63 w 106"/>
              <a:gd name="T99" fmla="*/ 76 h 104"/>
              <a:gd name="T100" fmla="*/ 70 w 106"/>
              <a:gd name="T101" fmla="*/ 72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06" h="104">
                <a:moveTo>
                  <a:pt x="92" y="55"/>
                </a:moveTo>
                <a:cubicBezTo>
                  <a:pt x="92" y="59"/>
                  <a:pt x="92" y="62"/>
                  <a:pt x="91" y="65"/>
                </a:cubicBezTo>
                <a:cubicBezTo>
                  <a:pt x="101" y="76"/>
                  <a:pt x="101" y="76"/>
                  <a:pt x="101" y="76"/>
                </a:cubicBezTo>
                <a:cubicBezTo>
                  <a:pt x="100" y="79"/>
                  <a:pt x="98" y="81"/>
                  <a:pt x="97" y="83"/>
                </a:cubicBezTo>
                <a:cubicBezTo>
                  <a:pt x="82" y="80"/>
                  <a:pt x="82" y="80"/>
                  <a:pt x="82" y="80"/>
                </a:cubicBezTo>
                <a:cubicBezTo>
                  <a:pt x="80" y="82"/>
                  <a:pt x="77" y="85"/>
                  <a:pt x="74" y="86"/>
                </a:cubicBezTo>
                <a:cubicBezTo>
                  <a:pt x="75" y="101"/>
                  <a:pt x="75" y="101"/>
                  <a:pt x="75" y="101"/>
                </a:cubicBezTo>
                <a:cubicBezTo>
                  <a:pt x="72" y="102"/>
                  <a:pt x="70" y="103"/>
                  <a:pt x="67" y="104"/>
                </a:cubicBezTo>
                <a:cubicBezTo>
                  <a:pt x="58" y="92"/>
                  <a:pt x="58" y="92"/>
                  <a:pt x="58" y="92"/>
                </a:cubicBezTo>
                <a:cubicBezTo>
                  <a:pt x="56" y="93"/>
                  <a:pt x="54" y="93"/>
                  <a:pt x="53" y="93"/>
                </a:cubicBezTo>
                <a:cubicBezTo>
                  <a:pt x="51" y="93"/>
                  <a:pt x="50" y="93"/>
                  <a:pt x="48" y="92"/>
                </a:cubicBezTo>
                <a:cubicBezTo>
                  <a:pt x="39" y="104"/>
                  <a:pt x="39" y="104"/>
                  <a:pt x="39" y="104"/>
                </a:cubicBezTo>
                <a:cubicBezTo>
                  <a:pt x="36" y="104"/>
                  <a:pt x="34" y="103"/>
                  <a:pt x="31" y="101"/>
                </a:cubicBezTo>
                <a:cubicBezTo>
                  <a:pt x="32" y="87"/>
                  <a:pt x="32" y="87"/>
                  <a:pt x="32" y="87"/>
                </a:cubicBezTo>
                <a:cubicBezTo>
                  <a:pt x="29" y="85"/>
                  <a:pt x="26" y="83"/>
                  <a:pt x="24" y="80"/>
                </a:cubicBezTo>
                <a:cubicBezTo>
                  <a:pt x="9" y="83"/>
                  <a:pt x="9" y="83"/>
                  <a:pt x="9" y="83"/>
                </a:cubicBezTo>
                <a:cubicBezTo>
                  <a:pt x="8" y="81"/>
                  <a:pt x="7" y="79"/>
                  <a:pt x="5" y="76"/>
                </a:cubicBezTo>
                <a:cubicBezTo>
                  <a:pt x="15" y="65"/>
                  <a:pt x="15" y="65"/>
                  <a:pt x="15" y="65"/>
                </a:cubicBezTo>
                <a:cubicBezTo>
                  <a:pt x="14" y="62"/>
                  <a:pt x="13" y="58"/>
                  <a:pt x="13" y="55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46"/>
                  <a:pt x="1" y="43"/>
                  <a:pt x="2" y="40"/>
                </a:cubicBezTo>
                <a:cubicBezTo>
                  <a:pt x="16" y="38"/>
                  <a:pt x="16" y="38"/>
                  <a:pt x="16" y="38"/>
                </a:cubicBezTo>
                <a:cubicBezTo>
                  <a:pt x="18" y="35"/>
                  <a:pt x="19" y="32"/>
                  <a:pt x="22" y="29"/>
                </a:cubicBezTo>
                <a:cubicBezTo>
                  <a:pt x="16" y="15"/>
                  <a:pt x="16" y="15"/>
                  <a:pt x="16" y="15"/>
                </a:cubicBezTo>
                <a:cubicBezTo>
                  <a:pt x="18" y="13"/>
                  <a:pt x="20" y="12"/>
                  <a:pt x="22" y="10"/>
                </a:cubicBezTo>
                <a:cubicBezTo>
                  <a:pt x="35" y="18"/>
                  <a:pt x="35" y="18"/>
                  <a:pt x="35" y="18"/>
                </a:cubicBezTo>
                <a:cubicBezTo>
                  <a:pt x="38" y="16"/>
                  <a:pt x="41" y="15"/>
                  <a:pt x="45" y="14"/>
                </a:cubicBezTo>
                <a:cubicBezTo>
                  <a:pt x="49" y="0"/>
                  <a:pt x="49" y="0"/>
                  <a:pt x="49" y="0"/>
                </a:cubicBezTo>
                <a:cubicBezTo>
                  <a:pt x="51" y="0"/>
                  <a:pt x="52" y="0"/>
                  <a:pt x="53" y="0"/>
                </a:cubicBezTo>
                <a:cubicBezTo>
                  <a:pt x="54" y="0"/>
                  <a:pt x="55" y="0"/>
                  <a:pt x="57" y="0"/>
                </a:cubicBezTo>
                <a:cubicBezTo>
                  <a:pt x="61" y="15"/>
                  <a:pt x="61" y="15"/>
                  <a:pt x="61" y="15"/>
                </a:cubicBezTo>
                <a:cubicBezTo>
                  <a:pt x="65" y="15"/>
                  <a:pt x="68" y="17"/>
                  <a:pt x="71" y="18"/>
                </a:cubicBezTo>
                <a:cubicBezTo>
                  <a:pt x="84" y="10"/>
                  <a:pt x="84" y="10"/>
                  <a:pt x="84" y="10"/>
                </a:cubicBezTo>
                <a:cubicBezTo>
                  <a:pt x="86" y="12"/>
                  <a:pt x="88" y="13"/>
                  <a:pt x="90" y="15"/>
                </a:cubicBezTo>
                <a:cubicBezTo>
                  <a:pt x="84" y="29"/>
                  <a:pt x="84" y="29"/>
                  <a:pt x="84" y="29"/>
                </a:cubicBezTo>
                <a:cubicBezTo>
                  <a:pt x="86" y="32"/>
                  <a:pt x="88" y="35"/>
                  <a:pt x="89" y="38"/>
                </a:cubicBezTo>
                <a:cubicBezTo>
                  <a:pt x="104" y="40"/>
                  <a:pt x="104" y="40"/>
                  <a:pt x="104" y="40"/>
                </a:cubicBezTo>
                <a:cubicBezTo>
                  <a:pt x="105" y="43"/>
                  <a:pt x="106" y="45"/>
                  <a:pt x="106" y="48"/>
                </a:cubicBezTo>
                <a:lnTo>
                  <a:pt x="92" y="55"/>
                </a:lnTo>
                <a:close/>
                <a:moveTo>
                  <a:pt x="70" y="72"/>
                </a:moveTo>
                <a:cubicBezTo>
                  <a:pt x="66" y="66"/>
                  <a:pt x="66" y="66"/>
                  <a:pt x="66" y="66"/>
                </a:cubicBezTo>
                <a:cubicBezTo>
                  <a:pt x="69" y="63"/>
                  <a:pt x="71" y="58"/>
                  <a:pt x="71" y="53"/>
                </a:cubicBezTo>
                <a:cubicBezTo>
                  <a:pt x="71" y="48"/>
                  <a:pt x="69" y="44"/>
                  <a:pt x="66" y="40"/>
                </a:cubicBezTo>
                <a:cubicBezTo>
                  <a:pt x="62" y="36"/>
                  <a:pt x="58" y="35"/>
                  <a:pt x="53" y="35"/>
                </a:cubicBezTo>
                <a:cubicBezTo>
                  <a:pt x="48" y="35"/>
                  <a:pt x="43" y="36"/>
                  <a:pt x="40" y="40"/>
                </a:cubicBezTo>
                <a:cubicBezTo>
                  <a:pt x="36" y="44"/>
                  <a:pt x="34" y="48"/>
                  <a:pt x="34" y="53"/>
                </a:cubicBezTo>
                <a:cubicBezTo>
                  <a:pt x="34" y="58"/>
                  <a:pt x="36" y="63"/>
                  <a:pt x="40" y="66"/>
                </a:cubicBezTo>
                <a:cubicBezTo>
                  <a:pt x="43" y="70"/>
                  <a:pt x="48" y="71"/>
                  <a:pt x="53" y="71"/>
                </a:cubicBezTo>
                <a:cubicBezTo>
                  <a:pt x="55" y="71"/>
                  <a:pt x="57" y="71"/>
                  <a:pt x="59" y="70"/>
                </a:cubicBezTo>
                <a:cubicBezTo>
                  <a:pt x="63" y="76"/>
                  <a:pt x="63" y="76"/>
                  <a:pt x="63" y="76"/>
                </a:cubicBezTo>
                <a:lnTo>
                  <a:pt x="70" y="7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accent2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3369" y="3254004"/>
            <a:ext cx="1655318" cy="1655318"/>
          </a:xfrm>
          <a:prstGeom prst="rect">
            <a:avLst/>
          </a:prstGeom>
          <a:ln>
            <a:noFill/>
          </a:ln>
        </p:spPr>
      </p:pic>
      <p:grpSp>
        <p:nvGrpSpPr>
          <p:cNvPr id="12" name="组合 11"/>
          <p:cNvGrpSpPr/>
          <p:nvPr/>
        </p:nvGrpSpPr>
        <p:grpSpPr>
          <a:xfrm>
            <a:off x="1020720" y="1845954"/>
            <a:ext cx="4364952" cy="655575"/>
            <a:chOff x="654767" y="1858232"/>
            <a:chExt cx="4364952" cy="655575"/>
          </a:xfrm>
        </p:grpSpPr>
        <p:grpSp>
          <p:nvGrpSpPr>
            <p:cNvPr id="9" name="组合 8"/>
            <p:cNvGrpSpPr/>
            <p:nvPr/>
          </p:nvGrpSpPr>
          <p:grpSpPr>
            <a:xfrm>
              <a:off x="654767" y="1858232"/>
              <a:ext cx="4364952" cy="655575"/>
              <a:chOff x="426909" y="2672841"/>
              <a:chExt cx="4364952" cy="655575"/>
            </a:xfrm>
          </p:grpSpPr>
          <p:sp>
            <p:nvSpPr>
              <p:cNvPr id="7" name="同侧圆角矩形 6"/>
              <p:cNvSpPr/>
              <p:nvPr/>
            </p:nvSpPr>
            <p:spPr>
              <a:xfrm rot="16200000">
                <a:off x="1927827" y="1171923"/>
                <a:ext cx="655575" cy="3657411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8" name="同侧圆角矩形 7"/>
              <p:cNvSpPr/>
              <p:nvPr/>
            </p:nvSpPr>
            <p:spPr>
              <a:xfrm rot="5400000">
                <a:off x="4110303" y="2646858"/>
                <a:ext cx="655575" cy="707541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10" name="矩形 9"/>
            <p:cNvSpPr/>
            <p:nvPr/>
          </p:nvSpPr>
          <p:spPr>
            <a:xfrm>
              <a:off x="847833" y="1972986"/>
              <a:ext cx="3464345" cy="377411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defTabSz="914400"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bg2"/>
                  </a:solidFill>
                  <a:cs typeface="+mn-ea"/>
                  <a:sym typeface="+mn-lt"/>
                </a:rPr>
                <a:t>这里添加你的详细小段落文本内容</a:t>
              </a:r>
              <a:r>
                <a:rPr lang="en-US" altLang="zh-CN" sz="1400" dirty="0">
                  <a:solidFill>
                    <a:schemeClr val="bg2"/>
                  </a:solidFill>
                  <a:cs typeface="+mn-ea"/>
                  <a:sym typeface="+mn-lt"/>
                </a:rPr>
                <a:t>… …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4381693" y="1992471"/>
              <a:ext cx="564874" cy="38709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kumimoji="1" lang="en-US" altLang="zh-CN" dirty="0">
                  <a:solidFill>
                    <a:schemeClr val="bg2"/>
                  </a:solidFill>
                  <a:cs typeface="+mn-ea"/>
                  <a:sym typeface="+mn-lt"/>
                </a:rPr>
                <a:t>01</a:t>
              </a:r>
              <a:endParaRPr kumimoji="1" lang="zh-CN" altLang="en-US" dirty="0">
                <a:solidFill>
                  <a:schemeClr val="bg2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14" name="直线箭头连接符 13"/>
          <p:cNvCxnSpPr/>
          <p:nvPr/>
        </p:nvCxnSpPr>
        <p:spPr>
          <a:xfrm flipH="1" flipV="1">
            <a:off x="4051902" y="3113376"/>
            <a:ext cx="549632" cy="314736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组合 15"/>
          <p:cNvGrpSpPr/>
          <p:nvPr/>
        </p:nvGrpSpPr>
        <p:grpSpPr>
          <a:xfrm>
            <a:off x="1022239" y="5537053"/>
            <a:ext cx="4364952" cy="655575"/>
            <a:chOff x="654767" y="1858232"/>
            <a:chExt cx="4364952" cy="655575"/>
          </a:xfrm>
        </p:grpSpPr>
        <p:grpSp>
          <p:nvGrpSpPr>
            <p:cNvPr id="17" name="组合 16"/>
            <p:cNvGrpSpPr/>
            <p:nvPr/>
          </p:nvGrpSpPr>
          <p:grpSpPr>
            <a:xfrm>
              <a:off x="654767" y="1858232"/>
              <a:ext cx="4364952" cy="655575"/>
              <a:chOff x="426909" y="2672841"/>
              <a:chExt cx="4364952" cy="655575"/>
            </a:xfrm>
          </p:grpSpPr>
          <p:sp>
            <p:nvSpPr>
              <p:cNvPr id="20" name="同侧圆角矩形 19"/>
              <p:cNvSpPr/>
              <p:nvPr/>
            </p:nvSpPr>
            <p:spPr>
              <a:xfrm rot="16200000">
                <a:off x="1927827" y="1171923"/>
                <a:ext cx="655575" cy="3657411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21" name="同侧圆角矩形 20"/>
              <p:cNvSpPr/>
              <p:nvPr/>
            </p:nvSpPr>
            <p:spPr>
              <a:xfrm rot="5400000">
                <a:off x="4110303" y="2646858"/>
                <a:ext cx="655575" cy="707541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18" name="矩形 17"/>
            <p:cNvSpPr/>
            <p:nvPr/>
          </p:nvSpPr>
          <p:spPr>
            <a:xfrm>
              <a:off x="847833" y="1972986"/>
              <a:ext cx="3464345" cy="377411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defTabSz="914400"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bg2"/>
                  </a:solidFill>
                  <a:cs typeface="+mn-ea"/>
                  <a:sym typeface="+mn-lt"/>
                </a:rPr>
                <a:t>这里添加你的详细小段落文本内容</a:t>
              </a:r>
              <a:r>
                <a:rPr lang="en-US" altLang="zh-CN" sz="1400" dirty="0">
                  <a:solidFill>
                    <a:schemeClr val="bg2"/>
                  </a:solidFill>
                  <a:cs typeface="+mn-ea"/>
                  <a:sym typeface="+mn-lt"/>
                </a:rPr>
                <a:t>… …</a:t>
              </a: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4381693" y="1992471"/>
              <a:ext cx="564874" cy="38709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kumimoji="1" lang="en-US" altLang="zh-CN" dirty="0">
                  <a:solidFill>
                    <a:schemeClr val="bg2"/>
                  </a:solidFill>
                  <a:cs typeface="+mn-ea"/>
                  <a:sym typeface="+mn-lt"/>
                </a:rPr>
                <a:t>02</a:t>
              </a:r>
              <a:endParaRPr kumimoji="1" lang="zh-CN" altLang="en-US" dirty="0">
                <a:solidFill>
                  <a:schemeClr val="bg2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22" name="直线箭头连接符 21"/>
          <p:cNvCxnSpPr/>
          <p:nvPr/>
        </p:nvCxnSpPr>
        <p:spPr>
          <a:xfrm flipH="1">
            <a:off x="4291828" y="4909322"/>
            <a:ext cx="516441" cy="34401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组合 23"/>
          <p:cNvGrpSpPr/>
          <p:nvPr/>
        </p:nvGrpSpPr>
        <p:grpSpPr>
          <a:xfrm>
            <a:off x="6919545" y="1885381"/>
            <a:ext cx="4364952" cy="655575"/>
            <a:chOff x="713704" y="1898002"/>
            <a:chExt cx="4364952" cy="655575"/>
          </a:xfrm>
        </p:grpSpPr>
        <p:grpSp>
          <p:nvGrpSpPr>
            <p:cNvPr id="25" name="组合 24"/>
            <p:cNvGrpSpPr/>
            <p:nvPr/>
          </p:nvGrpSpPr>
          <p:grpSpPr>
            <a:xfrm>
              <a:off x="713704" y="1898002"/>
              <a:ext cx="4364952" cy="655575"/>
              <a:chOff x="485846" y="2712611"/>
              <a:chExt cx="4364952" cy="655575"/>
            </a:xfrm>
          </p:grpSpPr>
          <p:sp>
            <p:nvSpPr>
              <p:cNvPr id="28" name="同侧圆角矩形 27"/>
              <p:cNvSpPr/>
              <p:nvPr/>
            </p:nvSpPr>
            <p:spPr>
              <a:xfrm rot="5400000">
                <a:off x="2694305" y="1211693"/>
                <a:ext cx="655575" cy="3657411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29" name="同侧圆角矩形 28"/>
              <p:cNvSpPr/>
              <p:nvPr/>
            </p:nvSpPr>
            <p:spPr>
              <a:xfrm rot="16200000">
                <a:off x="511829" y="2686628"/>
                <a:ext cx="655575" cy="707541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26" name="矩形 25"/>
            <p:cNvSpPr/>
            <p:nvPr/>
          </p:nvSpPr>
          <p:spPr>
            <a:xfrm>
              <a:off x="1595044" y="1957921"/>
              <a:ext cx="3464345" cy="377411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defTabSz="914400"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bg2"/>
                  </a:solidFill>
                  <a:cs typeface="+mn-ea"/>
                  <a:sym typeface="+mn-lt"/>
                </a:rPr>
                <a:t>这里添加你的详细小段落文本内容</a:t>
              </a:r>
              <a:r>
                <a:rPr lang="en-US" altLang="zh-CN" sz="1400" dirty="0">
                  <a:solidFill>
                    <a:schemeClr val="bg2"/>
                  </a:solidFill>
                  <a:cs typeface="+mn-ea"/>
                  <a:sym typeface="+mn-lt"/>
                </a:rPr>
                <a:t>… …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856371" y="2015557"/>
              <a:ext cx="564874" cy="38709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kumimoji="1" lang="en-US" altLang="zh-CN" dirty="0">
                  <a:solidFill>
                    <a:schemeClr val="bg2"/>
                  </a:solidFill>
                  <a:cs typeface="+mn-ea"/>
                  <a:sym typeface="+mn-lt"/>
                </a:rPr>
                <a:t>03</a:t>
              </a:r>
              <a:endParaRPr kumimoji="1" lang="zh-CN" altLang="en-US" dirty="0">
                <a:solidFill>
                  <a:schemeClr val="bg2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30" name="直线箭头连接符 29"/>
          <p:cNvCxnSpPr/>
          <p:nvPr/>
        </p:nvCxnSpPr>
        <p:spPr>
          <a:xfrm flipV="1">
            <a:off x="7802405" y="3066050"/>
            <a:ext cx="503949" cy="355586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组合 30"/>
          <p:cNvGrpSpPr/>
          <p:nvPr/>
        </p:nvGrpSpPr>
        <p:grpSpPr>
          <a:xfrm>
            <a:off x="6921065" y="5537053"/>
            <a:ext cx="4364952" cy="655575"/>
            <a:chOff x="-52774" y="1858232"/>
            <a:chExt cx="4364952" cy="655575"/>
          </a:xfrm>
        </p:grpSpPr>
        <p:grpSp>
          <p:nvGrpSpPr>
            <p:cNvPr id="32" name="组合 31"/>
            <p:cNvGrpSpPr/>
            <p:nvPr/>
          </p:nvGrpSpPr>
          <p:grpSpPr>
            <a:xfrm>
              <a:off x="-52774" y="1858232"/>
              <a:ext cx="4364952" cy="655575"/>
              <a:chOff x="-280632" y="2672841"/>
              <a:chExt cx="4364952" cy="655575"/>
            </a:xfrm>
          </p:grpSpPr>
          <p:sp>
            <p:nvSpPr>
              <p:cNvPr id="35" name="同侧圆角矩形 34"/>
              <p:cNvSpPr/>
              <p:nvPr/>
            </p:nvSpPr>
            <p:spPr>
              <a:xfrm rot="5400000">
                <a:off x="1927827" y="1171923"/>
                <a:ext cx="655575" cy="3657411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36" name="同侧圆角矩形 35"/>
              <p:cNvSpPr/>
              <p:nvPr/>
            </p:nvSpPr>
            <p:spPr>
              <a:xfrm rot="16200000">
                <a:off x="-254649" y="2646858"/>
                <a:ext cx="655575" cy="707541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33" name="矩形 32"/>
            <p:cNvSpPr/>
            <p:nvPr/>
          </p:nvSpPr>
          <p:spPr>
            <a:xfrm>
              <a:off x="847833" y="1972986"/>
              <a:ext cx="3464345" cy="377411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defTabSz="914400"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bg2"/>
                  </a:solidFill>
                  <a:cs typeface="+mn-ea"/>
                  <a:sym typeface="+mn-lt"/>
                </a:rPr>
                <a:t>这里添加你的详细小段落文本内容</a:t>
              </a:r>
              <a:r>
                <a:rPr lang="en-US" altLang="zh-CN" sz="1400" dirty="0">
                  <a:solidFill>
                    <a:schemeClr val="bg2"/>
                  </a:solidFill>
                  <a:cs typeface="+mn-ea"/>
                  <a:sym typeface="+mn-lt"/>
                </a:rPr>
                <a:t>… …</a:t>
              </a: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88074" y="1984066"/>
              <a:ext cx="564874" cy="38709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kumimoji="1" lang="en-US" altLang="zh-CN" dirty="0">
                  <a:solidFill>
                    <a:schemeClr val="bg2"/>
                  </a:solidFill>
                  <a:cs typeface="+mn-ea"/>
                  <a:sym typeface="+mn-lt"/>
                </a:rPr>
                <a:t>04</a:t>
              </a:r>
              <a:endParaRPr kumimoji="1" lang="zh-CN" altLang="en-US" dirty="0">
                <a:solidFill>
                  <a:schemeClr val="bg2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37" name="直线箭头连接符 36"/>
          <p:cNvCxnSpPr/>
          <p:nvPr/>
        </p:nvCxnSpPr>
        <p:spPr>
          <a:xfrm>
            <a:off x="7737588" y="4822676"/>
            <a:ext cx="478288" cy="375612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文本框 42"/>
          <p:cNvSpPr txBox="1"/>
          <p:nvPr/>
        </p:nvSpPr>
        <p:spPr>
          <a:xfrm>
            <a:off x="4290900" y="564707"/>
            <a:ext cx="37973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400" b="1">
                <a:solidFill>
                  <a:srgbClr val="4537C4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pPr algn="ctr"/>
            <a:r>
              <a:rPr lang="zh-CN" altLang="en-US" sz="2800" b="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输入标题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4647846" y="1074697"/>
            <a:ext cx="30834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accent1"/>
                </a:solidFill>
                <a:cs typeface="+mn-ea"/>
                <a:sym typeface="+mn-lt"/>
              </a:rPr>
              <a:t>Please</a:t>
            </a:r>
            <a:r>
              <a:rPr lang="zh-CN" altLang="en-US" sz="1200" dirty="0">
                <a:solidFill>
                  <a:schemeClr val="accent1"/>
                </a:solidFill>
                <a:cs typeface="+mn-ea"/>
                <a:sym typeface="+mn-lt"/>
              </a:rPr>
              <a:t>  </a:t>
            </a:r>
            <a:r>
              <a:rPr lang="en-US" altLang="zh-CN" sz="1200" dirty="0">
                <a:solidFill>
                  <a:schemeClr val="accent1"/>
                </a:solidFill>
                <a:cs typeface="+mn-ea"/>
                <a:sym typeface="+mn-lt"/>
              </a:rPr>
              <a:t>Enter</a:t>
            </a:r>
            <a:r>
              <a:rPr lang="zh-CN" altLang="en-US" sz="1200" dirty="0">
                <a:solidFill>
                  <a:schemeClr val="accent1"/>
                </a:solidFill>
                <a:cs typeface="+mn-ea"/>
                <a:sym typeface="+mn-lt"/>
              </a:rPr>
              <a:t>  </a:t>
            </a:r>
            <a:r>
              <a:rPr lang="en-US" altLang="zh-CN" sz="1200" dirty="0">
                <a:solidFill>
                  <a:schemeClr val="accent1"/>
                </a:solidFill>
                <a:cs typeface="+mn-ea"/>
                <a:sym typeface="+mn-lt"/>
              </a:rPr>
              <a:t>Your</a:t>
            </a:r>
            <a:r>
              <a:rPr lang="zh-CN" altLang="en-US" sz="1200" dirty="0">
                <a:solidFill>
                  <a:schemeClr val="accent1"/>
                </a:solidFill>
                <a:cs typeface="+mn-ea"/>
                <a:sym typeface="+mn-lt"/>
              </a:rPr>
              <a:t>  </a:t>
            </a:r>
            <a:r>
              <a:rPr lang="en-US" altLang="zh-CN" sz="1200" dirty="0">
                <a:solidFill>
                  <a:schemeClr val="accent1"/>
                </a:solidFill>
                <a:cs typeface="+mn-ea"/>
                <a:sym typeface="+mn-lt"/>
              </a:rPr>
              <a:t>Title</a:t>
            </a:r>
            <a:endParaRPr kumimoji="1" lang="zh-CN" altLang="en-US" sz="12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split orient="vert"/>
      </p:transition>
    </mc:Choice>
    <mc:Fallback xmlns="">
      <p:transition spd="slow" advClick="0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3" grpId="0"/>
      <p:bldP spid="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290900" y="564707"/>
            <a:ext cx="37973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400" b="1">
                <a:solidFill>
                  <a:srgbClr val="4537C4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pPr algn="ctr"/>
            <a:r>
              <a:rPr lang="zh-CN" altLang="en-US" sz="2800" b="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输入标题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647846" y="1074697"/>
            <a:ext cx="30834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accent1"/>
                </a:solidFill>
                <a:cs typeface="+mn-ea"/>
                <a:sym typeface="+mn-lt"/>
              </a:rPr>
              <a:t>Please</a:t>
            </a:r>
            <a:r>
              <a:rPr lang="zh-CN" altLang="en-US" sz="1200" dirty="0">
                <a:solidFill>
                  <a:schemeClr val="accent1"/>
                </a:solidFill>
                <a:cs typeface="+mn-ea"/>
                <a:sym typeface="+mn-lt"/>
              </a:rPr>
              <a:t>  </a:t>
            </a:r>
            <a:r>
              <a:rPr lang="en-US" altLang="zh-CN" sz="1200" dirty="0">
                <a:solidFill>
                  <a:schemeClr val="accent1"/>
                </a:solidFill>
                <a:cs typeface="+mn-ea"/>
                <a:sym typeface="+mn-lt"/>
              </a:rPr>
              <a:t>Enter</a:t>
            </a:r>
            <a:r>
              <a:rPr lang="zh-CN" altLang="en-US" sz="1200" dirty="0">
                <a:solidFill>
                  <a:schemeClr val="accent1"/>
                </a:solidFill>
                <a:cs typeface="+mn-ea"/>
                <a:sym typeface="+mn-lt"/>
              </a:rPr>
              <a:t>  </a:t>
            </a:r>
            <a:r>
              <a:rPr lang="en-US" altLang="zh-CN" sz="1200" dirty="0">
                <a:solidFill>
                  <a:schemeClr val="accent1"/>
                </a:solidFill>
                <a:cs typeface="+mn-ea"/>
                <a:sym typeface="+mn-lt"/>
              </a:rPr>
              <a:t>Your</a:t>
            </a:r>
            <a:r>
              <a:rPr lang="zh-CN" altLang="en-US" sz="1200" dirty="0">
                <a:solidFill>
                  <a:schemeClr val="accent1"/>
                </a:solidFill>
                <a:cs typeface="+mn-ea"/>
                <a:sym typeface="+mn-lt"/>
              </a:rPr>
              <a:t>  </a:t>
            </a:r>
            <a:r>
              <a:rPr lang="en-US" altLang="zh-CN" sz="1200" dirty="0">
                <a:solidFill>
                  <a:schemeClr val="accent1"/>
                </a:solidFill>
                <a:cs typeface="+mn-ea"/>
                <a:sym typeface="+mn-lt"/>
              </a:rPr>
              <a:t>Title</a:t>
            </a:r>
            <a:endParaRPr kumimoji="1" lang="zh-CN" altLang="en-US" sz="12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5399531" y="3618806"/>
            <a:ext cx="1392936" cy="1392936"/>
            <a:chOff x="2438400" y="2036064"/>
            <a:chExt cx="1392936" cy="1392936"/>
          </a:xfrm>
        </p:grpSpPr>
        <p:sp>
          <p:nvSpPr>
            <p:cNvPr id="6" name="椭圆 5"/>
            <p:cNvSpPr/>
            <p:nvPr/>
          </p:nvSpPr>
          <p:spPr>
            <a:xfrm>
              <a:off x="2438400" y="2036064"/>
              <a:ext cx="1392936" cy="139293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cs typeface="+mn-ea"/>
                <a:sym typeface="+mn-lt"/>
              </a:endParaRPr>
            </a:p>
          </p:txBody>
        </p:sp>
        <p:pic>
          <p:nvPicPr>
            <p:cNvPr id="7" name="图形 6" descr="植物"/>
            <p:cNvPicPr>
              <a:picLocks noChangeAspect="1"/>
            </p:cNvPicPr>
            <p:nvPr/>
          </p:nvPicPr>
          <p:blipFill>
            <a:blip r:embed="rId3" cstate="screen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636105" y="2145792"/>
              <a:ext cx="997526" cy="997526"/>
            </a:xfrm>
            <a:prstGeom prst="rect">
              <a:avLst/>
            </a:prstGeom>
          </p:spPr>
        </p:pic>
      </p:grpSp>
      <p:sp>
        <p:nvSpPr>
          <p:cNvPr id="9" name="文本框 8"/>
          <p:cNvSpPr txBox="1"/>
          <p:nvPr/>
        </p:nvSpPr>
        <p:spPr>
          <a:xfrm>
            <a:off x="2790860" y="1784196"/>
            <a:ext cx="6827520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在这里添加你的详细小段落文本内容，与标题相关并符合整体语言风格内容请简洁。在这里添加你的详细小段落文本内容，与标题相关并符合整体语言风格内容请简洁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......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泪珠形 9"/>
          <p:cNvSpPr/>
          <p:nvPr/>
        </p:nvSpPr>
        <p:spPr>
          <a:xfrm rot="2691579">
            <a:off x="1202710" y="2771297"/>
            <a:ext cx="3146248" cy="3146248"/>
          </a:xfrm>
          <a:prstGeom prst="teardrop">
            <a:avLst>
              <a:gd name="adj" fmla="val 10333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kumimoji="1" lang="zh-CN" altLang="en-US" dirty="0"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770886" y="3388349"/>
            <a:ext cx="2039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accent2"/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492507" y="3958240"/>
            <a:ext cx="2577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在这里添加你的详细小段落文本内容，与标题相关并符合整体语言风格内容请简洁。在这里添加你的详细小段落文本内容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......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泪珠形 12"/>
          <p:cNvSpPr/>
          <p:nvPr/>
        </p:nvSpPr>
        <p:spPr>
          <a:xfrm rot="13527913">
            <a:off x="7842973" y="2781344"/>
            <a:ext cx="3146248" cy="3146248"/>
          </a:xfrm>
          <a:prstGeom prst="teardrop">
            <a:avLst>
              <a:gd name="adj" fmla="val 99240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kumimoji="1" lang="zh-CN" altLang="en-US" dirty="0"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297336" y="3398329"/>
            <a:ext cx="2039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accent2"/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8018957" y="3968220"/>
            <a:ext cx="2577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在这里添加你的详细小段落文本内容，与标题相关并符合整体语言风格内容请简洁。在这里添加你的详细小段落文本内容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......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split orient="vert"/>
      </p:transition>
    </mc:Choice>
    <mc:Fallback xmlns="">
      <p:transition spd="slow" advClick="0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9" grpId="0"/>
      <p:bldP spid="10" grpId="0" animBg="1"/>
      <p:bldP spid="11" grpId="0"/>
      <p:bldP spid="12" grpId="0"/>
      <p:bldP spid="13" grpId="0" animBg="1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1672" y="2923953"/>
            <a:ext cx="12211593" cy="3934048"/>
          </a:xfrm>
          <a:custGeom>
            <a:avLst/>
            <a:gdLst>
              <a:gd name="connsiteX0" fmla="*/ 0 w 12190328"/>
              <a:gd name="connsiteY0" fmla="*/ 0 h 2789181"/>
              <a:gd name="connsiteX1" fmla="*/ 12190328 w 12190328"/>
              <a:gd name="connsiteY1" fmla="*/ 0 h 2789181"/>
              <a:gd name="connsiteX2" fmla="*/ 12190328 w 12190328"/>
              <a:gd name="connsiteY2" fmla="*/ 2789181 h 2789181"/>
              <a:gd name="connsiteX3" fmla="*/ 0 w 12190328"/>
              <a:gd name="connsiteY3" fmla="*/ 2789181 h 2789181"/>
              <a:gd name="connsiteX4" fmla="*/ 0 w 12190328"/>
              <a:gd name="connsiteY4" fmla="*/ 0 h 2789181"/>
              <a:gd name="connsiteX0-1" fmla="*/ 0 w 12190328"/>
              <a:gd name="connsiteY0-2" fmla="*/ 0 h 2789181"/>
              <a:gd name="connsiteX1-3" fmla="*/ 3039240 w 12190328"/>
              <a:gd name="connsiteY1-4" fmla="*/ 14083 h 2789181"/>
              <a:gd name="connsiteX2-5" fmla="*/ 12190328 w 12190328"/>
              <a:gd name="connsiteY2-6" fmla="*/ 0 h 2789181"/>
              <a:gd name="connsiteX3-7" fmla="*/ 12190328 w 12190328"/>
              <a:gd name="connsiteY3-8" fmla="*/ 2789181 h 2789181"/>
              <a:gd name="connsiteX4-9" fmla="*/ 0 w 12190328"/>
              <a:gd name="connsiteY4-10" fmla="*/ 2789181 h 2789181"/>
              <a:gd name="connsiteX5" fmla="*/ 0 w 12190328"/>
              <a:gd name="connsiteY5" fmla="*/ 0 h 2789181"/>
              <a:gd name="connsiteX0-11" fmla="*/ 0 w 12190328"/>
              <a:gd name="connsiteY0-12" fmla="*/ 0 h 3692949"/>
              <a:gd name="connsiteX1-13" fmla="*/ 3039240 w 12190328"/>
              <a:gd name="connsiteY1-14" fmla="*/ 917851 h 3692949"/>
              <a:gd name="connsiteX2-15" fmla="*/ 12190328 w 12190328"/>
              <a:gd name="connsiteY2-16" fmla="*/ 903768 h 3692949"/>
              <a:gd name="connsiteX3-17" fmla="*/ 12190328 w 12190328"/>
              <a:gd name="connsiteY3-18" fmla="*/ 3692949 h 3692949"/>
              <a:gd name="connsiteX4-19" fmla="*/ 0 w 12190328"/>
              <a:gd name="connsiteY4-20" fmla="*/ 3692949 h 3692949"/>
              <a:gd name="connsiteX5-21" fmla="*/ 0 w 12190328"/>
              <a:gd name="connsiteY5-22" fmla="*/ 0 h 3692949"/>
              <a:gd name="connsiteX0-23" fmla="*/ 0 w 12190328"/>
              <a:gd name="connsiteY0-24" fmla="*/ 0 h 3692949"/>
              <a:gd name="connsiteX1-25" fmla="*/ 3039240 w 12190328"/>
              <a:gd name="connsiteY1-26" fmla="*/ 917851 h 3692949"/>
              <a:gd name="connsiteX2-27" fmla="*/ 12190328 w 12190328"/>
              <a:gd name="connsiteY2-28" fmla="*/ 903768 h 3692949"/>
              <a:gd name="connsiteX3-29" fmla="*/ 12190328 w 12190328"/>
              <a:gd name="connsiteY3-30" fmla="*/ 3692949 h 3692949"/>
              <a:gd name="connsiteX4-31" fmla="*/ 0 w 12190328"/>
              <a:gd name="connsiteY4-32" fmla="*/ 3692949 h 3692949"/>
              <a:gd name="connsiteX5-33" fmla="*/ 0 w 12190328"/>
              <a:gd name="connsiteY5-34" fmla="*/ 0 h 3692949"/>
              <a:gd name="connsiteX0-35" fmla="*/ 0 w 12190328"/>
              <a:gd name="connsiteY0-36" fmla="*/ 0 h 3692949"/>
              <a:gd name="connsiteX1-37" fmla="*/ 3039240 w 12190328"/>
              <a:gd name="connsiteY1-38" fmla="*/ 917851 h 3692949"/>
              <a:gd name="connsiteX2-39" fmla="*/ 12190328 w 12190328"/>
              <a:gd name="connsiteY2-40" fmla="*/ 903768 h 3692949"/>
              <a:gd name="connsiteX3-41" fmla="*/ 12190328 w 12190328"/>
              <a:gd name="connsiteY3-42" fmla="*/ 3692949 h 3692949"/>
              <a:gd name="connsiteX4-43" fmla="*/ 0 w 12190328"/>
              <a:gd name="connsiteY4-44" fmla="*/ 3692949 h 3692949"/>
              <a:gd name="connsiteX5-45" fmla="*/ 0 w 12190328"/>
              <a:gd name="connsiteY5-46" fmla="*/ 0 h 3692949"/>
              <a:gd name="connsiteX0-47" fmla="*/ 0 w 12190328"/>
              <a:gd name="connsiteY0-48" fmla="*/ 0 h 3692949"/>
              <a:gd name="connsiteX1-49" fmla="*/ 3092402 w 12190328"/>
              <a:gd name="connsiteY1-50" fmla="*/ 1311256 h 3692949"/>
              <a:gd name="connsiteX2-51" fmla="*/ 12190328 w 12190328"/>
              <a:gd name="connsiteY2-52" fmla="*/ 903768 h 3692949"/>
              <a:gd name="connsiteX3-53" fmla="*/ 12190328 w 12190328"/>
              <a:gd name="connsiteY3-54" fmla="*/ 3692949 h 3692949"/>
              <a:gd name="connsiteX4-55" fmla="*/ 0 w 12190328"/>
              <a:gd name="connsiteY4-56" fmla="*/ 3692949 h 3692949"/>
              <a:gd name="connsiteX5-57" fmla="*/ 0 w 12190328"/>
              <a:gd name="connsiteY5-58" fmla="*/ 0 h 3692949"/>
              <a:gd name="connsiteX0-59" fmla="*/ 0 w 12190328"/>
              <a:gd name="connsiteY0-60" fmla="*/ 0 h 3692949"/>
              <a:gd name="connsiteX1-61" fmla="*/ 3092402 w 12190328"/>
              <a:gd name="connsiteY1-62" fmla="*/ 1311256 h 3692949"/>
              <a:gd name="connsiteX2-63" fmla="*/ 12190328 w 12190328"/>
              <a:gd name="connsiteY2-64" fmla="*/ 903768 h 3692949"/>
              <a:gd name="connsiteX3-65" fmla="*/ 12190328 w 12190328"/>
              <a:gd name="connsiteY3-66" fmla="*/ 3692949 h 3692949"/>
              <a:gd name="connsiteX4-67" fmla="*/ 0 w 12190328"/>
              <a:gd name="connsiteY4-68" fmla="*/ 3692949 h 3692949"/>
              <a:gd name="connsiteX5-69" fmla="*/ 0 w 12190328"/>
              <a:gd name="connsiteY5-70" fmla="*/ 0 h 3692949"/>
              <a:gd name="connsiteX0-71" fmla="*/ 0 w 12190328"/>
              <a:gd name="connsiteY0-72" fmla="*/ 0 h 3692949"/>
              <a:gd name="connsiteX1-73" fmla="*/ 3092402 w 12190328"/>
              <a:gd name="connsiteY1-74" fmla="*/ 1311256 h 3692949"/>
              <a:gd name="connsiteX2-75" fmla="*/ 8196030 w 12190328"/>
              <a:gd name="connsiteY2-76" fmla="*/ 1098605 h 3692949"/>
              <a:gd name="connsiteX3-77" fmla="*/ 12190328 w 12190328"/>
              <a:gd name="connsiteY3-78" fmla="*/ 903768 h 3692949"/>
              <a:gd name="connsiteX4-79" fmla="*/ 12190328 w 12190328"/>
              <a:gd name="connsiteY4-80" fmla="*/ 3692949 h 3692949"/>
              <a:gd name="connsiteX5-81" fmla="*/ 0 w 12190328"/>
              <a:gd name="connsiteY5-82" fmla="*/ 3692949 h 3692949"/>
              <a:gd name="connsiteX6" fmla="*/ 0 w 12190328"/>
              <a:gd name="connsiteY6" fmla="*/ 0 h 3692949"/>
              <a:gd name="connsiteX0-83" fmla="*/ 0 w 12190328"/>
              <a:gd name="connsiteY0-84" fmla="*/ 0 h 3692949"/>
              <a:gd name="connsiteX1-85" fmla="*/ 3092402 w 12190328"/>
              <a:gd name="connsiteY1-86" fmla="*/ 1311256 h 3692949"/>
              <a:gd name="connsiteX2-87" fmla="*/ 6367230 w 12190328"/>
              <a:gd name="connsiteY2-88" fmla="*/ 939117 h 3692949"/>
              <a:gd name="connsiteX3-89" fmla="*/ 12190328 w 12190328"/>
              <a:gd name="connsiteY3-90" fmla="*/ 903768 h 3692949"/>
              <a:gd name="connsiteX4-91" fmla="*/ 12190328 w 12190328"/>
              <a:gd name="connsiteY4-92" fmla="*/ 3692949 h 3692949"/>
              <a:gd name="connsiteX5-93" fmla="*/ 0 w 12190328"/>
              <a:gd name="connsiteY5-94" fmla="*/ 3692949 h 3692949"/>
              <a:gd name="connsiteX6-95" fmla="*/ 0 w 12190328"/>
              <a:gd name="connsiteY6-96" fmla="*/ 0 h 3692949"/>
              <a:gd name="connsiteX0-97" fmla="*/ 0 w 12190328"/>
              <a:gd name="connsiteY0-98" fmla="*/ 0 h 3692949"/>
              <a:gd name="connsiteX1-99" fmla="*/ 3549602 w 12190328"/>
              <a:gd name="connsiteY1-100" fmla="*/ 1640865 h 3692949"/>
              <a:gd name="connsiteX2-101" fmla="*/ 6367230 w 12190328"/>
              <a:gd name="connsiteY2-102" fmla="*/ 939117 h 3692949"/>
              <a:gd name="connsiteX3-103" fmla="*/ 12190328 w 12190328"/>
              <a:gd name="connsiteY3-104" fmla="*/ 903768 h 3692949"/>
              <a:gd name="connsiteX4-105" fmla="*/ 12190328 w 12190328"/>
              <a:gd name="connsiteY4-106" fmla="*/ 3692949 h 3692949"/>
              <a:gd name="connsiteX5-107" fmla="*/ 0 w 12190328"/>
              <a:gd name="connsiteY5-108" fmla="*/ 3692949 h 3692949"/>
              <a:gd name="connsiteX6-109" fmla="*/ 0 w 12190328"/>
              <a:gd name="connsiteY6-110" fmla="*/ 0 h 3692949"/>
              <a:gd name="connsiteX0-111" fmla="*/ 0 w 12190328"/>
              <a:gd name="connsiteY0-112" fmla="*/ 0 h 3692949"/>
              <a:gd name="connsiteX1-113" fmla="*/ 3549602 w 12190328"/>
              <a:gd name="connsiteY1-114" fmla="*/ 1640865 h 3692949"/>
              <a:gd name="connsiteX2-115" fmla="*/ 6367230 w 12190328"/>
              <a:gd name="connsiteY2-116" fmla="*/ 939117 h 3692949"/>
              <a:gd name="connsiteX3-117" fmla="*/ 12190328 w 12190328"/>
              <a:gd name="connsiteY3-118" fmla="*/ 903768 h 3692949"/>
              <a:gd name="connsiteX4-119" fmla="*/ 12190328 w 12190328"/>
              <a:gd name="connsiteY4-120" fmla="*/ 3692949 h 3692949"/>
              <a:gd name="connsiteX5-121" fmla="*/ 0 w 12190328"/>
              <a:gd name="connsiteY5-122" fmla="*/ 3692949 h 3692949"/>
              <a:gd name="connsiteX6-123" fmla="*/ 0 w 12190328"/>
              <a:gd name="connsiteY6-124" fmla="*/ 0 h 3692949"/>
              <a:gd name="connsiteX0-125" fmla="*/ 0 w 12190328"/>
              <a:gd name="connsiteY0-126" fmla="*/ 0 h 3692949"/>
              <a:gd name="connsiteX1-127" fmla="*/ 3549602 w 12190328"/>
              <a:gd name="connsiteY1-128" fmla="*/ 1640865 h 3692949"/>
              <a:gd name="connsiteX2-129" fmla="*/ 6367230 w 12190328"/>
              <a:gd name="connsiteY2-130" fmla="*/ 939117 h 3692949"/>
              <a:gd name="connsiteX3-131" fmla="*/ 12190328 w 12190328"/>
              <a:gd name="connsiteY3-132" fmla="*/ 903768 h 3692949"/>
              <a:gd name="connsiteX4-133" fmla="*/ 12190328 w 12190328"/>
              <a:gd name="connsiteY4-134" fmla="*/ 3692949 h 3692949"/>
              <a:gd name="connsiteX5-135" fmla="*/ 0 w 12190328"/>
              <a:gd name="connsiteY5-136" fmla="*/ 3692949 h 3692949"/>
              <a:gd name="connsiteX6-137" fmla="*/ 0 w 12190328"/>
              <a:gd name="connsiteY6-138" fmla="*/ 0 h 3692949"/>
              <a:gd name="connsiteX0-139" fmla="*/ 0 w 12190328"/>
              <a:gd name="connsiteY0-140" fmla="*/ 0 h 3692949"/>
              <a:gd name="connsiteX1-141" fmla="*/ 2528876 w 12190328"/>
              <a:gd name="connsiteY1-142" fmla="*/ 1502641 h 3692949"/>
              <a:gd name="connsiteX2-143" fmla="*/ 6367230 w 12190328"/>
              <a:gd name="connsiteY2-144" fmla="*/ 939117 h 3692949"/>
              <a:gd name="connsiteX3-145" fmla="*/ 12190328 w 12190328"/>
              <a:gd name="connsiteY3-146" fmla="*/ 903768 h 3692949"/>
              <a:gd name="connsiteX4-147" fmla="*/ 12190328 w 12190328"/>
              <a:gd name="connsiteY4-148" fmla="*/ 3692949 h 3692949"/>
              <a:gd name="connsiteX5-149" fmla="*/ 0 w 12190328"/>
              <a:gd name="connsiteY5-150" fmla="*/ 3692949 h 3692949"/>
              <a:gd name="connsiteX6-151" fmla="*/ 0 w 12190328"/>
              <a:gd name="connsiteY6-152" fmla="*/ 0 h 3692949"/>
              <a:gd name="connsiteX0-153" fmla="*/ 0 w 12190328"/>
              <a:gd name="connsiteY0-154" fmla="*/ 0 h 3692949"/>
              <a:gd name="connsiteX1-155" fmla="*/ 2528876 w 12190328"/>
              <a:gd name="connsiteY1-156" fmla="*/ 1502641 h 3692949"/>
              <a:gd name="connsiteX2-157" fmla="*/ 6367230 w 12190328"/>
              <a:gd name="connsiteY2-158" fmla="*/ 939117 h 3692949"/>
              <a:gd name="connsiteX3-159" fmla="*/ 12190328 w 12190328"/>
              <a:gd name="connsiteY3-160" fmla="*/ 903768 h 3692949"/>
              <a:gd name="connsiteX4-161" fmla="*/ 12190328 w 12190328"/>
              <a:gd name="connsiteY4-162" fmla="*/ 3692949 h 3692949"/>
              <a:gd name="connsiteX5-163" fmla="*/ 0 w 12190328"/>
              <a:gd name="connsiteY5-164" fmla="*/ 3692949 h 3692949"/>
              <a:gd name="connsiteX6-165" fmla="*/ 0 w 12190328"/>
              <a:gd name="connsiteY6-166" fmla="*/ 0 h 3692949"/>
              <a:gd name="connsiteX0-167" fmla="*/ 0 w 12190328"/>
              <a:gd name="connsiteY0-168" fmla="*/ 0 h 3692949"/>
              <a:gd name="connsiteX1-169" fmla="*/ 2528876 w 12190328"/>
              <a:gd name="connsiteY1-170" fmla="*/ 1502641 h 3692949"/>
              <a:gd name="connsiteX2-171" fmla="*/ 6388495 w 12190328"/>
              <a:gd name="connsiteY2-172" fmla="*/ 1396317 h 3692949"/>
              <a:gd name="connsiteX3-173" fmla="*/ 12190328 w 12190328"/>
              <a:gd name="connsiteY3-174" fmla="*/ 903768 h 3692949"/>
              <a:gd name="connsiteX4-175" fmla="*/ 12190328 w 12190328"/>
              <a:gd name="connsiteY4-176" fmla="*/ 3692949 h 3692949"/>
              <a:gd name="connsiteX5-177" fmla="*/ 0 w 12190328"/>
              <a:gd name="connsiteY5-178" fmla="*/ 3692949 h 3692949"/>
              <a:gd name="connsiteX6-179" fmla="*/ 0 w 12190328"/>
              <a:gd name="connsiteY6-180" fmla="*/ 0 h 3692949"/>
              <a:gd name="connsiteX0-181" fmla="*/ 0 w 12190328"/>
              <a:gd name="connsiteY0-182" fmla="*/ 0 h 3692949"/>
              <a:gd name="connsiteX1-183" fmla="*/ 2528876 w 12190328"/>
              <a:gd name="connsiteY1-184" fmla="*/ 1502641 h 3692949"/>
              <a:gd name="connsiteX2-185" fmla="*/ 6388495 w 12190328"/>
              <a:gd name="connsiteY2-186" fmla="*/ 1396317 h 3692949"/>
              <a:gd name="connsiteX3-187" fmla="*/ 12190328 w 12190328"/>
              <a:gd name="connsiteY3-188" fmla="*/ 903768 h 3692949"/>
              <a:gd name="connsiteX4-189" fmla="*/ 12190328 w 12190328"/>
              <a:gd name="connsiteY4-190" fmla="*/ 3692949 h 3692949"/>
              <a:gd name="connsiteX5-191" fmla="*/ 0 w 12190328"/>
              <a:gd name="connsiteY5-192" fmla="*/ 3692949 h 3692949"/>
              <a:gd name="connsiteX6-193" fmla="*/ 0 w 12190328"/>
              <a:gd name="connsiteY6-194" fmla="*/ 0 h 3692949"/>
              <a:gd name="connsiteX0-195" fmla="*/ 0 w 12190328"/>
              <a:gd name="connsiteY0-196" fmla="*/ 0 h 3692949"/>
              <a:gd name="connsiteX1-197" fmla="*/ 2528876 w 12190328"/>
              <a:gd name="connsiteY1-198" fmla="*/ 1502641 h 3692949"/>
              <a:gd name="connsiteX2-199" fmla="*/ 6388495 w 12190328"/>
              <a:gd name="connsiteY2-200" fmla="*/ 1396317 h 3692949"/>
              <a:gd name="connsiteX3-201" fmla="*/ 12169063 w 12190328"/>
              <a:gd name="connsiteY3-202" fmla="*/ 1648047 h 3692949"/>
              <a:gd name="connsiteX4-203" fmla="*/ 12190328 w 12190328"/>
              <a:gd name="connsiteY4-204" fmla="*/ 3692949 h 3692949"/>
              <a:gd name="connsiteX5-205" fmla="*/ 0 w 12190328"/>
              <a:gd name="connsiteY5-206" fmla="*/ 3692949 h 3692949"/>
              <a:gd name="connsiteX6-207" fmla="*/ 0 w 12190328"/>
              <a:gd name="connsiteY6-208" fmla="*/ 0 h 3692949"/>
              <a:gd name="connsiteX0-209" fmla="*/ 0 w 12190328"/>
              <a:gd name="connsiteY0-210" fmla="*/ 0 h 3692949"/>
              <a:gd name="connsiteX1-211" fmla="*/ 2528876 w 12190328"/>
              <a:gd name="connsiteY1-212" fmla="*/ 1502641 h 3692949"/>
              <a:gd name="connsiteX2-213" fmla="*/ 6388495 w 12190328"/>
              <a:gd name="connsiteY2-214" fmla="*/ 1396317 h 3692949"/>
              <a:gd name="connsiteX3-215" fmla="*/ 12169063 w 12190328"/>
              <a:gd name="connsiteY3-216" fmla="*/ 1648047 h 3692949"/>
              <a:gd name="connsiteX4-217" fmla="*/ 12190328 w 12190328"/>
              <a:gd name="connsiteY4-218" fmla="*/ 3692949 h 3692949"/>
              <a:gd name="connsiteX5-219" fmla="*/ 0 w 12190328"/>
              <a:gd name="connsiteY5-220" fmla="*/ 3692949 h 3692949"/>
              <a:gd name="connsiteX6-221" fmla="*/ 0 w 12190328"/>
              <a:gd name="connsiteY6-222" fmla="*/ 0 h 3692949"/>
              <a:gd name="connsiteX0-223" fmla="*/ 0 w 12211593"/>
              <a:gd name="connsiteY0-224" fmla="*/ 0 h 3692949"/>
              <a:gd name="connsiteX1-225" fmla="*/ 2528876 w 12211593"/>
              <a:gd name="connsiteY1-226" fmla="*/ 1502641 h 3692949"/>
              <a:gd name="connsiteX2-227" fmla="*/ 6388495 w 12211593"/>
              <a:gd name="connsiteY2-228" fmla="*/ 1396317 h 3692949"/>
              <a:gd name="connsiteX3-229" fmla="*/ 12211593 w 12211593"/>
              <a:gd name="connsiteY3-230" fmla="*/ 839973 h 3692949"/>
              <a:gd name="connsiteX4-231" fmla="*/ 12190328 w 12211593"/>
              <a:gd name="connsiteY4-232" fmla="*/ 3692949 h 3692949"/>
              <a:gd name="connsiteX5-233" fmla="*/ 0 w 12211593"/>
              <a:gd name="connsiteY5-234" fmla="*/ 3692949 h 3692949"/>
              <a:gd name="connsiteX6-235" fmla="*/ 0 w 12211593"/>
              <a:gd name="connsiteY6-236" fmla="*/ 0 h 3692949"/>
              <a:gd name="connsiteX0-237" fmla="*/ 0 w 12211593"/>
              <a:gd name="connsiteY0-238" fmla="*/ 0 h 3692949"/>
              <a:gd name="connsiteX1-239" fmla="*/ 2528876 w 12211593"/>
              <a:gd name="connsiteY1-240" fmla="*/ 1502641 h 3692949"/>
              <a:gd name="connsiteX2-241" fmla="*/ 6388495 w 12211593"/>
              <a:gd name="connsiteY2-242" fmla="*/ 1396317 h 3692949"/>
              <a:gd name="connsiteX3-243" fmla="*/ 12211593 w 12211593"/>
              <a:gd name="connsiteY3-244" fmla="*/ 839973 h 3692949"/>
              <a:gd name="connsiteX4-245" fmla="*/ 12190328 w 12211593"/>
              <a:gd name="connsiteY4-246" fmla="*/ 3692949 h 3692949"/>
              <a:gd name="connsiteX5-247" fmla="*/ 0 w 12211593"/>
              <a:gd name="connsiteY5-248" fmla="*/ 3692949 h 3692949"/>
              <a:gd name="connsiteX6-249" fmla="*/ 0 w 12211593"/>
              <a:gd name="connsiteY6-250" fmla="*/ 0 h 369294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95" y="connsiteY6-96"/>
              </a:cxn>
            </a:cxnLst>
            <a:rect l="l" t="t" r="r" b="b"/>
            <a:pathLst>
              <a:path w="12211593" h="3692949">
                <a:moveTo>
                  <a:pt x="0" y="0"/>
                </a:moveTo>
                <a:cubicBezTo>
                  <a:pt x="1246996" y="103932"/>
                  <a:pt x="718354" y="782021"/>
                  <a:pt x="2528876" y="1502641"/>
                </a:cubicBezTo>
                <a:cubicBezTo>
                  <a:pt x="4052876" y="1683395"/>
                  <a:pt x="4790068" y="1853516"/>
                  <a:pt x="6388495" y="1396317"/>
                </a:cubicBezTo>
                <a:cubicBezTo>
                  <a:pt x="8386234" y="870627"/>
                  <a:pt x="10543463" y="2567143"/>
                  <a:pt x="12211593" y="839973"/>
                </a:cubicBezTo>
                <a:lnTo>
                  <a:pt x="12190328" y="3692949"/>
                </a:lnTo>
                <a:lnTo>
                  <a:pt x="0" y="36929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alpha val="6313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kumimoji="1" lang="zh-CN" altLang="en-US" dirty="0">
              <a:cs typeface="+mn-ea"/>
              <a:sym typeface="+mn-lt"/>
            </a:endParaRPr>
          </a:p>
        </p:txBody>
      </p:sp>
      <p:sp>
        <p:nvSpPr>
          <p:cNvPr id="13" name="矩形 11"/>
          <p:cNvSpPr/>
          <p:nvPr/>
        </p:nvSpPr>
        <p:spPr>
          <a:xfrm>
            <a:off x="-15113" y="3903225"/>
            <a:ext cx="12222225" cy="2829673"/>
          </a:xfrm>
          <a:custGeom>
            <a:avLst/>
            <a:gdLst>
              <a:gd name="connsiteX0" fmla="*/ 0 w 12190328"/>
              <a:gd name="connsiteY0" fmla="*/ 0 h 2789181"/>
              <a:gd name="connsiteX1" fmla="*/ 12190328 w 12190328"/>
              <a:gd name="connsiteY1" fmla="*/ 0 h 2789181"/>
              <a:gd name="connsiteX2" fmla="*/ 12190328 w 12190328"/>
              <a:gd name="connsiteY2" fmla="*/ 2789181 h 2789181"/>
              <a:gd name="connsiteX3" fmla="*/ 0 w 12190328"/>
              <a:gd name="connsiteY3" fmla="*/ 2789181 h 2789181"/>
              <a:gd name="connsiteX4" fmla="*/ 0 w 12190328"/>
              <a:gd name="connsiteY4" fmla="*/ 0 h 2789181"/>
              <a:gd name="connsiteX0-1" fmla="*/ 0 w 12190328"/>
              <a:gd name="connsiteY0-2" fmla="*/ 0 h 2789181"/>
              <a:gd name="connsiteX1-3" fmla="*/ 3039240 w 12190328"/>
              <a:gd name="connsiteY1-4" fmla="*/ 14083 h 2789181"/>
              <a:gd name="connsiteX2-5" fmla="*/ 12190328 w 12190328"/>
              <a:gd name="connsiteY2-6" fmla="*/ 0 h 2789181"/>
              <a:gd name="connsiteX3-7" fmla="*/ 12190328 w 12190328"/>
              <a:gd name="connsiteY3-8" fmla="*/ 2789181 h 2789181"/>
              <a:gd name="connsiteX4-9" fmla="*/ 0 w 12190328"/>
              <a:gd name="connsiteY4-10" fmla="*/ 2789181 h 2789181"/>
              <a:gd name="connsiteX5" fmla="*/ 0 w 12190328"/>
              <a:gd name="connsiteY5" fmla="*/ 0 h 2789181"/>
              <a:gd name="connsiteX0-11" fmla="*/ 0 w 12190328"/>
              <a:gd name="connsiteY0-12" fmla="*/ 0 h 3692949"/>
              <a:gd name="connsiteX1-13" fmla="*/ 3039240 w 12190328"/>
              <a:gd name="connsiteY1-14" fmla="*/ 917851 h 3692949"/>
              <a:gd name="connsiteX2-15" fmla="*/ 12190328 w 12190328"/>
              <a:gd name="connsiteY2-16" fmla="*/ 903768 h 3692949"/>
              <a:gd name="connsiteX3-17" fmla="*/ 12190328 w 12190328"/>
              <a:gd name="connsiteY3-18" fmla="*/ 3692949 h 3692949"/>
              <a:gd name="connsiteX4-19" fmla="*/ 0 w 12190328"/>
              <a:gd name="connsiteY4-20" fmla="*/ 3692949 h 3692949"/>
              <a:gd name="connsiteX5-21" fmla="*/ 0 w 12190328"/>
              <a:gd name="connsiteY5-22" fmla="*/ 0 h 3692949"/>
              <a:gd name="connsiteX0-23" fmla="*/ 0 w 12190328"/>
              <a:gd name="connsiteY0-24" fmla="*/ 0 h 3692949"/>
              <a:gd name="connsiteX1-25" fmla="*/ 3039240 w 12190328"/>
              <a:gd name="connsiteY1-26" fmla="*/ 917851 h 3692949"/>
              <a:gd name="connsiteX2-27" fmla="*/ 12190328 w 12190328"/>
              <a:gd name="connsiteY2-28" fmla="*/ 903768 h 3692949"/>
              <a:gd name="connsiteX3-29" fmla="*/ 12190328 w 12190328"/>
              <a:gd name="connsiteY3-30" fmla="*/ 3692949 h 3692949"/>
              <a:gd name="connsiteX4-31" fmla="*/ 0 w 12190328"/>
              <a:gd name="connsiteY4-32" fmla="*/ 3692949 h 3692949"/>
              <a:gd name="connsiteX5-33" fmla="*/ 0 w 12190328"/>
              <a:gd name="connsiteY5-34" fmla="*/ 0 h 3692949"/>
              <a:gd name="connsiteX0-35" fmla="*/ 0 w 12190328"/>
              <a:gd name="connsiteY0-36" fmla="*/ 0 h 3692949"/>
              <a:gd name="connsiteX1-37" fmla="*/ 3039240 w 12190328"/>
              <a:gd name="connsiteY1-38" fmla="*/ 917851 h 3692949"/>
              <a:gd name="connsiteX2-39" fmla="*/ 12190328 w 12190328"/>
              <a:gd name="connsiteY2-40" fmla="*/ 903768 h 3692949"/>
              <a:gd name="connsiteX3-41" fmla="*/ 12190328 w 12190328"/>
              <a:gd name="connsiteY3-42" fmla="*/ 3692949 h 3692949"/>
              <a:gd name="connsiteX4-43" fmla="*/ 0 w 12190328"/>
              <a:gd name="connsiteY4-44" fmla="*/ 3692949 h 3692949"/>
              <a:gd name="connsiteX5-45" fmla="*/ 0 w 12190328"/>
              <a:gd name="connsiteY5-46" fmla="*/ 0 h 3692949"/>
              <a:gd name="connsiteX0-47" fmla="*/ 0 w 12190328"/>
              <a:gd name="connsiteY0-48" fmla="*/ 0 h 3692949"/>
              <a:gd name="connsiteX1-49" fmla="*/ 3092402 w 12190328"/>
              <a:gd name="connsiteY1-50" fmla="*/ 1311256 h 3692949"/>
              <a:gd name="connsiteX2-51" fmla="*/ 12190328 w 12190328"/>
              <a:gd name="connsiteY2-52" fmla="*/ 903768 h 3692949"/>
              <a:gd name="connsiteX3-53" fmla="*/ 12190328 w 12190328"/>
              <a:gd name="connsiteY3-54" fmla="*/ 3692949 h 3692949"/>
              <a:gd name="connsiteX4-55" fmla="*/ 0 w 12190328"/>
              <a:gd name="connsiteY4-56" fmla="*/ 3692949 h 3692949"/>
              <a:gd name="connsiteX5-57" fmla="*/ 0 w 12190328"/>
              <a:gd name="connsiteY5-58" fmla="*/ 0 h 3692949"/>
              <a:gd name="connsiteX0-59" fmla="*/ 0 w 12190328"/>
              <a:gd name="connsiteY0-60" fmla="*/ 0 h 3692949"/>
              <a:gd name="connsiteX1-61" fmla="*/ 3092402 w 12190328"/>
              <a:gd name="connsiteY1-62" fmla="*/ 1311256 h 3692949"/>
              <a:gd name="connsiteX2-63" fmla="*/ 12190328 w 12190328"/>
              <a:gd name="connsiteY2-64" fmla="*/ 903768 h 3692949"/>
              <a:gd name="connsiteX3-65" fmla="*/ 12190328 w 12190328"/>
              <a:gd name="connsiteY3-66" fmla="*/ 3692949 h 3692949"/>
              <a:gd name="connsiteX4-67" fmla="*/ 0 w 12190328"/>
              <a:gd name="connsiteY4-68" fmla="*/ 3692949 h 3692949"/>
              <a:gd name="connsiteX5-69" fmla="*/ 0 w 12190328"/>
              <a:gd name="connsiteY5-70" fmla="*/ 0 h 3692949"/>
              <a:gd name="connsiteX0-71" fmla="*/ 0 w 12190328"/>
              <a:gd name="connsiteY0-72" fmla="*/ 0 h 3692949"/>
              <a:gd name="connsiteX1-73" fmla="*/ 3092402 w 12190328"/>
              <a:gd name="connsiteY1-74" fmla="*/ 1311256 h 3692949"/>
              <a:gd name="connsiteX2-75" fmla="*/ 8196030 w 12190328"/>
              <a:gd name="connsiteY2-76" fmla="*/ 1098605 h 3692949"/>
              <a:gd name="connsiteX3-77" fmla="*/ 12190328 w 12190328"/>
              <a:gd name="connsiteY3-78" fmla="*/ 903768 h 3692949"/>
              <a:gd name="connsiteX4-79" fmla="*/ 12190328 w 12190328"/>
              <a:gd name="connsiteY4-80" fmla="*/ 3692949 h 3692949"/>
              <a:gd name="connsiteX5-81" fmla="*/ 0 w 12190328"/>
              <a:gd name="connsiteY5-82" fmla="*/ 3692949 h 3692949"/>
              <a:gd name="connsiteX6" fmla="*/ 0 w 12190328"/>
              <a:gd name="connsiteY6" fmla="*/ 0 h 3692949"/>
              <a:gd name="connsiteX0-83" fmla="*/ 0 w 12190328"/>
              <a:gd name="connsiteY0-84" fmla="*/ 0 h 3692949"/>
              <a:gd name="connsiteX1-85" fmla="*/ 3092402 w 12190328"/>
              <a:gd name="connsiteY1-86" fmla="*/ 1311256 h 3692949"/>
              <a:gd name="connsiteX2-87" fmla="*/ 6367230 w 12190328"/>
              <a:gd name="connsiteY2-88" fmla="*/ 939117 h 3692949"/>
              <a:gd name="connsiteX3-89" fmla="*/ 12190328 w 12190328"/>
              <a:gd name="connsiteY3-90" fmla="*/ 903768 h 3692949"/>
              <a:gd name="connsiteX4-91" fmla="*/ 12190328 w 12190328"/>
              <a:gd name="connsiteY4-92" fmla="*/ 3692949 h 3692949"/>
              <a:gd name="connsiteX5-93" fmla="*/ 0 w 12190328"/>
              <a:gd name="connsiteY5-94" fmla="*/ 3692949 h 3692949"/>
              <a:gd name="connsiteX6-95" fmla="*/ 0 w 12190328"/>
              <a:gd name="connsiteY6-96" fmla="*/ 0 h 3692949"/>
              <a:gd name="connsiteX0-97" fmla="*/ 0 w 12190328"/>
              <a:gd name="connsiteY0-98" fmla="*/ 0 h 3692949"/>
              <a:gd name="connsiteX1-99" fmla="*/ 3549602 w 12190328"/>
              <a:gd name="connsiteY1-100" fmla="*/ 1640865 h 3692949"/>
              <a:gd name="connsiteX2-101" fmla="*/ 6367230 w 12190328"/>
              <a:gd name="connsiteY2-102" fmla="*/ 939117 h 3692949"/>
              <a:gd name="connsiteX3-103" fmla="*/ 12190328 w 12190328"/>
              <a:gd name="connsiteY3-104" fmla="*/ 903768 h 3692949"/>
              <a:gd name="connsiteX4-105" fmla="*/ 12190328 w 12190328"/>
              <a:gd name="connsiteY4-106" fmla="*/ 3692949 h 3692949"/>
              <a:gd name="connsiteX5-107" fmla="*/ 0 w 12190328"/>
              <a:gd name="connsiteY5-108" fmla="*/ 3692949 h 3692949"/>
              <a:gd name="connsiteX6-109" fmla="*/ 0 w 12190328"/>
              <a:gd name="connsiteY6-110" fmla="*/ 0 h 3692949"/>
              <a:gd name="connsiteX0-111" fmla="*/ 0 w 12190328"/>
              <a:gd name="connsiteY0-112" fmla="*/ 0 h 3692949"/>
              <a:gd name="connsiteX1-113" fmla="*/ 3549602 w 12190328"/>
              <a:gd name="connsiteY1-114" fmla="*/ 1640865 h 3692949"/>
              <a:gd name="connsiteX2-115" fmla="*/ 6367230 w 12190328"/>
              <a:gd name="connsiteY2-116" fmla="*/ 939117 h 3692949"/>
              <a:gd name="connsiteX3-117" fmla="*/ 12190328 w 12190328"/>
              <a:gd name="connsiteY3-118" fmla="*/ 903768 h 3692949"/>
              <a:gd name="connsiteX4-119" fmla="*/ 12190328 w 12190328"/>
              <a:gd name="connsiteY4-120" fmla="*/ 3692949 h 3692949"/>
              <a:gd name="connsiteX5-121" fmla="*/ 0 w 12190328"/>
              <a:gd name="connsiteY5-122" fmla="*/ 3692949 h 3692949"/>
              <a:gd name="connsiteX6-123" fmla="*/ 0 w 12190328"/>
              <a:gd name="connsiteY6-124" fmla="*/ 0 h 3692949"/>
              <a:gd name="connsiteX0-125" fmla="*/ 0 w 12190328"/>
              <a:gd name="connsiteY0-126" fmla="*/ 0 h 3692949"/>
              <a:gd name="connsiteX1-127" fmla="*/ 3549602 w 12190328"/>
              <a:gd name="connsiteY1-128" fmla="*/ 1640865 h 3692949"/>
              <a:gd name="connsiteX2-129" fmla="*/ 6367230 w 12190328"/>
              <a:gd name="connsiteY2-130" fmla="*/ 939117 h 3692949"/>
              <a:gd name="connsiteX3-131" fmla="*/ 12190328 w 12190328"/>
              <a:gd name="connsiteY3-132" fmla="*/ 903768 h 3692949"/>
              <a:gd name="connsiteX4-133" fmla="*/ 12190328 w 12190328"/>
              <a:gd name="connsiteY4-134" fmla="*/ 3692949 h 3692949"/>
              <a:gd name="connsiteX5-135" fmla="*/ 0 w 12190328"/>
              <a:gd name="connsiteY5-136" fmla="*/ 3692949 h 3692949"/>
              <a:gd name="connsiteX6-137" fmla="*/ 0 w 12190328"/>
              <a:gd name="connsiteY6-138" fmla="*/ 0 h 3692949"/>
              <a:gd name="connsiteX0-139" fmla="*/ 0 w 12190328"/>
              <a:gd name="connsiteY0-140" fmla="*/ 0 h 3692949"/>
              <a:gd name="connsiteX1-141" fmla="*/ 2528876 w 12190328"/>
              <a:gd name="connsiteY1-142" fmla="*/ 1502641 h 3692949"/>
              <a:gd name="connsiteX2-143" fmla="*/ 6367230 w 12190328"/>
              <a:gd name="connsiteY2-144" fmla="*/ 939117 h 3692949"/>
              <a:gd name="connsiteX3-145" fmla="*/ 12190328 w 12190328"/>
              <a:gd name="connsiteY3-146" fmla="*/ 903768 h 3692949"/>
              <a:gd name="connsiteX4-147" fmla="*/ 12190328 w 12190328"/>
              <a:gd name="connsiteY4-148" fmla="*/ 3692949 h 3692949"/>
              <a:gd name="connsiteX5-149" fmla="*/ 0 w 12190328"/>
              <a:gd name="connsiteY5-150" fmla="*/ 3692949 h 3692949"/>
              <a:gd name="connsiteX6-151" fmla="*/ 0 w 12190328"/>
              <a:gd name="connsiteY6-152" fmla="*/ 0 h 3692949"/>
              <a:gd name="connsiteX0-153" fmla="*/ 0 w 12190328"/>
              <a:gd name="connsiteY0-154" fmla="*/ 0 h 3692949"/>
              <a:gd name="connsiteX1-155" fmla="*/ 2528876 w 12190328"/>
              <a:gd name="connsiteY1-156" fmla="*/ 1502641 h 3692949"/>
              <a:gd name="connsiteX2-157" fmla="*/ 6367230 w 12190328"/>
              <a:gd name="connsiteY2-158" fmla="*/ 939117 h 3692949"/>
              <a:gd name="connsiteX3-159" fmla="*/ 12190328 w 12190328"/>
              <a:gd name="connsiteY3-160" fmla="*/ 903768 h 3692949"/>
              <a:gd name="connsiteX4-161" fmla="*/ 12190328 w 12190328"/>
              <a:gd name="connsiteY4-162" fmla="*/ 3692949 h 3692949"/>
              <a:gd name="connsiteX5-163" fmla="*/ 0 w 12190328"/>
              <a:gd name="connsiteY5-164" fmla="*/ 3692949 h 3692949"/>
              <a:gd name="connsiteX6-165" fmla="*/ 0 w 12190328"/>
              <a:gd name="connsiteY6-166" fmla="*/ 0 h 3692949"/>
              <a:gd name="connsiteX0-167" fmla="*/ 0 w 12190328"/>
              <a:gd name="connsiteY0-168" fmla="*/ 0 h 3692949"/>
              <a:gd name="connsiteX1-169" fmla="*/ 2528876 w 12190328"/>
              <a:gd name="connsiteY1-170" fmla="*/ 1502641 h 3692949"/>
              <a:gd name="connsiteX2-171" fmla="*/ 6388495 w 12190328"/>
              <a:gd name="connsiteY2-172" fmla="*/ 1396317 h 3692949"/>
              <a:gd name="connsiteX3-173" fmla="*/ 12190328 w 12190328"/>
              <a:gd name="connsiteY3-174" fmla="*/ 903768 h 3692949"/>
              <a:gd name="connsiteX4-175" fmla="*/ 12190328 w 12190328"/>
              <a:gd name="connsiteY4-176" fmla="*/ 3692949 h 3692949"/>
              <a:gd name="connsiteX5-177" fmla="*/ 0 w 12190328"/>
              <a:gd name="connsiteY5-178" fmla="*/ 3692949 h 3692949"/>
              <a:gd name="connsiteX6-179" fmla="*/ 0 w 12190328"/>
              <a:gd name="connsiteY6-180" fmla="*/ 0 h 3692949"/>
              <a:gd name="connsiteX0-181" fmla="*/ 0 w 12190328"/>
              <a:gd name="connsiteY0-182" fmla="*/ 0 h 3692949"/>
              <a:gd name="connsiteX1-183" fmla="*/ 2528876 w 12190328"/>
              <a:gd name="connsiteY1-184" fmla="*/ 1502641 h 3692949"/>
              <a:gd name="connsiteX2-185" fmla="*/ 6388495 w 12190328"/>
              <a:gd name="connsiteY2-186" fmla="*/ 1396317 h 3692949"/>
              <a:gd name="connsiteX3-187" fmla="*/ 12190328 w 12190328"/>
              <a:gd name="connsiteY3-188" fmla="*/ 903768 h 3692949"/>
              <a:gd name="connsiteX4-189" fmla="*/ 12190328 w 12190328"/>
              <a:gd name="connsiteY4-190" fmla="*/ 3692949 h 3692949"/>
              <a:gd name="connsiteX5-191" fmla="*/ 0 w 12190328"/>
              <a:gd name="connsiteY5-192" fmla="*/ 3692949 h 3692949"/>
              <a:gd name="connsiteX6-193" fmla="*/ 0 w 12190328"/>
              <a:gd name="connsiteY6-194" fmla="*/ 0 h 3692949"/>
              <a:gd name="connsiteX0-195" fmla="*/ 0 w 12190328"/>
              <a:gd name="connsiteY0-196" fmla="*/ 0 h 3692949"/>
              <a:gd name="connsiteX1-197" fmla="*/ 2528876 w 12190328"/>
              <a:gd name="connsiteY1-198" fmla="*/ 1502641 h 3692949"/>
              <a:gd name="connsiteX2-199" fmla="*/ 6388495 w 12190328"/>
              <a:gd name="connsiteY2-200" fmla="*/ 1396317 h 3692949"/>
              <a:gd name="connsiteX3-201" fmla="*/ 12169063 w 12190328"/>
              <a:gd name="connsiteY3-202" fmla="*/ 1648047 h 3692949"/>
              <a:gd name="connsiteX4-203" fmla="*/ 12190328 w 12190328"/>
              <a:gd name="connsiteY4-204" fmla="*/ 3692949 h 3692949"/>
              <a:gd name="connsiteX5-205" fmla="*/ 0 w 12190328"/>
              <a:gd name="connsiteY5-206" fmla="*/ 3692949 h 3692949"/>
              <a:gd name="connsiteX6-207" fmla="*/ 0 w 12190328"/>
              <a:gd name="connsiteY6-208" fmla="*/ 0 h 3692949"/>
              <a:gd name="connsiteX0-209" fmla="*/ 0 w 12190328"/>
              <a:gd name="connsiteY0-210" fmla="*/ 0 h 3692949"/>
              <a:gd name="connsiteX1-211" fmla="*/ 2528876 w 12190328"/>
              <a:gd name="connsiteY1-212" fmla="*/ 1502641 h 3692949"/>
              <a:gd name="connsiteX2-213" fmla="*/ 6388495 w 12190328"/>
              <a:gd name="connsiteY2-214" fmla="*/ 1396317 h 3692949"/>
              <a:gd name="connsiteX3-215" fmla="*/ 12169063 w 12190328"/>
              <a:gd name="connsiteY3-216" fmla="*/ 1648047 h 3692949"/>
              <a:gd name="connsiteX4-217" fmla="*/ 12190328 w 12190328"/>
              <a:gd name="connsiteY4-218" fmla="*/ 3692949 h 3692949"/>
              <a:gd name="connsiteX5-219" fmla="*/ 0 w 12190328"/>
              <a:gd name="connsiteY5-220" fmla="*/ 3692949 h 3692949"/>
              <a:gd name="connsiteX6-221" fmla="*/ 0 w 12190328"/>
              <a:gd name="connsiteY6-222" fmla="*/ 0 h 3692949"/>
              <a:gd name="connsiteX0-223" fmla="*/ 0 w 12211593"/>
              <a:gd name="connsiteY0-224" fmla="*/ 0 h 3692949"/>
              <a:gd name="connsiteX1-225" fmla="*/ 2528876 w 12211593"/>
              <a:gd name="connsiteY1-226" fmla="*/ 1502641 h 3692949"/>
              <a:gd name="connsiteX2-227" fmla="*/ 6388495 w 12211593"/>
              <a:gd name="connsiteY2-228" fmla="*/ 1396317 h 3692949"/>
              <a:gd name="connsiteX3-229" fmla="*/ 12211593 w 12211593"/>
              <a:gd name="connsiteY3-230" fmla="*/ 839973 h 3692949"/>
              <a:gd name="connsiteX4-231" fmla="*/ 12190328 w 12211593"/>
              <a:gd name="connsiteY4-232" fmla="*/ 3692949 h 3692949"/>
              <a:gd name="connsiteX5-233" fmla="*/ 0 w 12211593"/>
              <a:gd name="connsiteY5-234" fmla="*/ 3692949 h 3692949"/>
              <a:gd name="connsiteX6-235" fmla="*/ 0 w 12211593"/>
              <a:gd name="connsiteY6-236" fmla="*/ 0 h 3692949"/>
              <a:gd name="connsiteX0-237" fmla="*/ 0 w 12211593"/>
              <a:gd name="connsiteY0-238" fmla="*/ 0 h 3692949"/>
              <a:gd name="connsiteX1-239" fmla="*/ 2528876 w 12211593"/>
              <a:gd name="connsiteY1-240" fmla="*/ 1502641 h 3692949"/>
              <a:gd name="connsiteX2-241" fmla="*/ 6388495 w 12211593"/>
              <a:gd name="connsiteY2-242" fmla="*/ 1396317 h 3692949"/>
              <a:gd name="connsiteX3-243" fmla="*/ 12211593 w 12211593"/>
              <a:gd name="connsiteY3-244" fmla="*/ 839973 h 3692949"/>
              <a:gd name="connsiteX4-245" fmla="*/ 12190328 w 12211593"/>
              <a:gd name="connsiteY4-246" fmla="*/ 3692949 h 3692949"/>
              <a:gd name="connsiteX5-247" fmla="*/ 0 w 12211593"/>
              <a:gd name="connsiteY5-248" fmla="*/ 3692949 h 3692949"/>
              <a:gd name="connsiteX6-249" fmla="*/ 0 w 12211593"/>
              <a:gd name="connsiteY6-250" fmla="*/ 0 h 3692949"/>
              <a:gd name="connsiteX0-251" fmla="*/ 0 w 12222225"/>
              <a:gd name="connsiteY0-252" fmla="*/ 0 h 4404091"/>
              <a:gd name="connsiteX1-253" fmla="*/ 2539508 w 12222225"/>
              <a:gd name="connsiteY1-254" fmla="*/ 2213783 h 4404091"/>
              <a:gd name="connsiteX2-255" fmla="*/ 6399127 w 12222225"/>
              <a:gd name="connsiteY2-256" fmla="*/ 2107459 h 4404091"/>
              <a:gd name="connsiteX3-257" fmla="*/ 12222225 w 12222225"/>
              <a:gd name="connsiteY3-258" fmla="*/ 1551115 h 4404091"/>
              <a:gd name="connsiteX4-259" fmla="*/ 12200960 w 12222225"/>
              <a:gd name="connsiteY4-260" fmla="*/ 4404091 h 4404091"/>
              <a:gd name="connsiteX5-261" fmla="*/ 10632 w 12222225"/>
              <a:gd name="connsiteY5-262" fmla="*/ 4404091 h 4404091"/>
              <a:gd name="connsiteX6-263" fmla="*/ 0 w 12222225"/>
              <a:gd name="connsiteY6-264" fmla="*/ 0 h 4404091"/>
              <a:gd name="connsiteX0-265" fmla="*/ 0 w 12222225"/>
              <a:gd name="connsiteY0-266" fmla="*/ 0 h 4404091"/>
              <a:gd name="connsiteX1-267" fmla="*/ 2539508 w 12222225"/>
              <a:gd name="connsiteY1-268" fmla="*/ 2213783 h 4404091"/>
              <a:gd name="connsiteX2-269" fmla="*/ 6399127 w 12222225"/>
              <a:gd name="connsiteY2-270" fmla="*/ 2107459 h 4404091"/>
              <a:gd name="connsiteX3-271" fmla="*/ 12222225 w 12222225"/>
              <a:gd name="connsiteY3-272" fmla="*/ 1551115 h 4404091"/>
              <a:gd name="connsiteX4-273" fmla="*/ 12200960 w 12222225"/>
              <a:gd name="connsiteY4-274" fmla="*/ 4404091 h 4404091"/>
              <a:gd name="connsiteX5-275" fmla="*/ 10632 w 12222225"/>
              <a:gd name="connsiteY5-276" fmla="*/ 4404091 h 4404091"/>
              <a:gd name="connsiteX6-277" fmla="*/ 0 w 12222225"/>
              <a:gd name="connsiteY6-278" fmla="*/ 0 h 4404091"/>
              <a:gd name="connsiteX0-279" fmla="*/ 0 w 12222225"/>
              <a:gd name="connsiteY0-280" fmla="*/ 0 h 4404091"/>
              <a:gd name="connsiteX1-281" fmla="*/ 2539508 w 12222225"/>
              <a:gd name="connsiteY1-282" fmla="*/ 2213783 h 4404091"/>
              <a:gd name="connsiteX2-283" fmla="*/ 6399127 w 12222225"/>
              <a:gd name="connsiteY2-284" fmla="*/ 2107459 h 4404091"/>
              <a:gd name="connsiteX3-285" fmla="*/ 12222225 w 12222225"/>
              <a:gd name="connsiteY3-286" fmla="*/ 1551115 h 4404091"/>
              <a:gd name="connsiteX4-287" fmla="*/ 12200960 w 12222225"/>
              <a:gd name="connsiteY4-288" fmla="*/ 4404091 h 4404091"/>
              <a:gd name="connsiteX5-289" fmla="*/ 10632 w 12222225"/>
              <a:gd name="connsiteY5-290" fmla="*/ 4404091 h 4404091"/>
              <a:gd name="connsiteX6-291" fmla="*/ 0 w 12222225"/>
              <a:gd name="connsiteY6-292" fmla="*/ 0 h 4404091"/>
              <a:gd name="connsiteX0-293" fmla="*/ 0 w 12222225"/>
              <a:gd name="connsiteY0-294" fmla="*/ 0 h 4404091"/>
              <a:gd name="connsiteX1-295" fmla="*/ 2964810 w 12222225"/>
              <a:gd name="connsiteY1-296" fmla="*/ 1388858 h 4404091"/>
              <a:gd name="connsiteX2-297" fmla="*/ 6399127 w 12222225"/>
              <a:gd name="connsiteY2-298" fmla="*/ 2107459 h 4404091"/>
              <a:gd name="connsiteX3-299" fmla="*/ 12222225 w 12222225"/>
              <a:gd name="connsiteY3-300" fmla="*/ 1551115 h 4404091"/>
              <a:gd name="connsiteX4-301" fmla="*/ 12200960 w 12222225"/>
              <a:gd name="connsiteY4-302" fmla="*/ 4404091 h 4404091"/>
              <a:gd name="connsiteX5-303" fmla="*/ 10632 w 12222225"/>
              <a:gd name="connsiteY5-304" fmla="*/ 4404091 h 4404091"/>
              <a:gd name="connsiteX6-305" fmla="*/ 0 w 12222225"/>
              <a:gd name="connsiteY6-306" fmla="*/ 0 h 4404091"/>
              <a:gd name="connsiteX0-307" fmla="*/ 0 w 12232858"/>
              <a:gd name="connsiteY0-308" fmla="*/ 219429 h 3300796"/>
              <a:gd name="connsiteX1-309" fmla="*/ 2975443 w 12232858"/>
              <a:gd name="connsiteY1-310" fmla="*/ 285563 h 3300796"/>
              <a:gd name="connsiteX2-311" fmla="*/ 6409760 w 12232858"/>
              <a:gd name="connsiteY2-312" fmla="*/ 1004164 h 3300796"/>
              <a:gd name="connsiteX3-313" fmla="*/ 12232858 w 12232858"/>
              <a:gd name="connsiteY3-314" fmla="*/ 447820 h 3300796"/>
              <a:gd name="connsiteX4-315" fmla="*/ 12211593 w 12232858"/>
              <a:gd name="connsiteY4-316" fmla="*/ 3300796 h 3300796"/>
              <a:gd name="connsiteX5-317" fmla="*/ 21265 w 12232858"/>
              <a:gd name="connsiteY5-318" fmla="*/ 3300796 h 3300796"/>
              <a:gd name="connsiteX6-319" fmla="*/ 0 w 12232858"/>
              <a:gd name="connsiteY6-320" fmla="*/ 219429 h 3300796"/>
              <a:gd name="connsiteX0-321" fmla="*/ 0 w 12232858"/>
              <a:gd name="connsiteY0-322" fmla="*/ 113545 h 3194912"/>
              <a:gd name="connsiteX1-323" fmla="*/ 2975443 w 12232858"/>
              <a:gd name="connsiteY1-324" fmla="*/ 179679 h 3194912"/>
              <a:gd name="connsiteX2-325" fmla="*/ 6409760 w 12232858"/>
              <a:gd name="connsiteY2-326" fmla="*/ 898280 h 3194912"/>
              <a:gd name="connsiteX3-327" fmla="*/ 12232858 w 12232858"/>
              <a:gd name="connsiteY3-328" fmla="*/ 341936 h 3194912"/>
              <a:gd name="connsiteX4-329" fmla="*/ 12211593 w 12232858"/>
              <a:gd name="connsiteY4-330" fmla="*/ 3194912 h 3194912"/>
              <a:gd name="connsiteX5-331" fmla="*/ 21265 w 12232858"/>
              <a:gd name="connsiteY5-332" fmla="*/ 3194912 h 3194912"/>
              <a:gd name="connsiteX6-333" fmla="*/ 0 w 12232858"/>
              <a:gd name="connsiteY6-334" fmla="*/ 113545 h 3194912"/>
              <a:gd name="connsiteX0-335" fmla="*/ 0 w 12232858"/>
              <a:gd name="connsiteY0-336" fmla="*/ 48790 h 3130157"/>
              <a:gd name="connsiteX1-337" fmla="*/ 4261983 w 12232858"/>
              <a:gd name="connsiteY1-338" fmla="*/ 186039 h 3130157"/>
              <a:gd name="connsiteX2-339" fmla="*/ 6409760 w 12232858"/>
              <a:gd name="connsiteY2-340" fmla="*/ 833525 h 3130157"/>
              <a:gd name="connsiteX3-341" fmla="*/ 12232858 w 12232858"/>
              <a:gd name="connsiteY3-342" fmla="*/ 277181 h 3130157"/>
              <a:gd name="connsiteX4-343" fmla="*/ 12211593 w 12232858"/>
              <a:gd name="connsiteY4-344" fmla="*/ 3130157 h 3130157"/>
              <a:gd name="connsiteX5-345" fmla="*/ 21265 w 12232858"/>
              <a:gd name="connsiteY5-346" fmla="*/ 3130157 h 3130157"/>
              <a:gd name="connsiteX6-347" fmla="*/ 0 w 12232858"/>
              <a:gd name="connsiteY6-348" fmla="*/ 48790 h 3130157"/>
              <a:gd name="connsiteX0-349" fmla="*/ 0 w 12232858"/>
              <a:gd name="connsiteY0-350" fmla="*/ 0 h 3081367"/>
              <a:gd name="connsiteX1-351" fmla="*/ 4261983 w 12232858"/>
              <a:gd name="connsiteY1-352" fmla="*/ 137249 h 3081367"/>
              <a:gd name="connsiteX2-353" fmla="*/ 6409760 w 12232858"/>
              <a:gd name="connsiteY2-354" fmla="*/ 784735 h 3081367"/>
              <a:gd name="connsiteX3-355" fmla="*/ 12232858 w 12232858"/>
              <a:gd name="connsiteY3-356" fmla="*/ 228391 h 3081367"/>
              <a:gd name="connsiteX4-357" fmla="*/ 12211593 w 12232858"/>
              <a:gd name="connsiteY4-358" fmla="*/ 3081367 h 3081367"/>
              <a:gd name="connsiteX5-359" fmla="*/ 21265 w 12232858"/>
              <a:gd name="connsiteY5-360" fmla="*/ 3081367 h 3081367"/>
              <a:gd name="connsiteX6-361" fmla="*/ 0 w 12232858"/>
              <a:gd name="connsiteY6-362" fmla="*/ 0 h 3081367"/>
              <a:gd name="connsiteX0-363" fmla="*/ 0 w 12232858"/>
              <a:gd name="connsiteY0-364" fmla="*/ 0 h 3081367"/>
              <a:gd name="connsiteX1-365" fmla="*/ 4261983 w 12232858"/>
              <a:gd name="connsiteY1-366" fmla="*/ 137249 h 3081367"/>
              <a:gd name="connsiteX2-367" fmla="*/ 6409760 w 12232858"/>
              <a:gd name="connsiteY2-368" fmla="*/ 784735 h 3081367"/>
              <a:gd name="connsiteX3-369" fmla="*/ 12232858 w 12232858"/>
              <a:gd name="connsiteY3-370" fmla="*/ 228391 h 3081367"/>
              <a:gd name="connsiteX4-371" fmla="*/ 12211593 w 12232858"/>
              <a:gd name="connsiteY4-372" fmla="*/ 3081367 h 3081367"/>
              <a:gd name="connsiteX5-373" fmla="*/ 21265 w 12232858"/>
              <a:gd name="connsiteY5-374" fmla="*/ 3081367 h 3081367"/>
              <a:gd name="connsiteX6-375" fmla="*/ 0 w 12232858"/>
              <a:gd name="connsiteY6-376" fmla="*/ 0 h 3081367"/>
              <a:gd name="connsiteX0-377" fmla="*/ 0 w 12232858"/>
              <a:gd name="connsiteY0-378" fmla="*/ 0 h 3081367"/>
              <a:gd name="connsiteX1-379" fmla="*/ 4261983 w 12232858"/>
              <a:gd name="connsiteY1-380" fmla="*/ 137249 h 3081367"/>
              <a:gd name="connsiteX2-381" fmla="*/ 9280551 w 12232858"/>
              <a:gd name="connsiteY2-382" fmla="*/ 841626 h 3081367"/>
              <a:gd name="connsiteX3-383" fmla="*/ 12232858 w 12232858"/>
              <a:gd name="connsiteY3-384" fmla="*/ 228391 h 3081367"/>
              <a:gd name="connsiteX4-385" fmla="*/ 12211593 w 12232858"/>
              <a:gd name="connsiteY4-386" fmla="*/ 3081367 h 3081367"/>
              <a:gd name="connsiteX5-387" fmla="*/ 21265 w 12232858"/>
              <a:gd name="connsiteY5-388" fmla="*/ 3081367 h 3081367"/>
              <a:gd name="connsiteX6-389" fmla="*/ 0 w 12232858"/>
              <a:gd name="connsiteY6-390" fmla="*/ 0 h 3081367"/>
              <a:gd name="connsiteX0-391" fmla="*/ 0 w 12232858"/>
              <a:gd name="connsiteY0-392" fmla="*/ 0 h 3081367"/>
              <a:gd name="connsiteX1-393" fmla="*/ 4261983 w 12232858"/>
              <a:gd name="connsiteY1-394" fmla="*/ 137249 h 3081367"/>
              <a:gd name="connsiteX2-395" fmla="*/ 9046634 w 12232858"/>
              <a:gd name="connsiteY2-396" fmla="*/ 542946 h 3081367"/>
              <a:gd name="connsiteX3-397" fmla="*/ 12232858 w 12232858"/>
              <a:gd name="connsiteY3-398" fmla="*/ 228391 h 3081367"/>
              <a:gd name="connsiteX4-399" fmla="*/ 12211593 w 12232858"/>
              <a:gd name="connsiteY4-400" fmla="*/ 3081367 h 3081367"/>
              <a:gd name="connsiteX5-401" fmla="*/ 21265 w 12232858"/>
              <a:gd name="connsiteY5-402" fmla="*/ 3081367 h 3081367"/>
              <a:gd name="connsiteX6-403" fmla="*/ 0 w 12232858"/>
              <a:gd name="connsiteY6-404" fmla="*/ 0 h 3081367"/>
              <a:gd name="connsiteX0-405" fmla="*/ 0 w 12232858"/>
              <a:gd name="connsiteY0-406" fmla="*/ 0 h 3081367"/>
              <a:gd name="connsiteX1-407" fmla="*/ 4261983 w 12232858"/>
              <a:gd name="connsiteY1-408" fmla="*/ 137249 h 3081367"/>
              <a:gd name="connsiteX2-409" fmla="*/ 9046634 w 12232858"/>
              <a:gd name="connsiteY2-410" fmla="*/ 542946 h 3081367"/>
              <a:gd name="connsiteX3-411" fmla="*/ 12232858 w 12232858"/>
              <a:gd name="connsiteY3-412" fmla="*/ 228391 h 3081367"/>
              <a:gd name="connsiteX4-413" fmla="*/ 12211593 w 12232858"/>
              <a:gd name="connsiteY4-414" fmla="*/ 3081367 h 3081367"/>
              <a:gd name="connsiteX5-415" fmla="*/ 21265 w 12232858"/>
              <a:gd name="connsiteY5-416" fmla="*/ 3081367 h 3081367"/>
              <a:gd name="connsiteX6-417" fmla="*/ 0 w 12232858"/>
              <a:gd name="connsiteY6-418" fmla="*/ 0 h 3081367"/>
              <a:gd name="connsiteX0-419" fmla="*/ 0 w 12232858"/>
              <a:gd name="connsiteY0-420" fmla="*/ 1094332 h 4175699"/>
              <a:gd name="connsiteX1-421" fmla="*/ 4261983 w 12232858"/>
              <a:gd name="connsiteY1-422" fmla="*/ 1231581 h 4175699"/>
              <a:gd name="connsiteX2-423" fmla="*/ 9046634 w 12232858"/>
              <a:gd name="connsiteY2-424" fmla="*/ 1637278 h 4175699"/>
              <a:gd name="connsiteX3-425" fmla="*/ 12232858 w 12232858"/>
              <a:gd name="connsiteY3-426" fmla="*/ 0 h 4175699"/>
              <a:gd name="connsiteX4-427" fmla="*/ 12211593 w 12232858"/>
              <a:gd name="connsiteY4-428" fmla="*/ 4175699 h 4175699"/>
              <a:gd name="connsiteX5-429" fmla="*/ 21265 w 12232858"/>
              <a:gd name="connsiteY5-430" fmla="*/ 4175699 h 4175699"/>
              <a:gd name="connsiteX6-431" fmla="*/ 0 w 12232858"/>
              <a:gd name="connsiteY6-432" fmla="*/ 1094332 h 4175699"/>
              <a:gd name="connsiteX0-433" fmla="*/ 10633 w 12211593"/>
              <a:gd name="connsiteY0-434" fmla="*/ 1051665 h 4175699"/>
              <a:gd name="connsiteX1-435" fmla="*/ 4240718 w 12211593"/>
              <a:gd name="connsiteY1-436" fmla="*/ 1231581 h 4175699"/>
              <a:gd name="connsiteX2-437" fmla="*/ 9025369 w 12211593"/>
              <a:gd name="connsiteY2-438" fmla="*/ 1637278 h 4175699"/>
              <a:gd name="connsiteX3-439" fmla="*/ 12211593 w 12211593"/>
              <a:gd name="connsiteY3-440" fmla="*/ 0 h 4175699"/>
              <a:gd name="connsiteX4-441" fmla="*/ 12190328 w 12211593"/>
              <a:gd name="connsiteY4-442" fmla="*/ 4175699 h 4175699"/>
              <a:gd name="connsiteX5-443" fmla="*/ 0 w 12211593"/>
              <a:gd name="connsiteY5-444" fmla="*/ 4175699 h 4175699"/>
              <a:gd name="connsiteX6-445" fmla="*/ 10633 w 12211593"/>
              <a:gd name="connsiteY6-446" fmla="*/ 1051665 h 4175699"/>
              <a:gd name="connsiteX0-447" fmla="*/ 10633 w 12211593"/>
              <a:gd name="connsiteY0-448" fmla="*/ 1051665 h 4175699"/>
              <a:gd name="connsiteX1-449" fmla="*/ 4240718 w 12211593"/>
              <a:gd name="connsiteY1-450" fmla="*/ 1231581 h 4175699"/>
              <a:gd name="connsiteX2-451" fmla="*/ 9025369 w 12211593"/>
              <a:gd name="connsiteY2-452" fmla="*/ 1637278 h 4175699"/>
              <a:gd name="connsiteX3-453" fmla="*/ 12211593 w 12211593"/>
              <a:gd name="connsiteY3-454" fmla="*/ 0 h 4175699"/>
              <a:gd name="connsiteX4-455" fmla="*/ 12190328 w 12211593"/>
              <a:gd name="connsiteY4-456" fmla="*/ 4175699 h 4175699"/>
              <a:gd name="connsiteX5-457" fmla="*/ 10684049 w 12211593"/>
              <a:gd name="connsiteY5-458" fmla="*/ 4175268 h 4175699"/>
              <a:gd name="connsiteX6-459" fmla="*/ 0 w 12211593"/>
              <a:gd name="connsiteY6-460" fmla="*/ 4175699 h 4175699"/>
              <a:gd name="connsiteX7" fmla="*/ 10633 w 12211593"/>
              <a:gd name="connsiteY7" fmla="*/ 1051665 h 4175699"/>
              <a:gd name="connsiteX0-461" fmla="*/ 10633 w 12211593"/>
              <a:gd name="connsiteY0-462" fmla="*/ 1051665 h 4415602"/>
              <a:gd name="connsiteX1-463" fmla="*/ 4240718 w 12211593"/>
              <a:gd name="connsiteY1-464" fmla="*/ 1231581 h 4415602"/>
              <a:gd name="connsiteX2-465" fmla="*/ 9025369 w 12211593"/>
              <a:gd name="connsiteY2-466" fmla="*/ 1637278 h 4415602"/>
              <a:gd name="connsiteX3-467" fmla="*/ 12211593 w 12211593"/>
              <a:gd name="connsiteY3-468" fmla="*/ 0 h 4415602"/>
              <a:gd name="connsiteX4-469" fmla="*/ 12190328 w 12211593"/>
              <a:gd name="connsiteY4-470" fmla="*/ 4175699 h 4415602"/>
              <a:gd name="connsiteX5-471" fmla="*/ 5229547 w 12211593"/>
              <a:gd name="connsiteY5-472" fmla="*/ 4415602 h 4415602"/>
              <a:gd name="connsiteX6-473" fmla="*/ 0 w 12211593"/>
              <a:gd name="connsiteY6-474" fmla="*/ 4175699 h 4415602"/>
              <a:gd name="connsiteX7-475" fmla="*/ 10633 w 12211593"/>
              <a:gd name="connsiteY7-476" fmla="*/ 1051665 h 4415602"/>
              <a:gd name="connsiteX0-477" fmla="*/ 10633 w 12211593"/>
              <a:gd name="connsiteY0-478" fmla="*/ 1051665 h 4175699"/>
              <a:gd name="connsiteX1-479" fmla="*/ 4240718 w 12211593"/>
              <a:gd name="connsiteY1-480" fmla="*/ 1231581 h 4175699"/>
              <a:gd name="connsiteX2-481" fmla="*/ 9025369 w 12211593"/>
              <a:gd name="connsiteY2-482" fmla="*/ 1637278 h 4175699"/>
              <a:gd name="connsiteX3-483" fmla="*/ 12211593 w 12211593"/>
              <a:gd name="connsiteY3-484" fmla="*/ 0 h 4175699"/>
              <a:gd name="connsiteX4-485" fmla="*/ 12190328 w 12211593"/>
              <a:gd name="connsiteY4-486" fmla="*/ 4175699 h 4175699"/>
              <a:gd name="connsiteX5-487" fmla="*/ 4772347 w 12211593"/>
              <a:gd name="connsiteY5-488" fmla="*/ 3822776 h 4175699"/>
              <a:gd name="connsiteX6-489" fmla="*/ 0 w 12211593"/>
              <a:gd name="connsiteY6-490" fmla="*/ 4175699 h 4175699"/>
              <a:gd name="connsiteX7-491" fmla="*/ 10633 w 12211593"/>
              <a:gd name="connsiteY7-492" fmla="*/ 1051665 h 4175699"/>
              <a:gd name="connsiteX0-493" fmla="*/ 10633 w 12211593"/>
              <a:gd name="connsiteY0-494" fmla="*/ 1051665 h 4175699"/>
              <a:gd name="connsiteX1-495" fmla="*/ 4240718 w 12211593"/>
              <a:gd name="connsiteY1-496" fmla="*/ 1231581 h 4175699"/>
              <a:gd name="connsiteX2-497" fmla="*/ 9025369 w 12211593"/>
              <a:gd name="connsiteY2-498" fmla="*/ 1637278 h 4175699"/>
              <a:gd name="connsiteX3-499" fmla="*/ 12211593 w 12211593"/>
              <a:gd name="connsiteY3-500" fmla="*/ 0 h 4175699"/>
              <a:gd name="connsiteX4-501" fmla="*/ 12190328 w 12211593"/>
              <a:gd name="connsiteY4-502" fmla="*/ 4175699 h 4175699"/>
              <a:gd name="connsiteX5-503" fmla="*/ 4772347 w 12211593"/>
              <a:gd name="connsiteY5-504" fmla="*/ 3822776 h 4175699"/>
              <a:gd name="connsiteX6-505" fmla="*/ 0 w 12211593"/>
              <a:gd name="connsiteY6-506" fmla="*/ 4175699 h 4175699"/>
              <a:gd name="connsiteX7-507" fmla="*/ 10633 w 12211593"/>
              <a:gd name="connsiteY7-508" fmla="*/ 1051665 h 4175699"/>
              <a:gd name="connsiteX0-509" fmla="*/ 10633 w 12211593"/>
              <a:gd name="connsiteY0-510" fmla="*/ 1051665 h 4179508"/>
              <a:gd name="connsiteX1-511" fmla="*/ 4240718 w 12211593"/>
              <a:gd name="connsiteY1-512" fmla="*/ 1231581 h 4179508"/>
              <a:gd name="connsiteX2-513" fmla="*/ 9025369 w 12211593"/>
              <a:gd name="connsiteY2-514" fmla="*/ 1637278 h 4179508"/>
              <a:gd name="connsiteX3-515" fmla="*/ 12211593 w 12211593"/>
              <a:gd name="connsiteY3-516" fmla="*/ 0 h 4179508"/>
              <a:gd name="connsiteX4-517" fmla="*/ 12190328 w 12211593"/>
              <a:gd name="connsiteY4-518" fmla="*/ 4175699 h 4179508"/>
              <a:gd name="connsiteX5-519" fmla="*/ 4772347 w 12211593"/>
              <a:gd name="connsiteY5-520" fmla="*/ 3822776 h 4179508"/>
              <a:gd name="connsiteX6-521" fmla="*/ 0 w 12211593"/>
              <a:gd name="connsiteY6-522" fmla="*/ 4175699 h 4179508"/>
              <a:gd name="connsiteX7-523" fmla="*/ 10633 w 12211593"/>
              <a:gd name="connsiteY7-524" fmla="*/ 1051665 h 4179508"/>
              <a:gd name="connsiteX0-525" fmla="*/ 10633 w 12211593"/>
              <a:gd name="connsiteY0-526" fmla="*/ 1051665 h 4175699"/>
              <a:gd name="connsiteX1-527" fmla="*/ 4240718 w 12211593"/>
              <a:gd name="connsiteY1-528" fmla="*/ 1231581 h 4175699"/>
              <a:gd name="connsiteX2-529" fmla="*/ 9025369 w 12211593"/>
              <a:gd name="connsiteY2-530" fmla="*/ 1637278 h 4175699"/>
              <a:gd name="connsiteX3-531" fmla="*/ 12211593 w 12211593"/>
              <a:gd name="connsiteY3-532" fmla="*/ 0 h 4175699"/>
              <a:gd name="connsiteX4-533" fmla="*/ 12190328 w 12211593"/>
              <a:gd name="connsiteY4-534" fmla="*/ 4175699 h 4175699"/>
              <a:gd name="connsiteX5-535" fmla="*/ 8770189 w 12211593"/>
              <a:gd name="connsiteY5-536" fmla="*/ 3694598 h 4175699"/>
              <a:gd name="connsiteX6-537" fmla="*/ 0 w 12211593"/>
              <a:gd name="connsiteY6-538" fmla="*/ 4175699 h 4175699"/>
              <a:gd name="connsiteX7-539" fmla="*/ 10633 w 12211593"/>
              <a:gd name="connsiteY7-540" fmla="*/ 1051665 h 4175699"/>
              <a:gd name="connsiteX0-541" fmla="*/ 10633 w 12211593"/>
              <a:gd name="connsiteY0-542" fmla="*/ 1051665 h 4175699"/>
              <a:gd name="connsiteX1-543" fmla="*/ 4240718 w 12211593"/>
              <a:gd name="connsiteY1-544" fmla="*/ 1231581 h 4175699"/>
              <a:gd name="connsiteX2-545" fmla="*/ 9025369 w 12211593"/>
              <a:gd name="connsiteY2-546" fmla="*/ 1637278 h 4175699"/>
              <a:gd name="connsiteX3-547" fmla="*/ 12211593 w 12211593"/>
              <a:gd name="connsiteY3-548" fmla="*/ 0 h 4175699"/>
              <a:gd name="connsiteX4-549" fmla="*/ 12190328 w 12211593"/>
              <a:gd name="connsiteY4-550" fmla="*/ 4175699 h 4175699"/>
              <a:gd name="connsiteX5-551" fmla="*/ 8770189 w 12211593"/>
              <a:gd name="connsiteY5-552" fmla="*/ 3694598 h 4175699"/>
              <a:gd name="connsiteX6-553" fmla="*/ 0 w 12211593"/>
              <a:gd name="connsiteY6-554" fmla="*/ 4175699 h 4175699"/>
              <a:gd name="connsiteX7-555" fmla="*/ 10633 w 12211593"/>
              <a:gd name="connsiteY7-556" fmla="*/ 1051665 h 4175699"/>
              <a:gd name="connsiteX0-557" fmla="*/ 10633 w 12211593"/>
              <a:gd name="connsiteY0-558" fmla="*/ 1051665 h 4332234"/>
              <a:gd name="connsiteX1-559" fmla="*/ 4240718 w 12211593"/>
              <a:gd name="connsiteY1-560" fmla="*/ 1231581 h 4332234"/>
              <a:gd name="connsiteX2-561" fmla="*/ 9025369 w 12211593"/>
              <a:gd name="connsiteY2-562" fmla="*/ 1637278 h 4332234"/>
              <a:gd name="connsiteX3-563" fmla="*/ 12211593 w 12211593"/>
              <a:gd name="connsiteY3-564" fmla="*/ 0 h 4332234"/>
              <a:gd name="connsiteX4-565" fmla="*/ 12190328 w 12211593"/>
              <a:gd name="connsiteY4-566" fmla="*/ 4175699 h 4332234"/>
              <a:gd name="connsiteX5-567" fmla="*/ 8802087 w 12211593"/>
              <a:gd name="connsiteY5-568" fmla="*/ 4063112 h 4332234"/>
              <a:gd name="connsiteX6-569" fmla="*/ 0 w 12211593"/>
              <a:gd name="connsiteY6-570" fmla="*/ 4175699 h 4332234"/>
              <a:gd name="connsiteX7-571" fmla="*/ 10633 w 12211593"/>
              <a:gd name="connsiteY7-572" fmla="*/ 1051665 h 4332234"/>
              <a:gd name="connsiteX0-573" fmla="*/ 10633 w 12211593"/>
              <a:gd name="connsiteY0-574" fmla="*/ 1051665 h 4332232"/>
              <a:gd name="connsiteX1-575" fmla="*/ 4240718 w 12211593"/>
              <a:gd name="connsiteY1-576" fmla="*/ 1231581 h 4332232"/>
              <a:gd name="connsiteX2-577" fmla="*/ 9025369 w 12211593"/>
              <a:gd name="connsiteY2-578" fmla="*/ 1637278 h 4332232"/>
              <a:gd name="connsiteX3-579" fmla="*/ 12211593 w 12211593"/>
              <a:gd name="connsiteY3-580" fmla="*/ 0 h 4332232"/>
              <a:gd name="connsiteX4-581" fmla="*/ 12190328 w 12211593"/>
              <a:gd name="connsiteY4-582" fmla="*/ 4175699 h 4332232"/>
              <a:gd name="connsiteX5-583" fmla="*/ 8802087 w 12211593"/>
              <a:gd name="connsiteY5-584" fmla="*/ 4063112 h 4332232"/>
              <a:gd name="connsiteX6-585" fmla="*/ 0 w 12211593"/>
              <a:gd name="connsiteY6-586" fmla="*/ 4175699 h 4332232"/>
              <a:gd name="connsiteX7-587" fmla="*/ 10633 w 12211593"/>
              <a:gd name="connsiteY7-588" fmla="*/ 1051665 h 4332232"/>
              <a:gd name="connsiteX0-589" fmla="*/ 10633 w 12211593"/>
              <a:gd name="connsiteY0-590" fmla="*/ 1051665 h 4332234"/>
              <a:gd name="connsiteX1-591" fmla="*/ 4240718 w 12211593"/>
              <a:gd name="connsiteY1-592" fmla="*/ 1231581 h 4332234"/>
              <a:gd name="connsiteX2-593" fmla="*/ 9025369 w 12211593"/>
              <a:gd name="connsiteY2-594" fmla="*/ 1637278 h 4332234"/>
              <a:gd name="connsiteX3-595" fmla="*/ 12211593 w 12211593"/>
              <a:gd name="connsiteY3-596" fmla="*/ 0 h 4332234"/>
              <a:gd name="connsiteX4-597" fmla="*/ 12190328 w 12211593"/>
              <a:gd name="connsiteY4-598" fmla="*/ 4175699 h 4332234"/>
              <a:gd name="connsiteX5-599" fmla="*/ 8802087 w 12211593"/>
              <a:gd name="connsiteY5-600" fmla="*/ 4063112 h 4332234"/>
              <a:gd name="connsiteX6-601" fmla="*/ 0 w 12211593"/>
              <a:gd name="connsiteY6-602" fmla="*/ 4175699 h 4332234"/>
              <a:gd name="connsiteX7-603" fmla="*/ 10633 w 12211593"/>
              <a:gd name="connsiteY7-604" fmla="*/ 1051665 h 4332234"/>
              <a:gd name="connsiteX0-605" fmla="*/ 21265 w 12222225"/>
              <a:gd name="connsiteY0-606" fmla="*/ 1051665 h 4264060"/>
              <a:gd name="connsiteX1-607" fmla="*/ 4251350 w 12222225"/>
              <a:gd name="connsiteY1-608" fmla="*/ 1231581 h 4264060"/>
              <a:gd name="connsiteX2-609" fmla="*/ 9036001 w 12222225"/>
              <a:gd name="connsiteY2-610" fmla="*/ 1637278 h 4264060"/>
              <a:gd name="connsiteX3-611" fmla="*/ 12222225 w 12222225"/>
              <a:gd name="connsiteY3-612" fmla="*/ 0 h 4264060"/>
              <a:gd name="connsiteX4-613" fmla="*/ 12200960 w 12222225"/>
              <a:gd name="connsiteY4-614" fmla="*/ 4175699 h 4264060"/>
              <a:gd name="connsiteX5-615" fmla="*/ 8812719 w 12222225"/>
              <a:gd name="connsiteY5-616" fmla="*/ 4063112 h 4264060"/>
              <a:gd name="connsiteX6-617" fmla="*/ 0 w 12222225"/>
              <a:gd name="connsiteY6-618" fmla="*/ 3839231 h 4264060"/>
              <a:gd name="connsiteX7-619" fmla="*/ 21265 w 12222225"/>
              <a:gd name="connsiteY7-620" fmla="*/ 1051665 h 426406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95" y="connsiteY6-96"/>
              </a:cxn>
              <a:cxn ang="0">
                <a:pos x="connsiteX7-475" y="connsiteY7-476"/>
              </a:cxn>
            </a:cxnLst>
            <a:rect l="l" t="t" r="r" b="b"/>
            <a:pathLst>
              <a:path w="12222225" h="4264060">
                <a:moveTo>
                  <a:pt x="21265" y="1051665"/>
                </a:moveTo>
                <a:cubicBezTo>
                  <a:pt x="2416576" y="2151193"/>
                  <a:pt x="2260075" y="766972"/>
                  <a:pt x="4251350" y="1231581"/>
                </a:cubicBezTo>
                <a:cubicBezTo>
                  <a:pt x="5647759" y="1554564"/>
                  <a:pt x="7437574" y="2094477"/>
                  <a:pt x="9036001" y="1637278"/>
                </a:cubicBezTo>
                <a:cubicBezTo>
                  <a:pt x="10278828" y="1196925"/>
                  <a:pt x="10554095" y="1727170"/>
                  <a:pt x="12222225" y="0"/>
                </a:cubicBezTo>
                <a:lnTo>
                  <a:pt x="12200960" y="4175699"/>
                </a:lnTo>
                <a:cubicBezTo>
                  <a:pt x="10844719" y="3753633"/>
                  <a:pt x="10115798" y="3668040"/>
                  <a:pt x="8812719" y="4063112"/>
                </a:cubicBezTo>
                <a:cubicBezTo>
                  <a:pt x="7115612" y="4661423"/>
                  <a:pt x="1590782" y="3721590"/>
                  <a:pt x="0" y="3839231"/>
                </a:cubicBezTo>
                <a:cubicBezTo>
                  <a:pt x="3544" y="2797886"/>
                  <a:pt x="17721" y="2093010"/>
                  <a:pt x="21265" y="1051665"/>
                </a:cubicBezTo>
                <a:close/>
              </a:path>
            </a:pathLst>
          </a:custGeom>
          <a:solidFill>
            <a:schemeClr val="accent2">
              <a:alpha val="6313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kumimoji="1" lang="zh-CN" altLang="en-US" dirty="0"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2404" y="599732"/>
            <a:ext cx="2790224" cy="1018902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4168817" y="1512989"/>
            <a:ext cx="1148080" cy="711200"/>
            <a:chOff x="4947920" y="1036320"/>
            <a:chExt cx="1148080" cy="711200"/>
          </a:xfrm>
        </p:grpSpPr>
        <p:sp>
          <p:nvSpPr>
            <p:cNvPr id="9" name="平行四边形 8"/>
            <p:cNvSpPr/>
            <p:nvPr/>
          </p:nvSpPr>
          <p:spPr>
            <a:xfrm>
              <a:off x="4947920" y="1036320"/>
              <a:ext cx="1148080" cy="711200"/>
            </a:xfrm>
            <a:prstGeom prst="parallelogram">
              <a:avLst/>
            </a:prstGeom>
            <a:gradFill>
              <a:gsLst>
                <a:gs pos="0">
                  <a:schemeClr val="accent2"/>
                </a:gs>
                <a:gs pos="33000">
                  <a:schemeClr val="accent1">
                    <a:lumMod val="45000"/>
                    <a:lumOff val="55000"/>
                  </a:schemeClr>
                </a:gs>
                <a:gs pos="60000">
                  <a:schemeClr val="accent2"/>
                </a:gs>
              </a:gsLst>
              <a:lin ang="2400000" scaled="0"/>
            </a:gradFill>
            <a:ln>
              <a:noFill/>
            </a:ln>
            <a:effectLst>
              <a:reflection blurRad="6350" stA="270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cs typeface="+mn-ea"/>
                <a:sym typeface="+mn-lt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5137784" y="1130310"/>
              <a:ext cx="7683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2"/>
                  </a:solidFill>
                  <a:cs typeface="+mn-ea"/>
                  <a:sym typeface="+mn-lt"/>
                </a:rPr>
                <a:t>2</a:t>
              </a:r>
              <a:endParaRPr lang="zh-CN" altLang="en-US" sz="2800" b="1" dirty="0">
                <a:solidFill>
                  <a:schemeClr val="bg2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1963610" y="2737201"/>
            <a:ext cx="585851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b="1" dirty="0">
                <a:solidFill>
                  <a:schemeClr val="tx2"/>
                </a:solidFill>
                <a:cs typeface="+mn-ea"/>
                <a:sym typeface="+mn-lt"/>
              </a:rPr>
              <a:t>输入章节标题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102" y="599732"/>
            <a:ext cx="1409700" cy="3810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48649" y="1550287"/>
            <a:ext cx="3203123" cy="5217087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0" y="4385744"/>
            <a:ext cx="12192000" cy="2472256"/>
            <a:chOff x="0" y="4385744"/>
            <a:chExt cx="12192000" cy="247225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0" y="5921804"/>
              <a:ext cx="12192000" cy="936196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flipH="1">
              <a:off x="343622" y="4385744"/>
              <a:ext cx="1987982" cy="2352843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split orient="vert"/>
      </p:transition>
    </mc:Choice>
    <mc:Fallback xmlns="">
      <p:transition spd="slow" advClick="0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1" grpId="0"/>
    </p:bldLst>
  </p:timing>
</p:sld>
</file>

<file path=ppt/theme/theme1.xml><?xml version="1.0" encoding="utf-8"?>
<a:theme xmlns:a="http://schemas.openxmlformats.org/drawingml/2006/main" name=" www.2ppt.com">
  <a:themeElements>
    <a:clrScheme name="自定义 3">
      <a:dk1>
        <a:srgbClr val="000000"/>
      </a:dk1>
      <a:lt1>
        <a:srgbClr val="FFFFFF"/>
      </a:lt1>
      <a:dk2>
        <a:srgbClr val="C00B0C"/>
      </a:dk2>
      <a:lt2>
        <a:srgbClr val="FEFFFE"/>
      </a:lt2>
      <a:accent1>
        <a:srgbClr val="A80205"/>
      </a:accent1>
      <a:accent2>
        <a:srgbClr val="DE1B1B"/>
      </a:accent2>
      <a:accent3>
        <a:srgbClr val="8D2A09"/>
      </a:accent3>
      <a:accent4>
        <a:srgbClr val="E89654"/>
      </a:accent4>
      <a:accent5>
        <a:srgbClr val="FFCE6B"/>
      </a:accent5>
      <a:accent6>
        <a:srgbClr val="CF5418"/>
      </a:accent6>
      <a:hlink>
        <a:srgbClr val="0563C1"/>
      </a:hlink>
      <a:folHlink>
        <a:srgbClr val="954F72"/>
      </a:folHlink>
    </a:clrScheme>
    <a:fontScheme name="s0t4r0k5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kumimoji="1" dirty="0">
            <a:latin typeface="Source Han Sans CN Normal" panose="020B0400000000000000" pitchFamily="34" charset="-128"/>
            <a:ea typeface="Source Han Sans CN Normal" panose="020B0400000000000000" pitchFamily="34" charset="-128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noAutofit/>
      </a:bodyPr>
      <a:lstStyle>
        <a:defPPr algn="l">
          <a:defRPr kumimoji="1" dirty="0">
            <a:latin typeface="Source Han Sans CN Normal" panose="020B0400000000000000" pitchFamily="34" charset="-128"/>
            <a:ea typeface="Source Han Sans CN Normal" panose="020B0400000000000000" pitchFamily="34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2128</Words>
  <Application>Microsoft Office PowerPoint</Application>
  <PresentationFormat>宽屏</PresentationFormat>
  <Paragraphs>200</Paragraphs>
  <Slides>24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2" baseType="lpstr">
      <vt:lpstr>Source Han Sans CN Normal</vt:lpstr>
      <vt:lpstr>等线</vt:lpstr>
      <vt:lpstr>宋体</vt:lpstr>
      <vt:lpstr>微软雅黑</vt:lpstr>
      <vt:lpstr>Arial</vt:lpstr>
      <vt:lpstr>Calibri</vt:lpstr>
      <vt:lpstr>Wingdings</vt:lpstr>
      <vt:lpstr> 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2022-03-04T03:17:27Z</dcterms:created>
  <dcterms:modified xsi:type="dcterms:W3CDTF">2023-01-10T07:21:09Z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92689B01FA5C4FC6A19C291FE684590E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