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60" r:id="rId2"/>
    <p:sldId id="261" r:id="rId3"/>
    <p:sldId id="262" r:id="rId4"/>
    <p:sldId id="263" r:id="rId5"/>
    <p:sldId id="264" r:id="rId6"/>
    <p:sldId id="266" r:id="rId7"/>
    <p:sldId id="268" r:id="rId8"/>
    <p:sldId id="267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5143500" type="screen16x9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BE0E3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6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85556-88DC-476F-93E0-B480588F321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B19F5-FF17-4C05-8168-51F5836BDB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DB19F5-FF17-4C05-8168-51F5836BDB0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66E9F-C314-47B5-A268-D4D92CA29F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0C4C02-D2F6-4A25-93DD-D1B3D64DE8D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593B3-7A84-4411-B7C9-00E44DF0B89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B3BC2-7482-4AE7-AB4A-C57A8F23DB3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D8A7F-9850-45D2-9EAA-EC6629C2E1E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FB9C3-33B2-4240-8666-ECEDA98F08B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E41A3-F598-418C-BA84-88136530DDA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37EF80-96F3-4559-8474-306CD1503D3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DCEE10-695C-4241-90EC-87161FD3928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90D178-6625-4AE5-9F1E-7B7F263FD6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7C4E5-1B36-44CE-B805-1377B33C96B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/>
            </a:lvl1pPr>
          </a:lstStyle>
          <a:p>
            <a:fld id="{5CC7AC1C-F622-40FC-8CC3-FC8CAC67BFF4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-3700" y="1276350"/>
            <a:ext cx="9147699" cy="2677656"/>
          </a:xfrm>
          <a:prstGeom prst="rect">
            <a:avLst/>
          </a:prstGeom>
          <a:solidFill>
            <a:srgbClr val="FFFFFF">
              <a:alpha val="69804"/>
            </a:srgb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Unit 7 Spring Festival </a:t>
            </a:r>
            <a:endParaRPr lang="en-US" altLang="zh-CN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en-US" altLang="zh-CN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Did </a:t>
            </a:r>
            <a:r>
              <a:rPr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you have a big dinner</a:t>
            </a:r>
            <a:r>
              <a:rPr lang="en-US" altLang="zh-CN" sz="40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lnSpc>
                <a:spcPct val="150000"/>
              </a:lnSpc>
            </a:pPr>
            <a:endParaRPr lang="en-US" altLang="zh-CN" sz="4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80185" y="3333750"/>
            <a:ext cx="277992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28800" y="2000251"/>
            <a:ext cx="5124450" cy="2393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066800" y="742950"/>
            <a:ext cx="69342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marL="609600" indent="-609600" eaLnBrk="1" hangingPunct="1">
              <a:spcBef>
                <a:spcPct val="20000"/>
              </a:spcBef>
              <a:buClr>
                <a:srgbClr val="CCCC00"/>
              </a:buClr>
              <a:buFont typeface="Wingdings" panose="05000000000000000000" pitchFamily="2" charset="2"/>
              <a:buChar char="u"/>
              <a:defRPr/>
            </a:pPr>
            <a:r>
              <a:rPr lang="en-US" altLang="zh-CN" sz="36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What did you do at the Spring Festival?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00200" y="857250"/>
            <a:ext cx="5524500" cy="275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文本框 3"/>
          <p:cNvSpPr txBox="1">
            <a:spLocks noChangeArrowheads="1"/>
          </p:cNvSpPr>
          <p:nvPr/>
        </p:nvSpPr>
        <p:spPr bwMode="auto">
          <a:xfrm>
            <a:off x="1600200" y="3771900"/>
            <a:ext cx="5410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600" b="1" i="1" dirty="0">
                <a:solidFill>
                  <a:srgbClr val="0070C0"/>
                </a:solidFill>
              </a:rPr>
              <a:t>The family got together and had a big dinner.</a:t>
            </a:r>
            <a:endParaRPr lang="zh-CN" altLang="en-US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1" y="971551"/>
            <a:ext cx="6094413" cy="2650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矩形 2"/>
          <p:cNvSpPr>
            <a:spLocks noChangeArrowheads="1"/>
          </p:cNvSpPr>
          <p:nvPr/>
        </p:nvSpPr>
        <p:spPr bwMode="auto">
          <a:xfrm>
            <a:off x="1524000" y="3626644"/>
            <a:ext cx="61722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i="1" dirty="0">
                <a:solidFill>
                  <a:srgbClr val="0070C0"/>
                </a:solidFill>
              </a:rPr>
              <a:t>The family watched the Spring Festival Gala.</a:t>
            </a:r>
            <a:endParaRPr lang="zh-CN" altLang="en-US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图片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1364" y="628650"/>
            <a:ext cx="4846637" cy="3125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矩形 2"/>
          <p:cNvSpPr>
            <a:spLocks noChangeArrowheads="1"/>
          </p:cNvSpPr>
          <p:nvPr/>
        </p:nvSpPr>
        <p:spPr bwMode="auto">
          <a:xfrm>
            <a:off x="1990726" y="3943350"/>
            <a:ext cx="5324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i="1" dirty="0">
                <a:solidFill>
                  <a:srgbClr val="0070C0"/>
                </a:solidFill>
              </a:rPr>
              <a:t>We put up the Spring Festival couplets.</a:t>
            </a:r>
            <a:endParaRPr lang="zh-CN" altLang="en-US" sz="3600" b="1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图片 1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09750" y="857251"/>
            <a:ext cx="5545138" cy="247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矩形 2"/>
          <p:cNvSpPr>
            <a:spLocks noChangeArrowheads="1"/>
          </p:cNvSpPr>
          <p:nvPr/>
        </p:nvSpPr>
        <p:spPr bwMode="auto">
          <a:xfrm>
            <a:off x="914401" y="3714750"/>
            <a:ext cx="76755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zh-CN" sz="3600" b="1" i="1">
                <a:solidFill>
                  <a:srgbClr val="0070C0"/>
                </a:solidFill>
              </a:rPr>
              <a:t>The family made Jiaozuo together.</a:t>
            </a:r>
            <a:endParaRPr lang="zh-CN" altLang="en-US" sz="3600" b="1" i="1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文本框 1"/>
          <p:cNvSpPr txBox="1">
            <a:spLocks noChangeArrowheads="1"/>
          </p:cNvSpPr>
          <p:nvPr/>
        </p:nvSpPr>
        <p:spPr bwMode="auto">
          <a:xfrm>
            <a:off x="2514600" y="2114550"/>
            <a:ext cx="42672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5400" b="1" i="1">
                <a:solidFill>
                  <a:srgbClr val="00B0F0"/>
                </a:solidFill>
              </a:rPr>
              <a:t>Good bye</a:t>
            </a:r>
            <a:endParaRPr lang="zh-CN" altLang="en-US" sz="5400" b="1" i="1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219200" y="1153323"/>
            <a:ext cx="7010400" cy="1532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kumimoji="1" lang="en-US" altLang="zh-CN" sz="3600" b="1" dirty="0">
                <a:latin typeface="Times New Roman" panose="02020603050405020304" pitchFamily="18" charset="0"/>
              </a:rPr>
              <a:t>Look at the pictures and say what festivals they are.</a:t>
            </a:r>
          </a:p>
        </p:txBody>
      </p:sp>
      <p:sp>
        <p:nvSpPr>
          <p:cNvPr id="3075" name="AutoShape 5" descr="ANd9GcTAIPKzwLmwkFLukodusLttlSwn8gzJJ5M_bN90TSzgXpMsXsmA9w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/>
          </a:p>
        </p:txBody>
      </p:sp>
      <p:pic>
        <p:nvPicPr>
          <p:cNvPr id="3076" name="Picture 6" descr="QQ截图2014042209475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2914650"/>
            <a:ext cx="2667000" cy="1691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ewyear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819150"/>
            <a:ext cx="3937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19200" y="3409950"/>
            <a:ext cx="65532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Chinese</a:t>
            </a:r>
            <a:r>
              <a:rPr kumimoji="1" lang="en-US" altLang="zh-CN" sz="4000" b="1" dirty="0">
                <a:latin typeface="Times New Roman" panose="02020603050405020304" pitchFamily="18" charset="0"/>
              </a:rPr>
              <a:t> </a:t>
            </a:r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Spring Festival</a:t>
            </a:r>
          </a:p>
          <a:p>
            <a:pPr eaLnBrk="1" hangingPunct="1"/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          </a:t>
            </a:r>
            <a:r>
              <a:rPr kumimoji="1"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春节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761286" y="3409950"/>
            <a:ext cx="4801314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Lantern Festival</a:t>
            </a:r>
          </a:p>
          <a:p>
            <a:pPr eaLnBrk="1" hangingPunct="1"/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</a:t>
            </a:r>
            <a:r>
              <a:rPr kumimoji="1"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元宵节</a:t>
            </a:r>
          </a:p>
        </p:txBody>
      </p:sp>
      <p:pic>
        <p:nvPicPr>
          <p:cNvPr id="5123" name="Picture 3" descr="元宵节1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2457450"/>
            <a:ext cx="2895600" cy="1729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1234147890749sc4punbspb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410200" y="342901"/>
            <a:ext cx="2819400" cy="1832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 descr="f1cc9b118f8093d9a7ef3fc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14401" y="285750"/>
            <a:ext cx="274161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5927725" y="2015729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kumimoji="1" lang="zh-CN" altLang="zh-CN" sz="2400">
              <a:latin typeface="Times New Roman" panose="02020603050405020304" pitchFamily="18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905000" y="3429000"/>
            <a:ext cx="5486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</a:t>
            </a:r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Mid-Autumn Festival</a:t>
            </a:r>
          </a:p>
          <a:p>
            <a:pPr eaLnBrk="1" hangingPunct="1"/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kumimoji="1"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中秋节</a:t>
            </a:r>
          </a:p>
        </p:txBody>
      </p:sp>
      <p:pic>
        <p:nvPicPr>
          <p:cNvPr id="6148" name="Picture 4" descr="8302327397624545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457200"/>
            <a:ext cx="2382838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200808282208511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5715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981201" y="3771901"/>
            <a:ext cx="581281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 Dragon Boat Festival</a:t>
            </a:r>
          </a:p>
          <a:p>
            <a:pPr eaLnBrk="1" hangingPunct="1"/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</a:t>
            </a:r>
            <a:r>
              <a:rPr kumimoji="1"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端午节</a:t>
            </a:r>
          </a:p>
        </p:txBody>
      </p:sp>
      <p:pic>
        <p:nvPicPr>
          <p:cNvPr id="7171" name="Picture 3" descr="74c2f244af5d66bfb2b7dca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29200" y="1543050"/>
            <a:ext cx="4114800" cy="2068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20094178411565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" y="914400"/>
            <a:ext cx="4267200" cy="183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905000" y="3600450"/>
            <a:ext cx="5486400" cy="153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5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</a:t>
            </a:r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The</a:t>
            </a:r>
            <a:r>
              <a:rPr kumimoji="1" lang="en-US" altLang="zh-CN" sz="5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Water Festival</a:t>
            </a:r>
          </a:p>
          <a:p>
            <a:pPr eaLnBrk="1" hangingPunct="1"/>
            <a:r>
              <a:rPr kumimoji="1" lang="en-US" altLang="zh-CN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        </a:t>
            </a:r>
            <a:r>
              <a:rPr kumimoji="1" lang="zh-CN" altLang="en-US" sz="4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泼水节</a:t>
            </a:r>
          </a:p>
        </p:txBody>
      </p:sp>
      <p:pic>
        <p:nvPicPr>
          <p:cNvPr id="8195" name="Picture 5" descr="0023ae9e15670db8c2de0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85801"/>
            <a:ext cx="6324600" cy="293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绳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28600"/>
            <a:ext cx="5105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133600" y="3771900"/>
            <a:ext cx="51816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en-US" altLang="zh-CN" sz="4800">
                <a:latin typeface="Times New Roman" panose="02020603050405020304" pitchFamily="18" charset="0"/>
              </a:rPr>
              <a:t>    </a:t>
            </a:r>
            <a:r>
              <a:rPr kumimoji="1"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Christmas Day</a:t>
            </a:r>
          </a:p>
          <a:p>
            <a:pPr eaLnBrk="1" hangingPunct="1"/>
            <a:r>
              <a:rPr kumimoji="1" lang="en-US" altLang="zh-CN" sz="4000" b="1">
                <a:solidFill>
                  <a:srgbClr val="0000FF"/>
                </a:solidFill>
                <a:latin typeface="Times New Roman" panose="02020603050405020304" pitchFamily="18" charset="0"/>
              </a:rPr>
              <a:t>          </a:t>
            </a:r>
            <a:r>
              <a:rPr kumimoji="1" lang="zh-CN" altLang="en-US" sz="4000" b="1">
                <a:solidFill>
                  <a:srgbClr val="0000FF"/>
                </a:solidFill>
                <a:latin typeface="Times New Roman" panose="02020603050405020304" pitchFamily="18" charset="0"/>
              </a:rPr>
              <a:t>圣诞节</a:t>
            </a:r>
          </a:p>
        </p:txBody>
      </p:sp>
      <p:pic>
        <p:nvPicPr>
          <p:cNvPr id="9220" name="Picture 4" descr="2457331_122847016965_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485900"/>
            <a:ext cx="4572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990600" y="2400300"/>
            <a:ext cx="7239000" cy="2000250"/>
          </a:xfrm>
          <a:noFill/>
        </p:spPr>
        <p:txBody>
          <a:bodyPr/>
          <a:lstStyle/>
          <a:p>
            <a:pPr marL="609600" indent="-609600" eaLnBrk="1" hangingPunct="1">
              <a:buClr>
                <a:srgbClr val="CCCC00"/>
              </a:buClr>
              <a:buFont typeface="Wingdings" panose="05000000000000000000" pitchFamily="2" charset="2"/>
              <a:buChar char="u"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What is your </a:t>
            </a:r>
            <a:r>
              <a:rPr lang="en-US" altLang="zh-CN" sz="3600" b="1" dirty="0" err="1" smtClean="0">
                <a:latin typeface="Times New Roman" panose="02020603050405020304" pitchFamily="18" charset="0"/>
              </a:rPr>
              <a:t>favourite</a:t>
            </a:r>
            <a:r>
              <a:rPr lang="en-US" altLang="zh-CN" sz="3600" b="1" dirty="0" smtClean="0">
                <a:latin typeface="Times New Roman" panose="02020603050405020304" pitchFamily="18" charset="0"/>
              </a:rPr>
              <a:t> festival? </a:t>
            </a:r>
          </a:p>
          <a:p>
            <a:pPr marL="609600" indent="-609600" eaLnBrk="1" hangingPunct="1">
              <a:buClr>
                <a:srgbClr val="CCCC00"/>
              </a:buClr>
              <a:buFont typeface="Wingdings" panose="05000000000000000000" pitchFamily="2" charset="2"/>
              <a:buChar char="u"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Why do you like it most?</a:t>
            </a:r>
          </a:p>
          <a:p>
            <a:pPr marL="609600" indent="-609600" eaLnBrk="1" hangingPunct="1">
              <a:buClr>
                <a:srgbClr val="CCCC00"/>
              </a:buClr>
              <a:buFont typeface="Wingdings" panose="05000000000000000000" pitchFamily="2" charset="2"/>
              <a:buChar char="u"/>
            </a:pPr>
            <a:r>
              <a:rPr lang="en-US" altLang="zh-CN" sz="3600" b="1" dirty="0" smtClean="0">
                <a:latin typeface="Times New Roman" panose="02020603050405020304" pitchFamily="18" charset="0"/>
              </a:rPr>
              <a:t>What did you do at the festival?</a:t>
            </a:r>
          </a:p>
        </p:txBody>
      </p:sp>
      <p:sp>
        <p:nvSpPr>
          <p:cNvPr id="10243" name="WordArt 4"/>
          <p:cNvSpPr>
            <a:spLocks noChangeArrowheads="1" noChangeShapeType="1" noTextEdit="1"/>
          </p:cNvSpPr>
          <p:nvPr/>
        </p:nvSpPr>
        <p:spPr bwMode="auto">
          <a:xfrm>
            <a:off x="2971800" y="1085850"/>
            <a:ext cx="3048000" cy="685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altLang="zh-CN" sz="3600" b="1" kern="10" spc="-360" dirty="0">
                <a:ln w="12700">
                  <a:solidFill>
                    <a:srgbClr val="000099"/>
                  </a:solidFill>
                  <a:rou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 Black" panose="020B0A04020102020204"/>
              </a:rPr>
              <a:t>Discussion</a:t>
            </a:r>
            <a:endParaRPr lang="zh-CN" altLang="en-US" sz="3600" b="1" kern="10" spc="-360" dirty="0">
              <a:ln w="12700">
                <a:solidFill>
                  <a:srgbClr val="000099"/>
                </a:solidFill>
                <a:rou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Arial Black" panose="020B0A04020102020204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 advAuto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全屏显示(16:9)</PresentationFormat>
  <Paragraphs>27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宋体</vt:lpstr>
      <vt:lpstr>微软雅黑</vt:lpstr>
      <vt:lpstr>Arial</vt:lpstr>
      <vt:lpstr>Arial Black</vt:lpstr>
      <vt:lpstr>Calibri</vt:lpstr>
      <vt:lpstr>Times New Roman</vt:lpstr>
      <vt:lpstr>Wingdings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2113-01-01T00:00:00Z</cp:lastPrinted>
  <dcterms:created xsi:type="dcterms:W3CDTF">2113-01-01T00:00:00Z</dcterms:created>
  <dcterms:modified xsi:type="dcterms:W3CDTF">2023-01-17T02:40:39Z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ICV">
    <vt:lpwstr>464319C0D20C4961B8956B3C95A1256E</vt:lpwstr>
  </property>
  <property fmtid="{D5CDD505-2E9C-101B-9397-08002B2CF9AE}" pid="4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