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930" r:id="rId3"/>
    <p:sldId id="834" r:id="rId4"/>
    <p:sldId id="835" r:id="rId5"/>
    <p:sldId id="836" r:id="rId6"/>
    <p:sldId id="837" r:id="rId7"/>
    <p:sldId id="918" r:id="rId8"/>
    <p:sldId id="840" r:id="rId9"/>
    <p:sldId id="893" r:id="rId10"/>
    <p:sldId id="894" r:id="rId11"/>
    <p:sldId id="895" r:id="rId12"/>
    <p:sldId id="896" r:id="rId13"/>
    <p:sldId id="897" r:id="rId14"/>
    <p:sldId id="898" r:id="rId15"/>
    <p:sldId id="899" r:id="rId16"/>
    <p:sldId id="900" r:id="rId17"/>
    <p:sldId id="901" r:id="rId18"/>
    <p:sldId id="902" r:id="rId19"/>
    <p:sldId id="903" r:id="rId20"/>
    <p:sldId id="904" r:id="rId21"/>
    <p:sldId id="905" r:id="rId22"/>
    <p:sldId id="906" r:id="rId23"/>
    <p:sldId id="907" r:id="rId24"/>
    <p:sldId id="908" r:id="rId25"/>
    <p:sldId id="909" r:id="rId26"/>
    <p:sldId id="910" r:id="rId27"/>
    <p:sldId id="911" r:id="rId28"/>
    <p:sldId id="919" r:id="rId29"/>
    <p:sldId id="920" r:id="rId30"/>
    <p:sldId id="921" r:id="rId31"/>
    <p:sldId id="863" r:id="rId32"/>
    <p:sldId id="888" r:id="rId33"/>
    <p:sldId id="864" r:id="rId34"/>
    <p:sldId id="889" r:id="rId35"/>
    <p:sldId id="890" r:id="rId36"/>
    <p:sldId id="922" r:id="rId37"/>
    <p:sldId id="923" r:id="rId38"/>
    <p:sldId id="924" r:id="rId39"/>
    <p:sldId id="926" r:id="rId40"/>
    <p:sldId id="927" r:id="rId41"/>
    <p:sldId id="928" r:id="rId42"/>
    <p:sldId id="929" r:id="rId43"/>
    <p:sldId id="871" r:id="rId44"/>
    <p:sldId id="872" r:id="rId45"/>
    <p:sldId id="873" r:id="rId46"/>
    <p:sldId id="912" r:id="rId47"/>
    <p:sldId id="913" r:id="rId48"/>
    <p:sldId id="914" r:id="rId49"/>
    <p:sldId id="915" r:id="rId50"/>
    <p:sldId id="828" r:id="rId5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3622" autoAdjust="0"/>
  </p:normalViewPr>
  <p:slideViewPr>
    <p:cSldViewPr>
      <p:cViewPr varScale="1">
        <p:scale>
          <a:sx n="106" d="100"/>
          <a:sy n="106" d="100"/>
        </p:scale>
        <p:origin x="-96" y="-132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6" Type="http://schemas.openxmlformats.org/officeDocument/2006/relationships/image" Target="../media/image135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4" Type="http://schemas.openxmlformats.org/officeDocument/2006/relationships/image" Target="../media/image139.e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3" Type="http://schemas.openxmlformats.org/officeDocument/2006/relationships/image" Target="../media/image153.emf"/><Relationship Id="rId7" Type="http://schemas.openxmlformats.org/officeDocument/2006/relationships/image" Target="../media/image157.emf"/><Relationship Id="rId2" Type="http://schemas.openxmlformats.org/officeDocument/2006/relationships/image" Target="../media/image152.emf"/><Relationship Id="rId1" Type="http://schemas.openxmlformats.org/officeDocument/2006/relationships/image" Target="../media/image151.emf"/><Relationship Id="rId6" Type="http://schemas.openxmlformats.org/officeDocument/2006/relationships/image" Target="../media/image156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emf"/><Relationship Id="rId1" Type="http://schemas.openxmlformats.org/officeDocument/2006/relationships/image" Target="../media/image159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image" Target="../media/image161.emf"/><Relationship Id="rId4" Type="http://schemas.openxmlformats.org/officeDocument/2006/relationships/image" Target="../media/image164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image" Target="../media/image165.emf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image" Target="../media/image171.emf"/><Relationship Id="rId1" Type="http://schemas.openxmlformats.org/officeDocument/2006/relationships/image" Target="../media/image170.emf"/><Relationship Id="rId4" Type="http://schemas.openxmlformats.org/officeDocument/2006/relationships/image" Target="../media/image17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image" Target="../media/image17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e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emf"/><Relationship Id="rId3" Type="http://schemas.openxmlformats.org/officeDocument/2006/relationships/image" Target="../media/image182.emf"/><Relationship Id="rId7" Type="http://schemas.openxmlformats.org/officeDocument/2006/relationships/image" Target="../media/image186.emf"/><Relationship Id="rId2" Type="http://schemas.openxmlformats.org/officeDocument/2006/relationships/image" Target="../media/image181.emf"/><Relationship Id="rId1" Type="http://schemas.openxmlformats.org/officeDocument/2006/relationships/image" Target="../media/image180.emf"/><Relationship Id="rId6" Type="http://schemas.openxmlformats.org/officeDocument/2006/relationships/image" Target="../media/image185.emf"/><Relationship Id="rId5" Type="http://schemas.openxmlformats.org/officeDocument/2006/relationships/image" Target="../media/image184.emf"/><Relationship Id="rId10" Type="http://schemas.openxmlformats.org/officeDocument/2006/relationships/image" Target="../media/image189.emf"/><Relationship Id="rId4" Type="http://schemas.openxmlformats.org/officeDocument/2006/relationships/image" Target="../media/image183.emf"/><Relationship Id="rId9" Type="http://schemas.openxmlformats.org/officeDocument/2006/relationships/image" Target="../media/image188.e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emf"/><Relationship Id="rId3" Type="http://schemas.openxmlformats.org/officeDocument/2006/relationships/image" Target="../media/image192.emf"/><Relationship Id="rId7" Type="http://schemas.openxmlformats.org/officeDocument/2006/relationships/image" Target="../media/image196.emf"/><Relationship Id="rId12" Type="http://schemas.openxmlformats.org/officeDocument/2006/relationships/image" Target="../media/image201.emf"/><Relationship Id="rId2" Type="http://schemas.openxmlformats.org/officeDocument/2006/relationships/image" Target="../media/image191.emf"/><Relationship Id="rId1" Type="http://schemas.openxmlformats.org/officeDocument/2006/relationships/image" Target="../media/image190.emf"/><Relationship Id="rId6" Type="http://schemas.openxmlformats.org/officeDocument/2006/relationships/image" Target="../media/image195.emf"/><Relationship Id="rId11" Type="http://schemas.openxmlformats.org/officeDocument/2006/relationships/image" Target="../media/image200.emf"/><Relationship Id="rId5" Type="http://schemas.openxmlformats.org/officeDocument/2006/relationships/image" Target="../media/image194.emf"/><Relationship Id="rId10" Type="http://schemas.openxmlformats.org/officeDocument/2006/relationships/image" Target="../media/image199.emf"/><Relationship Id="rId4" Type="http://schemas.openxmlformats.org/officeDocument/2006/relationships/image" Target="../media/image193.emf"/><Relationship Id="rId9" Type="http://schemas.openxmlformats.org/officeDocument/2006/relationships/image" Target="../media/image198.e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3" Type="http://schemas.openxmlformats.org/officeDocument/2006/relationships/image" Target="../media/image204.emf"/><Relationship Id="rId7" Type="http://schemas.openxmlformats.org/officeDocument/2006/relationships/image" Target="../media/image208.emf"/><Relationship Id="rId2" Type="http://schemas.openxmlformats.org/officeDocument/2006/relationships/image" Target="../media/image203.emf"/><Relationship Id="rId1" Type="http://schemas.openxmlformats.org/officeDocument/2006/relationships/image" Target="../media/image202.emf"/><Relationship Id="rId6" Type="http://schemas.openxmlformats.org/officeDocument/2006/relationships/image" Target="../media/image207.emf"/><Relationship Id="rId5" Type="http://schemas.openxmlformats.org/officeDocument/2006/relationships/image" Target="../media/image206.emf"/><Relationship Id="rId4" Type="http://schemas.openxmlformats.org/officeDocument/2006/relationships/image" Target="../media/image20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B6D31909-9E05-4DF7-AC76-CD6389033A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5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2.e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4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81.emf"/><Relationship Id="rId4" Type="http://schemas.openxmlformats.org/officeDocument/2006/relationships/image" Target="../media/image78.e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8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7.emf"/><Relationship Id="rId4" Type="http://schemas.openxmlformats.org/officeDocument/2006/relationships/image" Target="../media/image94.emf"/><Relationship Id="rId9" Type="http://schemas.openxmlformats.org/officeDocument/2006/relationships/oleObject" Target="../embeddings/oleObject8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9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0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4.e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6.emf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9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0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4.e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0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2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9.e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21.emf"/><Relationship Id="rId4" Type="http://schemas.openxmlformats.org/officeDocument/2006/relationships/image" Target="../media/image118.emf"/><Relationship Id="rId9" Type="http://schemas.openxmlformats.org/officeDocument/2006/relationships/oleObject" Target="../embeddings/oleObject1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1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2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129.png"/><Relationship Id="rId7" Type="http://schemas.openxmlformats.org/officeDocument/2006/relationships/image" Target="../media/image12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26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2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1.e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7.e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39.emf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12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47.e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44.e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6.e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1.e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43.emf"/><Relationship Id="rId4" Type="http://schemas.openxmlformats.org/officeDocument/2006/relationships/image" Target="../media/image140.e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4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4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158.e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55.emf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7.e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2.e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54.emf"/><Relationship Id="rId4" Type="http://schemas.openxmlformats.org/officeDocument/2006/relationships/image" Target="../media/image151.e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5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0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5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2.emf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64.emf"/><Relationship Id="rId4" Type="http://schemas.openxmlformats.org/officeDocument/2006/relationships/image" Target="../media/image161.emf"/><Relationship Id="rId9" Type="http://schemas.openxmlformats.org/officeDocument/2006/relationships/oleObject" Target="../embeddings/oleObject15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6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6.e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68.emf"/><Relationship Id="rId4" Type="http://schemas.openxmlformats.org/officeDocument/2006/relationships/image" Target="../media/image165.emf"/><Relationship Id="rId9" Type="http://schemas.openxmlformats.org/officeDocument/2006/relationships/oleObject" Target="../embeddings/oleObject15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1.emf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73.emf"/><Relationship Id="rId4" Type="http://schemas.openxmlformats.org/officeDocument/2006/relationships/image" Target="../media/image170.emf"/><Relationship Id="rId9" Type="http://schemas.openxmlformats.org/officeDocument/2006/relationships/oleObject" Target="../embeddings/oleObject16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7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74.emf"/><Relationship Id="rId4" Type="http://schemas.openxmlformats.org/officeDocument/2006/relationships/oleObject" Target="../embeddings/oleObject16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7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7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7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187.emf"/><Relationship Id="rId3" Type="http://schemas.openxmlformats.org/officeDocument/2006/relationships/oleObject" Target="../embeddings/oleObject169.bin"/><Relationship Id="rId21" Type="http://schemas.openxmlformats.org/officeDocument/2006/relationships/oleObject" Target="../embeddings/oleObject178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184.emf"/><Relationship Id="rId17" Type="http://schemas.openxmlformats.org/officeDocument/2006/relationships/oleObject" Target="../embeddings/oleObject17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6.emf"/><Relationship Id="rId20" Type="http://schemas.openxmlformats.org/officeDocument/2006/relationships/image" Target="../media/image188.e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1.e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183.emf"/><Relationship Id="rId19" Type="http://schemas.openxmlformats.org/officeDocument/2006/relationships/oleObject" Target="../embeddings/oleObject177.bin"/><Relationship Id="rId4" Type="http://schemas.openxmlformats.org/officeDocument/2006/relationships/image" Target="../media/image180.e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85.emf"/><Relationship Id="rId22" Type="http://schemas.openxmlformats.org/officeDocument/2006/relationships/image" Target="../media/image18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197.emf"/><Relationship Id="rId26" Type="http://schemas.openxmlformats.org/officeDocument/2006/relationships/image" Target="../media/image201.emf"/><Relationship Id="rId3" Type="http://schemas.openxmlformats.org/officeDocument/2006/relationships/oleObject" Target="../embeddings/oleObject179.bin"/><Relationship Id="rId21" Type="http://schemas.openxmlformats.org/officeDocument/2006/relationships/oleObject" Target="../embeddings/oleObject188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194.emf"/><Relationship Id="rId17" Type="http://schemas.openxmlformats.org/officeDocument/2006/relationships/oleObject" Target="../embeddings/oleObject186.bin"/><Relationship Id="rId25" Type="http://schemas.openxmlformats.org/officeDocument/2006/relationships/oleObject" Target="../embeddings/oleObject19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6.emf"/><Relationship Id="rId20" Type="http://schemas.openxmlformats.org/officeDocument/2006/relationships/image" Target="../media/image198.e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91.emf"/><Relationship Id="rId11" Type="http://schemas.openxmlformats.org/officeDocument/2006/relationships/oleObject" Target="../embeddings/oleObject183.bin"/><Relationship Id="rId24" Type="http://schemas.openxmlformats.org/officeDocument/2006/relationships/image" Target="../media/image200.emf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23" Type="http://schemas.openxmlformats.org/officeDocument/2006/relationships/oleObject" Target="../embeddings/oleObject189.bin"/><Relationship Id="rId10" Type="http://schemas.openxmlformats.org/officeDocument/2006/relationships/image" Target="../media/image193.emf"/><Relationship Id="rId19" Type="http://schemas.openxmlformats.org/officeDocument/2006/relationships/oleObject" Target="../embeddings/oleObject187.bin"/><Relationship Id="rId4" Type="http://schemas.openxmlformats.org/officeDocument/2006/relationships/image" Target="../media/image190.e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95.emf"/><Relationship Id="rId22" Type="http://schemas.openxmlformats.org/officeDocument/2006/relationships/image" Target="../media/image19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209.e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206.emf"/><Relationship Id="rId17" Type="http://schemas.openxmlformats.org/officeDocument/2006/relationships/oleObject" Target="../embeddings/oleObject19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8.e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03.e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205.emf"/><Relationship Id="rId4" Type="http://schemas.openxmlformats.org/officeDocument/2006/relationships/image" Target="../media/image202.emf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20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0.e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e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3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emf"/><Relationship Id="rId22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967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9513" y="549275"/>
            <a:ext cx="70564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/>
          <p:nvPr/>
        </p:nvGraphicFramePr>
        <p:xfrm>
          <a:off x="900113" y="404813"/>
          <a:ext cx="7486650" cy="1439862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413" y="3213003"/>
            <a:ext cx="87122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249301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</a:t>
            </a:r>
            <a:r>
              <a:rPr lang="zh-CN" altLang="zh-CN" sz="28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Ⅱ　</a:t>
            </a:r>
            <a:r>
              <a:rPr lang="en-US" altLang="zh-CN" sz="28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language</a:t>
            </a:r>
            <a:endParaRPr lang="zh-CN" altLang="zh-CN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11495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227777"/>
          <p:cNvGraphicFramePr/>
          <p:nvPr/>
        </p:nvGraphicFramePr>
        <p:xfrm>
          <a:off x="334963" y="544513"/>
          <a:ext cx="8415337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3" imgW="8459470" imgH="2305685" progId="Word.Document.8">
                  <p:embed/>
                </p:oleObj>
              </mc:Choice>
              <mc:Fallback>
                <p:oleObj r:id="rId3" imgW="8459470" imgH="2305685" progId="Word.Document.8">
                  <p:embed/>
                  <p:pic>
                    <p:nvPicPr>
                      <p:cNvPr id="0" name="对象 12277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44513"/>
                        <a:ext cx="8415337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7779" name="对象 1227778"/>
          <p:cNvGraphicFramePr/>
          <p:nvPr/>
        </p:nvGraphicFramePr>
        <p:xfrm>
          <a:off x="379413" y="2852738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2277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852738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7780" name="对象 1227779"/>
          <p:cNvGraphicFramePr/>
          <p:nvPr/>
        </p:nvGraphicFramePr>
        <p:xfrm>
          <a:off x="334963" y="4095750"/>
          <a:ext cx="8415337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r:id="rId7" imgW="8459470" imgH="2372995" progId="Word.Document.8">
                  <p:embed/>
                </p:oleObj>
              </mc:Choice>
              <mc:Fallback>
                <p:oleObj r:id="rId7" imgW="8459470" imgH="2372995" progId="Word.Document.8">
                  <p:embed/>
                  <p:pic>
                    <p:nvPicPr>
                      <p:cNvPr id="0" name="对象 12277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095750"/>
                        <a:ext cx="8415337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7781" name="对象 1227780"/>
          <p:cNvGraphicFramePr/>
          <p:nvPr/>
        </p:nvGraphicFramePr>
        <p:xfrm>
          <a:off x="2224088" y="504825"/>
          <a:ext cx="28511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r:id="rId9" imgW="2869565" imgH="574675" progId="Word.Document.8">
                  <p:embed/>
                </p:oleObj>
              </mc:Choice>
              <mc:Fallback>
                <p:oleObj r:id="rId9" imgW="2869565" imgH="574675" progId="Word.Document.8">
                  <p:embed/>
                  <p:pic>
                    <p:nvPicPr>
                      <p:cNvPr id="0" name="对象 122778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504825"/>
                        <a:ext cx="28511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7782" name="对象 1227781"/>
          <p:cNvGraphicFramePr/>
          <p:nvPr/>
        </p:nvGraphicFramePr>
        <p:xfrm>
          <a:off x="1258888" y="1073150"/>
          <a:ext cx="40513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r:id="rId11" imgW="4093210" imgH="697865" progId="Word.Document.8">
                  <p:embed/>
                </p:oleObj>
              </mc:Choice>
              <mc:Fallback>
                <p:oleObj r:id="rId11" imgW="4093210" imgH="697865" progId="Word.Document.8">
                  <p:embed/>
                  <p:pic>
                    <p:nvPicPr>
                      <p:cNvPr id="0" name="对象 122778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073150"/>
                        <a:ext cx="40513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7783" name="对象 1227782"/>
          <p:cNvGraphicFramePr/>
          <p:nvPr/>
        </p:nvGraphicFramePr>
        <p:xfrm>
          <a:off x="4818063" y="2836863"/>
          <a:ext cx="28257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r:id="rId13" imgW="2869565" imgH="574675" progId="Word.Document.8">
                  <p:embed/>
                </p:oleObj>
              </mc:Choice>
              <mc:Fallback>
                <p:oleObj r:id="rId13" imgW="2869565" imgH="574675" progId="Word.Document.8">
                  <p:embed/>
                  <p:pic>
                    <p:nvPicPr>
                      <p:cNvPr id="0" name="对象 122778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2836863"/>
                        <a:ext cx="28257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226753"/>
          <p:cNvGraphicFramePr/>
          <p:nvPr/>
        </p:nvGraphicFramePr>
        <p:xfrm>
          <a:off x="338138" y="404813"/>
          <a:ext cx="84677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r:id="rId3" imgW="8459470" imgH="1779905" progId="Word.Document.8">
                  <p:embed/>
                </p:oleObj>
              </mc:Choice>
              <mc:Fallback>
                <p:oleObj r:id="rId3" imgW="8459470" imgH="1779905" progId="Word.Document.8">
                  <p:embed/>
                  <p:pic>
                    <p:nvPicPr>
                      <p:cNvPr id="0" name="对象 12267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4813"/>
                        <a:ext cx="84677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5" name="对象 1226754"/>
          <p:cNvGraphicFramePr/>
          <p:nvPr/>
        </p:nvGraphicFramePr>
        <p:xfrm>
          <a:off x="395288" y="2133600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r:id="rId5" imgW="8459470" imgH="1120140" progId="Word.Document.8">
                  <p:embed/>
                </p:oleObj>
              </mc:Choice>
              <mc:Fallback>
                <p:oleObj r:id="rId5" imgW="8459470" imgH="1120140" progId="Word.Document.8">
                  <p:embed/>
                  <p:pic>
                    <p:nvPicPr>
                      <p:cNvPr id="0" name="对象 12267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6" name="对象 1226755"/>
          <p:cNvGraphicFramePr/>
          <p:nvPr/>
        </p:nvGraphicFramePr>
        <p:xfrm>
          <a:off x="395288" y="3263900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r:id="rId7" imgW="8459470" imgH="1120140" progId="Word.Document.8">
                  <p:embed/>
                </p:oleObj>
              </mc:Choice>
              <mc:Fallback>
                <p:oleObj r:id="rId7" imgW="8459470" imgH="1120140" progId="Word.Document.8">
                  <p:embed/>
                  <p:pic>
                    <p:nvPicPr>
                      <p:cNvPr id="0" name="对象 122675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63900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7" name="对象 1226756"/>
          <p:cNvGraphicFramePr/>
          <p:nvPr/>
        </p:nvGraphicFramePr>
        <p:xfrm>
          <a:off x="393700" y="4367213"/>
          <a:ext cx="8396288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r:id="rId9" imgW="8459470" imgH="1120140" progId="Word.Document.8">
                  <p:embed/>
                </p:oleObj>
              </mc:Choice>
              <mc:Fallback>
                <p:oleObj r:id="rId9" imgW="8459470" imgH="1120140" progId="Word.Document.8">
                  <p:embed/>
                  <p:pic>
                    <p:nvPicPr>
                      <p:cNvPr id="0" name="对象 122675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367213"/>
                        <a:ext cx="8396288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8" name="对象 1226757"/>
          <p:cNvGraphicFramePr/>
          <p:nvPr/>
        </p:nvGraphicFramePr>
        <p:xfrm>
          <a:off x="376238" y="5480050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r:id="rId11" imgW="8459470" imgH="1120140" progId="Word.Document.8">
                  <p:embed/>
                </p:oleObj>
              </mc:Choice>
              <mc:Fallback>
                <p:oleObj r:id="rId11" imgW="8459470" imgH="1120140" progId="Word.Document.8">
                  <p:embed/>
                  <p:pic>
                    <p:nvPicPr>
                      <p:cNvPr id="0" name="对象 122675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5480050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225729"/>
          <p:cNvGraphicFramePr/>
          <p:nvPr/>
        </p:nvGraphicFramePr>
        <p:xfrm>
          <a:off x="338138" y="620713"/>
          <a:ext cx="84677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r:id="rId3" imgW="8459470" imgH="1779905" progId="Word.Document.8">
                  <p:embed/>
                </p:oleObj>
              </mc:Choice>
              <mc:Fallback>
                <p:oleObj r:id="rId3" imgW="8459470" imgH="1779905" progId="Word.Document.8">
                  <p:embed/>
                  <p:pic>
                    <p:nvPicPr>
                      <p:cNvPr id="0" name="对象 12257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20713"/>
                        <a:ext cx="84677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5731" name="对象 1225730"/>
          <p:cNvGraphicFramePr/>
          <p:nvPr/>
        </p:nvGraphicFramePr>
        <p:xfrm>
          <a:off x="338138" y="25304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2257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5304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5732" name="对象 1225731"/>
          <p:cNvGraphicFramePr/>
          <p:nvPr/>
        </p:nvGraphicFramePr>
        <p:xfrm>
          <a:off x="338138" y="3860800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2257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860800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5733" name="对象 1225732"/>
          <p:cNvGraphicFramePr/>
          <p:nvPr/>
        </p:nvGraphicFramePr>
        <p:xfrm>
          <a:off x="338138" y="512286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r:id="rId9" imgW="8459470" imgH="1187450" progId="Word.Document.8">
                  <p:embed/>
                </p:oleObj>
              </mc:Choice>
              <mc:Fallback>
                <p:oleObj r:id="rId9" imgW="8459470" imgH="1187450" progId="Word.Document.8">
                  <p:embed/>
                  <p:pic>
                    <p:nvPicPr>
                      <p:cNvPr id="0" name="对象 122573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12286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224705"/>
          <p:cNvGraphicFramePr/>
          <p:nvPr/>
        </p:nvGraphicFramePr>
        <p:xfrm>
          <a:off x="334963" y="403225"/>
          <a:ext cx="841533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2247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03225"/>
                        <a:ext cx="841533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4707" name="对象 1224706"/>
          <p:cNvGraphicFramePr/>
          <p:nvPr/>
        </p:nvGraphicFramePr>
        <p:xfrm>
          <a:off x="334963" y="2276475"/>
          <a:ext cx="8415337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5" imgW="8459470" imgH="1645920" progId="Word.Document.8">
                  <p:embed/>
                </p:oleObj>
              </mc:Choice>
              <mc:Fallback>
                <p:oleObj r:id="rId5" imgW="8459470" imgH="1645920" progId="Word.Document.8">
                  <p:embed/>
                  <p:pic>
                    <p:nvPicPr>
                      <p:cNvPr id="0" name="对象 122470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276475"/>
                        <a:ext cx="8415337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4708" name="对象 1224707"/>
          <p:cNvGraphicFramePr/>
          <p:nvPr/>
        </p:nvGraphicFramePr>
        <p:xfrm>
          <a:off x="334963" y="3933825"/>
          <a:ext cx="8415337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r:id="rId7" imgW="8459470" imgH="2831465" progId="Word.Document.8">
                  <p:embed/>
                </p:oleObj>
              </mc:Choice>
              <mc:Fallback>
                <p:oleObj r:id="rId7" imgW="8459470" imgH="2831465" progId="Word.Document.8">
                  <p:embed/>
                  <p:pic>
                    <p:nvPicPr>
                      <p:cNvPr id="0" name="对象 122470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933825"/>
                        <a:ext cx="8415337" cy="281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4709" name="对象 1224708"/>
          <p:cNvGraphicFramePr/>
          <p:nvPr/>
        </p:nvGraphicFramePr>
        <p:xfrm>
          <a:off x="3108325" y="1508125"/>
          <a:ext cx="17954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r:id="rId9" imgW="1812290" imgH="582295" progId="Word.Document.8">
                  <p:embed/>
                </p:oleObj>
              </mc:Choice>
              <mc:Fallback>
                <p:oleObj r:id="rId9" imgW="1812290" imgH="582295" progId="Word.Document.8">
                  <p:embed/>
                  <p:pic>
                    <p:nvPicPr>
                      <p:cNvPr id="0" name="对象 122470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508125"/>
                        <a:ext cx="17954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4710" name="对象 1224709"/>
          <p:cNvGraphicFramePr/>
          <p:nvPr/>
        </p:nvGraphicFramePr>
        <p:xfrm>
          <a:off x="644525" y="2778125"/>
          <a:ext cx="1787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r:id="rId11" imgW="1801495" imgH="582295" progId="Word.Document.8">
                  <p:embed/>
                </p:oleObj>
              </mc:Choice>
              <mc:Fallback>
                <p:oleObj r:id="rId11" imgW="1801495" imgH="582295" progId="Word.Document.8">
                  <p:embed/>
                  <p:pic>
                    <p:nvPicPr>
                      <p:cNvPr id="0" name="对象 122470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778125"/>
                        <a:ext cx="1787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4711" name="对象 1224710"/>
          <p:cNvGraphicFramePr/>
          <p:nvPr/>
        </p:nvGraphicFramePr>
        <p:xfrm>
          <a:off x="668338" y="4433888"/>
          <a:ext cx="35147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r:id="rId13" imgW="3555365" imgH="595630" progId="Word.Document.8">
                  <p:embed/>
                </p:oleObj>
              </mc:Choice>
              <mc:Fallback>
                <p:oleObj r:id="rId13" imgW="3555365" imgH="595630" progId="Word.Document.8">
                  <p:embed/>
                  <p:pic>
                    <p:nvPicPr>
                      <p:cNvPr id="0" name="对象 122471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433888"/>
                        <a:ext cx="35147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223681"/>
          <p:cNvGraphicFramePr/>
          <p:nvPr/>
        </p:nvGraphicFramePr>
        <p:xfrm>
          <a:off x="334963" y="477838"/>
          <a:ext cx="8415337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3" imgW="8459470" imgH="2898775" progId="Word.Document.8">
                  <p:embed/>
                </p:oleObj>
              </mc:Choice>
              <mc:Fallback>
                <p:oleObj r:id="rId3" imgW="8459470" imgH="2898775" progId="Word.Document.8">
                  <p:embed/>
                  <p:pic>
                    <p:nvPicPr>
                      <p:cNvPr id="0" name="对象 12236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77838"/>
                        <a:ext cx="8415337" cy="287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3683" name="对象 1223682"/>
          <p:cNvGraphicFramePr/>
          <p:nvPr/>
        </p:nvGraphicFramePr>
        <p:xfrm>
          <a:off x="338138" y="3502025"/>
          <a:ext cx="8467725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r:id="rId5" imgW="8459470" imgH="2305685" progId="Word.Document.8">
                  <p:embed/>
                </p:oleObj>
              </mc:Choice>
              <mc:Fallback>
                <p:oleObj r:id="rId5" imgW="8459470" imgH="2305685" progId="Word.Document.8">
                  <p:embed/>
                  <p:pic>
                    <p:nvPicPr>
                      <p:cNvPr id="0" name="对象 12236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502025"/>
                        <a:ext cx="8467725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222658"/>
          <p:cNvGraphicFramePr/>
          <p:nvPr/>
        </p:nvGraphicFramePr>
        <p:xfrm>
          <a:off x="323850" y="404813"/>
          <a:ext cx="8415338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r:id="rId3" imgW="8459470" imgH="3489960" progId="Word.Document.8">
                  <p:embed/>
                </p:oleObj>
              </mc:Choice>
              <mc:Fallback>
                <p:oleObj r:id="rId3" imgW="8459470" imgH="3489960" progId="Word.Document.8">
                  <p:embed/>
                  <p:pic>
                    <p:nvPicPr>
                      <p:cNvPr id="0" name="对象 122265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4813"/>
                        <a:ext cx="8415338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2660" name="对象 1222659"/>
          <p:cNvGraphicFramePr/>
          <p:nvPr/>
        </p:nvGraphicFramePr>
        <p:xfrm>
          <a:off x="366713" y="3686175"/>
          <a:ext cx="8372475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5" imgW="8456930" imgH="3104515" progId="Word.Document.8">
                  <p:embed/>
                </p:oleObj>
              </mc:Choice>
              <mc:Fallback>
                <p:oleObj r:id="rId5" imgW="8456930" imgH="3104515" progId="Word.Document.8">
                  <p:embed/>
                  <p:pic>
                    <p:nvPicPr>
                      <p:cNvPr id="0" name="对象 122265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686175"/>
                        <a:ext cx="8372475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221633"/>
          <p:cNvGraphicFramePr/>
          <p:nvPr/>
        </p:nvGraphicFramePr>
        <p:xfrm>
          <a:off x="338138" y="260350"/>
          <a:ext cx="8467725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3" imgW="8459470" imgH="2305685" progId="Word.Document.8">
                  <p:embed/>
                </p:oleObj>
              </mc:Choice>
              <mc:Fallback>
                <p:oleObj r:id="rId3" imgW="8459470" imgH="2305685" progId="Word.Document.8">
                  <p:embed/>
                  <p:pic>
                    <p:nvPicPr>
                      <p:cNvPr id="0" name="对象 12216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60350"/>
                        <a:ext cx="8467725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1635" name="对象 1221634"/>
          <p:cNvGraphicFramePr/>
          <p:nvPr/>
        </p:nvGraphicFramePr>
        <p:xfrm>
          <a:off x="404813" y="2589213"/>
          <a:ext cx="8415337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2216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589213"/>
                        <a:ext cx="8415337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1636" name="对象 1221635"/>
          <p:cNvGraphicFramePr/>
          <p:nvPr/>
        </p:nvGraphicFramePr>
        <p:xfrm>
          <a:off x="334963" y="4322763"/>
          <a:ext cx="85566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r:id="rId7" imgW="8634730" imgH="1449070" progId="Word.Document.8">
                  <p:embed/>
                </p:oleObj>
              </mc:Choice>
              <mc:Fallback>
                <p:oleObj r:id="rId7" imgW="8634730" imgH="1449070" progId="Word.Document.8">
                  <p:embed/>
                  <p:pic>
                    <p:nvPicPr>
                      <p:cNvPr id="0" name="对象 12216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322763"/>
                        <a:ext cx="85566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1637" name="对象 1221636"/>
          <p:cNvGraphicFramePr/>
          <p:nvPr/>
        </p:nvGraphicFramePr>
        <p:xfrm>
          <a:off x="373063" y="5476875"/>
          <a:ext cx="843121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r:id="rId9" imgW="8519160" imgH="1258570" progId="Word.Document.8">
                  <p:embed/>
                </p:oleObj>
              </mc:Choice>
              <mc:Fallback>
                <p:oleObj r:id="rId9" imgW="8519160" imgH="1258570" progId="Word.Document.8">
                  <p:embed/>
                  <p:pic>
                    <p:nvPicPr>
                      <p:cNvPr id="0" name="对象 122163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476875"/>
                        <a:ext cx="8431212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1638" name="对象 1221637"/>
          <p:cNvGraphicFramePr/>
          <p:nvPr/>
        </p:nvGraphicFramePr>
        <p:xfrm>
          <a:off x="3851275" y="3181350"/>
          <a:ext cx="12239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r:id="rId11" imgW="1235710" imgH="506095" progId="Word.Document.8">
                  <p:embed/>
                </p:oleObj>
              </mc:Choice>
              <mc:Fallback>
                <p:oleObj r:id="rId11" imgW="1235710" imgH="506095" progId="Word.Document.8">
                  <p:embed/>
                  <p:pic>
                    <p:nvPicPr>
                      <p:cNvPr id="0" name="对象 122163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181350"/>
                        <a:ext cx="12239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1639" name="对象 1221638"/>
          <p:cNvGraphicFramePr/>
          <p:nvPr/>
        </p:nvGraphicFramePr>
        <p:xfrm>
          <a:off x="1514475" y="4284663"/>
          <a:ext cx="15779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r:id="rId13" imgW="1589405" imgH="692150" progId="Word.Document.8">
                  <p:embed/>
                </p:oleObj>
              </mc:Choice>
              <mc:Fallback>
                <p:oleObj r:id="rId13" imgW="1589405" imgH="692150" progId="Word.Document.8">
                  <p:embed/>
                  <p:pic>
                    <p:nvPicPr>
                      <p:cNvPr id="0" name="对象 122163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284663"/>
                        <a:ext cx="15779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1640" name="对象 1221639"/>
          <p:cNvGraphicFramePr/>
          <p:nvPr/>
        </p:nvGraphicFramePr>
        <p:xfrm>
          <a:off x="3516313" y="5429250"/>
          <a:ext cx="15779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r:id="rId15" imgW="1589405" imgH="692150" progId="Word.Document.8">
                  <p:embed/>
                </p:oleObj>
              </mc:Choice>
              <mc:Fallback>
                <p:oleObj r:id="rId15" imgW="1589405" imgH="692150" progId="Word.Document.8">
                  <p:embed/>
                  <p:pic>
                    <p:nvPicPr>
                      <p:cNvPr id="0" name="对象 122163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5429250"/>
                        <a:ext cx="15779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220609"/>
          <p:cNvGraphicFramePr/>
          <p:nvPr/>
        </p:nvGraphicFramePr>
        <p:xfrm>
          <a:off x="334963" y="477838"/>
          <a:ext cx="8415337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r:id="rId3" imgW="8459470" imgH="2372995" progId="Word.Document.8">
                  <p:embed/>
                </p:oleObj>
              </mc:Choice>
              <mc:Fallback>
                <p:oleObj r:id="rId3" imgW="8459470" imgH="2372995" progId="Word.Document.8">
                  <p:embed/>
                  <p:pic>
                    <p:nvPicPr>
                      <p:cNvPr id="0" name="对象 12206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77838"/>
                        <a:ext cx="8415337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0611" name="对象 1220610"/>
          <p:cNvGraphicFramePr/>
          <p:nvPr/>
        </p:nvGraphicFramePr>
        <p:xfrm>
          <a:off x="649288" y="2894013"/>
          <a:ext cx="745013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r:id="rId5" imgW="7520940" imgH="1138555" progId="Word.Document.8">
                  <p:embed/>
                </p:oleObj>
              </mc:Choice>
              <mc:Fallback>
                <p:oleObj r:id="rId5" imgW="7520940" imgH="1138555" progId="Word.Document.8">
                  <p:embed/>
                  <p:pic>
                    <p:nvPicPr>
                      <p:cNvPr id="0" name="对象 12206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894013"/>
                        <a:ext cx="7450137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0612" name="对象 1220611"/>
          <p:cNvGraphicFramePr/>
          <p:nvPr/>
        </p:nvGraphicFramePr>
        <p:xfrm>
          <a:off x="649288" y="4051300"/>
          <a:ext cx="725646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r:id="rId7" imgW="7325995" imgH="1197610" progId="Word.Document.8">
                  <p:embed/>
                </p:oleObj>
              </mc:Choice>
              <mc:Fallback>
                <p:oleObj r:id="rId7" imgW="7325995" imgH="1197610" progId="Word.Document.8">
                  <p:embed/>
                  <p:pic>
                    <p:nvPicPr>
                      <p:cNvPr id="0" name="对象 12206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051300"/>
                        <a:ext cx="7256462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0613" name="对象 1220612"/>
          <p:cNvGraphicFramePr/>
          <p:nvPr/>
        </p:nvGraphicFramePr>
        <p:xfrm>
          <a:off x="649288" y="5210175"/>
          <a:ext cx="74168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r:id="rId9" imgW="7487285" imgH="1205230" progId="Word.Document.8">
                  <p:embed/>
                </p:oleObj>
              </mc:Choice>
              <mc:Fallback>
                <p:oleObj r:id="rId9" imgW="7487285" imgH="1205230" progId="Word.Document.8">
                  <p:embed/>
                  <p:pic>
                    <p:nvPicPr>
                      <p:cNvPr id="0" name="对象 12206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5210175"/>
                        <a:ext cx="74168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219585"/>
          <p:cNvGraphicFramePr/>
          <p:nvPr/>
        </p:nvGraphicFramePr>
        <p:xfrm>
          <a:off x="327025" y="549275"/>
          <a:ext cx="8413750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r:id="rId3" imgW="8459470" imgH="1779905" progId="Word.Document.8">
                  <p:embed/>
                </p:oleObj>
              </mc:Choice>
              <mc:Fallback>
                <p:oleObj r:id="rId3" imgW="8459470" imgH="1779905" progId="Word.Document.8">
                  <p:embed/>
                  <p:pic>
                    <p:nvPicPr>
                      <p:cNvPr id="0" name="对象 12195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549275"/>
                        <a:ext cx="8413750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7" name="对象 1219586"/>
          <p:cNvGraphicFramePr/>
          <p:nvPr/>
        </p:nvGraphicFramePr>
        <p:xfrm>
          <a:off x="-7938" y="2565400"/>
          <a:ext cx="846772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r:id="rId5" imgW="8470265" imgH="1120140" progId="Word.Document.8">
                  <p:embed/>
                </p:oleObj>
              </mc:Choice>
              <mc:Fallback>
                <p:oleObj r:id="rId5" imgW="8470265" imgH="1120140" progId="Word.Document.8">
                  <p:embed/>
                  <p:pic>
                    <p:nvPicPr>
                      <p:cNvPr id="0" name="对象 12195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2565400"/>
                        <a:ext cx="8467726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8" name="对象 1219587"/>
          <p:cNvGraphicFramePr/>
          <p:nvPr/>
        </p:nvGraphicFramePr>
        <p:xfrm>
          <a:off x="644525" y="3883025"/>
          <a:ext cx="7886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r:id="rId7" imgW="7961630" imgH="1787525" progId="Word.Document.8">
                  <p:embed/>
                </p:oleObj>
              </mc:Choice>
              <mc:Fallback>
                <p:oleObj r:id="rId7" imgW="7961630" imgH="1787525" progId="Word.Document.8">
                  <p:embed/>
                  <p:pic>
                    <p:nvPicPr>
                      <p:cNvPr id="0" name="对象 121958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883025"/>
                        <a:ext cx="7886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218561"/>
          <p:cNvGraphicFramePr/>
          <p:nvPr/>
        </p:nvGraphicFramePr>
        <p:xfrm>
          <a:off x="334963" y="333375"/>
          <a:ext cx="8415337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2185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33375"/>
                        <a:ext cx="8415337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63" name="对象 1218562"/>
          <p:cNvGraphicFramePr/>
          <p:nvPr/>
        </p:nvGraphicFramePr>
        <p:xfrm>
          <a:off x="338138" y="2143125"/>
          <a:ext cx="846772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r:id="rId5" imgW="8459470" imgH="1645920" progId="Word.Document.8">
                  <p:embed/>
                </p:oleObj>
              </mc:Choice>
              <mc:Fallback>
                <p:oleObj r:id="rId5" imgW="8459470" imgH="1645920" progId="Word.Document.8">
                  <p:embed/>
                  <p:pic>
                    <p:nvPicPr>
                      <p:cNvPr id="0" name="对象 121856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143125"/>
                        <a:ext cx="8467725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64" name="对象 1218563"/>
          <p:cNvGraphicFramePr/>
          <p:nvPr/>
        </p:nvGraphicFramePr>
        <p:xfrm>
          <a:off x="338138" y="3871913"/>
          <a:ext cx="846772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r:id="rId7" imgW="8459470" imgH="1645920" progId="Word.Document.8">
                  <p:embed/>
                </p:oleObj>
              </mc:Choice>
              <mc:Fallback>
                <p:oleObj r:id="rId7" imgW="8459470" imgH="1645920" progId="Word.Document.8">
                  <p:embed/>
                  <p:pic>
                    <p:nvPicPr>
                      <p:cNvPr id="0" name="对象 121856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871913"/>
                        <a:ext cx="8467725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65" name="对象 1218564"/>
          <p:cNvGraphicFramePr/>
          <p:nvPr/>
        </p:nvGraphicFramePr>
        <p:xfrm>
          <a:off x="334963" y="5634038"/>
          <a:ext cx="841533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r:id="rId9" imgW="8459470" imgH="1120140" progId="Word.Document.8">
                  <p:embed/>
                </p:oleObj>
              </mc:Choice>
              <mc:Fallback>
                <p:oleObj r:id="rId9" imgW="8459470" imgH="1120140" progId="Word.Document.8">
                  <p:embed/>
                  <p:pic>
                    <p:nvPicPr>
                      <p:cNvPr id="0" name="对象 121856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34038"/>
                        <a:ext cx="841533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66" name="对象 1218565"/>
          <p:cNvGraphicFramePr/>
          <p:nvPr/>
        </p:nvGraphicFramePr>
        <p:xfrm>
          <a:off x="3543300" y="925513"/>
          <a:ext cx="13001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r:id="rId11" imgW="1311910" imgH="448310" progId="Word.Document.8">
                  <p:embed/>
                </p:oleObj>
              </mc:Choice>
              <mc:Fallback>
                <p:oleObj r:id="rId11" imgW="1311910" imgH="448310" progId="Word.Document.8">
                  <p:embed/>
                  <p:pic>
                    <p:nvPicPr>
                      <p:cNvPr id="0" name="对象 121856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925513"/>
                        <a:ext cx="13001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67" name="对象 1218566"/>
          <p:cNvGraphicFramePr/>
          <p:nvPr/>
        </p:nvGraphicFramePr>
        <p:xfrm>
          <a:off x="4440238" y="2128838"/>
          <a:ext cx="13001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r:id="rId13" imgW="1311910" imgH="446405" progId="Word.Document.8">
                  <p:embed/>
                </p:oleObj>
              </mc:Choice>
              <mc:Fallback>
                <p:oleObj r:id="rId13" imgW="1311910" imgH="446405" progId="Word.Document.8">
                  <p:embed/>
                  <p:pic>
                    <p:nvPicPr>
                      <p:cNvPr id="0" name="对象 121856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128838"/>
                        <a:ext cx="13001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68" name="对象 1218567"/>
          <p:cNvGraphicFramePr/>
          <p:nvPr/>
        </p:nvGraphicFramePr>
        <p:xfrm>
          <a:off x="1979613" y="4405313"/>
          <a:ext cx="13001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r:id="rId15" imgW="1311910" imgH="446405" progId="Word.Document.8">
                  <p:embed/>
                </p:oleObj>
              </mc:Choice>
              <mc:Fallback>
                <p:oleObj r:id="rId15" imgW="1311910" imgH="446405" progId="Word.Document.8">
                  <p:embed/>
                  <p:pic>
                    <p:nvPicPr>
                      <p:cNvPr id="0" name="对象 121856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405313"/>
                        <a:ext cx="13001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69" name="对象 1218568"/>
          <p:cNvGraphicFramePr/>
          <p:nvPr/>
        </p:nvGraphicFramePr>
        <p:xfrm>
          <a:off x="4559300" y="5629275"/>
          <a:ext cx="13001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r:id="rId17" imgW="1311910" imgH="446405" progId="Word.Document.8">
                  <p:embed/>
                </p:oleObj>
              </mc:Choice>
              <mc:Fallback>
                <p:oleObj r:id="rId17" imgW="1311910" imgH="446405" progId="Word.Document.8">
                  <p:embed/>
                  <p:pic>
                    <p:nvPicPr>
                      <p:cNvPr id="0" name="对象 121856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5629275"/>
                        <a:ext cx="13001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928774"/>
          <p:cNvGraphicFramePr/>
          <p:nvPr/>
        </p:nvGraphicFramePr>
        <p:xfrm>
          <a:off x="179388" y="971550"/>
          <a:ext cx="83724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8495030" imgH="742315" progId="Word.Document.8">
                  <p:embed/>
                </p:oleObj>
              </mc:Choice>
              <mc:Fallback>
                <p:oleObj name="Document" r:id="rId3" imgW="8495030" imgH="742315" progId="Word.Document.8">
                  <p:embed/>
                  <p:pic>
                    <p:nvPicPr>
                      <p:cNvPr id="0" name="对象 9287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71550"/>
                        <a:ext cx="83724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图片 928777" descr="E:/课件/新教材外研英语必修1/PPT可自主编辑课件/Unit 3 Family matters/每日一语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827088" y="2033588"/>
            <a:ext cx="77041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1" name="对象 928780"/>
          <p:cNvGraphicFramePr/>
          <p:nvPr/>
        </p:nvGraphicFramePr>
        <p:xfrm>
          <a:off x="1519238" y="2205038"/>
          <a:ext cx="64770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7" imgW="6572885" imgH="2580005" progId="Word.Document.8">
                  <p:embed/>
                </p:oleObj>
              </mc:Choice>
              <mc:Fallback>
                <p:oleObj r:id="rId7" imgW="6572885" imgH="2580005" progId="Word.Document.8">
                  <p:embed/>
                  <p:pic>
                    <p:nvPicPr>
                      <p:cNvPr id="0" name="对象 92878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2205038"/>
                        <a:ext cx="6477000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1217537"/>
          <p:cNvGraphicFramePr/>
          <p:nvPr/>
        </p:nvGraphicFramePr>
        <p:xfrm>
          <a:off x="334963" y="282575"/>
          <a:ext cx="841533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r:id="rId3" imgW="8459470" imgH="1645920" progId="Word.Document.8">
                  <p:embed/>
                </p:oleObj>
              </mc:Choice>
              <mc:Fallback>
                <p:oleObj r:id="rId3" imgW="8459470" imgH="1645920" progId="Word.Document.8">
                  <p:embed/>
                  <p:pic>
                    <p:nvPicPr>
                      <p:cNvPr id="0" name="对象 12175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82575"/>
                        <a:ext cx="8415337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7539" name="对象 1217538"/>
          <p:cNvGraphicFramePr/>
          <p:nvPr/>
        </p:nvGraphicFramePr>
        <p:xfrm>
          <a:off x="3940175" y="755650"/>
          <a:ext cx="8715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r:id="rId5" imgW="879475" imgH="397510" progId="Word.Document.8">
                  <p:embed/>
                </p:oleObj>
              </mc:Choice>
              <mc:Fallback>
                <p:oleObj r:id="rId5" imgW="879475" imgH="397510" progId="Word.Document.8">
                  <p:embed/>
                  <p:pic>
                    <p:nvPicPr>
                      <p:cNvPr id="0" name="对象 12175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755650"/>
                        <a:ext cx="8715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7540" name="对象 1217539"/>
          <p:cNvGraphicFramePr/>
          <p:nvPr/>
        </p:nvGraphicFramePr>
        <p:xfrm>
          <a:off x="395288" y="1735138"/>
          <a:ext cx="841533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r:id="rId7" imgW="8493125" imgH="2209800" progId="Word.Document.8">
                  <p:embed/>
                </p:oleObj>
              </mc:Choice>
              <mc:Fallback>
                <p:oleObj r:id="rId7" imgW="8493125" imgH="2209800" progId="Word.Document.8">
                  <p:embed/>
                  <p:pic>
                    <p:nvPicPr>
                      <p:cNvPr id="0" name="对象 12175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35138"/>
                        <a:ext cx="8415337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7541" name="对象 1217540"/>
          <p:cNvGraphicFramePr/>
          <p:nvPr/>
        </p:nvGraphicFramePr>
        <p:xfrm>
          <a:off x="334963" y="3743325"/>
          <a:ext cx="8372475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r:id="rId9" imgW="8495030" imgH="3122930" progId="Word.Document.8">
                  <p:embed/>
                </p:oleObj>
              </mc:Choice>
              <mc:Fallback>
                <p:oleObj r:id="rId9" imgW="8495030" imgH="3122930" progId="Word.Document.8">
                  <p:embed/>
                  <p:pic>
                    <p:nvPicPr>
                      <p:cNvPr id="0" name="对象 12175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743325"/>
                        <a:ext cx="8372475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216513"/>
          <p:cNvGraphicFramePr/>
          <p:nvPr/>
        </p:nvGraphicFramePr>
        <p:xfrm>
          <a:off x="334963" y="787400"/>
          <a:ext cx="8415337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r:id="rId3" imgW="8459470" imgH="2898775" progId="Word.Document.8">
                  <p:embed/>
                </p:oleObj>
              </mc:Choice>
              <mc:Fallback>
                <p:oleObj r:id="rId3" imgW="8459470" imgH="2898775" progId="Word.Document.8">
                  <p:embed/>
                  <p:pic>
                    <p:nvPicPr>
                      <p:cNvPr id="0" name="对象 12165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787400"/>
                        <a:ext cx="8415337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6515" name="对象 1216514"/>
          <p:cNvGraphicFramePr/>
          <p:nvPr/>
        </p:nvGraphicFramePr>
        <p:xfrm>
          <a:off x="338138" y="3738563"/>
          <a:ext cx="84677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r:id="rId5" imgW="8459470" imgH="1779905" progId="Word.Document.8">
                  <p:embed/>
                </p:oleObj>
              </mc:Choice>
              <mc:Fallback>
                <p:oleObj r:id="rId5" imgW="8459470" imgH="1779905" progId="Word.Document.8">
                  <p:embed/>
                  <p:pic>
                    <p:nvPicPr>
                      <p:cNvPr id="0" name="对象 12165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738563"/>
                        <a:ext cx="84677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215489"/>
          <p:cNvGraphicFramePr/>
          <p:nvPr/>
        </p:nvGraphicFramePr>
        <p:xfrm>
          <a:off x="323850" y="622300"/>
          <a:ext cx="8394700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r:id="rId3" imgW="8459470" imgH="2965450" progId="Word.Document.8">
                  <p:embed/>
                </p:oleObj>
              </mc:Choice>
              <mc:Fallback>
                <p:oleObj r:id="rId3" imgW="8459470" imgH="2965450" progId="Word.Document.8">
                  <p:embed/>
                  <p:pic>
                    <p:nvPicPr>
                      <p:cNvPr id="0" name="对象 12154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2300"/>
                        <a:ext cx="8394700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5491" name="对象 1215490"/>
          <p:cNvGraphicFramePr/>
          <p:nvPr/>
        </p:nvGraphicFramePr>
        <p:xfrm>
          <a:off x="338138" y="3717925"/>
          <a:ext cx="8467725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r:id="rId5" imgW="8459470" imgH="2305685" progId="Word.Document.8">
                  <p:embed/>
                </p:oleObj>
              </mc:Choice>
              <mc:Fallback>
                <p:oleObj r:id="rId5" imgW="8459470" imgH="2305685" progId="Word.Document.8">
                  <p:embed/>
                  <p:pic>
                    <p:nvPicPr>
                      <p:cNvPr id="0" name="对象 12154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717925"/>
                        <a:ext cx="8467725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1214465"/>
          <p:cNvGraphicFramePr/>
          <p:nvPr/>
        </p:nvGraphicFramePr>
        <p:xfrm>
          <a:off x="334963" y="188913"/>
          <a:ext cx="8415337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r:id="rId3" imgW="8493125" imgH="2259965" progId="Word.Document.8">
                  <p:embed/>
                </p:oleObj>
              </mc:Choice>
              <mc:Fallback>
                <p:oleObj r:id="rId3" imgW="8493125" imgH="2259965" progId="Word.Document.8">
                  <p:embed/>
                  <p:pic>
                    <p:nvPicPr>
                      <p:cNvPr id="0" name="对象 12144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88913"/>
                        <a:ext cx="8415337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67" name="对象 1214466"/>
          <p:cNvGraphicFramePr/>
          <p:nvPr/>
        </p:nvGraphicFramePr>
        <p:xfrm>
          <a:off x="334963" y="1903413"/>
          <a:ext cx="8415337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2144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903413"/>
                        <a:ext cx="8415337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68" name="对象 1214467"/>
          <p:cNvGraphicFramePr/>
          <p:nvPr/>
        </p:nvGraphicFramePr>
        <p:xfrm>
          <a:off x="2120900" y="766763"/>
          <a:ext cx="4349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r:id="rId7" imgW="440690" imgH="455930" progId="Word.Document.8">
                  <p:embed/>
                </p:oleObj>
              </mc:Choice>
              <mc:Fallback>
                <p:oleObj r:id="rId7" imgW="440690" imgH="455930" progId="Word.Document.8">
                  <p:embed/>
                  <p:pic>
                    <p:nvPicPr>
                      <p:cNvPr id="0" name="对象 12144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766763"/>
                        <a:ext cx="4349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69" name="对象 1214468"/>
          <p:cNvGraphicFramePr/>
          <p:nvPr/>
        </p:nvGraphicFramePr>
        <p:xfrm>
          <a:off x="2276475" y="1828800"/>
          <a:ext cx="10985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r:id="rId9" imgW="1090930" imgH="671830" progId="Word.Document.8">
                  <p:embed/>
                </p:oleObj>
              </mc:Choice>
              <mc:Fallback>
                <p:oleObj r:id="rId9" imgW="1090930" imgH="671830" progId="Word.Document.8">
                  <p:embed/>
                  <p:pic>
                    <p:nvPicPr>
                      <p:cNvPr id="0" name="对象 121446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1828800"/>
                        <a:ext cx="10985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70" name="对象 1214469"/>
          <p:cNvGraphicFramePr/>
          <p:nvPr/>
        </p:nvGraphicFramePr>
        <p:xfrm>
          <a:off x="334963" y="3668713"/>
          <a:ext cx="848995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r:id="rId11" imgW="8569325" imgH="3180715" progId="Word.Document.8">
                  <p:embed/>
                </p:oleObj>
              </mc:Choice>
              <mc:Fallback>
                <p:oleObj r:id="rId11" imgW="8569325" imgH="3180715" progId="Word.Document.8">
                  <p:embed/>
                  <p:pic>
                    <p:nvPicPr>
                      <p:cNvPr id="0" name="对象 121446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668713"/>
                        <a:ext cx="848995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1213441"/>
          <p:cNvGraphicFramePr/>
          <p:nvPr/>
        </p:nvGraphicFramePr>
        <p:xfrm>
          <a:off x="377825" y="188913"/>
          <a:ext cx="8413750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r:id="rId3" imgW="8493125" imgH="3642360" progId="Word.Document.8">
                  <p:embed/>
                </p:oleObj>
              </mc:Choice>
              <mc:Fallback>
                <p:oleObj r:id="rId3" imgW="8493125" imgH="3642360" progId="Word.Document.8">
                  <p:embed/>
                  <p:pic>
                    <p:nvPicPr>
                      <p:cNvPr id="0" name="对象 12134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88913"/>
                        <a:ext cx="8413750" cy="36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3" name="对象 1213442"/>
          <p:cNvGraphicFramePr/>
          <p:nvPr/>
        </p:nvGraphicFramePr>
        <p:xfrm>
          <a:off x="385763" y="3851275"/>
          <a:ext cx="8372475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r:id="rId5" imgW="8458200" imgH="3139440" progId="Word.Document.8">
                  <p:embed/>
                </p:oleObj>
              </mc:Choice>
              <mc:Fallback>
                <p:oleObj r:id="rId5" imgW="8458200" imgH="3139440" progId="Word.Document.8">
                  <p:embed/>
                  <p:pic>
                    <p:nvPicPr>
                      <p:cNvPr id="0" name="对象 12134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851275"/>
                        <a:ext cx="8372475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1212417"/>
          <p:cNvGraphicFramePr/>
          <p:nvPr/>
        </p:nvGraphicFramePr>
        <p:xfrm>
          <a:off x="338138" y="404813"/>
          <a:ext cx="846772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r:id="rId3" imgW="8459470" imgH="3491230" progId="Word.Document.8">
                  <p:embed/>
                </p:oleObj>
              </mc:Choice>
              <mc:Fallback>
                <p:oleObj r:id="rId3" imgW="8459470" imgH="3491230" progId="Word.Document.8">
                  <p:embed/>
                  <p:pic>
                    <p:nvPicPr>
                      <p:cNvPr id="0" name="对象 12124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4813"/>
                        <a:ext cx="846772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2419" name="对象 1212418"/>
          <p:cNvGraphicFramePr/>
          <p:nvPr/>
        </p:nvGraphicFramePr>
        <p:xfrm>
          <a:off x="334963" y="3933825"/>
          <a:ext cx="8221662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r:id="rId5" imgW="8299450" imgH="2369820" progId="Word.Document.8">
                  <p:embed/>
                </p:oleObj>
              </mc:Choice>
              <mc:Fallback>
                <p:oleObj r:id="rId5" imgW="8299450" imgH="2369820" progId="Word.Document.8">
                  <p:embed/>
                  <p:pic>
                    <p:nvPicPr>
                      <p:cNvPr id="0" name="对象 12124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933825"/>
                        <a:ext cx="8221662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1211393"/>
          <p:cNvGraphicFramePr/>
          <p:nvPr/>
        </p:nvGraphicFramePr>
        <p:xfrm>
          <a:off x="334963" y="477838"/>
          <a:ext cx="8415337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r:id="rId3" imgW="8459470" imgH="2898775" progId="Word.Document.8">
                  <p:embed/>
                </p:oleObj>
              </mc:Choice>
              <mc:Fallback>
                <p:oleObj r:id="rId3" imgW="8459470" imgH="2898775" progId="Word.Document.8">
                  <p:embed/>
                  <p:pic>
                    <p:nvPicPr>
                      <p:cNvPr id="0" name="对象 12113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77838"/>
                        <a:ext cx="8415337" cy="287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5" name="对象 1211394"/>
          <p:cNvGraphicFramePr/>
          <p:nvPr/>
        </p:nvGraphicFramePr>
        <p:xfrm>
          <a:off x="334963" y="3490913"/>
          <a:ext cx="8415337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2113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490913"/>
                        <a:ext cx="8415337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6" name="对象 1211395"/>
          <p:cNvGraphicFramePr/>
          <p:nvPr/>
        </p:nvGraphicFramePr>
        <p:xfrm>
          <a:off x="334963" y="5345113"/>
          <a:ext cx="84153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r:id="rId7" imgW="8459470" imgH="1120140" progId="Word.Document.8">
                  <p:embed/>
                </p:oleObj>
              </mc:Choice>
              <mc:Fallback>
                <p:oleObj r:id="rId7" imgW="8459470" imgH="1120140" progId="Word.Document.8">
                  <p:embed/>
                  <p:pic>
                    <p:nvPicPr>
                      <p:cNvPr id="0" name="对象 12113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345113"/>
                        <a:ext cx="841533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7" name="对象 1211396"/>
          <p:cNvGraphicFramePr/>
          <p:nvPr/>
        </p:nvGraphicFramePr>
        <p:xfrm>
          <a:off x="677863" y="4629150"/>
          <a:ext cx="13668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r:id="rId9" imgW="1388110" imgH="524510" progId="Word.Document.8">
                  <p:embed/>
                </p:oleObj>
              </mc:Choice>
              <mc:Fallback>
                <p:oleObj r:id="rId9" imgW="1388110" imgH="524510" progId="Word.Document.8">
                  <p:embed/>
                  <p:pic>
                    <p:nvPicPr>
                      <p:cNvPr id="0" name="对象 12113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4629150"/>
                        <a:ext cx="13668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8" name="对象 1211397"/>
          <p:cNvGraphicFramePr/>
          <p:nvPr/>
        </p:nvGraphicFramePr>
        <p:xfrm>
          <a:off x="1331913" y="5302250"/>
          <a:ext cx="18875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r:id="rId11" imgW="1920240" imgH="519430" progId="Word.Document.8">
                  <p:embed/>
                </p:oleObj>
              </mc:Choice>
              <mc:Fallback>
                <p:oleObj r:id="rId11" imgW="1920240" imgH="519430" progId="Word.Document.8">
                  <p:embed/>
                  <p:pic>
                    <p:nvPicPr>
                      <p:cNvPr id="0" name="对象 121139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02250"/>
                        <a:ext cx="188753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1231873"/>
          <p:cNvGraphicFramePr/>
          <p:nvPr/>
        </p:nvGraphicFramePr>
        <p:xfrm>
          <a:off x="334963" y="549275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r:id="rId3" imgW="8459470" imgH="1187450" progId="Word.Document.8">
                  <p:embed/>
                </p:oleObj>
              </mc:Choice>
              <mc:Fallback>
                <p:oleObj r:id="rId3" imgW="8459470" imgH="1187450" progId="Word.Document.8">
                  <p:embed/>
                  <p:pic>
                    <p:nvPicPr>
                      <p:cNvPr id="0" name="对象 12318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49275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5" name="对象 1231874"/>
          <p:cNvGraphicFramePr/>
          <p:nvPr/>
        </p:nvGraphicFramePr>
        <p:xfrm>
          <a:off x="334963" y="1844675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2318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844675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6" name="对象 1231875"/>
          <p:cNvGraphicFramePr/>
          <p:nvPr/>
        </p:nvGraphicFramePr>
        <p:xfrm>
          <a:off x="334963" y="3251200"/>
          <a:ext cx="8515350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r:id="rId7" imgW="8601710" imgH="3173095" progId="Word.Document.8">
                  <p:embed/>
                </p:oleObj>
              </mc:Choice>
              <mc:Fallback>
                <p:oleObj r:id="rId7" imgW="8601710" imgH="3173095" progId="Word.Document.8">
                  <p:embed/>
                  <p:pic>
                    <p:nvPicPr>
                      <p:cNvPr id="0" name="对象 123187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251200"/>
                        <a:ext cx="8515350" cy="312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7" name="对象 1231876"/>
          <p:cNvGraphicFramePr/>
          <p:nvPr/>
        </p:nvGraphicFramePr>
        <p:xfrm>
          <a:off x="4875213" y="485775"/>
          <a:ext cx="24653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r:id="rId9" imgW="2498090" imgH="835025" progId="Word.Document.8">
                  <p:embed/>
                </p:oleObj>
              </mc:Choice>
              <mc:Fallback>
                <p:oleObj r:id="rId9" imgW="2498090" imgH="835025" progId="Word.Document.8">
                  <p:embed/>
                  <p:pic>
                    <p:nvPicPr>
                      <p:cNvPr id="0" name="对象 123187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485775"/>
                        <a:ext cx="24653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8" name="对象 1231877"/>
          <p:cNvGraphicFramePr/>
          <p:nvPr/>
        </p:nvGraphicFramePr>
        <p:xfrm>
          <a:off x="684213" y="2359025"/>
          <a:ext cx="244951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r:id="rId11" imgW="2487295" imgH="835025" progId="Word.Document.8">
                  <p:embed/>
                </p:oleObj>
              </mc:Choice>
              <mc:Fallback>
                <p:oleObj r:id="rId11" imgW="2487295" imgH="835025" progId="Word.Document.8">
                  <p:embed/>
                  <p:pic>
                    <p:nvPicPr>
                      <p:cNvPr id="0" name="对象 123187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59025"/>
                        <a:ext cx="2449512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1232897"/>
          <p:cNvGraphicFramePr/>
          <p:nvPr/>
        </p:nvGraphicFramePr>
        <p:xfrm>
          <a:off x="334963" y="527050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3" imgW="8459470" imgH="1187450" progId="Word.Document.8">
                  <p:embed/>
                </p:oleObj>
              </mc:Choice>
              <mc:Fallback>
                <p:oleObj r:id="rId3" imgW="8459470" imgH="1187450" progId="Word.Document.8">
                  <p:embed/>
                  <p:pic>
                    <p:nvPicPr>
                      <p:cNvPr id="0" name="对象 123289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27050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899" name="对象 1232898"/>
          <p:cNvGraphicFramePr/>
          <p:nvPr/>
        </p:nvGraphicFramePr>
        <p:xfrm>
          <a:off x="330200" y="1773238"/>
          <a:ext cx="846772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r:id="rId5" imgW="8459470" imgH="1645920" progId="Word.Document.8">
                  <p:embed/>
                </p:oleObj>
              </mc:Choice>
              <mc:Fallback>
                <p:oleObj r:id="rId5" imgW="8459470" imgH="1645920" progId="Word.Document.8">
                  <p:embed/>
                  <p:pic>
                    <p:nvPicPr>
                      <p:cNvPr id="0" name="对象 123289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773238"/>
                        <a:ext cx="8467725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900" name="对象 1232899"/>
          <p:cNvGraphicFramePr/>
          <p:nvPr/>
        </p:nvGraphicFramePr>
        <p:xfrm>
          <a:off x="366713" y="3621088"/>
          <a:ext cx="7877175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r:id="rId7" imgW="7992110" imgH="2898775" progId="Word.Document.8">
                  <p:embed/>
                </p:oleObj>
              </mc:Choice>
              <mc:Fallback>
                <p:oleObj r:id="rId7" imgW="7992110" imgH="2898775" progId="Word.Document.8">
                  <p:embed/>
                  <p:pic>
                    <p:nvPicPr>
                      <p:cNvPr id="0" name="对象 123289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621088"/>
                        <a:ext cx="7877175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901" name="对象 1232900"/>
          <p:cNvGraphicFramePr/>
          <p:nvPr/>
        </p:nvGraphicFramePr>
        <p:xfrm>
          <a:off x="3052763" y="1096963"/>
          <a:ext cx="17113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r:id="rId9" imgW="1726565" imgH="412750" progId="Word.Document.8">
                  <p:embed/>
                </p:oleObj>
              </mc:Choice>
              <mc:Fallback>
                <p:oleObj r:id="rId9" imgW="1726565" imgH="412750" progId="Word.Document.8">
                  <p:embed/>
                  <p:pic>
                    <p:nvPicPr>
                      <p:cNvPr id="0" name="对象 123290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1096963"/>
                        <a:ext cx="17113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902" name="对象 1232901"/>
          <p:cNvGraphicFramePr/>
          <p:nvPr/>
        </p:nvGraphicFramePr>
        <p:xfrm>
          <a:off x="2828925" y="2301875"/>
          <a:ext cx="22733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r:id="rId11" imgW="2296795" imgH="690245" progId="Word.Document.8">
                  <p:embed/>
                </p:oleObj>
              </mc:Choice>
              <mc:Fallback>
                <p:oleObj r:id="rId11" imgW="2296795" imgH="690245" progId="Word.Document.8">
                  <p:embed/>
                  <p:pic>
                    <p:nvPicPr>
                      <p:cNvPr id="0" name="对象 123290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2301875"/>
                        <a:ext cx="22733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1233921"/>
          <p:cNvGraphicFramePr/>
          <p:nvPr/>
        </p:nvGraphicFramePr>
        <p:xfrm>
          <a:off x="547688" y="765175"/>
          <a:ext cx="7912100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r:id="rId3" imgW="7985760" imgH="1847215" progId="Word.Document.8">
                  <p:embed/>
                </p:oleObj>
              </mc:Choice>
              <mc:Fallback>
                <p:oleObj r:id="rId3" imgW="7985760" imgH="1847215" progId="Word.Document.8">
                  <p:embed/>
                  <p:pic>
                    <p:nvPicPr>
                      <p:cNvPr id="0" name="对象 12339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765175"/>
                        <a:ext cx="7912100" cy="183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23" name="对象 1233922"/>
          <p:cNvGraphicFramePr/>
          <p:nvPr/>
        </p:nvGraphicFramePr>
        <p:xfrm>
          <a:off x="536575" y="2673350"/>
          <a:ext cx="78613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r:id="rId5" imgW="7976870" imgH="2892425" progId="Word.Document.8">
                  <p:embed/>
                </p:oleObj>
              </mc:Choice>
              <mc:Fallback>
                <p:oleObj r:id="rId5" imgW="7976870" imgH="2892425" progId="Word.Document.8">
                  <p:embed/>
                  <p:pic>
                    <p:nvPicPr>
                      <p:cNvPr id="0" name="对象 12339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73350"/>
                        <a:ext cx="7861300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24" name="对象 1233923"/>
          <p:cNvGraphicFramePr/>
          <p:nvPr/>
        </p:nvGraphicFramePr>
        <p:xfrm>
          <a:off x="1155700" y="1284288"/>
          <a:ext cx="17605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r:id="rId7" imgW="1786255" imgH="524510" progId="Word.Document.8">
                  <p:embed/>
                </p:oleObj>
              </mc:Choice>
              <mc:Fallback>
                <p:oleObj r:id="rId7" imgW="1786255" imgH="524510" progId="Word.Document.8">
                  <p:embed/>
                  <p:pic>
                    <p:nvPicPr>
                      <p:cNvPr id="0" name="对象 123392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284288"/>
                        <a:ext cx="17605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25" name="对象 1233924"/>
          <p:cNvGraphicFramePr/>
          <p:nvPr/>
        </p:nvGraphicFramePr>
        <p:xfrm>
          <a:off x="6967538" y="2662238"/>
          <a:ext cx="9890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r:id="rId9" imgW="1007110" imgH="498475" progId="Word.Document.8">
                  <p:embed/>
                </p:oleObj>
              </mc:Choice>
              <mc:Fallback>
                <p:oleObj r:id="rId9" imgW="1007110" imgH="498475" progId="Word.Document.8">
                  <p:embed/>
                  <p:pic>
                    <p:nvPicPr>
                      <p:cNvPr id="0" name="对象 123392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538" y="2662238"/>
                        <a:ext cx="9890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26" name="对象 1233925"/>
          <p:cNvGraphicFramePr/>
          <p:nvPr/>
        </p:nvGraphicFramePr>
        <p:xfrm>
          <a:off x="762000" y="318452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r:id="rId11" imgW="5276215" imgH="397510" progId="Word.Document.8">
                  <p:embed/>
                </p:oleObj>
              </mc:Choice>
              <mc:Fallback>
                <p:oleObj r:id="rId11" imgW="5276215" imgH="397510" progId="Word.Document.8">
                  <p:embed/>
                  <p:pic>
                    <p:nvPicPr>
                      <p:cNvPr id="0" name="对象 123392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84525"/>
                        <a:ext cx="52736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9277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66975" y="107950"/>
            <a:ext cx="48006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9277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8" y="1052513"/>
            <a:ext cx="47513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对象 927767"/>
          <p:cNvGraphicFramePr/>
          <p:nvPr/>
        </p:nvGraphicFramePr>
        <p:xfrm>
          <a:off x="3930650" y="534988"/>
          <a:ext cx="280193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5" imgW="2830195" imgH="648970" progId="Word.Document.8">
                  <p:embed/>
                </p:oleObj>
              </mc:Choice>
              <mc:Fallback>
                <p:oleObj r:id="rId5" imgW="2830195" imgH="648970" progId="Word.Document.8">
                  <p:embed/>
                  <p:pic>
                    <p:nvPicPr>
                      <p:cNvPr id="0" name="对象 92776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34988"/>
                        <a:ext cx="2801938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图片 927769" descr="E:/课件/新教材外研英语必修1/PPT可自主编辑课件/Unit 3 Family matters/19TBXJC3-3半.TIF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1909763" y="1484313"/>
            <a:ext cx="60467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927776"/>
          <p:cNvSpPr txBox="1">
            <a:spLocks noChangeArrowheads="1"/>
          </p:cNvSpPr>
          <p:nvPr/>
        </p:nvSpPr>
        <p:spPr bwMode="auto">
          <a:xfrm>
            <a:off x="971550" y="2709863"/>
            <a:ext cx="8461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ctr">
              <a:lnSpc>
                <a:spcPct val="155000"/>
              </a:lnSpc>
              <a:spcBef>
                <a:spcPct val="50000"/>
              </a:spcBef>
            </a:pPr>
            <a:r>
              <a:rPr lang="en-US" altLang="zh-CN" sz="2800" b="1" u="none">
                <a:solidFill>
                  <a:srgbClr val="008000"/>
                </a:solidFill>
                <a:latin typeface="IPAPANNEW" charset="0"/>
                <a:ea typeface="宋体" panose="02010600030101010101" pitchFamily="2" charset="-122"/>
              </a:rPr>
              <a:t>[</a:t>
            </a:r>
            <a:r>
              <a:rPr lang="zh-CN" altLang="en-US" sz="2800" b="1" u="none">
                <a:solidFill>
                  <a:srgbClr val="008000"/>
                </a:solidFill>
                <a:latin typeface="IPAPANNEW" charset="0"/>
                <a:ea typeface="宋体" panose="02010600030101010101" pitchFamily="2" charset="-122"/>
              </a:rPr>
              <a:t>主干图解</a:t>
            </a:r>
            <a:r>
              <a:rPr lang="en-US" altLang="zh-CN" sz="2800" b="1" u="none">
                <a:solidFill>
                  <a:srgbClr val="008000"/>
                </a:solidFill>
                <a:latin typeface="IPAPANNEW" charset="0"/>
                <a:ea typeface="宋体" panose="02010600030101010101" pitchFamily="2" charset="-122"/>
              </a:rPr>
              <a:t>]</a:t>
            </a:r>
            <a:endParaRPr lang="zh-CN" altLang="en-US" sz="2800" b="1" u="none">
              <a:solidFill>
                <a:srgbClr val="008000"/>
              </a:solidFill>
              <a:latin typeface="IPAPANNEW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0577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23863"/>
            <a:ext cx="5326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2" name="对象 1057796"/>
          <p:cNvGraphicFramePr/>
          <p:nvPr/>
        </p:nvGraphicFramePr>
        <p:xfrm>
          <a:off x="331788" y="1133475"/>
          <a:ext cx="8415337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Document" r:id="rId4" imgW="8495030" imgH="5538470" progId="Word.Document.8">
                  <p:embed/>
                </p:oleObj>
              </mc:Choice>
              <mc:Fallback>
                <p:oleObj name="Document" r:id="rId4" imgW="8495030" imgH="5538470" progId="Word.Document.8">
                  <p:embed/>
                  <p:pic>
                    <p:nvPicPr>
                      <p:cNvPr id="0" name="对象 105779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133475"/>
                        <a:ext cx="8415337" cy="549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对象 1148932"/>
          <p:cNvGraphicFramePr/>
          <p:nvPr/>
        </p:nvGraphicFramePr>
        <p:xfrm>
          <a:off x="638175" y="1093788"/>
          <a:ext cx="8037513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ocument" r:id="rId3" imgW="8114030" imgH="4156075" progId="Word.Document.8">
                  <p:embed/>
                </p:oleObj>
              </mc:Choice>
              <mc:Fallback>
                <p:oleObj name="Document" r:id="rId3" imgW="8114030" imgH="4156075" progId="Word.Document.8">
                  <p:embed/>
                  <p:pic>
                    <p:nvPicPr>
                      <p:cNvPr id="0" name="对象 114893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093788"/>
                        <a:ext cx="8037513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1294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1325" y="349250"/>
            <a:ext cx="55245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0" name="对象 1129480"/>
          <p:cNvGraphicFramePr/>
          <p:nvPr/>
        </p:nvGraphicFramePr>
        <p:xfrm>
          <a:off x="339725" y="1358900"/>
          <a:ext cx="84074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Document" r:id="rId4" imgW="8461375" imgH="1713230" progId="Word.Document.8">
                  <p:embed/>
                </p:oleObj>
              </mc:Choice>
              <mc:Fallback>
                <p:oleObj name="Document" r:id="rId4" imgW="8461375" imgH="1713230" progId="Word.Document.8">
                  <p:embed/>
                  <p:pic>
                    <p:nvPicPr>
                      <p:cNvPr id="0" name="对象 112948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58900"/>
                        <a:ext cx="84074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对象 1129481"/>
          <p:cNvGraphicFramePr/>
          <p:nvPr/>
        </p:nvGraphicFramePr>
        <p:xfrm>
          <a:off x="334963" y="2709863"/>
          <a:ext cx="84153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Document" r:id="rId6" imgW="8461375" imgH="594360" progId="Word.Document.8">
                  <p:embed/>
                </p:oleObj>
              </mc:Choice>
              <mc:Fallback>
                <p:oleObj name="Document" r:id="rId6" imgW="8461375" imgH="594360" progId="Word.Document.8">
                  <p:embed/>
                  <p:pic>
                    <p:nvPicPr>
                      <p:cNvPr id="0" name="对象 112948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709863"/>
                        <a:ext cx="84153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83" name="对象 1129482"/>
          <p:cNvGraphicFramePr/>
          <p:nvPr/>
        </p:nvGraphicFramePr>
        <p:xfrm>
          <a:off x="366713" y="3389313"/>
          <a:ext cx="859790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Document" r:id="rId8" imgW="8648700" imgH="2437130" progId="Word.Document.8">
                  <p:embed/>
                </p:oleObj>
              </mc:Choice>
              <mc:Fallback>
                <p:oleObj name="Document" r:id="rId8" imgW="8648700" imgH="2437130" progId="Word.Document.8">
                  <p:embed/>
                  <p:pic>
                    <p:nvPicPr>
                      <p:cNvPr id="0" name="对象 1129482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389313"/>
                        <a:ext cx="8597900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对象 1149955"/>
          <p:cNvGraphicFramePr/>
          <p:nvPr/>
        </p:nvGraphicFramePr>
        <p:xfrm>
          <a:off x="338138" y="404813"/>
          <a:ext cx="84677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Document" r:id="rId3" imgW="8461375" imgH="1713230" progId="Word.Document.8">
                  <p:embed/>
                </p:oleObj>
              </mc:Choice>
              <mc:Fallback>
                <p:oleObj name="Document" r:id="rId3" imgW="8461375" imgH="1713230" progId="Word.Document.8">
                  <p:embed/>
                  <p:pic>
                    <p:nvPicPr>
                      <p:cNvPr id="0" name="对象 114995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4813"/>
                        <a:ext cx="84677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7" name="对象 1149956"/>
          <p:cNvGraphicFramePr/>
          <p:nvPr/>
        </p:nvGraphicFramePr>
        <p:xfrm>
          <a:off x="338138" y="2133600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14995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133600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8" name="对象 1149957"/>
          <p:cNvGraphicFramePr/>
          <p:nvPr/>
        </p:nvGraphicFramePr>
        <p:xfrm>
          <a:off x="334963" y="3500438"/>
          <a:ext cx="8415337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r:id="rId7" imgW="8459470" imgH="1738630" progId="Word.Document.8">
                  <p:embed/>
                </p:oleObj>
              </mc:Choice>
              <mc:Fallback>
                <p:oleObj r:id="rId7" imgW="8459470" imgH="1738630" progId="Word.Document.8">
                  <p:embed/>
                  <p:pic>
                    <p:nvPicPr>
                      <p:cNvPr id="0" name="对象 114995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500438"/>
                        <a:ext cx="8415337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9" name="对象 1149958"/>
          <p:cNvGraphicFramePr/>
          <p:nvPr/>
        </p:nvGraphicFramePr>
        <p:xfrm>
          <a:off x="358775" y="5345113"/>
          <a:ext cx="84153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r:id="rId9" imgW="8459470" imgH="1118870" progId="Word.Document.8">
                  <p:embed/>
                </p:oleObj>
              </mc:Choice>
              <mc:Fallback>
                <p:oleObj r:id="rId9" imgW="8459470" imgH="1118870" progId="Word.Document.8">
                  <p:embed/>
                  <p:pic>
                    <p:nvPicPr>
                      <p:cNvPr id="0" name="对象 114995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5345113"/>
                        <a:ext cx="84153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60" name="对象 1149959"/>
          <p:cNvGraphicFramePr/>
          <p:nvPr/>
        </p:nvGraphicFramePr>
        <p:xfrm>
          <a:off x="5748338" y="4092575"/>
          <a:ext cx="1946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r:id="rId11" imgW="1972310" imgH="488950" progId="Word.Document.8">
                  <p:embed/>
                </p:oleObj>
              </mc:Choice>
              <mc:Fallback>
                <p:oleObj r:id="rId11" imgW="1972310" imgH="488950" progId="Word.Document.8">
                  <p:embed/>
                  <p:pic>
                    <p:nvPicPr>
                      <p:cNvPr id="0" name="对象 114995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4092575"/>
                        <a:ext cx="19462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61" name="对象 1149960"/>
          <p:cNvGraphicFramePr/>
          <p:nvPr/>
        </p:nvGraphicFramePr>
        <p:xfrm>
          <a:off x="7596188" y="5332413"/>
          <a:ext cx="5032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r:id="rId13" imgW="518160" imgH="528955" progId="Word.Document.8">
                  <p:embed/>
                </p:oleObj>
              </mc:Choice>
              <mc:Fallback>
                <p:oleObj r:id="rId13" imgW="518160" imgH="528955" progId="Word.Document.8">
                  <p:embed/>
                  <p:pic>
                    <p:nvPicPr>
                      <p:cNvPr id="0" name="对象 114996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332413"/>
                        <a:ext cx="5032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1150984"/>
          <p:cNvGraphicFramePr/>
          <p:nvPr/>
        </p:nvGraphicFramePr>
        <p:xfrm>
          <a:off x="339725" y="347663"/>
          <a:ext cx="84074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对象 115098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47663"/>
                        <a:ext cx="8407400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对象 1150985"/>
          <p:cNvGraphicFramePr/>
          <p:nvPr/>
        </p:nvGraphicFramePr>
        <p:xfrm>
          <a:off x="423863" y="17176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Document" r:id="rId5" imgW="8461375" imgH="594360" progId="Word.Document.8">
                  <p:embed/>
                </p:oleObj>
              </mc:Choice>
              <mc:Fallback>
                <p:oleObj name="Document" r:id="rId5" imgW="8461375" imgH="594360" progId="Word.Document.8">
                  <p:embed/>
                  <p:pic>
                    <p:nvPicPr>
                      <p:cNvPr id="0" name="对象 115098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7176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7" name="对象 1150986"/>
          <p:cNvGraphicFramePr/>
          <p:nvPr/>
        </p:nvGraphicFramePr>
        <p:xfrm>
          <a:off x="293688" y="2381250"/>
          <a:ext cx="859790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Document" r:id="rId7" imgW="8648700" imgH="2437130" progId="Word.Document.8">
                  <p:embed/>
                </p:oleObj>
              </mc:Choice>
              <mc:Fallback>
                <p:oleObj name="Document" r:id="rId7" imgW="8648700" imgH="2437130" progId="Word.Document.8">
                  <p:embed/>
                  <p:pic>
                    <p:nvPicPr>
                      <p:cNvPr id="0" name="对象 1150986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2381250"/>
                        <a:ext cx="8597900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8" name="对象 1150987"/>
          <p:cNvGraphicFramePr/>
          <p:nvPr/>
        </p:nvGraphicFramePr>
        <p:xfrm>
          <a:off x="323850" y="5013325"/>
          <a:ext cx="8415338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r:id="rId9" imgW="8459470" imgH="1713230" progId="Word.Document.8">
                  <p:embed/>
                </p:oleObj>
              </mc:Choice>
              <mc:Fallback>
                <p:oleObj r:id="rId9" imgW="8459470" imgH="1713230" progId="Word.Document.8">
                  <p:embed/>
                  <p:pic>
                    <p:nvPicPr>
                      <p:cNvPr id="0" name="对象 115098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013325"/>
                        <a:ext cx="8415338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1236993"/>
          <p:cNvGraphicFramePr/>
          <p:nvPr/>
        </p:nvGraphicFramePr>
        <p:xfrm>
          <a:off x="338138" y="404813"/>
          <a:ext cx="84677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2369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4813"/>
                        <a:ext cx="84677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5" name="对象 1236994"/>
          <p:cNvGraphicFramePr/>
          <p:nvPr/>
        </p:nvGraphicFramePr>
        <p:xfrm>
          <a:off x="334963" y="1703388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2369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703388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6" name="对象 1236995"/>
          <p:cNvGraphicFramePr/>
          <p:nvPr/>
        </p:nvGraphicFramePr>
        <p:xfrm>
          <a:off x="334963" y="2951163"/>
          <a:ext cx="8415337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r:id="rId7" imgW="8459470" imgH="1214755" progId="Word.Document.8">
                  <p:embed/>
                </p:oleObj>
              </mc:Choice>
              <mc:Fallback>
                <p:oleObj r:id="rId7" imgW="8459470" imgH="1214755" progId="Word.Document.8">
                  <p:embed/>
                  <p:pic>
                    <p:nvPicPr>
                      <p:cNvPr id="0" name="对象 12369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951163"/>
                        <a:ext cx="8415337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7" name="对象 1236996"/>
          <p:cNvGraphicFramePr/>
          <p:nvPr/>
        </p:nvGraphicFramePr>
        <p:xfrm>
          <a:off x="334963" y="4202113"/>
          <a:ext cx="84899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r:id="rId9" imgW="8569325" imgH="1120140" progId="Word.Document.8">
                  <p:embed/>
                </p:oleObj>
              </mc:Choice>
              <mc:Fallback>
                <p:oleObj r:id="rId9" imgW="8569325" imgH="1120140" progId="Word.Document.8">
                  <p:embed/>
                  <p:pic>
                    <p:nvPicPr>
                      <p:cNvPr id="0" name="对象 12369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202113"/>
                        <a:ext cx="848995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8" name="对象 1236997"/>
          <p:cNvGraphicFramePr/>
          <p:nvPr/>
        </p:nvGraphicFramePr>
        <p:xfrm>
          <a:off x="334963" y="5330825"/>
          <a:ext cx="837247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r:id="rId11" imgW="8493125" imgH="1298575" progId="Word.Document.8">
                  <p:embed/>
                </p:oleObj>
              </mc:Choice>
              <mc:Fallback>
                <p:oleObj r:id="rId11" imgW="8493125" imgH="1298575" progId="Word.Document.8">
                  <p:embed/>
                  <p:pic>
                    <p:nvPicPr>
                      <p:cNvPr id="0" name="对象 123699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330825"/>
                        <a:ext cx="837247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9" name="对象 1236998"/>
          <p:cNvGraphicFramePr/>
          <p:nvPr/>
        </p:nvGraphicFramePr>
        <p:xfrm>
          <a:off x="4814888" y="3552825"/>
          <a:ext cx="6365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r:id="rId13" imgW="643255" imgH="431165" progId="Word.Document.8">
                  <p:embed/>
                </p:oleObj>
              </mc:Choice>
              <mc:Fallback>
                <p:oleObj r:id="rId13" imgW="643255" imgH="431165" progId="Word.Document.8">
                  <p:embed/>
                  <p:pic>
                    <p:nvPicPr>
                      <p:cNvPr id="0" name="对象 123699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3552825"/>
                        <a:ext cx="63658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0" name="对象 1236999"/>
          <p:cNvGraphicFramePr/>
          <p:nvPr/>
        </p:nvGraphicFramePr>
        <p:xfrm>
          <a:off x="7748588" y="4176713"/>
          <a:ext cx="6365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r:id="rId15" imgW="643255" imgH="429895" progId="Word.Document.8">
                  <p:embed/>
                </p:oleObj>
              </mc:Choice>
              <mc:Fallback>
                <p:oleObj r:id="rId15" imgW="643255" imgH="429895" progId="Word.Document.8">
                  <p:embed/>
                  <p:pic>
                    <p:nvPicPr>
                      <p:cNvPr id="0" name="对象 123699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588" y="4176713"/>
                        <a:ext cx="63658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1" name="对象 1237000"/>
          <p:cNvGraphicFramePr/>
          <p:nvPr/>
        </p:nvGraphicFramePr>
        <p:xfrm>
          <a:off x="668338" y="5260975"/>
          <a:ext cx="53101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r:id="rId17" imgW="5370830" imgH="591185" progId="Word.Document.8">
                  <p:embed/>
                </p:oleObj>
              </mc:Choice>
              <mc:Fallback>
                <p:oleObj r:id="rId17" imgW="5370830" imgH="591185" progId="Word.Document.8">
                  <p:embed/>
                  <p:pic>
                    <p:nvPicPr>
                      <p:cNvPr id="0" name="对象 1237000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5260975"/>
                        <a:ext cx="53101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1238017"/>
          <p:cNvGraphicFramePr/>
          <p:nvPr/>
        </p:nvGraphicFramePr>
        <p:xfrm>
          <a:off x="334963" y="404813"/>
          <a:ext cx="8415337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Document" r:id="rId3" imgW="8461375" imgH="2305685" progId="Word.Document.8">
                  <p:embed/>
                </p:oleObj>
              </mc:Choice>
              <mc:Fallback>
                <p:oleObj name="Document" r:id="rId3" imgW="8461375" imgH="2305685" progId="Word.Document.8">
                  <p:embed/>
                  <p:pic>
                    <p:nvPicPr>
                      <p:cNvPr id="0" name="对象 12380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04813"/>
                        <a:ext cx="8415337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对象 1238018"/>
          <p:cNvGraphicFramePr/>
          <p:nvPr/>
        </p:nvGraphicFramePr>
        <p:xfrm>
          <a:off x="334963" y="2927350"/>
          <a:ext cx="84153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Document" r:id="rId5" imgW="8461375" imgH="594360" progId="Word.Document.8">
                  <p:embed/>
                </p:oleObj>
              </mc:Choice>
              <mc:Fallback>
                <p:oleObj name="Document" r:id="rId5" imgW="8461375" imgH="594360" progId="Word.Document.8">
                  <p:embed/>
                  <p:pic>
                    <p:nvPicPr>
                      <p:cNvPr id="0" name="对象 12380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927350"/>
                        <a:ext cx="84153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20" name="对象 1238019"/>
          <p:cNvGraphicFramePr/>
          <p:nvPr/>
        </p:nvGraphicFramePr>
        <p:xfrm>
          <a:off x="323850" y="3687763"/>
          <a:ext cx="8597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Document" r:id="rId7" imgW="8648700" imgH="1844040" progId="Word.Document.8">
                  <p:embed/>
                </p:oleObj>
              </mc:Choice>
              <mc:Fallback>
                <p:oleObj name="Document" r:id="rId7" imgW="8648700" imgH="1844040" progId="Word.Document.8">
                  <p:embed/>
                  <p:pic>
                    <p:nvPicPr>
                      <p:cNvPr id="0" name="对象 12380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87763"/>
                        <a:ext cx="8597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1241089"/>
          <p:cNvGraphicFramePr/>
          <p:nvPr/>
        </p:nvGraphicFramePr>
        <p:xfrm>
          <a:off x="338138" y="40481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r:id="rId3" imgW="8459470" imgH="1187450" progId="Word.Document.8">
                  <p:embed/>
                </p:oleObj>
              </mc:Choice>
              <mc:Fallback>
                <p:oleObj r:id="rId3" imgW="8459470" imgH="1187450" progId="Word.Document.8">
                  <p:embed/>
                  <p:pic>
                    <p:nvPicPr>
                      <p:cNvPr id="0" name="对象 12410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481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1" name="对象 1241090"/>
          <p:cNvGraphicFramePr/>
          <p:nvPr/>
        </p:nvGraphicFramePr>
        <p:xfrm>
          <a:off x="338138" y="1595438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2410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595438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2" name="对象 1241091"/>
          <p:cNvGraphicFramePr/>
          <p:nvPr/>
        </p:nvGraphicFramePr>
        <p:xfrm>
          <a:off x="334963" y="2925763"/>
          <a:ext cx="8415337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r:id="rId7" imgW="8459470" imgH="1738630" progId="Word.Document.8">
                  <p:embed/>
                </p:oleObj>
              </mc:Choice>
              <mc:Fallback>
                <p:oleObj r:id="rId7" imgW="8459470" imgH="1738630" progId="Word.Document.8">
                  <p:embed/>
                  <p:pic>
                    <p:nvPicPr>
                      <p:cNvPr id="0" name="对象 124109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925763"/>
                        <a:ext cx="8415337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3" name="对象 1241092"/>
          <p:cNvGraphicFramePr/>
          <p:nvPr/>
        </p:nvGraphicFramePr>
        <p:xfrm>
          <a:off x="334963" y="4257675"/>
          <a:ext cx="841533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r:id="rId9" imgW="8459470" imgH="1118870" progId="Word.Document.8">
                  <p:embed/>
                </p:oleObj>
              </mc:Choice>
              <mc:Fallback>
                <p:oleObj r:id="rId9" imgW="8459470" imgH="1118870" progId="Word.Document.8">
                  <p:embed/>
                  <p:pic>
                    <p:nvPicPr>
                      <p:cNvPr id="0" name="对象 124109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257675"/>
                        <a:ext cx="8415337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4" name="对象 1241093"/>
          <p:cNvGraphicFramePr/>
          <p:nvPr/>
        </p:nvGraphicFramePr>
        <p:xfrm>
          <a:off x="338138" y="4975225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r:id="rId11" imgW="8459470" imgH="1118870" progId="Word.Document.8">
                  <p:embed/>
                </p:oleObj>
              </mc:Choice>
              <mc:Fallback>
                <p:oleObj r:id="rId11" imgW="8459470" imgH="1118870" progId="Word.Document.8">
                  <p:embed/>
                  <p:pic>
                    <p:nvPicPr>
                      <p:cNvPr id="0" name="对象 124109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975225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5" name="对象 1241094"/>
          <p:cNvGraphicFramePr/>
          <p:nvPr/>
        </p:nvGraphicFramePr>
        <p:xfrm>
          <a:off x="5470525" y="3535363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r:id="rId13" imgW="1355090" imgH="472440" progId="Word.Document.8">
                  <p:embed/>
                </p:oleObj>
              </mc:Choice>
              <mc:Fallback>
                <p:oleObj r:id="rId13" imgW="1355090" imgH="472440" progId="Word.Document.8">
                  <p:embed/>
                  <p:pic>
                    <p:nvPicPr>
                      <p:cNvPr id="0" name="对象 124109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3535363"/>
                        <a:ext cx="133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6" name="对象 1241095"/>
          <p:cNvGraphicFramePr/>
          <p:nvPr/>
        </p:nvGraphicFramePr>
        <p:xfrm>
          <a:off x="1895475" y="4216400"/>
          <a:ext cx="13160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r:id="rId15" imgW="1344295" imgH="472440" progId="Word.Document.8">
                  <p:embed/>
                </p:oleObj>
              </mc:Choice>
              <mc:Fallback>
                <p:oleObj r:id="rId15" imgW="1344295" imgH="472440" progId="Word.Document.8">
                  <p:embed/>
                  <p:pic>
                    <p:nvPicPr>
                      <p:cNvPr id="0" name="对象 124109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4216400"/>
                        <a:ext cx="131603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7" name="对象 1241096"/>
          <p:cNvGraphicFramePr/>
          <p:nvPr/>
        </p:nvGraphicFramePr>
        <p:xfrm>
          <a:off x="4632325" y="4973638"/>
          <a:ext cx="13081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r:id="rId17" imgW="1344295" imgH="472440" progId="Word.Document.8">
                  <p:embed/>
                </p:oleObj>
              </mc:Choice>
              <mc:Fallback>
                <p:oleObj r:id="rId17" imgW="1344295" imgH="472440" progId="Word.Document.8">
                  <p:embed/>
                  <p:pic>
                    <p:nvPicPr>
                      <p:cNvPr id="0" name="对象 124109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4973638"/>
                        <a:ext cx="13081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1243138"/>
          <p:cNvGraphicFramePr/>
          <p:nvPr/>
        </p:nvGraphicFramePr>
        <p:xfrm>
          <a:off x="436563" y="301625"/>
          <a:ext cx="8262937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r:id="rId3" imgW="8459470" imgH="3489960" progId="Word.Document.8">
                  <p:embed/>
                </p:oleObj>
              </mc:Choice>
              <mc:Fallback>
                <p:oleObj r:id="rId3" imgW="8459470" imgH="3489960" progId="Word.Document.8">
                  <p:embed/>
                  <p:pic>
                    <p:nvPicPr>
                      <p:cNvPr id="0" name="对象 12431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01625"/>
                        <a:ext cx="8262937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对象 1243139"/>
          <p:cNvGraphicFramePr/>
          <p:nvPr/>
        </p:nvGraphicFramePr>
        <p:xfrm>
          <a:off x="323850" y="3121025"/>
          <a:ext cx="8567738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r:id="rId5" imgW="8672830" imgH="3752215" progId="Word.Document.8">
                  <p:embed/>
                </p:oleObj>
              </mc:Choice>
              <mc:Fallback>
                <p:oleObj r:id="rId5" imgW="8672830" imgH="3752215" progId="Word.Document.8">
                  <p:embed/>
                  <p:pic>
                    <p:nvPicPr>
                      <p:cNvPr id="0" name="对象 124313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21025"/>
                        <a:ext cx="8567738" cy="373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1244162"/>
          <p:cNvGraphicFramePr/>
          <p:nvPr/>
        </p:nvGraphicFramePr>
        <p:xfrm>
          <a:off x="352425" y="3333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r:id="rId3" imgW="8459470" imgH="1187450" progId="Word.Document.8">
                  <p:embed/>
                </p:oleObj>
              </mc:Choice>
              <mc:Fallback>
                <p:oleObj r:id="rId3" imgW="8459470" imgH="1187450" progId="Word.Document.8">
                  <p:embed/>
                  <p:pic>
                    <p:nvPicPr>
                      <p:cNvPr id="0" name="对象 12441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333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4" name="对象 1244163"/>
          <p:cNvGraphicFramePr/>
          <p:nvPr/>
        </p:nvGraphicFramePr>
        <p:xfrm>
          <a:off x="365125" y="1484313"/>
          <a:ext cx="69945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r:id="rId5" imgW="7059295" imgH="1187450" progId="Word.Document.8">
                  <p:embed/>
                </p:oleObj>
              </mc:Choice>
              <mc:Fallback>
                <p:oleObj r:id="rId5" imgW="7059295" imgH="1187450" progId="Word.Document.8">
                  <p:embed/>
                  <p:pic>
                    <p:nvPicPr>
                      <p:cNvPr id="0" name="对象 124416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484313"/>
                        <a:ext cx="699452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5" name="对象 1244164"/>
          <p:cNvGraphicFramePr/>
          <p:nvPr/>
        </p:nvGraphicFramePr>
        <p:xfrm>
          <a:off x="346075" y="2636838"/>
          <a:ext cx="833596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24416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636838"/>
                        <a:ext cx="833596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6" name="对象 1244165"/>
          <p:cNvGraphicFramePr/>
          <p:nvPr/>
        </p:nvGraphicFramePr>
        <p:xfrm>
          <a:off x="403225" y="3789363"/>
          <a:ext cx="818832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r:id="rId9" imgW="8459470" imgH="2831465" progId="Word.Document.8">
                  <p:embed/>
                </p:oleObj>
              </mc:Choice>
              <mc:Fallback>
                <p:oleObj r:id="rId9" imgW="8459470" imgH="2831465" progId="Word.Document.8">
                  <p:embed/>
                  <p:pic>
                    <p:nvPicPr>
                      <p:cNvPr id="0" name="对象 124416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789363"/>
                        <a:ext cx="8188325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055745"/>
          <p:cNvGraphicFramePr/>
          <p:nvPr/>
        </p:nvGraphicFramePr>
        <p:xfrm>
          <a:off x="36513" y="300038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3" imgW="8461375" imgH="594360" progId="Word.Document.8">
                  <p:embed/>
                </p:oleObj>
              </mc:Choice>
              <mc:Fallback>
                <p:oleObj name="Document" r:id="rId3" imgW="8461375" imgH="594360" progId="Word.Document.8">
                  <p:embed/>
                  <p:pic>
                    <p:nvPicPr>
                      <p:cNvPr id="0" name="对象 10557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300038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对象 1055749"/>
          <p:cNvGraphicFramePr/>
          <p:nvPr/>
        </p:nvGraphicFramePr>
        <p:xfrm>
          <a:off x="323850" y="906463"/>
          <a:ext cx="8535988" cy="585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5" imgW="8677910" imgH="5952490" progId="Word.Document.8">
                  <p:embed/>
                </p:oleObj>
              </mc:Choice>
              <mc:Fallback>
                <p:oleObj name="Document" r:id="rId5" imgW="8677910" imgH="5952490" progId="Word.Document.8">
                  <p:embed/>
                  <p:pic>
                    <p:nvPicPr>
                      <p:cNvPr id="0" name="对象 105574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6463"/>
                        <a:ext cx="8535988" cy="585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1245187"/>
          <p:cNvGraphicFramePr/>
          <p:nvPr/>
        </p:nvGraphicFramePr>
        <p:xfrm>
          <a:off x="403225" y="584200"/>
          <a:ext cx="8262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r:id="rId3" imgW="8459470" imgH="2372995" progId="Word.Document.8">
                  <p:embed/>
                </p:oleObj>
              </mc:Choice>
              <mc:Fallback>
                <p:oleObj r:id="rId3" imgW="8459470" imgH="2372995" progId="Word.Document.8">
                  <p:embed/>
                  <p:pic>
                    <p:nvPicPr>
                      <p:cNvPr id="0" name="对象 124518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584200"/>
                        <a:ext cx="8262938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89" name="对象 1245188"/>
          <p:cNvGraphicFramePr/>
          <p:nvPr/>
        </p:nvGraphicFramePr>
        <p:xfrm>
          <a:off x="409575" y="3032125"/>
          <a:ext cx="8410575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r:id="rId5" imgW="8489950" imgH="2305685" progId="Word.Document.8">
                  <p:embed/>
                </p:oleObj>
              </mc:Choice>
              <mc:Fallback>
                <p:oleObj r:id="rId5" imgW="8489950" imgH="2305685" progId="Word.Document.8">
                  <p:embed/>
                  <p:pic>
                    <p:nvPicPr>
                      <p:cNvPr id="0" name="对象 124518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3032125"/>
                        <a:ext cx="8410575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90" name="对象 1245189"/>
          <p:cNvGraphicFramePr/>
          <p:nvPr/>
        </p:nvGraphicFramePr>
        <p:xfrm>
          <a:off x="428625" y="5408613"/>
          <a:ext cx="84359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r:id="rId7" imgW="8672830" imgH="707390" progId="Word.Document.8">
                  <p:embed/>
                </p:oleObj>
              </mc:Choice>
              <mc:Fallback>
                <p:oleObj r:id="rId7" imgW="8672830" imgH="707390" progId="Word.Document.8">
                  <p:embed/>
                  <p:pic>
                    <p:nvPicPr>
                      <p:cNvPr id="0" name="对象 124518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408613"/>
                        <a:ext cx="84359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91" name="对象 1245190"/>
          <p:cNvGraphicFramePr/>
          <p:nvPr/>
        </p:nvGraphicFramePr>
        <p:xfrm>
          <a:off x="3563938" y="4183063"/>
          <a:ext cx="15414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r:id="rId9" imgW="1562100" imgH="397510" progId="Word.Document.8">
                  <p:embed/>
                </p:oleObj>
              </mc:Choice>
              <mc:Fallback>
                <p:oleObj r:id="rId9" imgW="1562100" imgH="397510" progId="Word.Document.8">
                  <p:embed/>
                  <p:pic>
                    <p:nvPicPr>
                      <p:cNvPr id="0" name="对象 124519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183063"/>
                        <a:ext cx="15414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92" name="对象 1245191"/>
          <p:cNvGraphicFramePr/>
          <p:nvPr/>
        </p:nvGraphicFramePr>
        <p:xfrm>
          <a:off x="4283075" y="5410200"/>
          <a:ext cx="15335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r:id="rId11" imgW="1562100" imgH="397510" progId="Word.Document.8">
                  <p:embed/>
                </p:oleObj>
              </mc:Choice>
              <mc:Fallback>
                <p:oleObj r:id="rId11" imgW="1562100" imgH="397510" progId="Word.Document.8">
                  <p:embed/>
                  <p:pic>
                    <p:nvPicPr>
                      <p:cNvPr id="0" name="对象 124519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5410200"/>
                        <a:ext cx="15335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1246211"/>
          <p:cNvGraphicFramePr/>
          <p:nvPr/>
        </p:nvGraphicFramePr>
        <p:xfrm>
          <a:off x="434975" y="549275"/>
          <a:ext cx="829627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r:id="rId3" imgW="8491855" imgH="1779905" progId="Word.Document.8">
                  <p:embed/>
                </p:oleObj>
              </mc:Choice>
              <mc:Fallback>
                <p:oleObj r:id="rId3" imgW="8491855" imgH="1779905" progId="Word.Document.8">
                  <p:embed/>
                  <p:pic>
                    <p:nvPicPr>
                      <p:cNvPr id="0" name="对象 12462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549275"/>
                        <a:ext cx="8296275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6213" name="对象 1246212"/>
          <p:cNvGraphicFramePr/>
          <p:nvPr/>
        </p:nvGraphicFramePr>
        <p:xfrm>
          <a:off x="354013" y="2357438"/>
          <a:ext cx="84105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r:id="rId5" imgW="8759825" imgH="1728470" progId="Word.Document.8">
                  <p:embed/>
                </p:oleObj>
              </mc:Choice>
              <mc:Fallback>
                <p:oleObj r:id="rId5" imgW="8759825" imgH="1728470" progId="Word.Document.8">
                  <p:embed/>
                  <p:pic>
                    <p:nvPicPr>
                      <p:cNvPr id="0" name="对象 12462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2357438"/>
                        <a:ext cx="841057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6216" name="对象 1246215"/>
          <p:cNvGraphicFramePr/>
          <p:nvPr/>
        </p:nvGraphicFramePr>
        <p:xfrm>
          <a:off x="2332038" y="1687513"/>
          <a:ext cx="28495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r:id="rId7" imgW="2896870" imgH="397510" progId="Word.Document.8">
                  <p:embed/>
                </p:oleObj>
              </mc:Choice>
              <mc:Fallback>
                <p:oleObj r:id="rId7" imgW="2896870" imgH="397510" progId="Word.Document.8">
                  <p:embed/>
                  <p:pic>
                    <p:nvPicPr>
                      <p:cNvPr id="0" name="对象 12462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687513"/>
                        <a:ext cx="284956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6217" name="对象 1246216"/>
          <p:cNvGraphicFramePr/>
          <p:nvPr/>
        </p:nvGraphicFramePr>
        <p:xfrm>
          <a:off x="3441700" y="2844800"/>
          <a:ext cx="28495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r:id="rId9" imgW="2896870" imgH="397510" progId="Word.Document.8">
                  <p:embed/>
                </p:oleObj>
              </mc:Choice>
              <mc:Fallback>
                <p:oleObj r:id="rId9" imgW="2896870" imgH="397510" progId="Word.Document.8">
                  <p:embed/>
                  <p:pic>
                    <p:nvPicPr>
                      <p:cNvPr id="0" name="对象 12462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2844800"/>
                        <a:ext cx="28495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1223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388938"/>
            <a:ext cx="5467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0" name="对象 1122309"/>
          <p:cNvGraphicFramePr/>
          <p:nvPr/>
        </p:nvGraphicFramePr>
        <p:xfrm>
          <a:off x="334963" y="1266825"/>
          <a:ext cx="8415337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Document" r:id="rId4" imgW="8461375" imgH="2372995" progId="Word.Document.8">
                  <p:embed/>
                </p:oleObj>
              </mc:Choice>
              <mc:Fallback>
                <p:oleObj name="Document" r:id="rId4" imgW="8461375" imgH="2372995" progId="Word.Document.8">
                  <p:embed/>
                  <p:pic>
                    <p:nvPicPr>
                      <p:cNvPr id="0" name="对象 11223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266825"/>
                        <a:ext cx="8415337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2311" name="对象 1122310"/>
          <p:cNvGraphicFramePr/>
          <p:nvPr/>
        </p:nvGraphicFramePr>
        <p:xfrm>
          <a:off x="338138" y="3716338"/>
          <a:ext cx="84677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Document" r:id="rId6" imgW="8461375" imgH="2372995" progId="Word.Document.8">
                  <p:embed/>
                </p:oleObj>
              </mc:Choice>
              <mc:Fallback>
                <p:oleObj name="Document" r:id="rId6" imgW="8461375" imgH="2372995" progId="Word.Document.8">
                  <p:embed/>
                  <p:pic>
                    <p:nvPicPr>
                      <p:cNvPr id="0" name="对象 11223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716338"/>
                        <a:ext cx="84677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1121287"/>
          <p:cNvGraphicFramePr/>
          <p:nvPr/>
        </p:nvGraphicFramePr>
        <p:xfrm>
          <a:off x="323850" y="1127125"/>
          <a:ext cx="8394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Document" r:id="rId3" imgW="8461375" imgH="4151630" progId="Word.Document.8">
                  <p:embed/>
                </p:oleObj>
              </mc:Choice>
              <mc:Fallback>
                <p:oleObj name="Document" r:id="rId3" imgW="8461375" imgH="4151630" progId="Word.Document.8">
                  <p:embed/>
                  <p:pic>
                    <p:nvPicPr>
                      <p:cNvPr id="0" name="对象 112128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7125"/>
                        <a:ext cx="83947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1120269"/>
          <p:cNvGraphicFramePr/>
          <p:nvPr/>
        </p:nvGraphicFramePr>
        <p:xfrm>
          <a:off x="323850" y="481013"/>
          <a:ext cx="8323263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Document" r:id="rId3" imgW="8461375" imgH="5929630" progId="Word.Document.8">
                  <p:embed/>
                </p:oleObj>
              </mc:Choice>
              <mc:Fallback>
                <p:oleObj name="Document" r:id="rId3" imgW="8461375" imgH="5929630" progId="Word.Document.8">
                  <p:embed/>
                  <p:pic>
                    <p:nvPicPr>
                      <p:cNvPr id="0" name="对象 11202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1013"/>
                        <a:ext cx="8323263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1210369"/>
          <p:cNvGraphicFramePr/>
          <p:nvPr/>
        </p:nvGraphicFramePr>
        <p:xfrm>
          <a:off x="330200" y="420688"/>
          <a:ext cx="8467725" cy="586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Document" r:id="rId3" imgW="8461375" imgH="5864225" progId="Word.Document.8">
                  <p:embed/>
                </p:oleObj>
              </mc:Choice>
              <mc:Fallback>
                <p:oleObj name="Document" r:id="rId3" imgW="8461375" imgH="5864225" progId="Word.Document.8">
                  <p:embed/>
                  <p:pic>
                    <p:nvPicPr>
                      <p:cNvPr id="0" name="对象 12103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20688"/>
                        <a:ext cx="8467725" cy="586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1209346"/>
          <p:cNvGraphicFramePr/>
          <p:nvPr/>
        </p:nvGraphicFramePr>
        <p:xfrm>
          <a:off x="549275" y="293688"/>
          <a:ext cx="8415338" cy="648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Document" r:id="rId3" imgW="8461375" imgH="6522720" progId="Word.Document.8">
                  <p:embed/>
                </p:oleObj>
              </mc:Choice>
              <mc:Fallback>
                <p:oleObj name="Document" r:id="rId3" imgW="8461375" imgH="6522720" progId="Word.Document.8">
                  <p:embed/>
                  <p:pic>
                    <p:nvPicPr>
                      <p:cNvPr id="0" name="对象 120934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93688"/>
                        <a:ext cx="8415338" cy="648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48" name="对象 1209347"/>
          <p:cNvGraphicFramePr/>
          <p:nvPr/>
        </p:nvGraphicFramePr>
        <p:xfrm>
          <a:off x="1027113" y="1452563"/>
          <a:ext cx="11318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r:id="rId5" imgW="1150620" imgH="455930" progId="Word.Document.8">
                  <p:embed/>
                </p:oleObj>
              </mc:Choice>
              <mc:Fallback>
                <p:oleObj r:id="rId5" imgW="1150620" imgH="455930" progId="Word.Document.8">
                  <p:embed/>
                  <p:pic>
                    <p:nvPicPr>
                      <p:cNvPr id="0" name="对象 120934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452563"/>
                        <a:ext cx="11318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49" name="对象 1209348"/>
          <p:cNvGraphicFramePr/>
          <p:nvPr/>
        </p:nvGraphicFramePr>
        <p:xfrm>
          <a:off x="1042988" y="2003425"/>
          <a:ext cx="1133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r:id="rId7" imgW="1150620" imgH="455930" progId="Word.Document.8">
                  <p:embed/>
                </p:oleObj>
              </mc:Choice>
              <mc:Fallback>
                <p:oleObj r:id="rId7" imgW="1150620" imgH="455930" progId="Word.Document.8">
                  <p:embed/>
                  <p:pic>
                    <p:nvPicPr>
                      <p:cNvPr id="0" name="对象 120934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03425"/>
                        <a:ext cx="11334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50" name="对象 1209349"/>
          <p:cNvGraphicFramePr/>
          <p:nvPr/>
        </p:nvGraphicFramePr>
        <p:xfrm>
          <a:off x="969963" y="2581275"/>
          <a:ext cx="1133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r:id="rId9" imgW="1150620" imgH="455930" progId="Word.Document.8">
                  <p:embed/>
                </p:oleObj>
              </mc:Choice>
              <mc:Fallback>
                <p:oleObj r:id="rId9" imgW="1150620" imgH="455930" progId="Word.Document.8">
                  <p:embed/>
                  <p:pic>
                    <p:nvPicPr>
                      <p:cNvPr id="0" name="对象 120934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581275"/>
                        <a:ext cx="11334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51" name="对象 1209350"/>
          <p:cNvGraphicFramePr/>
          <p:nvPr/>
        </p:nvGraphicFramePr>
        <p:xfrm>
          <a:off x="1114425" y="3221038"/>
          <a:ext cx="1133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r:id="rId11" imgW="1150620" imgH="455930" progId="Word.Document.8">
                  <p:embed/>
                </p:oleObj>
              </mc:Choice>
              <mc:Fallback>
                <p:oleObj r:id="rId11" imgW="1150620" imgH="455930" progId="Word.Document.8">
                  <p:embed/>
                  <p:pic>
                    <p:nvPicPr>
                      <p:cNvPr id="0" name="对象 120935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221038"/>
                        <a:ext cx="11334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52" name="对象 1209351"/>
          <p:cNvGraphicFramePr/>
          <p:nvPr/>
        </p:nvGraphicFramePr>
        <p:xfrm>
          <a:off x="1027113" y="3781425"/>
          <a:ext cx="13747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r:id="rId13" imgW="1397635" imgH="621665" progId="Word.Document.8">
                  <p:embed/>
                </p:oleObj>
              </mc:Choice>
              <mc:Fallback>
                <p:oleObj r:id="rId13" imgW="1397635" imgH="621665" progId="Word.Document.8">
                  <p:embed/>
                  <p:pic>
                    <p:nvPicPr>
                      <p:cNvPr id="0" name="对象 120935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781425"/>
                        <a:ext cx="13747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53" name="对象 1209352"/>
          <p:cNvGraphicFramePr/>
          <p:nvPr/>
        </p:nvGraphicFramePr>
        <p:xfrm>
          <a:off x="1068388" y="4394200"/>
          <a:ext cx="13763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r:id="rId15" imgW="1397635" imgH="621665" progId="Word.Document.8">
                  <p:embed/>
                </p:oleObj>
              </mc:Choice>
              <mc:Fallback>
                <p:oleObj r:id="rId15" imgW="1397635" imgH="621665" progId="Word.Document.8">
                  <p:embed/>
                  <p:pic>
                    <p:nvPicPr>
                      <p:cNvPr id="0" name="对象 1209352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394200"/>
                        <a:ext cx="13763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54" name="对象 1209353"/>
          <p:cNvGraphicFramePr/>
          <p:nvPr/>
        </p:nvGraphicFramePr>
        <p:xfrm>
          <a:off x="1074738" y="4986338"/>
          <a:ext cx="13763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r:id="rId17" imgW="1397635" imgH="621665" progId="Word.Document.8">
                  <p:embed/>
                </p:oleObj>
              </mc:Choice>
              <mc:Fallback>
                <p:oleObj r:id="rId17" imgW="1397635" imgH="621665" progId="Word.Document.8">
                  <p:embed/>
                  <p:pic>
                    <p:nvPicPr>
                      <p:cNvPr id="0" name="对象 120935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986338"/>
                        <a:ext cx="13763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55" name="对象 1209354"/>
          <p:cNvGraphicFramePr/>
          <p:nvPr/>
        </p:nvGraphicFramePr>
        <p:xfrm>
          <a:off x="1042988" y="5572125"/>
          <a:ext cx="13763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r:id="rId19" imgW="1397635" imgH="621665" progId="Word.Document.8">
                  <p:embed/>
                </p:oleObj>
              </mc:Choice>
              <mc:Fallback>
                <p:oleObj r:id="rId19" imgW="1397635" imgH="621665" progId="Word.Document.8">
                  <p:embed/>
                  <p:pic>
                    <p:nvPicPr>
                      <p:cNvPr id="0" name="对象 1209354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72125"/>
                        <a:ext cx="13763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56" name="对象 1209355"/>
          <p:cNvGraphicFramePr/>
          <p:nvPr/>
        </p:nvGraphicFramePr>
        <p:xfrm>
          <a:off x="1050925" y="6161088"/>
          <a:ext cx="13763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r:id="rId21" imgW="1397635" imgH="621665" progId="Word.Document.8">
                  <p:embed/>
                </p:oleObj>
              </mc:Choice>
              <mc:Fallback>
                <p:oleObj r:id="rId21" imgW="1397635" imgH="621665" progId="Word.Document.8">
                  <p:embed/>
                  <p:pic>
                    <p:nvPicPr>
                      <p:cNvPr id="0" name="对象 1209355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6161088"/>
                        <a:ext cx="13763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0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0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0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1208321"/>
          <p:cNvGraphicFramePr/>
          <p:nvPr/>
        </p:nvGraphicFramePr>
        <p:xfrm>
          <a:off x="550863" y="260350"/>
          <a:ext cx="84153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r:id="rId3" imgW="8459470" imgH="2965450" progId="Word.Document.8">
                  <p:embed/>
                </p:oleObj>
              </mc:Choice>
              <mc:Fallback>
                <p:oleObj r:id="rId3" imgW="8459470" imgH="2965450" progId="Word.Document.8">
                  <p:embed/>
                  <p:pic>
                    <p:nvPicPr>
                      <p:cNvPr id="0" name="对象 12083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60350"/>
                        <a:ext cx="8415337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24" name="对象 1208323"/>
          <p:cNvGraphicFramePr/>
          <p:nvPr/>
        </p:nvGraphicFramePr>
        <p:xfrm>
          <a:off x="622300" y="3270250"/>
          <a:ext cx="8413750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r:id="rId5" imgW="8459470" imgH="3558540" progId="Word.Document.8">
                  <p:embed/>
                </p:oleObj>
              </mc:Choice>
              <mc:Fallback>
                <p:oleObj r:id="rId5" imgW="8459470" imgH="3558540" progId="Word.Document.8">
                  <p:embed/>
                  <p:pic>
                    <p:nvPicPr>
                      <p:cNvPr id="0" name="对象 12083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270250"/>
                        <a:ext cx="8413750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25" name="对象 1208324"/>
          <p:cNvGraphicFramePr/>
          <p:nvPr/>
        </p:nvGraphicFramePr>
        <p:xfrm>
          <a:off x="1241425" y="260350"/>
          <a:ext cx="1609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r:id="rId7" imgW="1633855" imgH="448310" progId="Word.Document.8">
                  <p:embed/>
                </p:oleObj>
              </mc:Choice>
              <mc:Fallback>
                <p:oleObj r:id="rId7" imgW="1633855" imgH="448310" progId="Word.Document.8">
                  <p:embed/>
                  <p:pic>
                    <p:nvPicPr>
                      <p:cNvPr id="0" name="对象 12083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60350"/>
                        <a:ext cx="16097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26" name="对象 1208325"/>
          <p:cNvGraphicFramePr/>
          <p:nvPr/>
        </p:nvGraphicFramePr>
        <p:xfrm>
          <a:off x="1241425" y="836613"/>
          <a:ext cx="16017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r:id="rId9" imgW="1633855" imgH="446405" progId="Word.Document.8">
                  <p:embed/>
                </p:oleObj>
              </mc:Choice>
              <mc:Fallback>
                <p:oleObj r:id="rId9" imgW="1633855" imgH="446405" progId="Word.Document.8">
                  <p:embed/>
                  <p:pic>
                    <p:nvPicPr>
                      <p:cNvPr id="0" name="对象 120832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836613"/>
                        <a:ext cx="160178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27" name="对象 1208326"/>
          <p:cNvGraphicFramePr/>
          <p:nvPr/>
        </p:nvGraphicFramePr>
        <p:xfrm>
          <a:off x="1219200" y="1397000"/>
          <a:ext cx="159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r:id="rId11" imgW="1633855" imgH="446405" progId="Word.Document.8">
                  <p:embed/>
                </p:oleObj>
              </mc:Choice>
              <mc:Fallback>
                <p:oleObj r:id="rId11" imgW="1633855" imgH="446405" progId="Word.Document.8">
                  <p:embed/>
                  <p:pic>
                    <p:nvPicPr>
                      <p:cNvPr id="0" name="对象 120832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97000"/>
                        <a:ext cx="1593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28" name="对象 1208327"/>
          <p:cNvGraphicFramePr/>
          <p:nvPr/>
        </p:nvGraphicFramePr>
        <p:xfrm>
          <a:off x="1187450" y="2008188"/>
          <a:ext cx="159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r:id="rId13" imgW="1633855" imgH="446405" progId="Word.Document.8">
                  <p:embed/>
                </p:oleObj>
              </mc:Choice>
              <mc:Fallback>
                <p:oleObj r:id="rId13" imgW="1633855" imgH="446405" progId="Word.Document.8">
                  <p:embed/>
                  <p:pic>
                    <p:nvPicPr>
                      <p:cNvPr id="0" name="对象 120832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08188"/>
                        <a:ext cx="1593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29" name="对象 1208328"/>
          <p:cNvGraphicFramePr/>
          <p:nvPr/>
        </p:nvGraphicFramePr>
        <p:xfrm>
          <a:off x="1195388" y="2600325"/>
          <a:ext cx="159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r:id="rId15" imgW="1633855" imgH="446405" progId="Word.Document.8">
                  <p:embed/>
                </p:oleObj>
              </mc:Choice>
              <mc:Fallback>
                <p:oleObj r:id="rId15" imgW="1633855" imgH="446405" progId="Word.Document.8">
                  <p:embed/>
                  <p:pic>
                    <p:nvPicPr>
                      <p:cNvPr id="0" name="对象 120832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2600325"/>
                        <a:ext cx="1593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30" name="对象 1208329"/>
          <p:cNvGraphicFramePr/>
          <p:nvPr/>
        </p:nvGraphicFramePr>
        <p:xfrm>
          <a:off x="2698750" y="3848100"/>
          <a:ext cx="159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r:id="rId17" imgW="1633855" imgH="446405" progId="Word.Document.8">
                  <p:embed/>
                </p:oleObj>
              </mc:Choice>
              <mc:Fallback>
                <p:oleObj r:id="rId17" imgW="1633855" imgH="446405" progId="Word.Document.8">
                  <p:embed/>
                  <p:pic>
                    <p:nvPicPr>
                      <p:cNvPr id="0" name="对象 120832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848100"/>
                        <a:ext cx="1593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31" name="对象 1208330"/>
          <p:cNvGraphicFramePr/>
          <p:nvPr/>
        </p:nvGraphicFramePr>
        <p:xfrm>
          <a:off x="2814638" y="4437063"/>
          <a:ext cx="15938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r:id="rId19" imgW="1633855" imgH="446405" progId="Word.Document.8">
                  <p:embed/>
                </p:oleObj>
              </mc:Choice>
              <mc:Fallback>
                <p:oleObj r:id="rId19" imgW="1633855" imgH="446405" progId="Word.Document.8">
                  <p:embed/>
                  <p:pic>
                    <p:nvPicPr>
                      <p:cNvPr id="0" name="对象 1208330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4437063"/>
                        <a:ext cx="15938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32" name="对象 1208331"/>
          <p:cNvGraphicFramePr/>
          <p:nvPr/>
        </p:nvGraphicFramePr>
        <p:xfrm>
          <a:off x="1187450" y="4962525"/>
          <a:ext cx="15938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r:id="rId21" imgW="1633855" imgH="446405" progId="Word.Document.8">
                  <p:embed/>
                </p:oleObj>
              </mc:Choice>
              <mc:Fallback>
                <p:oleObj r:id="rId21" imgW="1633855" imgH="446405" progId="Word.Document.8">
                  <p:embed/>
                  <p:pic>
                    <p:nvPicPr>
                      <p:cNvPr id="0" name="对象 1208331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962525"/>
                        <a:ext cx="15938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33" name="对象 1208332"/>
          <p:cNvGraphicFramePr/>
          <p:nvPr/>
        </p:nvGraphicFramePr>
        <p:xfrm>
          <a:off x="1187450" y="5594350"/>
          <a:ext cx="15938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9" r:id="rId23" imgW="1633855" imgH="446405" progId="Word.Document.8">
                  <p:embed/>
                </p:oleObj>
              </mc:Choice>
              <mc:Fallback>
                <p:oleObj r:id="rId23" imgW="1633855" imgH="446405" progId="Word.Document.8">
                  <p:embed/>
                  <p:pic>
                    <p:nvPicPr>
                      <p:cNvPr id="0" name="对象 1208332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594350"/>
                        <a:ext cx="15938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34" name="对象 1208333"/>
          <p:cNvGraphicFramePr/>
          <p:nvPr/>
        </p:nvGraphicFramePr>
        <p:xfrm>
          <a:off x="1817688" y="6194425"/>
          <a:ext cx="15938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r:id="rId25" imgW="1633855" imgH="446405" progId="Word.Document.8">
                  <p:embed/>
                </p:oleObj>
              </mc:Choice>
              <mc:Fallback>
                <p:oleObj r:id="rId25" imgW="1633855" imgH="446405" progId="Word.Document.8">
                  <p:embed/>
                  <p:pic>
                    <p:nvPicPr>
                      <p:cNvPr id="0" name="对象 1208333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6194425"/>
                        <a:ext cx="15938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0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0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0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0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0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1207297"/>
          <p:cNvGraphicFramePr/>
          <p:nvPr/>
        </p:nvGraphicFramePr>
        <p:xfrm>
          <a:off x="-31750" y="793750"/>
          <a:ext cx="840740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r:id="rId3" imgW="8459470" imgH="4151630" progId="Word.Document.8">
                  <p:embed/>
                </p:oleObj>
              </mc:Choice>
              <mc:Fallback>
                <p:oleObj r:id="rId3" imgW="8459470" imgH="4151630" progId="Word.Document.8">
                  <p:embed/>
                  <p:pic>
                    <p:nvPicPr>
                      <p:cNvPr id="0" name="对象 120729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793750"/>
                        <a:ext cx="840740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299" name="对象 1207298"/>
          <p:cNvGraphicFramePr/>
          <p:nvPr/>
        </p:nvGraphicFramePr>
        <p:xfrm>
          <a:off x="2155825" y="733425"/>
          <a:ext cx="8969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r:id="rId5" imgW="905510" imgH="574675" progId="Word.Document.8">
                  <p:embed/>
                </p:oleObj>
              </mc:Choice>
              <mc:Fallback>
                <p:oleObj r:id="rId5" imgW="905510" imgH="574675" progId="Word.Document.8">
                  <p:embed/>
                  <p:pic>
                    <p:nvPicPr>
                      <p:cNvPr id="0" name="对象 120729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733425"/>
                        <a:ext cx="89693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00" name="对象 1207299"/>
          <p:cNvGraphicFramePr/>
          <p:nvPr/>
        </p:nvGraphicFramePr>
        <p:xfrm>
          <a:off x="2276475" y="1354138"/>
          <a:ext cx="89693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r:id="rId7" imgW="905510" imgH="574675" progId="Word.Document.8">
                  <p:embed/>
                </p:oleObj>
              </mc:Choice>
              <mc:Fallback>
                <p:oleObj r:id="rId7" imgW="905510" imgH="574675" progId="Word.Document.8">
                  <p:embed/>
                  <p:pic>
                    <p:nvPicPr>
                      <p:cNvPr id="0" name="对象 120729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1354138"/>
                        <a:ext cx="89693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01" name="对象 1207300"/>
          <p:cNvGraphicFramePr/>
          <p:nvPr/>
        </p:nvGraphicFramePr>
        <p:xfrm>
          <a:off x="1755775" y="1917700"/>
          <a:ext cx="8969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r:id="rId9" imgW="905510" imgH="574675" progId="Word.Document.8">
                  <p:embed/>
                </p:oleObj>
              </mc:Choice>
              <mc:Fallback>
                <p:oleObj r:id="rId9" imgW="905510" imgH="574675" progId="Word.Document.8">
                  <p:embed/>
                  <p:pic>
                    <p:nvPicPr>
                      <p:cNvPr id="0" name="对象 120730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1917700"/>
                        <a:ext cx="89693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02" name="对象 1207301"/>
          <p:cNvGraphicFramePr/>
          <p:nvPr/>
        </p:nvGraphicFramePr>
        <p:xfrm>
          <a:off x="1020763" y="2540000"/>
          <a:ext cx="1941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r:id="rId11" imgW="1944370" imgH="492125" progId="Word.Document.8">
                  <p:embed/>
                </p:oleObj>
              </mc:Choice>
              <mc:Fallback>
                <p:oleObj r:id="rId11" imgW="1944370" imgH="492125" progId="Word.Document.8">
                  <p:embed/>
                  <p:pic>
                    <p:nvPicPr>
                      <p:cNvPr id="0" name="对象 120730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2540000"/>
                        <a:ext cx="19415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03" name="对象 1207302"/>
          <p:cNvGraphicFramePr/>
          <p:nvPr/>
        </p:nvGraphicFramePr>
        <p:xfrm>
          <a:off x="1236663" y="3105150"/>
          <a:ext cx="8969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r:id="rId13" imgW="905510" imgH="574675" progId="Word.Document.8">
                  <p:embed/>
                </p:oleObj>
              </mc:Choice>
              <mc:Fallback>
                <p:oleObj r:id="rId13" imgW="905510" imgH="574675" progId="Word.Document.8">
                  <p:embed/>
                  <p:pic>
                    <p:nvPicPr>
                      <p:cNvPr id="0" name="对象 120730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105150"/>
                        <a:ext cx="89693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04" name="对象 1207303"/>
          <p:cNvGraphicFramePr/>
          <p:nvPr/>
        </p:nvGraphicFramePr>
        <p:xfrm>
          <a:off x="1273175" y="3663950"/>
          <a:ext cx="8985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r:id="rId15" imgW="905510" imgH="574675" progId="Word.Document.8">
                  <p:embed/>
                </p:oleObj>
              </mc:Choice>
              <mc:Fallback>
                <p:oleObj r:id="rId15" imgW="905510" imgH="574675" progId="Word.Document.8">
                  <p:embed/>
                  <p:pic>
                    <p:nvPicPr>
                      <p:cNvPr id="0" name="对象 120730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3663950"/>
                        <a:ext cx="8985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05" name="对象 1207304"/>
          <p:cNvGraphicFramePr/>
          <p:nvPr/>
        </p:nvGraphicFramePr>
        <p:xfrm>
          <a:off x="2100263" y="4292600"/>
          <a:ext cx="8985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r:id="rId17" imgW="905510" imgH="574675" progId="Word.Document.8">
                  <p:embed/>
                </p:oleObj>
              </mc:Choice>
              <mc:Fallback>
                <p:oleObj r:id="rId17" imgW="905510" imgH="574675" progId="Word.Document.8">
                  <p:embed/>
                  <p:pic>
                    <p:nvPicPr>
                      <p:cNvPr id="0" name="对象 120730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4292600"/>
                        <a:ext cx="8985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0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13" y="1674813"/>
            <a:ext cx="91074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054741"/>
          <p:cNvGraphicFramePr/>
          <p:nvPr/>
        </p:nvGraphicFramePr>
        <p:xfrm>
          <a:off x="334963" y="227013"/>
          <a:ext cx="84153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Document" r:id="rId3" imgW="8461375" imgH="1779905" progId="Word.Document.8">
                  <p:embed/>
                </p:oleObj>
              </mc:Choice>
              <mc:Fallback>
                <p:oleObj name="Document" r:id="rId3" imgW="8461375" imgH="1779905" progId="Word.Document.8">
                  <p:embed/>
                  <p:pic>
                    <p:nvPicPr>
                      <p:cNvPr id="0" name="对象 10547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27013"/>
                        <a:ext cx="84153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3" name="对象 1054742"/>
          <p:cNvGraphicFramePr/>
          <p:nvPr/>
        </p:nvGraphicFramePr>
        <p:xfrm>
          <a:off x="338138" y="1955800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Document" r:id="rId5" imgW="8461375" imgH="1187450" progId="Word.Document.8">
                  <p:embed/>
                </p:oleObj>
              </mc:Choice>
              <mc:Fallback>
                <p:oleObj name="Document" r:id="rId5" imgW="8461375" imgH="1187450" progId="Word.Document.8">
                  <p:embed/>
                  <p:pic>
                    <p:nvPicPr>
                      <p:cNvPr id="0" name="对象 10547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955800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4" name="对象 1054743"/>
          <p:cNvGraphicFramePr/>
          <p:nvPr/>
        </p:nvGraphicFramePr>
        <p:xfrm>
          <a:off x="334963" y="3190875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Document" r:id="rId7" imgW="8461375" imgH="1187450" progId="Word.Document.8">
                  <p:embed/>
                </p:oleObj>
              </mc:Choice>
              <mc:Fallback>
                <p:oleObj name="Document" r:id="rId7" imgW="8461375" imgH="1187450" progId="Word.Document.8">
                  <p:embed/>
                  <p:pic>
                    <p:nvPicPr>
                      <p:cNvPr id="0" name="对象 105474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190875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5" name="对象 1054744"/>
          <p:cNvGraphicFramePr/>
          <p:nvPr/>
        </p:nvGraphicFramePr>
        <p:xfrm>
          <a:off x="338138" y="440372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Document" r:id="rId9" imgW="8461375" imgH="1187450" progId="Word.Document.8">
                  <p:embed/>
                </p:oleObj>
              </mc:Choice>
              <mc:Fallback>
                <p:oleObj name="Document" r:id="rId9" imgW="8461375" imgH="1187450" progId="Word.Document.8">
                  <p:embed/>
                  <p:pic>
                    <p:nvPicPr>
                      <p:cNvPr id="0" name="对象 105474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40372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6" name="对象 1054745"/>
          <p:cNvGraphicFramePr/>
          <p:nvPr/>
        </p:nvGraphicFramePr>
        <p:xfrm>
          <a:off x="338138" y="566102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Document" r:id="rId11" imgW="8461375" imgH="1187450" progId="Word.Document.8">
                  <p:embed/>
                </p:oleObj>
              </mc:Choice>
              <mc:Fallback>
                <p:oleObj name="Document" r:id="rId11" imgW="8461375" imgH="1187450" progId="Word.Document.8">
                  <p:embed/>
                  <p:pic>
                    <p:nvPicPr>
                      <p:cNvPr id="0" name="对象 105474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66102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7" name="对象 1054746"/>
          <p:cNvGraphicFramePr/>
          <p:nvPr/>
        </p:nvGraphicFramePr>
        <p:xfrm>
          <a:off x="1384300" y="1366838"/>
          <a:ext cx="18208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r:id="rId13" imgW="1845310" imgH="481330" progId="Word.Document.8">
                  <p:embed/>
                </p:oleObj>
              </mc:Choice>
              <mc:Fallback>
                <p:oleObj r:id="rId13" imgW="1845310" imgH="481330" progId="Word.Document.8">
                  <p:embed/>
                  <p:pic>
                    <p:nvPicPr>
                      <p:cNvPr id="0" name="对象 105474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366838"/>
                        <a:ext cx="18208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8" name="对象 1054747"/>
          <p:cNvGraphicFramePr/>
          <p:nvPr/>
        </p:nvGraphicFramePr>
        <p:xfrm>
          <a:off x="3511550" y="2530475"/>
          <a:ext cx="18129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r:id="rId15" imgW="1845310" imgH="480060" progId="Word.Document.8">
                  <p:embed/>
                </p:oleObj>
              </mc:Choice>
              <mc:Fallback>
                <p:oleObj r:id="rId15" imgW="1845310" imgH="480060" progId="Word.Document.8">
                  <p:embed/>
                  <p:pic>
                    <p:nvPicPr>
                      <p:cNvPr id="0" name="对象 105474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2530475"/>
                        <a:ext cx="18129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9" name="对象 1054748"/>
          <p:cNvGraphicFramePr/>
          <p:nvPr/>
        </p:nvGraphicFramePr>
        <p:xfrm>
          <a:off x="6735763" y="3732213"/>
          <a:ext cx="17954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r:id="rId17" imgW="1845310" imgH="480060" progId="Word.Document.8">
                  <p:embed/>
                </p:oleObj>
              </mc:Choice>
              <mc:Fallback>
                <p:oleObj r:id="rId17" imgW="1845310" imgH="480060" progId="Word.Document.8">
                  <p:embed/>
                  <p:pic>
                    <p:nvPicPr>
                      <p:cNvPr id="0" name="对象 105474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732213"/>
                        <a:ext cx="179546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0" name="对象 1054749"/>
          <p:cNvGraphicFramePr/>
          <p:nvPr/>
        </p:nvGraphicFramePr>
        <p:xfrm>
          <a:off x="1668463" y="4975225"/>
          <a:ext cx="1778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r:id="rId19" imgW="1845310" imgH="480060" progId="Word.Document.8">
                  <p:embed/>
                </p:oleObj>
              </mc:Choice>
              <mc:Fallback>
                <p:oleObj r:id="rId19" imgW="1845310" imgH="480060" progId="Word.Document.8">
                  <p:embed/>
                  <p:pic>
                    <p:nvPicPr>
                      <p:cNvPr id="0" name="对象 105474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975225"/>
                        <a:ext cx="1778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1" name="对象 1054750"/>
          <p:cNvGraphicFramePr/>
          <p:nvPr/>
        </p:nvGraphicFramePr>
        <p:xfrm>
          <a:off x="1092200" y="6232525"/>
          <a:ext cx="17621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r:id="rId21" imgW="1845310" imgH="480060" progId="Word.Document.8">
                  <p:embed/>
                </p:oleObj>
              </mc:Choice>
              <mc:Fallback>
                <p:oleObj r:id="rId21" imgW="1845310" imgH="480060" progId="Word.Document.8">
                  <p:embed/>
                  <p:pic>
                    <p:nvPicPr>
                      <p:cNvPr id="0" name="对象 105475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6232525"/>
                        <a:ext cx="17621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1230849"/>
          <p:cNvGraphicFramePr/>
          <p:nvPr/>
        </p:nvGraphicFramePr>
        <p:xfrm>
          <a:off x="334963" y="549275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r:id="rId3" imgW="8459470" imgH="1187450" progId="Word.Document.8">
                  <p:embed/>
                </p:oleObj>
              </mc:Choice>
              <mc:Fallback>
                <p:oleObj r:id="rId3" imgW="8459470" imgH="1187450" progId="Word.Document.8">
                  <p:embed/>
                  <p:pic>
                    <p:nvPicPr>
                      <p:cNvPr id="0" name="对象 12308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49275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51" name="对象 1230850"/>
          <p:cNvGraphicFramePr/>
          <p:nvPr/>
        </p:nvGraphicFramePr>
        <p:xfrm>
          <a:off x="338138" y="1811338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23085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811338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52" name="对象 1230851"/>
          <p:cNvGraphicFramePr/>
          <p:nvPr/>
        </p:nvGraphicFramePr>
        <p:xfrm>
          <a:off x="338138" y="314166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23085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14166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53" name="对象 1230852"/>
          <p:cNvGraphicFramePr/>
          <p:nvPr/>
        </p:nvGraphicFramePr>
        <p:xfrm>
          <a:off x="1303338" y="1071563"/>
          <a:ext cx="20208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r:id="rId9" imgW="2048510" imgH="775970" progId="Word.Document.8">
                  <p:embed/>
                </p:oleObj>
              </mc:Choice>
              <mc:Fallback>
                <p:oleObj r:id="rId9" imgW="2048510" imgH="775970" progId="Word.Document.8">
                  <p:embed/>
                  <p:pic>
                    <p:nvPicPr>
                      <p:cNvPr id="0" name="对象 123085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1071563"/>
                        <a:ext cx="2020887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54" name="对象 1230853"/>
          <p:cNvGraphicFramePr/>
          <p:nvPr/>
        </p:nvGraphicFramePr>
        <p:xfrm>
          <a:off x="3868738" y="2352675"/>
          <a:ext cx="20383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r:id="rId11" imgW="2057400" imgH="775970" progId="Word.Document.8">
                  <p:embed/>
                </p:oleObj>
              </mc:Choice>
              <mc:Fallback>
                <p:oleObj r:id="rId11" imgW="2057400" imgH="775970" progId="Word.Document.8">
                  <p:embed/>
                  <p:pic>
                    <p:nvPicPr>
                      <p:cNvPr id="0" name="对象 123085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2352675"/>
                        <a:ext cx="20383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55" name="对象 1230854"/>
          <p:cNvGraphicFramePr/>
          <p:nvPr/>
        </p:nvGraphicFramePr>
        <p:xfrm>
          <a:off x="1309688" y="3673475"/>
          <a:ext cx="20383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r:id="rId13" imgW="2057400" imgH="775970" progId="Word.Document.8">
                  <p:embed/>
                </p:oleObj>
              </mc:Choice>
              <mc:Fallback>
                <p:oleObj r:id="rId13" imgW="2057400" imgH="775970" progId="Word.Document.8">
                  <p:embed/>
                  <p:pic>
                    <p:nvPicPr>
                      <p:cNvPr id="0" name="对象 123085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673475"/>
                        <a:ext cx="20383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10516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7838"/>
            <a:ext cx="5380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对象 1052013"/>
          <p:cNvGraphicFramePr/>
          <p:nvPr/>
        </p:nvGraphicFramePr>
        <p:xfrm>
          <a:off x="404813" y="1444625"/>
          <a:ext cx="8415337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8461375" imgH="4678680" progId="Word.Document.8">
                  <p:embed/>
                </p:oleObj>
              </mc:Choice>
              <mc:Fallback>
                <p:oleObj name="Document" r:id="rId4" imgW="8461375" imgH="4678680" progId="Word.Document.8">
                  <p:embed/>
                  <p:pic>
                    <p:nvPicPr>
                      <p:cNvPr id="0" name="对象 10520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444625"/>
                        <a:ext cx="8415337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1229825"/>
          <p:cNvGraphicFramePr/>
          <p:nvPr/>
        </p:nvGraphicFramePr>
        <p:xfrm>
          <a:off x="468313" y="417513"/>
          <a:ext cx="8024812" cy="644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8152130" imgH="6548755" progId="Word.Document.8">
                  <p:embed/>
                </p:oleObj>
              </mc:Choice>
              <mc:Fallback>
                <p:oleObj name="Document" r:id="rId3" imgW="8152130" imgH="6548755" progId="Word.Document.8">
                  <p:embed/>
                  <p:pic>
                    <p:nvPicPr>
                      <p:cNvPr id="0" name="对象 12298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17513"/>
                        <a:ext cx="8024812" cy="644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1228801"/>
          <p:cNvGraphicFramePr/>
          <p:nvPr/>
        </p:nvGraphicFramePr>
        <p:xfrm>
          <a:off x="334963" y="333375"/>
          <a:ext cx="8415337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Document" r:id="rId3" imgW="8461375" imgH="2305685" progId="Word.Document.8">
                  <p:embed/>
                </p:oleObj>
              </mc:Choice>
              <mc:Fallback>
                <p:oleObj name="Document" r:id="rId3" imgW="8461375" imgH="2305685" progId="Word.Document.8">
                  <p:embed/>
                  <p:pic>
                    <p:nvPicPr>
                      <p:cNvPr id="0" name="对象 12288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33375"/>
                        <a:ext cx="8415337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03" name="对象 1228802"/>
          <p:cNvGraphicFramePr/>
          <p:nvPr/>
        </p:nvGraphicFramePr>
        <p:xfrm>
          <a:off x="334963" y="2239963"/>
          <a:ext cx="8415337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2288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239963"/>
                        <a:ext cx="8415337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04" name="对象 1228803"/>
          <p:cNvGraphicFramePr/>
          <p:nvPr/>
        </p:nvGraphicFramePr>
        <p:xfrm>
          <a:off x="338138" y="4076700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r:id="rId7" imgW="8459470" imgH="594360" progId="Word.Document.8">
                  <p:embed/>
                </p:oleObj>
              </mc:Choice>
              <mc:Fallback>
                <p:oleObj r:id="rId7" imgW="8459470" imgH="594360" progId="Word.Document.8">
                  <p:embed/>
                  <p:pic>
                    <p:nvPicPr>
                      <p:cNvPr id="0" name="对象 122880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076700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05" name="对象 1228804"/>
          <p:cNvGraphicFramePr/>
          <p:nvPr/>
        </p:nvGraphicFramePr>
        <p:xfrm>
          <a:off x="338138" y="4786313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r:id="rId9" imgW="8459470" imgH="1120140" progId="Word.Document.8">
                  <p:embed/>
                </p:oleObj>
              </mc:Choice>
              <mc:Fallback>
                <p:oleObj r:id="rId9" imgW="8459470" imgH="1120140" progId="Word.Document.8">
                  <p:embed/>
                  <p:pic>
                    <p:nvPicPr>
                      <p:cNvPr id="0" name="对象 122880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786313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06" name="对象 1228805"/>
          <p:cNvGraphicFramePr/>
          <p:nvPr/>
        </p:nvGraphicFramePr>
        <p:xfrm>
          <a:off x="5775325" y="2820988"/>
          <a:ext cx="2181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r:id="rId11" imgW="2200910" imgH="624840" progId="Word.Document.8">
                  <p:embed/>
                </p:oleObj>
              </mc:Choice>
              <mc:Fallback>
                <p:oleObj r:id="rId11" imgW="2200910" imgH="624840" progId="Word.Document.8">
                  <p:embed/>
                  <p:pic>
                    <p:nvPicPr>
                      <p:cNvPr id="0" name="对象 122880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2820988"/>
                        <a:ext cx="21812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07" name="对象 1228806"/>
          <p:cNvGraphicFramePr/>
          <p:nvPr/>
        </p:nvGraphicFramePr>
        <p:xfrm>
          <a:off x="3967163" y="4056063"/>
          <a:ext cx="2181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r:id="rId13" imgW="2200910" imgH="623570" progId="Word.Document.8">
                  <p:embed/>
                </p:oleObj>
              </mc:Choice>
              <mc:Fallback>
                <p:oleObj r:id="rId13" imgW="2200910" imgH="623570" progId="Word.Document.8">
                  <p:embed/>
                  <p:pic>
                    <p:nvPicPr>
                      <p:cNvPr id="0" name="对象 122880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056063"/>
                        <a:ext cx="21812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08" name="对象 1228807"/>
          <p:cNvGraphicFramePr/>
          <p:nvPr/>
        </p:nvGraphicFramePr>
        <p:xfrm>
          <a:off x="5414963" y="4768850"/>
          <a:ext cx="2181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r:id="rId15" imgW="2200910" imgH="623570" progId="Word.Document.8">
                  <p:embed/>
                </p:oleObj>
              </mc:Choice>
              <mc:Fallback>
                <p:oleObj r:id="rId15" imgW="2200910" imgH="623570" progId="Word.Document.8">
                  <p:embed/>
                  <p:pic>
                    <p:nvPicPr>
                      <p:cNvPr id="0" name="对象 122880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4768850"/>
                        <a:ext cx="21812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全屏显示(4:3)</PresentationFormat>
  <Paragraphs>4</Paragraphs>
  <Slides>49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61" baseType="lpstr">
      <vt:lpstr>IPAPANNEW</vt:lpstr>
      <vt:lpstr>方正楷体简体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第一PPT模板网-WWW.1PPT.COM 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2023-01-17T02:40:51Z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4A6B528054354BC9A753736C683A0837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