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2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第四课时　</a:t>
            </a:r>
            <a:r>
              <a:rPr lang="en-US" altLang="zh-CN" dirty="0" smtClean="0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 people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1073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2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467771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8383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38237"/>
            <a:ext cx="11430000" cy="54082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from Canada.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A.Bill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B.Hemingway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Youyou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D.Celine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born in 1899.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A.scientist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B.singer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C.writer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D.artist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name of 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A.book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C.story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D.photo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Bethune worked in China for 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A.two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B.three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C.four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D.five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15752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46949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5776" y="378958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31351" y="51147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2551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 will have an experiment in the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实验室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tomorrow.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described her childhood as a time of wonder and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wants to be a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科学家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he grows up.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strange things happened is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unknown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未知的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history.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5.Such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products are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widely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普遍地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sold for young men.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1929384" y="3962869"/>
            <a:ext cx="7879080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to,be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unknown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to,out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control,go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into,all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81000" y="4520054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lived simply and has worked hard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all her life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very nervous when 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went into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office.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happened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 at the station yesterday.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reason why he didn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show up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is/was unknown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 got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out of control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hit another car.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40747" y="1401555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480434" y="1842006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78277" y="2260851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659687" y="2738810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018852" y="3185803"/>
            <a:ext cx="125159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013908" y="4586978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33316" y="5032008"/>
            <a:ext cx="151443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353185" y="5494655"/>
            <a:ext cx="1665605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286094" y="5897491"/>
            <a:ext cx="243901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198537" y="6341384"/>
            <a:ext cx="2015712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bldLvl="0" animBg="1"/>
      <p:bldP spid="9" grpId="0" bldLvl="0" animBg="1"/>
      <p:bldP spid="10" grpId="0" animBg="1"/>
      <p:bldP spid="11" grpId="0" animBg="1"/>
      <p:bldP spid="12" grpId="0" bldLvl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这个发明改变了我们的生活方式。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invention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你什么时候开始做这个项目的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did you begin 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玛丽嫁给了一个叫李明的中国人。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Ming.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玛丽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居里一生获得过两次诺贝尔奖吗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Marie Curie receive the Nobel Prize twice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in/during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lifetime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你为什么最钦佩那个女科学家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you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admire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woman scientist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43645" y="2030356"/>
            <a:ext cx="6039182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440430" y="2896870"/>
            <a:ext cx="4753610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342390" y="3763645"/>
            <a:ext cx="5288280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42394" y="4659534"/>
            <a:ext cx="432156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06335" y="5551447"/>
            <a:ext cx="98181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987093" y="5542095"/>
            <a:ext cx="98181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)1.—How long have they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—For more than twenty years.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A.married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married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married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married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2.Qian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Xuesen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passed away on October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31st,2009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 of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is a man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 encourages Chinese youth.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A.at;who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B.on;who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C.on;which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D.at;which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help me find information about Elvis Presley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need to give a talk about Western music?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B.whom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D.which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88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23811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500065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042934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4.Li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Hong is so excellent that she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family.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A.worried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B.angry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pride of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D.strict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writer has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novel for over a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A.worked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B.turned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6705" y="217794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60201" y="346500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42524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Spring Festival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falls,red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flowers bloom(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盛开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the windows of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home.Of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course,these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cold of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,these wonderful flowers bring warmth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made of paper by my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,who is now aged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70.With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few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cuts,she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piece of paper into a beautiful work of art.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my grandma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considered clumsy(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笨拙的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.But on a cold winter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night,she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some beautiful red paper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her new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windows.She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so interested in it and decided to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her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neighbour.Tons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paper was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wasted,and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fingers were cut many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practisng.It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10 years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grandma could make paper art skilfully(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娴熟地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 red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flowers,blooming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burning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fire,light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her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world.Now,everyone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village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grandma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story has shown me what it takes to realize one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dream.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305795"/>
            <a:ext cx="11430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1.A.nice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B.real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C.full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D.sweet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2.A.spring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B.summer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C.autumn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D.winter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3.A.sister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B.aunt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C.mother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D.grandma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4.A.changes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B.spreads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C.places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D.burns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5.A.city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B.town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C.village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D.block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6.A.art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B.money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C.walls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D.books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7.A.buy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B.steal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C.learn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D.borrow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8.A.ended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B.kept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D.thought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9.A.before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B.after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C.while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D.since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10.A.serves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B.pardons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C.respects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D.warns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40931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0325" y="185326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6953" y="229721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40329" y="272791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33705" y="315860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0333" y="36025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6961" y="404650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53589" y="45169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33713" y="49476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27089" y="539159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03274"/>
            <a:ext cx="1885453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dirty="0">
                <a:solidFill>
                  <a:srgbClr val="000000"/>
                </a:solidFill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理解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80999" y="1632680"/>
          <a:ext cx="11561794" cy="482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5027930" imgH="2099945" progId="Word.Document.12">
                  <p:embed/>
                </p:oleObj>
              </mc:Choice>
              <mc:Fallback>
                <p:oleObj name="文档" r:id="rId3" imgW="5027930" imgH="2099945" progId="Word.Document.12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999" y="1632680"/>
                        <a:ext cx="11561794" cy="482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78535" y="955263"/>
          <a:ext cx="11286745" cy="6305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文档" r:id="rId3" imgW="5027930" imgH="2810510" progId="Word.Document.12">
                  <p:embed/>
                </p:oleObj>
              </mc:Choice>
              <mc:Fallback>
                <p:oleObj name="文档" r:id="rId3" imgW="5027930" imgH="2810510" progId="Word.Document.12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535" y="955263"/>
                        <a:ext cx="11286745" cy="6305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129</Words>
  <Application>Microsoft Office PowerPoint</Application>
  <PresentationFormat>宽屏</PresentationFormat>
  <Paragraphs>72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Great  people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2023-01-17T02:41:09Z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5FB154676975437F96390D582765BBC3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