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3186" r:id="rId2"/>
    <p:sldId id="259" r:id="rId3"/>
    <p:sldId id="261" r:id="rId4"/>
    <p:sldId id="276" r:id="rId5"/>
    <p:sldId id="270" r:id="rId6"/>
    <p:sldId id="268" r:id="rId7"/>
    <p:sldId id="273" r:id="rId8"/>
    <p:sldId id="3187" r:id="rId9"/>
    <p:sldId id="274" r:id="rId10"/>
    <p:sldId id="278" r:id="rId11"/>
    <p:sldId id="272" r:id="rId12"/>
    <p:sldId id="277" r:id="rId13"/>
    <p:sldId id="3188" r:id="rId14"/>
    <p:sldId id="279" r:id="rId15"/>
    <p:sldId id="284" r:id="rId16"/>
    <p:sldId id="280" r:id="rId17"/>
    <p:sldId id="3189" r:id="rId18"/>
    <p:sldId id="262" r:id="rId19"/>
    <p:sldId id="285" r:id="rId20"/>
    <p:sldId id="319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56" d="100"/>
          <a:sy n="56" d="100"/>
        </p:scale>
        <p:origin x="-96" y="-1626"/>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snapToGrid="0">
      <p:cViewPr varScale="1">
        <p:scale>
          <a:sx n="66" d="100"/>
          <a:sy n="66" d="100"/>
        </p:scale>
        <p:origin x="356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2_3#3">
  <dgm:title val=""/>
  <dgm:desc val=""/>
  <dgm:catLst>
    <dgm:cat type="accent2" pri="11300"/>
  </dgm:catLst>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1">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CEB9024B-342D-4DFA-9CAD-9A63138AFD48}" type="doc">
      <dgm:prSet loTypeId="urn:microsoft.com/office/officeart/2008/layout/AlternatingHexagons" loCatId="list" qsTypeId="urn:microsoft.com/office/officeart/2005/8/quickstyle/simple2#6" qsCatId="simple" csTypeId="urn:microsoft.com/office/officeart/2005/8/colors/accent2_3#3" csCatId="accent2" phldr="1"/>
      <dgm:spPr/>
      <dgm:t>
        <a:bodyPr/>
        <a:lstStyle/>
        <a:p>
          <a:endParaRPr lang="zh-CN" altLang="en-US"/>
        </a:p>
      </dgm:t>
    </dgm:pt>
    <dgm:pt modelId="{0C030B11-FE4A-42A2-A48D-05C530C194AB}">
      <dgm:prSet phldrT="[文本]"/>
      <dgm:spPr/>
      <dgm:t>
        <a:bodyPr/>
        <a:lstStyle/>
        <a:p>
          <a:r>
            <a:rPr lang="zh-CN" altLang="en-US" dirty="0">
              <a:latin typeface="+mn-lt"/>
              <a:ea typeface="+mn-ea"/>
              <a:cs typeface="+mn-ea"/>
              <a:sym typeface="+mn-lt"/>
            </a:rPr>
            <a:t>中秋</a:t>
          </a:r>
        </a:p>
      </dgm:t>
    </dgm:pt>
    <dgm:pt modelId="{DB23DA75-BB9C-48B9-A41F-4F46A06DFB5C}" type="parTrans" cxnId="{9362D4D3-B1C9-4921-B9A4-C50E652F862A}">
      <dgm:prSet/>
      <dgm:spPr/>
      <dgm:t>
        <a:bodyPr/>
        <a:lstStyle/>
        <a:p>
          <a:endParaRPr lang="zh-CN" altLang="en-US">
            <a:latin typeface="思源宋体 CN Heavy" panose="02020900000000000000" pitchFamily="18" charset="-122"/>
            <a:ea typeface="思源宋体 CN Heavy" panose="02020900000000000000" pitchFamily="18" charset="-122"/>
          </a:endParaRPr>
        </a:p>
      </dgm:t>
    </dgm:pt>
    <dgm:pt modelId="{C3234ED4-4C90-4746-AA22-77A6C7CF40A5}" type="sibTrans" cxnId="{9362D4D3-B1C9-4921-B9A4-C50E652F862A}">
      <dgm:prSet/>
      <dgm:spPr>
        <a:blipFill dpi="0" rotWithShape="1">
          <a:blip xmlns:r="http://schemas.openxmlformats.org/officeDocument/2006/relationships" r:embed="rId1" cstate="screen"/>
          <a:srcRect/>
          <a:stretch>
            <a:fillRect/>
          </a:stretch>
        </a:blipFill>
      </dgm:spPr>
      <dgm:t>
        <a:bodyPr/>
        <a:lstStyle/>
        <a:p>
          <a:endParaRPr lang="zh-CN" altLang="en-US" dirty="0">
            <a:latin typeface="阿里巴巴普惠体 L" panose="00020600040101010101" pitchFamily="18" charset="-122"/>
            <a:ea typeface="阿里巴巴普惠体 L" panose="00020600040101010101" pitchFamily="18" charset="-122"/>
          </a:endParaRPr>
        </a:p>
      </dgm:t>
    </dgm:pt>
    <dgm:pt modelId="{AC3AF61D-B59E-4D75-AAD6-27885786DBFB}">
      <dgm:prSet phldrT="[文本]"/>
      <dgm:spPr/>
      <dgm:t>
        <a:bodyPr/>
        <a:lstStyle/>
        <a:p>
          <a:r>
            <a:rPr lang="zh-CN" altLang="en-US" dirty="0">
              <a:latin typeface="+mn-lt"/>
              <a:ea typeface="+mn-ea"/>
              <a:cs typeface="+mn-ea"/>
              <a:sym typeface="+mn-lt"/>
            </a:rPr>
            <a:t>团圆</a:t>
          </a:r>
        </a:p>
      </dgm:t>
    </dgm:pt>
    <dgm:pt modelId="{A4E4018B-917D-458D-9938-80981A13AD5B}" type="parTrans" cxnId="{AD92C66A-7D36-4E47-87F9-4159E7559F3A}">
      <dgm:prSet/>
      <dgm:spPr/>
      <dgm:t>
        <a:bodyPr/>
        <a:lstStyle/>
        <a:p>
          <a:endParaRPr lang="zh-CN" altLang="en-US">
            <a:latin typeface="思源宋体 CN Heavy" panose="02020900000000000000" pitchFamily="18" charset="-122"/>
            <a:ea typeface="思源宋体 CN Heavy" panose="02020900000000000000" pitchFamily="18" charset="-122"/>
          </a:endParaRPr>
        </a:p>
      </dgm:t>
    </dgm:pt>
    <dgm:pt modelId="{8EB01066-52C7-450C-AD0F-4A7693F2C7CA}" type="sibTrans" cxnId="{AD92C66A-7D36-4E47-87F9-4159E7559F3A}">
      <dgm:prSet/>
      <dgm:spPr>
        <a:blipFill rotWithShape="0">
          <a:blip xmlns:r="http://schemas.openxmlformats.org/officeDocument/2006/relationships" r:embed="rId2" cstate="screen"/>
          <a:stretch>
            <a:fillRect/>
          </a:stretch>
        </a:blipFill>
      </dgm:spPr>
      <dgm:t>
        <a:bodyPr/>
        <a:lstStyle/>
        <a:p>
          <a:endParaRPr lang="zh-CN" altLang="en-US" dirty="0">
            <a:latin typeface="阿里巴巴普惠体 L" panose="00020600040101010101" pitchFamily="18" charset="-122"/>
            <a:ea typeface="阿里巴巴普惠体 L" panose="00020600040101010101" pitchFamily="18" charset="-122"/>
          </a:endParaRPr>
        </a:p>
      </dgm:t>
    </dgm:pt>
    <dgm:pt modelId="{77221110-AFD1-41C4-858D-600BFED97646}">
      <dgm:prSet phldrT="[文本]"/>
      <dgm:spPr/>
      <dgm:t>
        <a:bodyPr/>
        <a:lstStyle/>
        <a:p>
          <a:r>
            <a:rPr lang="zh-CN" altLang="en-US" dirty="0">
              <a:latin typeface="+mn-lt"/>
              <a:ea typeface="+mn-ea"/>
              <a:cs typeface="+mn-ea"/>
              <a:sym typeface="+mn-lt"/>
            </a:rPr>
            <a:t>满月</a:t>
          </a:r>
        </a:p>
      </dgm:t>
    </dgm:pt>
    <dgm:pt modelId="{2FA865F7-290D-4218-AD16-2E2B3081D975}" type="parTrans" cxnId="{81DCB2AA-E42B-4097-8721-158C2482C74A}">
      <dgm:prSet/>
      <dgm:spPr/>
      <dgm:t>
        <a:bodyPr/>
        <a:lstStyle/>
        <a:p>
          <a:endParaRPr lang="zh-CN" altLang="en-US">
            <a:latin typeface="思源宋体 CN Heavy" panose="02020900000000000000" pitchFamily="18" charset="-122"/>
            <a:ea typeface="思源宋体 CN Heavy" panose="02020900000000000000" pitchFamily="18" charset="-122"/>
          </a:endParaRPr>
        </a:p>
      </dgm:t>
    </dgm:pt>
    <dgm:pt modelId="{0DD56411-8634-47DF-80E2-51C16CBA83F4}" type="sibTrans" cxnId="{81DCB2AA-E42B-4097-8721-158C2482C74A}">
      <dgm:prSet/>
      <dgm:spPr>
        <a:blipFill rotWithShape="0">
          <a:blip xmlns:r="http://schemas.openxmlformats.org/officeDocument/2006/relationships" r:embed="rId3" cstate="screen"/>
          <a:stretch>
            <a:fillRect/>
          </a:stretch>
        </a:blipFill>
      </dgm:spPr>
      <dgm:t>
        <a:bodyPr/>
        <a:lstStyle/>
        <a:p>
          <a:endParaRPr lang="zh-CN" altLang="en-US" dirty="0">
            <a:latin typeface="阿里巴巴普惠体 L" panose="00020600040101010101" pitchFamily="18" charset="-122"/>
            <a:ea typeface="阿里巴巴普惠体 L" panose="00020600040101010101" pitchFamily="18" charset="-122"/>
          </a:endParaRPr>
        </a:p>
      </dgm:t>
    </dgm:pt>
    <dgm:pt modelId="{50F387B6-5741-4E52-BD5F-98333E3B0830}" type="pres">
      <dgm:prSet presAssocID="{CEB9024B-342D-4DFA-9CAD-9A63138AFD48}" presName="Name0" presStyleCnt="0">
        <dgm:presLayoutVars>
          <dgm:chMax/>
          <dgm:chPref/>
          <dgm:dir/>
          <dgm:animLvl val="lvl"/>
        </dgm:presLayoutVars>
      </dgm:prSet>
      <dgm:spPr/>
      <dgm:t>
        <a:bodyPr/>
        <a:lstStyle/>
        <a:p>
          <a:endParaRPr lang="zh-CN" altLang="en-US"/>
        </a:p>
      </dgm:t>
    </dgm:pt>
    <dgm:pt modelId="{39653454-7DAE-4F4C-8BBA-E33F7C8B17D4}" type="pres">
      <dgm:prSet presAssocID="{0C030B11-FE4A-42A2-A48D-05C530C194AB}" presName="composite" presStyleCnt="0"/>
      <dgm:spPr/>
    </dgm:pt>
    <dgm:pt modelId="{58079862-B219-4C08-8F3A-B0D8D9AA6BB1}" type="pres">
      <dgm:prSet presAssocID="{0C030B11-FE4A-42A2-A48D-05C530C194AB}" presName="Parent1" presStyleLbl="node1" presStyleIdx="0" presStyleCnt="6">
        <dgm:presLayoutVars>
          <dgm:chMax val="1"/>
          <dgm:chPref val="1"/>
          <dgm:bulletEnabled val="1"/>
        </dgm:presLayoutVars>
      </dgm:prSet>
      <dgm:spPr/>
      <dgm:t>
        <a:bodyPr/>
        <a:lstStyle/>
        <a:p>
          <a:endParaRPr lang="zh-CN" altLang="en-US"/>
        </a:p>
      </dgm:t>
    </dgm:pt>
    <dgm:pt modelId="{A96971CA-2E70-416B-98BD-4FFF54A652C2}" type="pres">
      <dgm:prSet presAssocID="{0C030B11-FE4A-42A2-A48D-05C530C194AB}" presName="Childtext1" presStyleLbl="revTx" presStyleIdx="0" presStyleCnt="3">
        <dgm:presLayoutVars>
          <dgm:chMax val="0"/>
          <dgm:chPref val="0"/>
          <dgm:bulletEnabled val="1"/>
        </dgm:presLayoutVars>
      </dgm:prSet>
      <dgm:spPr/>
    </dgm:pt>
    <dgm:pt modelId="{EFE21EAE-537A-488B-BFCB-12BAAF89037B}" type="pres">
      <dgm:prSet presAssocID="{0C030B11-FE4A-42A2-A48D-05C530C194AB}" presName="BalanceSpacing" presStyleCnt="0"/>
      <dgm:spPr/>
    </dgm:pt>
    <dgm:pt modelId="{F86E1CD5-196A-4E19-A81D-61FE93721367}" type="pres">
      <dgm:prSet presAssocID="{0C030B11-FE4A-42A2-A48D-05C530C194AB}" presName="BalanceSpacing1" presStyleCnt="0"/>
      <dgm:spPr/>
    </dgm:pt>
    <dgm:pt modelId="{5EF8093C-0AA4-4051-B76A-E2174CC7A896}" type="pres">
      <dgm:prSet presAssocID="{C3234ED4-4C90-4746-AA22-77A6C7CF40A5}" presName="Accent1Text" presStyleLbl="node1" presStyleIdx="1" presStyleCnt="6"/>
      <dgm:spPr/>
      <dgm:t>
        <a:bodyPr/>
        <a:lstStyle/>
        <a:p>
          <a:endParaRPr lang="zh-CN" altLang="en-US"/>
        </a:p>
      </dgm:t>
    </dgm:pt>
    <dgm:pt modelId="{CC6CC1D5-A071-4FB1-9EBA-8CC3CC3CB2FD}" type="pres">
      <dgm:prSet presAssocID="{C3234ED4-4C90-4746-AA22-77A6C7CF40A5}" presName="spaceBetweenRectangles" presStyleCnt="0"/>
      <dgm:spPr/>
    </dgm:pt>
    <dgm:pt modelId="{41E78B4F-8CA2-444F-BFDD-547FE5848986}" type="pres">
      <dgm:prSet presAssocID="{AC3AF61D-B59E-4D75-AAD6-27885786DBFB}" presName="composite" presStyleCnt="0"/>
      <dgm:spPr/>
    </dgm:pt>
    <dgm:pt modelId="{6FB764C9-AF73-4D80-B9D0-7FE44886077D}" type="pres">
      <dgm:prSet presAssocID="{AC3AF61D-B59E-4D75-AAD6-27885786DBFB}" presName="Parent1" presStyleLbl="node1" presStyleIdx="2" presStyleCnt="6">
        <dgm:presLayoutVars>
          <dgm:chMax val="1"/>
          <dgm:chPref val="1"/>
          <dgm:bulletEnabled val="1"/>
        </dgm:presLayoutVars>
      </dgm:prSet>
      <dgm:spPr/>
      <dgm:t>
        <a:bodyPr/>
        <a:lstStyle/>
        <a:p>
          <a:endParaRPr lang="zh-CN" altLang="en-US"/>
        </a:p>
      </dgm:t>
    </dgm:pt>
    <dgm:pt modelId="{E17668EE-033B-4FCD-A3AC-D5156C044640}" type="pres">
      <dgm:prSet presAssocID="{AC3AF61D-B59E-4D75-AAD6-27885786DBFB}" presName="Childtext1" presStyleLbl="revTx" presStyleIdx="1" presStyleCnt="3">
        <dgm:presLayoutVars>
          <dgm:chMax val="0"/>
          <dgm:chPref val="0"/>
          <dgm:bulletEnabled val="1"/>
        </dgm:presLayoutVars>
      </dgm:prSet>
      <dgm:spPr/>
    </dgm:pt>
    <dgm:pt modelId="{E64008AF-0193-4043-BE85-08AFA4A18430}" type="pres">
      <dgm:prSet presAssocID="{AC3AF61D-B59E-4D75-AAD6-27885786DBFB}" presName="BalanceSpacing" presStyleCnt="0"/>
      <dgm:spPr/>
    </dgm:pt>
    <dgm:pt modelId="{61CD626D-E9F1-47F6-A202-728D62D6EE2E}" type="pres">
      <dgm:prSet presAssocID="{AC3AF61D-B59E-4D75-AAD6-27885786DBFB}" presName="BalanceSpacing1" presStyleCnt="0"/>
      <dgm:spPr/>
    </dgm:pt>
    <dgm:pt modelId="{0E00D818-051A-4748-8327-48B438751D26}" type="pres">
      <dgm:prSet presAssocID="{8EB01066-52C7-450C-AD0F-4A7693F2C7CA}" presName="Accent1Text" presStyleLbl="node1" presStyleIdx="3" presStyleCnt="6"/>
      <dgm:spPr/>
      <dgm:t>
        <a:bodyPr/>
        <a:lstStyle/>
        <a:p>
          <a:endParaRPr lang="zh-CN" altLang="en-US"/>
        </a:p>
      </dgm:t>
    </dgm:pt>
    <dgm:pt modelId="{733D4BBB-78EB-4679-8CB6-6E6ED4C0A737}" type="pres">
      <dgm:prSet presAssocID="{8EB01066-52C7-450C-AD0F-4A7693F2C7CA}" presName="spaceBetweenRectangles" presStyleCnt="0"/>
      <dgm:spPr/>
    </dgm:pt>
    <dgm:pt modelId="{4B93AEAD-FC96-4BC4-9A54-1F193BE96280}" type="pres">
      <dgm:prSet presAssocID="{77221110-AFD1-41C4-858D-600BFED97646}" presName="composite" presStyleCnt="0"/>
      <dgm:spPr/>
    </dgm:pt>
    <dgm:pt modelId="{E76E616C-F6FA-49BC-9CB5-A7F79AE0418F}" type="pres">
      <dgm:prSet presAssocID="{77221110-AFD1-41C4-858D-600BFED97646}" presName="Parent1" presStyleLbl="node1" presStyleIdx="4" presStyleCnt="6">
        <dgm:presLayoutVars>
          <dgm:chMax val="1"/>
          <dgm:chPref val="1"/>
          <dgm:bulletEnabled val="1"/>
        </dgm:presLayoutVars>
      </dgm:prSet>
      <dgm:spPr/>
      <dgm:t>
        <a:bodyPr/>
        <a:lstStyle/>
        <a:p>
          <a:endParaRPr lang="zh-CN" altLang="en-US"/>
        </a:p>
      </dgm:t>
    </dgm:pt>
    <dgm:pt modelId="{122CBC34-B8CD-41DC-AA33-291E8535D09E}" type="pres">
      <dgm:prSet presAssocID="{77221110-AFD1-41C4-858D-600BFED97646}" presName="Childtext1" presStyleLbl="revTx" presStyleIdx="2" presStyleCnt="3">
        <dgm:presLayoutVars>
          <dgm:chMax val="0"/>
          <dgm:chPref val="0"/>
          <dgm:bulletEnabled val="1"/>
        </dgm:presLayoutVars>
      </dgm:prSet>
      <dgm:spPr/>
    </dgm:pt>
    <dgm:pt modelId="{33C31092-BC94-49C5-9A9C-4FF9C85E6E54}" type="pres">
      <dgm:prSet presAssocID="{77221110-AFD1-41C4-858D-600BFED97646}" presName="BalanceSpacing" presStyleCnt="0"/>
      <dgm:spPr/>
    </dgm:pt>
    <dgm:pt modelId="{C3659AE6-F79C-45A0-9FC1-71934C066B4E}" type="pres">
      <dgm:prSet presAssocID="{77221110-AFD1-41C4-858D-600BFED97646}" presName="BalanceSpacing1" presStyleCnt="0"/>
      <dgm:spPr/>
    </dgm:pt>
    <dgm:pt modelId="{F9710B49-B7FC-42A5-BF6B-32021F7EE82D}" type="pres">
      <dgm:prSet presAssocID="{0DD56411-8634-47DF-80E2-51C16CBA83F4}" presName="Accent1Text" presStyleLbl="node1" presStyleIdx="5" presStyleCnt="6"/>
      <dgm:spPr/>
      <dgm:t>
        <a:bodyPr/>
        <a:lstStyle/>
        <a:p>
          <a:endParaRPr lang="zh-CN" altLang="en-US"/>
        </a:p>
      </dgm:t>
    </dgm:pt>
  </dgm:ptLst>
  <dgm:cxnLst>
    <dgm:cxn modelId="{79B6D923-41ED-4600-A7C0-5D26DA8817FD}" type="presOf" srcId="{0C030B11-FE4A-42A2-A48D-05C530C194AB}" destId="{58079862-B219-4C08-8F3A-B0D8D9AA6BB1}" srcOrd="0" destOrd="0" presId="urn:microsoft.com/office/officeart/2008/layout/AlternatingHexagons"/>
    <dgm:cxn modelId="{81DCB2AA-E42B-4097-8721-158C2482C74A}" srcId="{CEB9024B-342D-4DFA-9CAD-9A63138AFD48}" destId="{77221110-AFD1-41C4-858D-600BFED97646}" srcOrd="2" destOrd="0" parTransId="{2FA865F7-290D-4218-AD16-2E2B3081D975}" sibTransId="{0DD56411-8634-47DF-80E2-51C16CBA83F4}"/>
    <dgm:cxn modelId="{E2E76394-37A2-4C15-8D9C-7A26CEBFA860}" type="presOf" srcId="{AC3AF61D-B59E-4D75-AAD6-27885786DBFB}" destId="{6FB764C9-AF73-4D80-B9D0-7FE44886077D}" srcOrd="0" destOrd="0" presId="urn:microsoft.com/office/officeart/2008/layout/AlternatingHexagons"/>
    <dgm:cxn modelId="{8BB71865-F860-48E0-8829-D7B57E492AEC}" type="presOf" srcId="{8EB01066-52C7-450C-AD0F-4A7693F2C7CA}" destId="{0E00D818-051A-4748-8327-48B438751D26}" srcOrd="0" destOrd="0" presId="urn:microsoft.com/office/officeart/2008/layout/AlternatingHexagons"/>
    <dgm:cxn modelId="{AD92C66A-7D36-4E47-87F9-4159E7559F3A}" srcId="{CEB9024B-342D-4DFA-9CAD-9A63138AFD48}" destId="{AC3AF61D-B59E-4D75-AAD6-27885786DBFB}" srcOrd="1" destOrd="0" parTransId="{A4E4018B-917D-458D-9938-80981A13AD5B}" sibTransId="{8EB01066-52C7-450C-AD0F-4A7693F2C7CA}"/>
    <dgm:cxn modelId="{9362D4D3-B1C9-4921-B9A4-C50E652F862A}" srcId="{CEB9024B-342D-4DFA-9CAD-9A63138AFD48}" destId="{0C030B11-FE4A-42A2-A48D-05C530C194AB}" srcOrd="0" destOrd="0" parTransId="{DB23DA75-BB9C-48B9-A41F-4F46A06DFB5C}" sibTransId="{C3234ED4-4C90-4746-AA22-77A6C7CF40A5}"/>
    <dgm:cxn modelId="{49657873-E10F-4BA4-BC69-C6398E45BC42}" type="presOf" srcId="{C3234ED4-4C90-4746-AA22-77A6C7CF40A5}" destId="{5EF8093C-0AA4-4051-B76A-E2174CC7A896}" srcOrd="0" destOrd="0" presId="urn:microsoft.com/office/officeart/2008/layout/AlternatingHexagons"/>
    <dgm:cxn modelId="{2508B5EC-6924-45E4-BBD6-AB953841E97C}" type="presOf" srcId="{0DD56411-8634-47DF-80E2-51C16CBA83F4}" destId="{F9710B49-B7FC-42A5-BF6B-32021F7EE82D}" srcOrd="0" destOrd="0" presId="urn:microsoft.com/office/officeart/2008/layout/AlternatingHexagons"/>
    <dgm:cxn modelId="{48003752-BFDC-4F37-B974-A02FD3E1B258}" type="presOf" srcId="{77221110-AFD1-41C4-858D-600BFED97646}" destId="{E76E616C-F6FA-49BC-9CB5-A7F79AE0418F}" srcOrd="0" destOrd="0" presId="urn:microsoft.com/office/officeart/2008/layout/AlternatingHexagons"/>
    <dgm:cxn modelId="{45B72EFE-6DF7-4952-BA5F-E0061857E143}" type="presOf" srcId="{CEB9024B-342D-4DFA-9CAD-9A63138AFD48}" destId="{50F387B6-5741-4E52-BD5F-98333E3B0830}" srcOrd="0" destOrd="0" presId="urn:microsoft.com/office/officeart/2008/layout/AlternatingHexagons"/>
    <dgm:cxn modelId="{40257BCC-1221-4B7A-A189-6697E585613A}" type="presParOf" srcId="{50F387B6-5741-4E52-BD5F-98333E3B0830}" destId="{39653454-7DAE-4F4C-8BBA-E33F7C8B17D4}" srcOrd="0" destOrd="0" presId="urn:microsoft.com/office/officeart/2008/layout/AlternatingHexagons"/>
    <dgm:cxn modelId="{0EEDB640-DA3F-4A86-9CD1-CF12F127D29D}" type="presParOf" srcId="{39653454-7DAE-4F4C-8BBA-E33F7C8B17D4}" destId="{58079862-B219-4C08-8F3A-B0D8D9AA6BB1}" srcOrd="0" destOrd="0" presId="urn:microsoft.com/office/officeart/2008/layout/AlternatingHexagons"/>
    <dgm:cxn modelId="{B9E7E4CE-96CC-4637-8EAE-2C3D6DD008EF}" type="presParOf" srcId="{39653454-7DAE-4F4C-8BBA-E33F7C8B17D4}" destId="{A96971CA-2E70-416B-98BD-4FFF54A652C2}" srcOrd="1" destOrd="0" presId="urn:microsoft.com/office/officeart/2008/layout/AlternatingHexagons"/>
    <dgm:cxn modelId="{E73D1BD3-1125-42DC-B006-37F2A5220148}" type="presParOf" srcId="{39653454-7DAE-4F4C-8BBA-E33F7C8B17D4}" destId="{EFE21EAE-537A-488B-BFCB-12BAAF89037B}" srcOrd="2" destOrd="0" presId="urn:microsoft.com/office/officeart/2008/layout/AlternatingHexagons"/>
    <dgm:cxn modelId="{5BB9F6DA-A9E2-4166-956B-549864DFB962}" type="presParOf" srcId="{39653454-7DAE-4F4C-8BBA-E33F7C8B17D4}" destId="{F86E1CD5-196A-4E19-A81D-61FE93721367}" srcOrd="3" destOrd="0" presId="urn:microsoft.com/office/officeart/2008/layout/AlternatingHexagons"/>
    <dgm:cxn modelId="{4E58B40B-AA6C-47B5-845A-24DF00ED9992}" type="presParOf" srcId="{39653454-7DAE-4F4C-8BBA-E33F7C8B17D4}" destId="{5EF8093C-0AA4-4051-B76A-E2174CC7A896}" srcOrd="4" destOrd="0" presId="urn:microsoft.com/office/officeart/2008/layout/AlternatingHexagons"/>
    <dgm:cxn modelId="{6028E00E-2A22-461B-AB70-0BC6B4266860}" type="presParOf" srcId="{50F387B6-5741-4E52-BD5F-98333E3B0830}" destId="{CC6CC1D5-A071-4FB1-9EBA-8CC3CC3CB2FD}" srcOrd="1" destOrd="0" presId="urn:microsoft.com/office/officeart/2008/layout/AlternatingHexagons"/>
    <dgm:cxn modelId="{22DBE6AE-1364-4DE1-B51C-AD89E48EDCDF}" type="presParOf" srcId="{50F387B6-5741-4E52-BD5F-98333E3B0830}" destId="{41E78B4F-8CA2-444F-BFDD-547FE5848986}" srcOrd="2" destOrd="0" presId="urn:microsoft.com/office/officeart/2008/layout/AlternatingHexagons"/>
    <dgm:cxn modelId="{F316E05B-010B-4D76-B747-85C2D6AB82EF}" type="presParOf" srcId="{41E78B4F-8CA2-444F-BFDD-547FE5848986}" destId="{6FB764C9-AF73-4D80-B9D0-7FE44886077D}" srcOrd="0" destOrd="0" presId="urn:microsoft.com/office/officeart/2008/layout/AlternatingHexagons"/>
    <dgm:cxn modelId="{9F937FA7-718C-4C86-83B7-D8E257E6FA59}" type="presParOf" srcId="{41E78B4F-8CA2-444F-BFDD-547FE5848986}" destId="{E17668EE-033B-4FCD-A3AC-D5156C044640}" srcOrd="1" destOrd="0" presId="urn:microsoft.com/office/officeart/2008/layout/AlternatingHexagons"/>
    <dgm:cxn modelId="{31C0076A-BD5F-403D-98B3-1A071F633925}" type="presParOf" srcId="{41E78B4F-8CA2-444F-BFDD-547FE5848986}" destId="{E64008AF-0193-4043-BE85-08AFA4A18430}" srcOrd="2" destOrd="0" presId="urn:microsoft.com/office/officeart/2008/layout/AlternatingHexagons"/>
    <dgm:cxn modelId="{ACC9744A-E6AB-4359-895D-7BD9B7EF2243}" type="presParOf" srcId="{41E78B4F-8CA2-444F-BFDD-547FE5848986}" destId="{61CD626D-E9F1-47F6-A202-728D62D6EE2E}" srcOrd="3" destOrd="0" presId="urn:microsoft.com/office/officeart/2008/layout/AlternatingHexagons"/>
    <dgm:cxn modelId="{86836F94-4A57-48AD-92B0-6990A347F59E}" type="presParOf" srcId="{41E78B4F-8CA2-444F-BFDD-547FE5848986}" destId="{0E00D818-051A-4748-8327-48B438751D26}" srcOrd="4" destOrd="0" presId="urn:microsoft.com/office/officeart/2008/layout/AlternatingHexagons"/>
    <dgm:cxn modelId="{9013749C-14E8-481C-8EA1-2935A94E4649}" type="presParOf" srcId="{50F387B6-5741-4E52-BD5F-98333E3B0830}" destId="{733D4BBB-78EB-4679-8CB6-6E6ED4C0A737}" srcOrd="3" destOrd="0" presId="urn:microsoft.com/office/officeart/2008/layout/AlternatingHexagons"/>
    <dgm:cxn modelId="{0FDADC3F-5B85-467D-85EE-D62191F9C626}" type="presParOf" srcId="{50F387B6-5741-4E52-BD5F-98333E3B0830}" destId="{4B93AEAD-FC96-4BC4-9A54-1F193BE96280}" srcOrd="4" destOrd="0" presId="urn:microsoft.com/office/officeart/2008/layout/AlternatingHexagons"/>
    <dgm:cxn modelId="{3FF09F92-C7C7-4EF8-B0DE-454445655DA8}" type="presParOf" srcId="{4B93AEAD-FC96-4BC4-9A54-1F193BE96280}" destId="{E76E616C-F6FA-49BC-9CB5-A7F79AE0418F}" srcOrd="0" destOrd="0" presId="urn:microsoft.com/office/officeart/2008/layout/AlternatingHexagons"/>
    <dgm:cxn modelId="{38370A31-EBA0-4623-93D4-2316CA0F46F3}" type="presParOf" srcId="{4B93AEAD-FC96-4BC4-9A54-1F193BE96280}" destId="{122CBC34-B8CD-41DC-AA33-291E8535D09E}" srcOrd="1" destOrd="0" presId="urn:microsoft.com/office/officeart/2008/layout/AlternatingHexagons"/>
    <dgm:cxn modelId="{972E641B-B477-47F3-85DC-AD29C4EC2527}" type="presParOf" srcId="{4B93AEAD-FC96-4BC4-9A54-1F193BE96280}" destId="{33C31092-BC94-49C5-9A9C-4FF9C85E6E54}" srcOrd="2" destOrd="0" presId="urn:microsoft.com/office/officeart/2008/layout/AlternatingHexagons"/>
    <dgm:cxn modelId="{A4992D08-9154-42D7-B2E8-7A445FEAD532}" type="presParOf" srcId="{4B93AEAD-FC96-4BC4-9A54-1F193BE96280}" destId="{C3659AE6-F79C-45A0-9FC1-71934C066B4E}" srcOrd="3" destOrd="0" presId="urn:microsoft.com/office/officeart/2008/layout/AlternatingHexagons"/>
    <dgm:cxn modelId="{E9F8AC52-E2DB-4FD8-9FD6-493D11D58F8F}" type="presParOf" srcId="{4B93AEAD-FC96-4BC4-9A54-1F193BE96280}" destId="{F9710B49-B7FC-42A5-BF6B-32021F7EE82D}"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F3DFBF-3BC9-4B20-B2CA-047D92D2461C}" type="doc">
      <dgm:prSet loTypeId="urn:microsoft.com/office/officeart/2005/8/layout/arrow2#2" loCatId="process" qsTypeId="urn:microsoft.com/office/officeart/2005/8/quickstyle/simple1#150" qsCatId="simple" csTypeId="urn:microsoft.com/office/officeart/2005/8/colors/accent2_4#1" csCatId="accent2" phldr="1"/>
      <dgm:spPr/>
    </dgm:pt>
    <dgm:pt modelId="{C795368E-AAC5-4571-86E3-5762794689F4}">
      <dgm:prSet phldrT="[文本]" custT="1"/>
      <dgm:spPr/>
      <dgm:t>
        <a:bodyPr/>
        <a:lstStyle/>
        <a:p>
          <a:r>
            <a:rPr lang="zh-CN" altLang="en-US" sz="2800" dirty="0">
              <a:latin typeface="+mn-lt"/>
              <a:ea typeface="+mn-ea"/>
              <a:cs typeface="+mn-ea"/>
              <a:sym typeface="+mn-lt"/>
            </a:rPr>
            <a:t>中秋传说</a:t>
          </a:r>
        </a:p>
      </dgm:t>
    </dgm:pt>
    <dgm:pt modelId="{4C801E66-AB7D-4955-9237-29D1C699FF44}" type="parTrans" cxnId="{ACA0FA05-53FC-4451-89AB-277B7A1835A5}">
      <dgm:prSet/>
      <dgm:spPr/>
      <dgm:t>
        <a:bodyPr/>
        <a:lstStyle/>
        <a:p>
          <a:endParaRPr lang="zh-CN" altLang="en-US">
            <a:latin typeface="思源宋体 CN Heavy" panose="02020900000000000000" pitchFamily="18" charset="-122"/>
            <a:ea typeface="思源宋体 CN Heavy" panose="02020900000000000000" pitchFamily="18" charset="-122"/>
          </a:endParaRPr>
        </a:p>
      </dgm:t>
    </dgm:pt>
    <dgm:pt modelId="{1BCB0277-2B77-444E-B75D-FDE185996541}" type="sibTrans" cxnId="{ACA0FA05-53FC-4451-89AB-277B7A1835A5}">
      <dgm:prSet/>
      <dgm:spPr/>
      <dgm:t>
        <a:bodyPr/>
        <a:lstStyle/>
        <a:p>
          <a:endParaRPr lang="zh-CN" altLang="en-US">
            <a:latin typeface="思源宋体 CN Heavy" panose="02020900000000000000" pitchFamily="18" charset="-122"/>
            <a:ea typeface="思源宋体 CN Heavy" panose="02020900000000000000" pitchFamily="18" charset="-122"/>
          </a:endParaRPr>
        </a:p>
      </dgm:t>
    </dgm:pt>
    <dgm:pt modelId="{4739F932-7465-4D57-A57C-97D4D4DC9A19}">
      <dgm:prSet phldrT="[文本]" custT="1"/>
      <dgm:spPr/>
      <dgm:t>
        <a:bodyPr/>
        <a:lstStyle/>
        <a:p>
          <a:r>
            <a:rPr lang="zh-CN" altLang="en-US" sz="2800" dirty="0">
              <a:latin typeface="+mn-lt"/>
              <a:ea typeface="+mn-ea"/>
              <a:cs typeface="+mn-ea"/>
              <a:sym typeface="+mn-lt"/>
            </a:rPr>
            <a:t>中秋传说</a:t>
          </a:r>
        </a:p>
      </dgm:t>
    </dgm:pt>
    <dgm:pt modelId="{57C198FE-EE27-4454-B947-428D2AC0832D}" type="parTrans" cxnId="{CE0BB905-0699-44DB-825B-ADB6040FFF45}">
      <dgm:prSet/>
      <dgm:spPr/>
      <dgm:t>
        <a:bodyPr/>
        <a:lstStyle/>
        <a:p>
          <a:endParaRPr lang="zh-CN" altLang="en-US">
            <a:latin typeface="思源宋体 CN Heavy" panose="02020900000000000000" pitchFamily="18" charset="-122"/>
            <a:ea typeface="思源宋体 CN Heavy" panose="02020900000000000000" pitchFamily="18" charset="-122"/>
          </a:endParaRPr>
        </a:p>
      </dgm:t>
    </dgm:pt>
    <dgm:pt modelId="{097CFA98-3DAE-48C7-B9A7-0B7AF3A04317}" type="sibTrans" cxnId="{CE0BB905-0699-44DB-825B-ADB6040FFF45}">
      <dgm:prSet/>
      <dgm:spPr/>
      <dgm:t>
        <a:bodyPr/>
        <a:lstStyle/>
        <a:p>
          <a:endParaRPr lang="zh-CN" altLang="en-US">
            <a:latin typeface="思源宋体 CN Heavy" panose="02020900000000000000" pitchFamily="18" charset="-122"/>
            <a:ea typeface="思源宋体 CN Heavy" panose="02020900000000000000" pitchFamily="18" charset="-122"/>
          </a:endParaRPr>
        </a:p>
      </dgm:t>
    </dgm:pt>
    <dgm:pt modelId="{5C7647C9-D519-426B-BFB6-20A2F629E94B}">
      <dgm:prSet phldrT="[文本]" custT="1"/>
      <dgm:spPr/>
      <dgm:t>
        <a:bodyPr/>
        <a:lstStyle/>
        <a:p>
          <a:r>
            <a:rPr lang="zh-CN" altLang="en-US" sz="2800" dirty="0">
              <a:latin typeface="+mn-lt"/>
              <a:ea typeface="+mn-ea"/>
              <a:cs typeface="+mn-ea"/>
              <a:sym typeface="+mn-lt"/>
            </a:rPr>
            <a:t>中秋传说</a:t>
          </a:r>
        </a:p>
      </dgm:t>
    </dgm:pt>
    <dgm:pt modelId="{66C56B16-9DD9-4C9B-8AE1-5A7E9CE54473}" type="parTrans" cxnId="{26525BCE-1B85-47F6-ABD3-22CFEB4EB888}">
      <dgm:prSet/>
      <dgm:spPr/>
      <dgm:t>
        <a:bodyPr/>
        <a:lstStyle/>
        <a:p>
          <a:endParaRPr lang="zh-CN" altLang="en-US">
            <a:latin typeface="思源宋体 CN Heavy" panose="02020900000000000000" pitchFamily="18" charset="-122"/>
            <a:ea typeface="思源宋体 CN Heavy" panose="02020900000000000000" pitchFamily="18" charset="-122"/>
          </a:endParaRPr>
        </a:p>
      </dgm:t>
    </dgm:pt>
    <dgm:pt modelId="{F58A1ABE-CC05-45CA-9EB7-FA84D73E4CB6}" type="sibTrans" cxnId="{26525BCE-1B85-47F6-ABD3-22CFEB4EB888}">
      <dgm:prSet/>
      <dgm:spPr/>
      <dgm:t>
        <a:bodyPr/>
        <a:lstStyle/>
        <a:p>
          <a:endParaRPr lang="zh-CN" altLang="en-US">
            <a:latin typeface="思源宋体 CN Heavy" panose="02020900000000000000" pitchFamily="18" charset="-122"/>
            <a:ea typeface="思源宋体 CN Heavy" panose="02020900000000000000" pitchFamily="18" charset="-122"/>
          </a:endParaRPr>
        </a:p>
      </dgm:t>
    </dgm:pt>
    <dgm:pt modelId="{0FCBAF35-1291-484F-962A-5CCACCF9B8DD}" type="pres">
      <dgm:prSet presAssocID="{94F3DFBF-3BC9-4B20-B2CA-047D92D2461C}" presName="arrowDiagram" presStyleCnt="0">
        <dgm:presLayoutVars>
          <dgm:chMax val="5"/>
          <dgm:dir/>
          <dgm:resizeHandles val="exact"/>
        </dgm:presLayoutVars>
      </dgm:prSet>
      <dgm:spPr/>
    </dgm:pt>
    <dgm:pt modelId="{C173210C-365E-4A58-9EC9-98A349B563E9}" type="pres">
      <dgm:prSet presAssocID="{94F3DFBF-3BC9-4B20-B2CA-047D92D2461C}" presName="arrow" presStyleLbl="bgShp" presStyleIdx="0" presStyleCnt="1"/>
      <dgm:spPr/>
    </dgm:pt>
    <dgm:pt modelId="{D0B6AC52-1F1E-44CE-8FE1-3AEBE38BF992}" type="pres">
      <dgm:prSet presAssocID="{94F3DFBF-3BC9-4B20-B2CA-047D92D2461C}" presName="arrowDiagram3" presStyleCnt="0"/>
      <dgm:spPr/>
    </dgm:pt>
    <dgm:pt modelId="{EAABC9D6-8170-424D-9F07-35CBDFD5C1D2}" type="pres">
      <dgm:prSet presAssocID="{C795368E-AAC5-4571-86E3-5762794689F4}" presName="bullet3a" presStyleLbl="node1" presStyleIdx="0" presStyleCnt="3"/>
      <dgm:spPr/>
    </dgm:pt>
    <dgm:pt modelId="{D6CCFC6C-EF1B-4A8A-ABD7-C290CD5B5B56}" type="pres">
      <dgm:prSet presAssocID="{C795368E-AAC5-4571-86E3-5762794689F4}" presName="textBox3a" presStyleLbl="revTx" presStyleIdx="0" presStyleCnt="3" custLinFactNeighborX="12056" custLinFactNeighborY="-4152">
        <dgm:presLayoutVars>
          <dgm:bulletEnabled val="1"/>
        </dgm:presLayoutVars>
      </dgm:prSet>
      <dgm:spPr/>
      <dgm:t>
        <a:bodyPr/>
        <a:lstStyle/>
        <a:p>
          <a:endParaRPr lang="zh-CN" altLang="en-US"/>
        </a:p>
      </dgm:t>
    </dgm:pt>
    <dgm:pt modelId="{216FEAEE-D600-4471-AEC4-995B40435344}" type="pres">
      <dgm:prSet presAssocID="{4739F932-7465-4D57-A57C-97D4D4DC9A19}" presName="bullet3b" presStyleLbl="node1" presStyleIdx="1" presStyleCnt="3"/>
      <dgm:spPr/>
    </dgm:pt>
    <dgm:pt modelId="{F896146E-A171-47A5-AD89-697A909F8EA0}" type="pres">
      <dgm:prSet presAssocID="{4739F932-7465-4D57-A57C-97D4D4DC9A19}" presName="textBox3b" presStyleLbl="revTx" presStyleIdx="1" presStyleCnt="3" custScaleX="134375" custLinFactNeighborX="35437" custLinFactNeighborY="8087">
        <dgm:presLayoutVars>
          <dgm:bulletEnabled val="1"/>
        </dgm:presLayoutVars>
      </dgm:prSet>
      <dgm:spPr/>
      <dgm:t>
        <a:bodyPr/>
        <a:lstStyle/>
        <a:p>
          <a:endParaRPr lang="zh-CN" altLang="en-US"/>
        </a:p>
      </dgm:t>
    </dgm:pt>
    <dgm:pt modelId="{77C41B63-1B03-49FD-8703-F19428AE3BDB}" type="pres">
      <dgm:prSet presAssocID="{5C7647C9-D519-426B-BFB6-20A2F629E94B}" presName="bullet3c" presStyleLbl="node1" presStyleIdx="2" presStyleCnt="3"/>
      <dgm:spPr/>
    </dgm:pt>
    <dgm:pt modelId="{11C438BF-F50A-4602-892C-2FD4E5277AB4}" type="pres">
      <dgm:prSet presAssocID="{5C7647C9-D519-426B-BFB6-20A2F629E94B}" presName="textBox3c" presStyleLbl="revTx" presStyleIdx="2" presStyleCnt="3" custScaleX="129687" custScaleY="78702" custLinFactNeighborX="8649" custLinFactNeighborY="-438">
        <dgm:presLayoutVars>
          <dgm:bulletEnabled val="1"/>
        </dgm:presLayoutVars>
      </dgm:prSet>
      <dgm:spPr/>
      <dgm:t>
        <a:bodyPr/>
        <a:lstStyle/>
        <a:p>
          <a:endParaRPr lang="zh-CN" altLang="en-US"/>
        </a:p>
      </dgm:t>
    </dgm:pt>
  </dgm:ptLst>
  <dgm:cxnLst>
    <dgm:cxn modelId="{26525BCE-1B85-47F6-ABD3-22CFEB4EB888}" srcId="{94F3DFBF-3BC9-4B20-B2CA-047D92D2461C}" destId="{5C7647C9-D519-426B-BFB6-20A2F629E94B}" srcOrd="2" destOrd="0" parTransId="{66C56B16-9DD9-4C9B-8AE1-5A7E9CE54473}" sibTransId="{F58A1ABE-CC05-45CA-9EB7-FA84D73E4CB6}"/>
    <dgm:cxn modelId="{CE0BB905-0699-44DB-825B-ADB6040FFF45}" srcId="{94F3DFBF-3BC9-4B20-B2CA-047D92D2461C}" destId="{4739F932-7465-4D57-A57C-97D4D4DC9A19}" srcOrd="1" destOrd="0" parTransId="{57C198FE-EE27-4454-B947-428D2AC0832D}" sibTransId="{097CFA98-3DAE-48C7-B9A7-0B7AF3A04317}"/>
    <dgm:cxn modelId="{ACA0FA05-53FC-4451-89AB-277B7A1835A5}" srcId="{94F3DFBF-3BC9-4B20-B2CA-047D92D2461C}" destId="{C795368E-AAC5-4571-86E3-5762794689F4}" srcOrd="0" destOrd="0" parTransId="{4C801E66-AB7D-4955-9237-29D1C699FF44}" sibTransId="{1BCB0277-2B77-444E-B75D-FDE185996541}"/>
    <dgm:cxn modelId="{06866786-27BD-4D77-89D9-84C13A537661}" type="presOf" srcId="{4739F932-7465-4D57-A57C-97D4D4DC9A19}" destId="{F896146E-A171-47A5-AD89-697A909F8EA0}" srcOrd="0" destOrd="0" presId="urn:microsoft.com/office/officeart/2005/8/layout/arrow2#2"/>
    <dgm:cxn modelId="{75C08BB1-5A56-4880-A511-91A1A70EC207}" type="presOf" srcId="{5C7647C9-D519-426B-BFB6-20A2F629E94B}" destId="{11C438BF-F50A-4602-892C-2FD4E5277AB4}" srcOrd="0" destOrd="0" presId="urn:microsoft.com/office/officeart/2005/8/layout/arrow2#2"/>
    <dgm:cxn modelId="{6DE8270C-4CDC-413E-A187-F8B7306B751D}" type="presOf" srcId="{C795368E-AAC5-4571-86E3-5762794689F4}" destId="{D6CCFC6C-EF1B-4A8A-ABD7-C290CD5B5B56}" srcOrd="0" destOrd="0" presId="urn:microsoft.com/office/officeart/2005/8/layout/arrow2#2"/>
    <dgm:cxn modelId="{7625E122-5565-47E0-A5E6-F35FB41E0F3A}" type="presOf" srcId="{94F3DFBF-3BC9-4B20-B2CA-047D92D2461C}" destId="{0FCBAF35-1291-484F-962A-5CCACCF9B8DD}" srcOrd="0" destOrd="0" presId="urn:microsoft.com/office/officeart/2005/8/layout/arrow2#2"/>
    <dgm:cxn modelId="{0C052F9C-22A8-4C8F-AA2D-FB7A3BD233E0}" type="presParOf" srcId="{0FCBAF35-1291-484F-962A-5CCACCF9B8DD}" destId="{C173210C-365E-4A58-9EC9-98A349B563E9}" srcOrd="0" destOrd="0" presId="urn:microsoft.com/office/officeart/2005/8/layout/arrow2#2"/>
    <dgm:cxn modelId="{063A3902-F002-400C-AEFB-0546D6E4D6E1}" type="presParOf" srcId="{0FCBAF35-1291-484F-962A-5CCACCF9B8DD}" destId="{D0B6AC52-1F1E-44CE-8FE1-3AEBE38BF992}" srcOrd="1" destOrd="0" presId="urn:microsoft.com/office/officeart/2005/8/layout/arrow2#2"/>
    <dgm:cxn modelId="{AE3D4221-6259-4597-ABF8-E793B249A90C}" type="presParOf" srcId="{D0B6AC52-1F1E-44CE-8FE1-3AEBE38BF992}" destId="{EAABC9D6-8170-424D-9F07-35CBDFD5C1D2}" srcOrd="0" destOrd="0" presId="urn:microsoft.com/office/officeart/2005/8/layout/arrow2#2"/>
    <dgm:cxn modelId="{DDBCD2D0-B486-4300-AA5E-ED4C5A08371F}" type="presParOf" srcId="{D0B6AC52-1F1E-44CE-8FE1-3AEBE38BF992}" destId="{D6CCFC6C-EF1B-4A8A-ABD7-C290CD5B5B56}" srcOrd="1" destOrd="0" presId="urn:microsoft.com/office/officeart/2005/8/layout/arrow2#2"/>
    <dgm:cxn modelId="{9CC968CD-0B8A-4F80-8F4C-234EBC98EBB6}" type="presParOf" srcId="{D0B6AC52-1F1E-44CE-8FE1-3AEBE38BF992}" destId="{216FEAEE-D600-4471-AEC4-995B40435344}" srcOrd="2" destOrd="0" presId="urn:microsoft.com/office/officeart/2005/8/layout/arrow2#2"/>
    <dgm:cxn modelId="{31EFBD7A-A1B8-41FB-83D8-146C96BF7CAF}" type="presParOf" srcId="{D0B6AC52-1F1E-44CE-8FE1-3AEBE38BF992}" destId="{F896146E-A171-47A5-AD89-697A909F8EA0}" srcOrd="3" destOrd="0" presId="urn:microsoft.com/office/officeart/2005/8/layout/arrow2#2"/>
    <dgm:cxn modelId="{04B55069-BE0D-4502-AB6C-477100F39562}" type="presParOf" srcId="{D0B6AC52-1F1E-44CE-8FE1-3AEBE38BF992}" destId="{77C41B63-1B03-49FD-8703-F19428AE3BDB}" srcOrd="4" destOrd="0" presId="urn:microsoft.com/office/officeart/2005/8/layout/arrow2#2"/>
    <dgm:cxn modelId="{DFCF3CE3-7044-4531-9714-D79932877184}" type="presParOf" srcId="{D0B6AC52-1F1E-44CE-8FE1-3AEBE38BF992}" destId="{11C438BF-F50A-4602-892C-2FD4E5277AB4}" srcOrd="5" destOrd="0" presId="urn:microsoft.com/office/officeart/2005/8/layout/arrow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79862-B219-4C08-8F3A-B0D8D9AA6BB1}">
      <dsp:nvSpPr>
        <dsp:cNvPr id="0" name=""/>
        <dsp:cNvSpPr/>
      </dsp:nvSpPr>
      <dsp:spPr>
        <a:xfrm rot="5400000">
          <a:off x="2667990" y="99403"/>
          <a:ext cx="1528171" cy="1329509"/>
        </a:xfrm>
        <a:prstGeom prst="hexagon">
          <a:avLst>
            <a:gd name="adj" fmla="val 25000"/>
            <a:gd name="vf" fmla="val 115470"/>
          </a:avLst>
        </a:prstGeom>
        <a:solidFill>
          <a:schemeClr val="accent2">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a:latin typeface="+mn-lt"/>
              <a:ea typeface="+mn-ea"/>
              <a:cs typeface="+mn-ea"/>
              <a:sym typeface="+mn-lt"/>
            </a:rPr>
            <a:t>中秋</a:t>
          </a:r>
        </a:p>
      </dsp:txBody>
      <dsp:txXfrm rot="-5400000">
        <a:off x="2974503" y="238212"/>
        <a:ext cx="915145" cy="1051891"/>
      </dsp:txXfrm>
    </dsp:sp>
    <dsp:sp modelId="{A96971CA-2E70-416B-98BD-4FFF54A652C2}">
      <dsp:nvSpPr>
        <dsp:cNvPr id="0" name=""/>
        <dsp:cNvSpPr/>
      </dsp:nvSpPr>
      <dsp:spPr>
        <a:xfrm>
          <a:off x="4137174" y="305706"/>
          <a:ext cx="1705439" cy="916902"/>
        </a:xfrm>
        <a:prstGeom prst="rect">
          <a:avLst/>
        </a:prstGeom>
        <a:noFill/>
        <a:ln>
          <a:noFill/>
        </a:ln>
        <a:effectLst/>
      </dsp:spPr>
      <dsp:style>
        <a:lnRef idx="0">
          <a:scrgbClr r="0" g="0" b="0"/>
        </a:lnRef>
        <a:fillRef idx="0">
          <a:scrgbClr r="0" g="0" b="0"/>
        </a:fillRef>
        <a:effectRef idx="0">
          <a:scrgbClr r="0" g="0" b="0"/>
        </a:effectRef>
        <a:fontRef idx="minor"/>
      </dsp:style>
    </dsp:sp>
    <dsp:sp modelId="{5EF8093C-0AA4-4051-B76A-E2174CC7A896}">
      <dsp:nvSpPr>
        <dsp:cNvPr id="0" name=""/>
        <dsp:cNvSpPr/>
      </dsp:nvSpPr>
      <dsp:spPr>
        <a:xfrm rot="5400000">
          <a:off x="1232120" y="99403"/>
          <a:ext cx="1528171" cy="1329509"/>
        </a:xfrm>
        <a:prstGeom prst="hexagon">
          <a:avLst>
            <a:gd name="adj" fmla="val 25000"/>
            <a:gd name="vf" fmla="val 115470"/>
          </a:avLst>
        </a:prstGeom>
        <a:blipFill dpi="0" rotWithShape="1">
          <a:blip xmlns:r="http://schemas.openxmlformats.org/officeDocument/2006/relationships" r:embed="rId1" cstate="screen"/>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dirty="0">
            <a:latin typeface="阿里巴巴普惠体 L" panose="00020600040101010101" pitchFamily="18" charset="-122"/>
            <a:ea typeface="阿里巴巴普惠体 L" panose="00020600040101010101" pitchFamily="18" charset="-122"/>
          </a:endParaRPr>
        </a:p>
      </dsp:txBody>
      <dsp:txXfrm rot="-5400000">
        <a:off x="1538633" y="238212"/>
        <a:ext cx="915145" cy="1051891"/>
      </dsp:txXfrm>
    </dsp:sp>
    <dsp:sp modelId="{6FB764C9-AF73-4D80-B9D0-7FE44886077D}">
      <dsp:nvSpPr>
        <dsp:cNvPr id="0" name=""/>
        <dsp:cNvSpPr/>
      </dsp:nvSpPr>
      <dsp:spPr>
        <a:xfrm rot="5400000">
          <a:off x="1947304" y="1396515"/>
          <a:ext cx="1528171" cy="1329509"/>
        </a:xfrm>
        <a:prstGeom prst="hexagon">
          <a:avLst>
            <a:gd name="adj" fmla="val 25000"/>
            <a:gd name="vf" fmla="val 115470"/>
          </a:avLst>
        </a:prstGeom>
        <a:solidFill>
          <a:schemeClr val="accent2">
            <a:shade val="80000"/>
            <a:hueOff val="0"/>
            <a:satOff val="0"/>
            <a:lumOff val="693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a:latin typeface="+mn-lt"/>
              <a:ea typeface="+mn-ea"/>
              <a:cs typeface="+mn-ea"/>
              <a:sym typeface="+mn-lt"/>
            </a:rPr>
            <a:t>团圆</a:t>
          </a:r>
        </a:p>
      </dsp:txBody>
      <dsp:txXfrm rot="-5400000">
        <a:off x="2253817" y="1535324"/>
        <a:ext cx="915145" cy="1051891"/>
      </dsp:txXfrm>
    </dsp:sp>
    <dsp:sp modelId="{E17668EE-033B-4FCD-A3AC-D5156C044640}">
      <dsp:nvSpPr>
        <dsp:cNvPr id="0" name=""/>
        <dsp:cNvSpPr/>
      </dsp:nvSpPr>
      <dsp:spPr>
        <a:xfrm>
          <a:off x="341196" y="1602818"/>
          <a:ext cx="1650425" cy="916902"/>
        </a:xfrm>
        <a:prstGeom prst="rect">
          <a:avLst/>
        </a:prstGeom>
        <a:noFill/>
        <a:ln>
          <a:noFill/>
        </a:ln>
        <a:effectLst/>
      </dsp:spPr>
      <dsp:style>
        <a:lnRef idx="0">
          <a:scrgbClr r="0" g="0" b="0"/>
        </a:lnRef>
        <a:fillRef idx="0">
          <a:scrgbClr r="0" g="0" b="0"/>
        </a:fillRef>
        <a:effectRef idx="0">
          <a:scrgbClr r="0" g="0" b="0"/>
        </a:effectRef>
        <a:fontRef idx="minor"/>
      </dsp:style>
    </dsp:sp>
    <dsp:sp modelId="{0E00D818-051A-4748-8327-48B438751D26}">
      <dsp:nvSpPr>
        <dsp:cNvPr id="0" name=""/>
        <dsp:cNvSpPr/>
      </dsp:nvSpPr>
      <dsp:spPr>
        <a:xfrm rot="5400000">
          <a:off x="3383174" y="1396515"/>
          <a:ext cx="1528171" cy="1329509"/>
        </a:xfrm>
        <a:prstGeom prst="hexagon">
          <a:avLst>
            <a:gd name="adj" fmla="val 25000"/>
            <a:gd name="vf" fmla="val 115470"/>
          </a:avLst>
        </a:prstGeom>
        <a:blipFill rotWithShape="0">
          <a:blip xmlns:r="http://schemas.openxmlformats.org/officeDocument/2006/relationships" r:embed="rId2" cstate="screen"/>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dirty="0">
            <a:latin typeface="阿里巴巴普惠体 L" panose="00020600040101010101" pitchFamily="18" charset="-122"/>
            <a:ea typeface="阿里巴巴普惠体 L" panose="00020600040101010101" pitchFamily="18" charset="-122"/>
          </a:endParaRPr>
        </a:p>
      </dsp:txBody>
      <dsp:txXfrm rot="-5400000">
        <a:off x="3689687" y="1535324"/>
        <a:ext cx="915145" cy="1051891"/>
      </dsp:txXfrm>
    </dsp:sp>
    <dsp:sp modelId="{E76E616C-F6FA-49BC-9CB5-A7F79AE0418F}">
      <dsp:nvSpPr>
        <dsp:cNvPr id="0" name=""/>
        <dsp:cNvSpPr/>
      </dsp:nvSpPr>
      <dsp:spPr>
        <a:xfrm rot="5400000">
          <a:off x="2667990" y="2693627"/>
          <a:ext cx="1528171" cy="1329509"/>
        </a:xfrm>
        <a:prstGeom prst="hexagon">
          <a:avLst>
            <a:gd name="adj" fmla="val 25000"/>
            <a:gd name="vf" fmla="val 115470"/>
          </a:avLst>
        </a:prstGeom>
        <a:solidFill>
          <a:schemeClr val="accent2">
            <a:shade val="80000"/>
            <a:hueOff val="0"/>
            <a:satOff val="0"/>
            <a:lumOff val="1387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CN" altLang="en-US" sz="2700" kern="1200" dirty="0">
              <a:latin typeface="+mn-lt"/>
              <a:ea typeface="+mn-ea"/>
              <a:cs typeface="+mn-ea"/>
              <a:sym typeface="+mn-lt"/>
            </a:rPr>
            <a:t>满月</a:t>
          </a:r>
        </a:p>
      </dsp:txBody>
      <dsp:txXfrm rot="-5400000">
        <a:off x="2974503" y="2832436"/>
        <a:ext cx="915145" cy="1051891"/>
      </dsp:txXfrm>
    </dsp:sp>
    <dsp:sp modelId="{122CBC34-B8CD-41DC-AA33-291E8535D09E}">
      <dsp:nvSpPr>
        <dsp:cNvPr id="0" name=""/>
        <dsp:cNvSpPr/>
      </dsp:nvSpPr>
      <dsp:spPr>
        <a:xfrm>
          <a:off x="4137174" y="2899930"/>
          <a:ext cx="1705439" cy="916902"/>
        </a:xfrm>
        <a:prstGeom prst="rect">
          <a:avLst/>
        </a:prstGeom>
        <a:noFill/>
        <a:ln>
          <a:noFill/>
        </a:ln>
        <a:effectLst/>
      </dsp:spPr>
      <dsp:style>
        <a:lnRef idx="0">
          <a:scrgbClr r="0" g="0" b="0"/>
        </a:lnRef>
        <a:fillRef idx="0">
          <a:scrgbClr r="0" g="0" b="0"/>
        </a:fillRef>
        <a:effectRef idx="0">
          <a:scrgbClr r="0" g="0" b="0"/>
        </a:effectRef>
        <a:fontRef idx="minor"/>
      </dsp:style>
    </dsp:sp>
    <dsp:sp modelId="{F9710B49-B7FC-42A5-BF6B-32021F7EE82D}">
      <dsp:nvSpPr>
        <dsp:cNvPr id="0" name=""/>
        <dsp:cNvSpPr/>
      </dsp:nvSpPr>
      <dsp:spPr>
        <a:xfrm rot="5400000">
          <a:off x="1232120" y="2693627"/>
          <a:ext cx="1528171" cy="1329509"/>
        </a:xfrm>
        <a:prstGeom prst="hexagon">
          <a:avLst>
            <a:gd name="adj" fmla="val 25000"/>
            <a:gd name="vf" fmla="val 115470"/>
          </a:avLst>
        </a:prstGeom>
        <a:blipFill rotWithShape="0">
          <a:blip xmlns:r="http://schemas.openxmlformats.org/officeDocument/2006/relationships" r:embed="rId3" cstate="screen"/>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CN" altLang="en-US" sz="3600" kern="1200" dirty="0">
            <a:latin typeface="阿里巴巴普惠体 L" panose="00020600040101010101" pitchFamily="18" charset="-122"/>
            <a:ea typeface="阿里巴巴普惠体 L" panose="00020600040101010101" pitchFamily="18" charset="-122"/>
          </a:endParaRPr>
        </a:p>
      </dsp:txBody>
      <dsp:txXfrm rot="-5400000">
        <a:off x="1538633" y="2832436"/>
        <a:ext cx="915145" cy="10518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3210C-365E-4A58-9EC9-98A349B563E9}">
      <dsp:nvSpPr>
        <dsp:cNvPr id="0" name=""/>
        <dsp:cNvSpPr/>
      </dsp:nvSpPr>
      <dsp:spPr>
        <a:xfrm>
          <a:off x="0" y="169333"/>
          <a:ext cx="8128000" cy="5079999"/>
        </a:xfrm>
        <a:prstGeom prst="swooshArrow">
          <a:avLst>
            <a:gd name="adj1" fmla="val 25000"/>
            <a:gd name="adj2" fmla="val 25000"/>
          </a:avLst>
        </a:prstGeom>
        <a:solidFill>
          <a:schemeClr val="accent2">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BC9D6-8170-424D-9F07-35CBDFD5C1D2}">
      <dsp:nvSpPr>
        <dsp:cNvPr id="0" name=""/>
        <dsp:cNvSpPr/>
      </dsp:nvSpPr>
      <dsp:spPr>
        <a:xfrm>
          <a:off x="1032256" y="3675549"/>
          <a:ext cx="211328" cy="211328"/>
        </a:xfrm>
        <a:prstGeom prst="ellipse">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CCFC6C-EF1B-4A8A-ABD7-C290CD5B5B56}">
      <dsp:nvSpPr>
        <dsp:cNvPr id="0" name=""/>
        <dsp:cNvSpPr/>
      </dsp:nvSpPr>
      <dsp:spPr>
        <a:xfrm>
          <a:off x="1366239" y="3720257"/>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lvl="0" algn="l" defTabSz="1244600">
            <a:lnSpc>
              <a:spcPct val="90000"/>
            </a:lnSpc>
            <a:spcBef>
              <a:spcPct val="0"/>
            </a:spcBef>
            <a:spcAft>
              <a:spcPct val="35000"/>
            </a:spcAft>
          </a:pPr>
          <a:r>
            <a:rPr lang="zh-CN" altLang="en-US" sz="2800" kern="1200" dirty="0">
              <a:latin typeface="+mn-lt"/>
              <a:ea typeface="+mn-ea"/>
              <a:cs typeface="+mn-ea"/>
              <a:sym typeface="+mn-lt"/>
            </a:rPr>
            <a:t>中秋传说</a:t>
          </a:r>
        </a:p>
      </dsp:txBody>
      <dsp:txXfrm>
        <a:off x="1366239" y="3720257"/>
        <a:ext cx="1893824" cy="1468120"/>
      </dsp:txXfrm>
    </dsp:sp>
    <dsp:sp modelId="{216FEAEE-D600-4471-AEC4-995B40435344}">
      <dsp:nvSpPr>
        <dsp:cNvPr id="0" name=""/>
        <dsp:cNvSpPr/>
      </dsp:nvSpPr>
      <dsp:spPr>
        <a:xfrm>
          <a:off x="2897632" y="2294805"/>
          <a:ext cx="382016" cy="382016"/>
        </a:xfrm>
        <a:prstGeom prst="ellipse">
          <a:avLst/>
        </a:prstGeom>
        <a:solidFill>
          <a:schemeClr val="accent2">
            <a:shade val="50000"/>
            <a:hueOff val="0"/>
            <a:satOff val="0"/>
            <a:lumOff val="247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96146E-A171-47A5-AD89-697A909F8EA0}">
      <dsp:nvSpPr>
        <dsp:cNvPr id="0" name=""/>
        <dsp:cNvSpPr/>
      </dsp:nvSpPr>
      <dsp:spPr>
        <a:xfrm>
          <a:off x="3444636" y="2655147"/>
          <a:ext cx="262128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lvl="0" algn="l" defTabSz="1244600">
            <a:lnSpc>
              <a:spcPct val="90000"/>
            </a:lnSpc>
            <a:spcBef>
              <a:spcPct val="0"/>
            </a:spcBef>
            <a:spcAft>
              <a:spcPct val="35000"/>
            </a:spcAft>
          </a:pPr>
          <a:r>
            <a:rPr lang="zh-CN" altLang="en-US" sz="2800" kern="1200" dirty="0">
              <a:latin typeface="+mn-lt"/>
              <a:ea typeface="+mn-ea"/>
              <a:cs typeface="+mn-ea"/>
              <a:sym typeface="+mn-lt"/>
            </a:rPr>
            <a:t>中秋传说</a:t>
          </a:r>
        </a:p>
      </dsp:txBody>
      <dsp:txXfrm>
        <a:off x="3444636" y="2655147"/>
        <a:ext cx="2621280" cy="2763519"/>
      </dsp:txXfrm>
    </dsp:sp>
    <dsp:sp modelId="{77C41B63-1B03-49FD-8703-F19428AE3BDB}">
      <dsp:nvSpPr>
        <dsp:cNvPr id="0" name=""/>
        <dsp:cNvSpPr/>
      </dsp:nvSpPr>
      <dsp:spPr>
        <a:xfrm>
          <a:off x="5140960" y="1454573"/>
          <a:ext cx="528320" cy="528320"/>
        </a:xfrm>
        <a:prstGeom prst="ellipse">
          <a:avLst/>
        </a:prstGeom>
        <a:solidFill>
          <a:schemeClr val="accent2">
            <a:shade val="50000"/>
            <a:hueOff val="0"/>
            <a:satOff val="0"/>
            <a:lumOff val="247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C438BF-F50A-4602-892C-2FD4E5277AB4}">
      <dsp:nvSpPr>
        <dsp:cNvPr id="0" name=""/>
        <dsp:cNvSpPr/>
      </dsp:nvSpPr>
      <dsp:spPr>
        <a:xfrm>
          <a:off x="5284282" y="2079243"/>
          <a:ext cx="2529830" cy="2778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lvl="0" algn="l" defTabSz="1244600">
            <a:lnSpc>
              <a:spcPct val="90000"/>
            </a:lnSpc>
            <a:spcBef>
              <a:spcPct val="0"/>
            </a:spcBef>
            <a:spcAft>
              <a:spcPct val="35000"/>
            </a:spcAft>
          </a:pPr>
          <a:r>
            <a:rPr lang="zh-CN" altLang="en-US" sz="2800" kern="1200" dirty="0">
              <a:latin typeface="+mn-lt"/>
              <a:ea typeface="+mn-ea"/>
              <a:cs typeface="+mn-ea"/>
              <a:sym typeface="+mn-lt"/>
            </a:rPr>
            <a:t>中秋传说</a:t>
          </a:r>
        </a:p>
      </dsp:txBody>
      <dsp:txXfrm>
        <a:off x="5284282" y="2079243"/>
        <a:ext cx="2529830" cy="2778652"/>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parTxLTRAlign" val="r"/>
                    <dgm:param type="parTxRTLAlign" val="r"/>
                    <dgm:param type="txAnchorVert" val="t"/>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parTxLTRAlign" val="l"/>
                            <dgm:param type="parTxRTLAlign" val="r"/>
                            <dgm:param type="txAnchorVert" val="t"/>
                          </dgm:alg>
                        </dgm:if>
                        <dgm:else name="Name15">
                          <dgm:alg type="tx">
                            <dgm:param type="parTxLTRAlign" val="l"/>
                            <dgm:param type="parTxRTLAlign" val="l"/>
                            <dgm:param type="txAnchorVert" val="t"/>
                          </dgm:alg>
                        </dgm:else>
                      </dgm:choose>
                    </dgm:if>
                    <dgm:else name="Name16">
                      <dgm:choose name="Name17">
                        <dgm:if name="Name18" axis="root des" ptType="all node" func="maxDepth" op="gt" val="1">
                          <dgm:alg type="tx">
                            <dgm:param type="parTxLTRAlign" val="l"/>
                            <dgm:param type="parTxRTLAlign" val="r"/>
                            <dgm:param type="txAnchorVertCh" val="b"/>
                            <dgm:param type="txAnchorVert" val="b"/>
                          </dgm:alg>
                        </dgm:if>
                        <dgm:else name="Name1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parTxLTRAlign" val="l"/>
                            <dgm:param type="parTxRTLAlign" val="r"/>
                            <dgm:param type="txAnchorVert" val="t"/>
                          </dgm:alg>
                        </dgm:if>
                        <dgm:else name="Name28">
                          <dgm:alg type="tx">
                            <dgm:param type="parTxLTRAlign" val="l"/>
                            <dgm:param type="parTxRTLAlign" val="l"/>
                            <dgm:param type="txAnchorVert" val="t"/>
                          </dgm:alg>
                        </dgm:else>
                      </dgm:choose>
                    </dgm:if>
                    <dgm:else name="Name29">
                      <dgm:choose name="Name30">
                        <dgm:if name="Name31" axis="root des" ptType="all node" func="maxDepth" op="gt" val="1">
                          <dgm:alg type="tx">
                            <dgm:param type="parTxLTRAlign" val="l"/>
                            <dgm:param type="parTxRTLAlign" val="r"/>
                            <dgm:param type="txAnchorVertCh" val="b"/>
                            <dgm:param type="txAnchorVert" val="b"/>
                          </dgm:alg>
                        </dgm:if>
                        <dgm:else name="Name3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parTxLTRAlign" val="l"/>
                            <dgm:param type="parTxRTLAlign" val="r"/>
                            <dgm:param type="txAnchorVert" val="t"/>
                          </dgm:alg>
                        </dgm:if>
                        <dgm:else name="Name45">
                          <dgm:alg type="tx">
                            <dgm:param type="parTxLTRAlign" val="l"/>
                            <dgm:param type="parTxRTLAlign" val="l"/>
                            <dgm:param type="txAnchorVert" val="t"/>
                          </dgm:alg>
                        </dgm:else>
                      </dgm:choose>
                    </dgm:if>
                    <dgm:else name="Name46">
                      <dgm:choose name="Name47">
                        <dgm:if name="Name48" axis="root des" ptType="all node" func="maxDepth" op="gt" val="1">
                          <dgm:alg type="tx">
                            <dgm:param type="parTxLTRAlign" val="l"/>
                            <dgm:param type="parTxRTLAlign" val="r"/>
                            <dgm:param type="txAnchorVertCh" val="b"/>
                            <dgm:param type="txAnchorVert" val="b"/>
                          </dgm:alg>
                        </dgm:if>
                        <dgm:else name="Name49">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parTxLTRAlign" val="l"/>
                            <dgm:param type="parTxRTLAlign" val="r"/>
                            <dgm:param type="txAnchorVert" val="t"/>
                          </dgm:alg>
                        </dgm:if>
                        <dgm:else name="Name58">
                          <dgm:alg type="tx">
                            <dgm:param type="parTxLTRAlign" val="l"/>
                            <dgm:param type="parTxRTLAlign" val="l"/>
                            <dgm:param type="txAnchorVert" val="t"/>
                          </dgm:alg>
                        </dgm:else>
                      </dgm:choose>
                    </dgm:if>
                    <dgm:else name="Name59">
                      <dgm:choose name="Name60">
                        <dgm:if name="Name61" axis="root des" ptType="all node" func="maxDepth" op="gt" val="1">
                          <dgm:alg type="tx">
                            <dgm:param type="parTxLTRAlign" val="l"/>
                            <dgm:param type="parTxRTLAlign" val="r"/>
                            <dgm:param type="txAnchorVertCh" val="b"/>
                            <dgm:param type="txAnchorVert" val="b"/>
                          </dgm:alg>
                        </dgm:if>
                        <dgm:else name="Name6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parTxLTRAlign" val="l"/>
                            <dgm:param type="parTxRTLAlign" val="r"/>
                            <dgm:param type="txAnchorVert" val="t"/>
                          </dgm:alg>
                        </dgm:if>
                        <dgm:else name="Name71">
                          <dgm:alg type="tx">
                            <dgm:param type="parTxLTRAlign" val="l"/>
                            <dgm:param type="parTxRTLAlign" val="l"/>
                            <dgm:param type="txAnchorVert" val="t"/>
                          </dgm:alg>
                        </dgm:else>
                      </dgm:choose>
                    </dgm:if>
                    <dgm:else name="Name72">
                      <dgm:choose name="Name73">
                        <dgm:if name="Name74" axis="root des" ptType="all node" func="maxDepth" op="gt" val="1">
                          <dgm:alg type="tx">
                            <dgm:param type="parTxLTRAlign" val="l"/>
                            <dgm:param type="parTxRTLAlign" val="r"/>
                            <dgm:param type="txAnchorVertCh" val="b"/>
                            <dgm:param type="txAnchorVert" val="b"/>
                          </dgm:alg>
                        </dgm:if>
                        <dgm:else name="Name7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param type="txAnchorVert" val="t"/>
                          </dgm:alg>
                        </dgm:if>
                        <dgm:else name="Name88">
                          <dgm:alg type="tx">
                            <dgm:param type="parTxLTRAlign" val="l"/>
                            <dgm:param type="parTxRTLAlign" val="l"/>
                            <dgm:param type="txAnchorVert" val="t"/>
                          </dgm:alg>
                        </dgm:else>
                      </dgm:choose>
                    </dgm:if>
                    <dgm:else name="Name89">
                      <dgm:choose name="Name90">
                        <dgm:if name="Name91" axis="root des" ptType="all node" func="maxDepth" op="gt" val="1">
                          <dgm:alg type="tx">
                            <dgm:param type="parTxLTRAlign" val="l"/>
                            <dgm:param type="parTxRTLAlign" val="r"/>
                            <dgm:param type="txAnchorVertCh" val="b"/>
                            <dgm:param type="txAnchorVert" val="b"/>
                          </dgm:alg>
                        </dgm:if>
                        <dgm:else name="Name92">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parTxLTRAlign" val="l"/>
                            <dgm:param type="parTxRTLAlign" val="r"/>
                            <dgm:param type="txAnchorVert" val="t"/>
                          </dgm:alg>
                        </dgm:if>
                        <dgm:else name="Name101">
                          <dgm:alg type="tx">
                            <dgm:param type="parTxLTRAlign" val="l"/>
                            <dgm:param type="parTxRTLAlign" val="l"/>
                            <dgm:param type="txAnchorVert" val="t"/>
                          </dgm:alg>
                        </dgm:else>
                      </dgm:choose>
                    </dgm:if>
                    <dgm:else name="Name102">
                      <dgm:choose name="Name103">
                        <dgm:if name="Name104" axis="root des" ptType="all node" func="maxDepth" op="gt" val="1">
                          <dgm:alg type="tx">
                            <dgm:param type="parTxLTRAlign" val="l"/>
                            <dgm:param type="parTxRTLAlign" val="r"/>
                            <dgm:param type="txAnchorVertCh" val="b"/>
                            <dgm:param type="txAnchorVert" val="b"/>
                          </dgm:alg>
                        </dgm:if>
                        <dgm:else name="Name105">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parTxLTRAlign" val="l"/>
                            <dgm:param type="parTxRTLAlign" val="r"/>
                            <dgm:param type="txAnchorVert" val="t"/>
                          </dgm:alg>
                        </dgm:if>
                        <dgm:else name="Name114">
                          <dgm:alg type="tx">
                            <dgm:param type="parTxLTRAlign" val="l"/>
                            <dgm:param type="parTxRTLAlign" val="l"/>
                            <dgm:param type="txAnchorVert" val="t"/>
                          </dgm:alg>
                        </dgm:else>
                      </dgm:choose>
                    </dgm:if>
                    <dgm:else name="Name115">
                      <dgm:choose name="Name116">
                        <dgm:if name="Name117" axis="root des" ptType="all node" func="maxDepth" op="gt" val="1">
                          <dgm:alg type="tx">
                            <dgm:param type="parTxLTRAlign" val="l"/>
                            <dgm:param type="parTxRTLAlign" val="r"/>
                            <dgm:param type="txAnchorVertCh" val="b"/>
                            <dgm:param type="txAnchorVert" val="b"/>
                          </dgm:alg>
                        </dgm:if>
                        <dgm:else name="Name11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parTxLTRAlign" val="l"/>
                            <dgm:param type="parTxRTLAlign" val="r"/>
                            <dgm:param type="txAnchorVert" val="t"/>
                          </dgm:alg>
                        </dgm:if>
                        <dgm:else name="Name127">
                          <dgm:alg type="tx">
                            <dgm:param type="parTxLTRAlign" val="l"/>
                            <dgm:param type="parTxRTLAlign" val="l"/>
                            <dgm:param type="txAnchorVert" val="t"/>
                          </dgm:alg>
                        </dgm:else>
                      </dgm:choose>
                    </dgm:if>
                    <dgm:else name="Name128">
                      <dgm:choose name="Name129">
                        <dgm:if name="Name130" axis="root des" ptType="all node" func="maxDepth" op="gt" val="1">
                          <dgm:alg type="tx">
                            <dgm:param type="parTxLTRAlign" val="l"/>
                            <dgm:param type="parTxRTLAlign" val="r"/>
                            <dgm:param type="txAnchorVertCh" val="b"/>
                            <dgm:param type="txAnchorVert" val="b"/>
                          </dgm:alg>
                        </dgm:if>
                        <dgm:else name="Name13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parTxLTRAlign" val="l"/>
                            <dgm:param type="parTxRTLAlign" val="r"/>
                            <dgm:param type="txAnchorVert" val="t"/>
                          </dgm:alg>
                        </dgm:if>
                        <dgm:else name="Name144">
                          <dgm:alg type="tx">
                            <dgm:param type="parTxLTRAlign" val="l"/>
                            <dgm:param type="parTxRTLAlign" val="l"/>
                            <dgm:param type="txAnchorVert" val="t"/>
                          </dgm:alg>
                        </dgm:else>
                      </dgm:choose>
                    </dgm:if>
                    <dgm:else name="Name145">
                      <dgm:choose name="Name146">
                        <dgm:if name="Name147" axis="root des" ptType="all node" func="maxDepth" op="gt" val="1">
                          <dgm:alg type="tx">
                            <dgm:param type="parTxLTRAlign" val="l"/>
                            <dgm:param type="parTxRTLAlign" val="r"/>
                            <dgm:param type="txAnchorVertCh" val="b"/>
                            <dgm:param type="txAnchorVert" val="b"/>
                          </dgm:alg>
                        </dgm:if>
                        <dgm:else name="Name148">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parTxLTRAlign" val="l"/>
                            <dgm:param type="parTxRTLAlign" val="r"/>
                            <dgm:param type="txAnchorVert" val="t"/>
                          </dgm:alg>
                        </dgm:if>
                        <dgm:else name="Name157">
                          <dgm:alg type="tx">
                            <dgm:param type="parTxLTRAlign" val="l"/>
                            <dgm:param type="parTxRTLAlign" val="l"/>
                            <dgm:param type="txAnchorVert" val="t"/>
                          </dgm:alg>
                        </dgm:else>
                      </dgm:choose>
                    </dgm:if>
                    <dgm:else name="Name158">
                      <dgm:choose name="Name159">
                        <dgm:if name="Name160" axis="root des" ptType="all node" func="maxDepth" op="gt" val="1">
                          <dgm:alg type="tx">
                            <dgm:param type="parTxLTRAlign" val="l"/>
                            <dgm:param type="parTxRTLAlign" val="r"/>
                            <dgm:param type="txAnchorVertCh" val="b"/>
                            <dgm:param type="txAnchorVert" val="b"/>
                          </dgm:alg>
                        </dgm:if>
                        <dgm:else name="Name161">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parTxLTRAlign" val="l"/>
                            <dgm:param type="parTxRTLAlign" val="r"/>
                            <dgm:param type="txAnchorVert" val="t"/>
                          </dgm:alg>
                        </dgm:if>
                        <dgm:else name="Name170">
                          <dgm:alg type="tx">
                            <dgm:param type="parTxLTRAlign" val="l"/>
                            <dgm:param type="parTxRTLAlign" val="l"/>
                            <dgm:param type="txAnchorVert" val="t"/>
                          </dgm:alg>
                        </dgm:else>
                      </dgm:choose>
                    </dgm:if>
                    <dgm:else name="Name171">
                      <dgm:choose name="Name172">
                        <dgm:if name="Name173" axis="root des" ptType="all node" func="maxDepth" op="gt" val="1">
                          <dgm:alg type="tx">
                            <dgm:param type="parTxLTRAlign" val="l"/>
                            <dgm:param type="parTxRTLAlign" val="r"/>
                            <dgm:param type="txAnchorVertCh" val="b"/>
                            <dgm:param type="txAnchorVert" val="b"/>
                          </dgm:alg>
                        </dgm:if>
                        <dgm:else name="Name174">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parTxLTRAlign" val="l"/>
                            <dgm:param type="parTxRTLAlign" val="r"/>
                            <dgm:param type="txAnchorVert" val="t"/>
                          </dgm:alg>
                        </dgm:if>
                        <dgm:else name="Name183">
                          <dgm:alg type="tx">
                            <dgm:param type="parTxLTRAlign" val="l"/>
                            <dgm:param type="parTxRTLAlign" val="l"/>
                            <dgm:param type="txAnchorVert" val="t"/>
                          </dgm:alg>
                        </dgm:else>
                      </dgm:choose>
                    </dgm:if>
                    <dgm:else name="Name184">
                      <dgm:choose name="Name185">
                        <dgm:if name="Name186" axis="root des" ptType="all node" func="maxDepth" op="gt" val="1">
                          <dgm:alg type="tx">
                            <dgm:param type="parTxLTRAlign" val="l"/>
                            <dgm:param type="parTxRTLAlign" val="r"/>
                            <dgm:param type="txAnchorVertCh" val="b"/>
                            <dgm:param type="txAnchorVert" val="b"/>
                          </dgm:alg>
                        </dgm:if>
                        <dgm:else name="Name187">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parTxLTRAlign" val="l"/>
                            <dgm:param type="parTxRTLAlign" val="r"/>
                            <dgm:param type="txAnchorVert" val="t"/>
                          </dgm:alg>
                        </dgm:if>
                        <dgm:else name="Name196">
                          <dgm:alg type="tx">
                            <dgm:param type="parTxLTRAlign" val="l"/>
                            <dgm:param type="parTxRTLAlign" val="l"/>
                            <dgm:param type="txAnchorVert" val="t"/>
                          </dgm:alg>
                        </dgm:else>
                      </dgm:choose>
                    </dgm:if>
                    <dgm:else name="Name197">
                      <dgm:choose name="Name198">
                        <dgm:if name="Name199" axis="root des" ptType="all node" func="maxDepth" op="gt" val="1">
                          <dgm:alg type="tx">
                            <dgm:param type="parTxLTRAlign" val="l"/>
                            <dgm:param type="parTxRTLAlign" val="r"/>
                            <dgm:param type="txAnchorVertCh" val="b"/>
                            <dgm:param type="txAnchorVert" val="b"/>
                          </dgm:alg>
                        </dgm:if>
                        <dgm:else name="Name200">
                          <dgm:alg type="tx">
                            <dgm:param type="parTxLTRAlign" val="r"/>
                            <dgm:param type="parTxRTLAlign" val="r"/>
                            <dgm:param type="txAnchorVert" val="b"/>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6">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5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665DA6-5E32-46DD-A571-59F000DCBA89}"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A8E9C5-DED8-49F0-A28A-FD6614AC907B}"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L" panose="00020600040101010101" pitchFamily="18" charset="-122"/>
                <a:ea typeface="阿里巴巴普惠体 L" panose="00020600040101010101" pitchFamily="18" charset="-122"/>
              </a:defRPr>
            </a:lvl1pPr>
          </a:lstStyle>
          <a:p>
            <a:fld id="{F74278E2-EBC6-4071-8ED0-59E8C0DE1F02}"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L" panose="00020600040101010101" pitchFamily="18" charset="-122"/>
                <a:ea typeface="阿里巴巴普惠体 L" panose="00020600040101010101" pitchFamily="18" charset="-122"/>
              </a:defRPr>
            </a:lvl1pPr>
          </a:lstStyle>
          <a:p>
            <a:fld id="{96C0E0C7-CAEF-46F6-A680-2E301EF28798}"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1pPr>
    <a:lvl2pPr marL="4572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2pPr>
    <a:lvl3pPr marL="9144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3pPr>
    <a:lvl4pPr marL="13716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4pPr>
    <a:lvl5pPr marL="18288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C0E0C7-CAEF-46F6-A680-2E301EF28798}"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C0E0C7-CAEF-46F6-A680-2E301EF28798}" type="slidenum">
              <a:rPr lang="zh-CN" altLang="en-US" smtClean="0"/>
              <a:t>20</a:t>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FBCEBED-FBF3-4E20-A848-82C4C8A10CC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F61DFFB-B548-49BC-9229-4BD1258A89A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7DC2BD-874C-4C47-8701-7D45433D5E0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F61DFFB-B548-49BC-9229-4BD1258A89A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7DC2BD-874C-4C47-8701-7D45433D5E0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F61DFFB-B548-49BC-9229-4BD1258A89A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7DC2BD-874C-4C47-8701-7D45433D5E0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F61DFFB-B548-49BC-9229-4BD1258A89A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7DC2BD-874C-4C47-8701-7D45433D5E06}"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p:transition spd="slow" advClick="0" advTm="2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F61DFFB-B548-49BC-9229-4BD1258A89A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7DC2BD-874C-4C47-8701-7D45433D5E0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F61DFFB-B548-49BC-9229-4BD1258A89A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7DC2BD-874C-4C47-8701-7D45433D5E0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F61DFFB-B548-49BC-9229-4BD1258A89A1}"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27DC2BD-874C-4C47-8701-7D45433D5E0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F61DFFB-B548-49BC-9229-4BD1258A89A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7DC2BD-874C-4C47-8701-7D45433D5E06}" type="slidenum">
              <a:rPr lang="zh-CN" altLang="en-US" smtClean="0"/>
              <a:t>‹#›</a:t>
            </a:fld>
            <a:endParaRPr lang="zh-CN" altLang="en-US"/>
          </a:p>
        </p:txBody>
      </p:sp>
      <p:sp>
        <p:nvSpPr>
          <p:cNvPr id="9" name="矩形 8"/>
          <p:cNvSpPr/>
          <p:nvPr userDrawn="1"/>
        </p:nvSpPr>
        <p:spPr>
          <a:xfrm>
            <a:off x="8991360" y="6459700"/>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F61DFFB-B548-49BC-9229-4BD1258A89A1}"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27DC2BD-874C-4C47-8701-7D45433D5E0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F61DFFB-B548-49BC-9229-4BD1258A89A1}"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27DC2BD-874C-4C47-8701-7D45433D5E0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F61DFFB-B548-49BC-9229-4BD1258A89A1}"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27DC2BD-874C-4C47-8701-7D45433D5E0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F61DFFB-B548-49BC-9229-4BD1258A89A1}"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27DC2BD-874C-4C47-8701-7D45433D5E0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fld id="{BF61DFFB-B548-49BC-9229-4BD1258A89A1}" type="datetimeFigureOut">
              <a:rPr lang="zh-CN" altLang="en-US" smtClean="0"/>
              <a:t>2023-01-10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L" panose="00020600040101010101" pitchFamily="18" charset="-122"/>
                <a:ea typeface="阿里巴巴普惠体 L" panose="00020600040101010101" pitchFamily="18" charset="-122"/>
              </a:defRPr>
            </a:lvl1pPr>
          </a:lstStyle>
          <a:p>
            <a:fld id="{327DC2BD-874C-4C47-8701-7D45433D5E0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阿里巴巴普惠体 L" panose="00020600040101010101" pitchFamily="18" charset="-122"/>
          <a:ea typeface="阿里巴巴普惠体 L"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L" panose="00020600040101010101" pitchFamily="18" charset="-122"/>
          <a:ea typeface="阿里巴巴普惠体 L"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L" panose="00020600040101010101" pitchFamily="18" charset="-122"/>
          <a:ea typeface="阿里巴巴普惠体 L"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L" panose="00020600040101010101" pitchFamily="18" charset="-122"/>
          <a:ea typeface="阿里巴巴普惠体 L"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svg"/><Relationship Id="rId5" Type="http://schemas.openxmlformats.org/officeDocument/2006/relationships/image" Target="../media/image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screen"/>
          <a:srcRect t="5111" b="43519"/>
          <a:stretch>
            <a:fillRect/>
          </a:stretch>
        </p:blipFill>
        <p:spPr>
          <a:xfrm>
            <a:off x="0" y="350482"/>
            <a:ext cx="12192000" cy="3523017"/>
          </a:xfrm>
          <a:prstGeom prst="rect">
            <a:avLst/>
          </a:prstGeom>
        </p:spPr>
      </p:pic>
      <p:pic>
        <p:nvPicPr>
          <p:cNvPr id="3" name="图片 2"/>
          <p:cNvPicPr>
            <a:picLocks noChangeAspect="1"/>
          </p:cNvPicPr>
          <p:nvPr/>
        </p:nvPicPr>
        <p:blipFill rotWithShape="1">
          <a:blip r:embed="rId4" cstate="screen"/>
          <a:srcRect l="36771" t="6667" r="31146" b="36852"/>
          <a:stretch>
            <a:fillRect/>
          </a:stretch>
        </p:blipFill>
        <p:spPr>
          <a:xfrm>
            <a:off x="4483100" y="457200"/>
            <a:ext cx="3911600" cy="3873500"/>
          </a:xfrm>
          <a:prstGeom prst="rect">
            <a:avLst/>
          </a:prstGeom>
        </p:spPr>
      </p:pic>
      <p:grpSp>
        <p:nvGrpSpPr>
          <p:cNvPr id="6" name="组合 5"/>
          <p:cNvGrpSpPr/>
          <p:nvPr/>
        </p:nvGrpSpPr>
        <p:grpSpPr>
          <a:xfrm>
            <a:off x="3776662" y="4330700"/>
            <a:ext cx="4638675" cy="698420"/>
            <a:chOff x="3565525" y="4330700"/>
            <a:chExt cx="5060950" cy="762000"/>
          </a:xfrm>
        </p:grpSpPr>
        <p:sp>
          <p:nvSpPr>
            <p:cNvPr id="4" name="矩形: 圆角 3"/>
            <p:cNvSpPr/>
            <p:nvPr/>
          </p:nvSpPr>
          <p:spPr>
            <a:xfrm>
              <a:off x="3565525" y="4330700"/>
              <a:ext cx="5060950" cy="7620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5" name="文本框 4"/>
            <p:cNvSpPr txBox="1"/>
            <p:nvPr/>
          </p:nvSpPr>
          <p:spPr>
            <a:xfrm>
              <a:off x="3924300" y="4447132"/>
              <a:ext cx="4292601" cy="502285"/>
            </a:xfrm>
            <a:prstGeom prst="rect">
              <a:avLst/>
            </a:prstGeom>
            <a:noFill/>
          </p:spPr>
          <p:txBody>
            <a:bodyPr wrap="square" rtlCol="0">
              <a:spAutoFit/>
            </a:bodyPr>
            <a:lstStyle/>
            <a:p>
              <a:pPr algn="ctr"/>
              <a:r>
                <a:rPr lang="zh-CN" altLang="en-US" sz="2400" dirty="0">
                  <a:solidFill>
                    <a:schemeClr val="bg1"/>
                  </a:solidFill>
                  <a:cs typeface="+mn-ea"/>
                  <a:sym typeface="+mn-lt"/>
                </a:rPr>
                <a:t>汇报人</a:t>
              </a:r>
              <a:r>
                <a:rPr lang="zh-CN" altLang="en-US" sz="2400" dirty="0" smtClean="0">
                  <a:solidFill>
                    <a:schemeClr val="bg1"/>
                  </a:solidFill>
                  <a:cs typeface="+mn-ea"/>
                  <a:sym typeface="+mn-lt"/>
                </a:rPr>
                <a:t>：</a:t>
              </a:r>
              <a:r>
                <a:rPr lang="en-US" sz="2400" dirty="0" smtClean="0">
                  <a:solidFill>
                    <a:schemeClr val="bg1"/>
                  </a:solidFill>
                  <a:cs typeface="+mn-ea"/>
                  <a:sym typeface="+mn-lt"/>
                </a:rPr>
                <a:t>xxx</a:t>
              </a:r>
              <a:endParaRPr lang="en-US" sz="2400" dirty="0">
                <a:solidFill>
                  <a:schemeClr val="bg1"/>
                </a:solidFill>
                <a:cs typeface="+mn-ea"/>
                <a:sym typeface="+mn-lt"/>
              </a:endParaRPr>
            </a:p>
          </p:txBody>
        </p: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2559499" y="-568463"/>
            <a:ext cx="9885719" cy="9885719"/>
          </a:xfrm>
          <a:prstGeom prst="ellipse">
            <a:avLst/>
          </a:prstGeom>
          <a:solidFill>
            <a:schemeClr val="accent1">
              <a:alpha val="8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grpSp>
        <p:nvGrpSpPr>
          <p:cNvPr id="14" name="组合 13"/>
          <p:cNvGrpSpPr/>
          <p:nvPr/>
        </p:nvGrpSpPr>
        <p:grpSpPr>
          <a:xfrm>
            <a:off x="4067919" y="2281792"/>
            <a:ext cx="800219" cy="1774622"/>
            <a:chOff x="5695890" y="809640"/>
            <a:chExt cx="800219" cy="1774622"/>
          </a:xfrm>
        </p:grpSpPr>
        <p:sp>
          <p:nvSpPr>
            <p:cNvPr id="3" name="椭圆 2"/>
            <p:cNvSpPr/>
            <p:nvPr/>
          </p:nvSpPr>
          <p:spPr>
            <a:xfrm>
              <a:off x="5848298" y="2081865"/>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cs typeface="+mn-ea"/>
                <a:sym typeface="+mn-lt"/>
              </a:endParaRPr>
            </a:p>
          </p:txBody>
        </p:sp>
        <p:sp>
          <p:nvSpPr>
            <p:cNvPr id="4" name="文本框 3"/>
            <p:cNvSpPr txBox="1"/>
            <p:nvPr/>
          </p:nvSpPr>
          <p:spPr>
            <a:xfrm>
              <a:off x="5695890" y="809640"/>
              <a:ext cx="800219" cy="1660322"/>
            </a:xfrm>
            <a:prstGeom prst="rect">
              <a:avLst/>
            </a:prstGeom>
            <a:noFill/>
          </p:spPr>
          <p:txBody>
            <a:bodyPr vert="eaVert" wrap="square" rtlCol="0">
              <a:spAutoFit/>
            </a:bodyPr>
            <a:lstStyle/>
            <a:p>
              <a:pPr algn="ctr"/>
              <a:r>
                <a:rPr lang="zh-CN" altLang="en-US" sz="4000" dirty="0">
                  <a:cs typeface="+mn-ea"/>
                  <a:sym typeface="+mn-lt"/>
                </a:rPr>
                <a:t>二章回</a:t>
              </a:r>
            </a:p>
          </p:txBody>
        </p:sp>
      </p:grpSp>
      <p:pic>
        <p:nvPicPr>
          <p:cNvPr id="6" name="图片 5"/>
          <p:cNvPicPr>
            <a:picLocks noChangeAspect="1"/>
          </p:cNvPicPr>
          <p:nvPr/>
        </p:nvPicPr>
        <p:blipFill>
          <a:blip r:embed="rId3"/>
          <a:stretch>
            <a:fillRect/>
          </a:stretch>
        </p:blipFill>
        <p:spPr>
          <a:xfrm>
            <a:off x="7838277" y="1102872"/>
            <a:ext cx="4352587" cy="5907084"/>
          </a:xfrm>
          <a:prstGeom prst="rect">
            <a:avLst/>
          </a:prstGeom>
        </p:spPr>
      </p:pic>
      <p:sp>
        <p:nvSpPr>
          <p:cNvPr id="13" name="矩形 12"/>
          <p:cNvSpPr/>
          <p:nvPr/>
        </p:nvSpPr>
        <p:spPr>
          <a:xfrm>
            <a:off x="5417133" y="2455628"/>
            <a:ext cx="553998" cy="1420271"/>
          </a:xfrm>
          <a:prstGeom prst="rect">
            <a:avLst/>
          </a:prstGeom>
        </p:spPr>
        <p:txBody>
          <a:bodyPr vert="eaVert" wrap="square" anchor="ctr">
            <a:spAutoFit/>
          </a:bodyPr>
          <a:lstStyle/>
          <a:p>
            <a:pPr algn="ctr"/>
            <a:r>
              <a:rPr lang="zh-CN" altLang="en-US" sz="2400" dirty="0">
                <a:solidFill>
                  <a:srgbClr val="1C2A45"/>
                </a:solidFill>
                <a:cs typeface="+mn-ea"/>
                <a:sym typeface="+mn-lt"/>
              </a:rPr>
              <a:t>中秋传统</a:t>
            </a:r>
            <a:endParaRPr sz="2400" dirty="0">
              <a:solidFill>
                <a:srgbClr val="1C2A45"/>
              </a:solidFill>
              <a:cs typeface="+mn-ea"/>
              <a:sym typeface="+mn-lt"/>
            </a:endParaRPr>
          </a:p>
        </p:txBody>
      </p:sp>
      <p:sp>
        <p:nvSpPr>
          <p:cNvPr id="15" name="任意多边形 864"/>
          <p:cNvSpPr/>
          <p:nvPr/>
        </p:nvSpPr>
        <p:spPr bwMode="auto">
          <a:xfrm rot="10800000">
            <a:off x="5463299" y="3875899"/>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21" name="任意多边形 865"/>
          <p:cNvSpPr/>
          <p:nvPr/>
        </p:nvSpPr>
        <p:spPr bwMode="auto">
          <a:xfrm flipH="1">
            <a:off x="5470752" y="2223830"/>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22" name="矩形 21"/>
          <p:cNvSpPr/>
          <p:nvPr/>
        </p:nvSpPr>
        <p:spPr>
          <a:xfrm>
            <a:off x="6113467" y="2302042"/>
            <a:ext cx="830997" cy="3280144"/>
          </a:xfrm>
          <a:prstGeom prst="rect">
            <a:avLst/>
          </a:prstGeom>
        </p:spPr>
        <p:txBody>
          <a:bodyPr vert="eaVert" wrap="square">
            <a:spAutoFit/>
          </a:bodyPr>
          <a:lstStyle/>
          <a:p>
            <a:pPr algn="just">
              <a:lnSpc>
                <a:spcPct val="150000"/>
              </a:lnSpc>
            </a:pPr>
            <a:r>
              <a:rPr lang="zh-CN" altLang="en-US" sz="1400" dirty="0">
                <a:solidFill>
                  <a:schemeClr val="tx1">
                    <a:lumMod val="85000"/>
                    <a:lumOff val="15000"/>
                  </a:schemeClr>
                </a:solidFill>
                <a:cs typeface="+mn-ea"/>
                <a:sym typeface="+mn-lt"/>
              </a:rPr>
              <a:t>中秋之夜，献月饼、献瓜果，赏月的活动，大致和内地相仿。</a:t>
            </a:r>
            <a:endParaRPr sz="1400" dirty="0">
              <a:solidFill>
                <a:schemeClr val="tx1">
                  <a:lumMod val="85000"/>
                  <a:lumOff val="15000"/>
                </a:schemeClr>
              </a:solidFill>
              <a:cs typeface="+mn-ea"/>
              <a:sym typeface="+mn-lt"/>
            </a:endParaRPr>
          </a:p>
        </p:txBody>
      </p:sp>
      <p:sp>
        <p:nvSpPr>
          <p:cNvPr id="23" name="矩形 22"/>
          <p:cNvSpPr/>
          <p:nvPr/>
        </p:nvSpPr>
        <p:spPr>
          <a:xfrm>
            <a:off x="6565161" y="1102872"/>
            <a:ext cx="1477328" cy="3280144"/>
          </a:xfrm>
          <a:prstGeom prst="rect">
            <a:avLst/>
          </a:prstGeom>
        </p:spPr>
        <p:txBody>
          <a:bodyPr vert="eaVert" wrap="square">
            <a:spAutoFit/>
          </a:bodyPr>
          <a:lstStyle/>
          <a:p>
            <a:pPr algn="just">
              <a:lnSpc>
                <a:spcPct val="150000"/>
              </a:lnSpc>
            </a:pPr>
            <a:r>
              <a:rPr lang="zh-CN" altLang="en-US" sz="1400" dirty="0">
                <a:solidFill>
                  <a:schemeClr val="tx1">
                    <a:lumMod val="85000"/>
                    <a:lumOff val="15000"/>
                  </a:schemeClr>
                </a:solidFill>
                <a:cs typeface="+mn-ea"/>
                <a:sym typeface="+mn-lt"/>
              </a:rPr>
              <a:t>但青海的中秋月饼却别具一格， 在青海，做献月的月饼，分大月饼和小月饼两种，均用扇蒸笼做。</a:t>
            </a:r>
          </a:p>
          <a:p>
            <a:pPr algn="just">
              <a:lnSpc>
                <a:spcPct val="150000"/>
              </a:lnSpc>
            </a:pPr>
            <a:endParaRPr lang="zh-CN" altLang="en-US" sz="1400" dirty="0">
              <a:solidFill>
                <a:schemeClr val="tx1">
                  <a:lumMod val="85000"/>
                  <a:lumOff val="15000"/>
                </a:schemeClr>
              </a:solidFill>
              <a:cs typeface="+mn-ea"/>
              <a:sym typeface="+mn-lt"/>
            </a:endParaRPr>
          </a:p>
        </p:txBody>
      </p:sp>
      <p:sp>
        <p:nvSpPr>
          <p:cNvPr id="24" name="任意多边形 865"/>
          <p:cNvSpPr/>
          <p:nvPr/>
        </p:nvSpPr>
        <p:spPr bwMode="auto">
          <a:xfrm flipH="1">
            <a:off x="7375477" y="727914"/>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35" presetClass="entr" presetSubtype="0" fill="hold" grpId="0" nodeType="withEffect">
                                  <p:stCondLst>
                                    <p:cond delay="0"/>
                                  </p:stCondLst>
                                  <p:iterate type="lt">
                                    <p:tmPct val="10000"/>
                                  </p:iterate>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anim calcmode="lin" valueType="num">
                                      <p:cBhvr>
                                        <p:cTn id="17" dur="500" fill="hold"/>
                                        <p:tgtEl>
                                          <p:spTgt spid="22"/>
                                        </p:tgtEl>
                                        <p:attrNameLst>
                                          <p:attrName>style.rotation</p:attrName>
                                        </p:attrNameLst>
                                      </p:cBhvr>
                                      <p:tavLst>
                                        <p:tav tm="0">
                                          <p:val>
                                            <p:fltVal val="720"/>
                                          </p:val>
                                        </p:tav>
                                        <p:tav tm="100000">
                                          <p:val>
                                            <p:fltVal val="0"/>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 calcmode="lin" valueType="num">
                                      <p:cBhvr>
                                        <p:cTn id="19" dur="500" fill="hold"/>
                                        <p:tgtEl>
                                          <p:spTgt spid="22"/>
                                        </p:tgtEl>
                                        <p:attrNameLst>
                                          <p:attrName>ppt_w</p:attrName>
                                        </p:attrNameLst>
                                      </p:cBhvr>
                                      <p:tavLst>
                                        <p:tav tm="0">
                                          <p:val>
                                            <p:fltVal val="0"/>
                                          </p:val>
                                        </p:tav>
                                        <p:tav tm="100000">
                                          <p:val>
                                            <p:strVal val="#ppt_w"/>
                                          </p:val>
                                        </p:tav>
                                      </p:tavLst>
                                    </p:anim>
                                  </p:childTnLst>
                                </p:cTn>
                              </p:par>
                              <p:par>
                                <p:cTn id="20" presetID="35" presetClass="entr" presetSubtype="0" fill="hold" grpId="0" nodeType="withEffect">
                                  <p:stCondLst>
                                    <p:cond delay="0"/>
                                  </p:stCondLst>
                                  <p:iterate type="lt">
                                    <p:tmPct val="10000"/>
                                  </p:iterate>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anim calcmode="lin" valueType="num">
                                      <p:cBhvr>
                                        <p:cTn id="23" dur="500" fill="hold"/>
                                        <p:tgtEl>
                                          <p:spTgt spid="23"/>
                                        </p:tgtEl>
                                        <p:attrNameLst>
                                          <p:attrName>style.rotation</p:attrName>
                                        </p:attrNameLst>
                                      </p:cBhvr>
                                      <p:tavLst>
                                        <p:tav tm="0">
                                          <p:val>
                                            <p:fltVal val="720"/>
                                          </p:val>
                                        </p:tav>
                                        <p:tav tm="100000">
                                          <p:val>
                                            <p:fltVal val="0"/>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 calcmode="lin" valueType="num">
                                      <p:cBhvr>
                                        <p:cTn id="25" dur="500" fill="hold"/>
                                        <p:tgtEl>
                                          <p:spTgt spid="23"/>
                                        </p:tgtEl>
                                        <p:attrNameLst>
                                          <p:attrName>ppt_w</p:attrName>
                                        </p:attrNameLst>
                                      </p:cBhvr>
                                      <p:tavLst>
                                        <p:tav tm="0">
                                          <p:val>
                                            <p:fltVal val="0"/>
                                          </p:val>
                                        </p:tav>
                                        <p:tav tm="100000">
                                          <p:val>
                                            <p:strVal val="#ppt_w"/>
                                          </p:val>
                                        </p:tav>
                                      </p:tavLst>
                                    </p:anim>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21" grpId="0" animBg="1"/>
      <p:bldP spid="22" grpId="0"/>
      <p:bldP spid="23"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圆角 32"/>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15" name="组合 14"/>
          <p:cNvGrpSpPr/>
          <p:nvPr/>
        </p:nvGrpSpPr>
        <p:grpSpPr>
          <a:xfrm>
            <a:off x="1971790" y="1210369"/>
            <a:ext cx="1503326" cy="4455607"/>
            <a:chOff x="1971790" y="1210369"/>
            <a:chExt cx="1503326" cy="4455607"/>
          </a:xfrm>
        </p:grpSpPr>
        <p:pic>
          <p:nvPicPr>
            <p:cNvPr id="6" name="图片 5"/>
            <p:cNvPicPr>
              <a:picLocks noChangeAspect="1"/>
            </p:cNvPicPr>
            <p:nvPr/>
          </p:nvPicPr>
          <p:blipFill>
            <a:blip r:embed="rId3" cstate="screen"/>
            <a:stretch>
              <a:fillRect/>
            </a:stretch>
          </p:blipFill>
          <p:spPr>
            <a:xfrm>
              <a:off x="1971790" y="1210369"/>
              <a:ext cx="1419575" cy="1403033"/>
            </a:xfrm>
            <a:prstGeom prst="rect">
              <a:avLst/>
            </a:prstGeom>
          </p:spPr>
        </p:pic>
        <p:sp>
          <p:nvSpPr>
            <p:cNvPr id="7" name="矩形 6"/>
            <p:cNvSpPr/>
            <p:nvPr/>
          </p:nvSpPr>
          <p:spPr>
            <a:xfrm>
              <a:off x="2358580" y="1613461"/>
              <a:ext cx="748923" cy="769441"/>
            </a:xfrm>
            <a:prstGeom prst="rect">
              <a:avLst/>
            </a:prstGeom>
          </p:spPr>
          <p:txBody>
            <a:bodyPr wrap="none">
              <a:spAutoFit/>
            </a:bodyPr>
            <a:lstStyle/>
            <a:p>
              <a:r>
                <a:rPr lang="zh-CN" altLang="en-US" sz="4400" dirty="0">
                  <a:solidFill>
                    <a:schemeClr val="bg1"/>
                  </a:solidFill>
                  <a:cs typeface="+mn-ea"/>
                  <a:sym typeface="+mn-lt"/>
                </a:rPr>
                <a:t>叁</a:t>
              </a:r>
            </a:p>
          </p:txBody>
        </p:sp>
        <p:sp>
          <p:nvSpPr>
            <p:cNvPr id="11" name="矩形 10"/>
            <p:cNvSpPr/>
            <p:nvPr/>
          </p:nvSpPr>
          <p:spPr>
            <a:xfrm>
              <a:off x="2921118" y="2921993"/>
              <a:ext cx="553998" cy="1420271"/>
            </a:xfrm>
            <a:prstGeom prst="rect">
              <a:avLst/>
            </a:prstGeom>
          </p:spPr>
          <p:txBody>
            <a:bodyPr vert="eaVert" wrap="square" anchor="ctr">
              <a:spAutoFit/>
            </a:bodyPr>
            <a:lstStyle/>
            <a:p>
              <a:pPr algn="ctr"/>
              <a:r>
                <a:rPr lang="zh-CN" altLang="en-US" sz="2400" dirty="0">
                  <a:solidFill>
                    <a:srgbClr val="1C2A45"/>
                  </a:solidFill>
                  <a:cs typeface="+mn-ea"/>
                  <a:sym typeface="+mn-lt"/>
                </a:rPr>
                <a:t>阖家团圆</a:t>
              </a:r>
            </a:p>
          </p:txBody>
        </p:sp>
        <p:sp>
          <p:nvSpPr>
            <p:cNvPr id="12" name="任意多边形 864"/>
            <p:cNvSpPr/>
            <p:nvPr/>
          </p:nvSpPr>
          <p:spPr bwMode="auto">
            <a:xfrm rot="10800000">
              <a:off x="2967284" y="4342264"/>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3" name="任意多边形 865"/>
            <p:cNvSpPr/>
            <p:nvPr/>
          </p:nvSpPr>
          <p:spPr bwMode="auto">
            <a:xfrm flipH="1">
              <a:off x="2974737" y="2690195"/>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4" name="矩形 13"/>
            <p:cNvSpPr/>
            <p:nvPr/>
          </p:nvSpPr>
          <p:spPr>
            <a:xfrm>
              <a:off x="2136286" y="2768407"/>
              <a:ext cx="830997" cy="2897569"/>
            </a:xfrm>
            <a:prstGeom prst="rect">
              <a:avLst/>
            </a:prstGeom>
          </p:spPr>
          <p:txBody>
            <a:bodyPr vert="eaVert" wrap="square">
              <a:spAutoFit/>
            </a:bodyPr>
            <a:lstStyle/>
            <a:p>
              <a:pPr algn="just">
                <a:lnSpc>
                  <a:spcPct val="150000"/>
                </a:lnSpc>
              </a:pPr>
              <a:r>
                <a:rPr sz="1400" dirty="0">
                  <a:solidFill>
                    <a:schemeClr val="tx1">
                      <a:lumMod val="85000"/>
                      <a:lumOff val="15000"/>
                    </a:schemeClr>
                  </a:solidFill>
                  <a:cs typeface="+mn-ea"/>
                  <a:sym typeface="+mn-lt"/>
                </a:rPr>
                <a:t>请在此粘贴或者输入您的文字内容请在此粘贴或者输入您的文字内容</a:t>
              </a:r>
            </a:p>
          </p:txBody>
        </p:sp>
      </p:grpSp>
      <p:grpSp>
        <p:nvGrpSpPr>
          <p:cNvPr id="16" name="组合 15"/>
          <p:cNvGrpSpPr/>
          <p:nvPr/>
        </p:nvGrpSpPr>
        <p:grpSpPr>
          <a:xfrm>
            <a:off x="4436694" y="1201196"/>
            <a:ext cx="1503326" cy="4455607"/>
            <a:chOff x="1971790" y="1210369"/>
            <a:chExt cx="1503326" cy="4455607"/>
          </a:xfrm>
        </p:grpSpPr>
        <p:pic>
          <p:nvPicPr>
            <p:cNvPr id="17" name="图片 16"/>
            <p:cNvPicPr>
              <a:picLocks noChangeAspect="1"/>
            </p:cNvPicPr>
            <p:nvPr/>
          </p:nvPicPr>
          <p:blipFill>
            <a:blip r:embed="rId3" cstate="screen"/>
            <a:stretch>
              <a:fillRect/>
            </a:stretch>
          </p:blipFill>
          <p:spPr>
            <a:xfrm>
              <a:off x="1971790" y="1210369"/>
              <a:ext cx="1419575" cy="1403033"/>
            </a:xfrm>
            <a:prstGeom prst="rect">
              <a:avLst/>
            </a:prstGeom>
          </p:spPr>
        </p:pic>
        <p:sp>
          <p:nvSpPr>
            <p:cNvPr id="18" name="矩形 17"/>
            <p:cNvSpPr/>
            <p:nvPr/>
          </p:nvSpPr>
          <p:spPr>
            <a:xfrm>
              <a:off x="2358580" y="1613461"/>
              <a:ext cx="748923" cy="769441"/>
            </a:xfrm>
            <a:prstGeom prst="rect">
              <a:avLst/>
            </a:prstGeom>
          </p:spPr>
          <p:txBody>
            <a:bodyPr wrap="none">
              <a:spAutoFit/>
            </a:bodyPr>
            <a:lstStyle/>
            <a:p>
              <a:r>
                <a:rPr lang="zh-CN" altLang="en-US" sz="4400" dirty="0">
                  <a:solidFill>
                    <a:schemeClr val="bg1"/>
                  </a:solidFill>
                  <a:cs typeface="+mn-ea"/>
                  <a:sym typeface="+mn-lt"/>
                </a:rPr>
                <a:t>贰</a:t>
              </a:r>
            </a:p>
          </p:txBody>
        </p:sp>
        <p:sp>
          <p:nvSpPr>
            <p:cNvPr id="19" name="矩形 18"/>
            <p:cNvSpPr/>
            <p:nvPr/>
          </p:nvSpPr>
          <p:spPr>
            <a:xfrm>
              <a:off x="2921118" y="2921993"/>
              <a:ext cx="553998" cy="1420271"/>
            </a:xfrm>
            <a:prstGeom prst="rect">
              <a:avLst/>
            </a:prstGeom>
          </p:spPr>
          <p:txBody>
            <a:bodyPr vert="eaVert" wrap="square" anchor="ctr">
              <a:spAutoFit/>
            </a:bodyPr>
            <a:lstStyle/>
            <a:p>
              <a:pPr algn="ctr"/>
              <a:r>
                <a:rPr lang="zh-CN" altLang="en-US" sz="2400" dirty="0">
                  <a:solidFill>
                    <a:srgbClr val="1C2A45"/>
                  </a:solidFill>
                  <a:cs typeface="+mn-ea"/>
                  <a:sym typeface="+mn-lt"/>
                </a:rPr>
                <a:t>阖家团圆</a:t>
              </a:r>
            </a:p>
          </p:txBody>
        </p:sp>
        <p:sp>
          <p:nvSpPr>
            <p:cNvPr id="20" name="任意多边形 864"/>
            <p:cNvSpPr/>
            <p:nvPr/>
          </p:nvSpPr>
          <p:spPr bwMode="auto">
            <a:xfrm rot="10800000">
              <a:off x="2967284" y="4342264"/>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21" name="任意多边形 865"/>
            <p:cNvSpPr/>
            <p:nvPr/>
          </p:nvSpPr>
          <p:spPr bwMode="auto">
            <a:xfrm flipH="1">
              <a:off x="2974737" y="2690195"/>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22" name="矩形 21"/>
            <p:cNvSpPr/>
            <p:nvPr/>
          </p:nvSpPr>
          <p:spPr>
            <a:xfrm>
              <a:off x="2136286" y="2768407"/>
              <a:ext cx="830997" cy="2897569"/>
            </a:xfrm>
            <a:prstGeom prst="rect">
              <a:avLst/>
            </a:prstGeom>
          </p:spPr>
          <p:txBody>
            <a:bodyPr vert="eaVert" wrap="square">
              <a:spAutoFit/>
            </a:bodyPr>
            <a:lstStyle/>
            <a:p>
              <a:pPr algn="just">
                <a:lnSpc>
                  <a:spcPct val="150000"/>
                </a:lnSpc>
              </a:pPr>
              <a:r>
                <a:rPr sz="1400" dirty="0">
                  <a:solidFill>
                    <a:schemeClr val="tx1">
                      <a:lumMod val="85000"/>
                      <a:lumOff val="15000"/>
                    </a:schemeClr>
                  </a:solidFill>
                  <a:cs typeface="+mn-ea"/>
                  <a:sym typeface="+mn-lt"/>
                </a:rPr>
                <a:t>请在此粘贴或者输入您的文字内容请在此粘贴或者输入您的文字内容</a:t>
              </a:r>
            </a:p>
          </p:txBody>
        </p:sp>
      </p:grpSp>
      <p:grpSp>
        <p:nvGrpSpPr>
          <p:cNvPr id="23" name="组合 22"/>
          <p:cNvGrpSpPr/>
          <p:nvPr/>
        </p:nvGrpSpPr>
        <p:grpSpPr>
          <a:xfrm>
            <a:off x="6981112" y="1210369"/>
            <a:ext cx="1503326" cy="4455607"/>
            <a:chOff x="1971790" y="1210369"/>
            <a:chExt cx="1503326" cy="4455607"/>
          </a:xfrm>
        </p:grpSpPr>
        <p:pic>
          <p:nvPicPr>
            <p:cNvPr id="24" name="图片 23"/>
            <p:cNvPicPr>
              <a:picLocks noChangeAspect="1"/>
            </p:cNvPicPr>
            <p:nvPr/>
          </p:nvPicPr>
          <p:blipFill>
            <a:blip r:embed="rId3" cstate="screen"/>
            <a:stretch>
              <a:fillRect/>
            </a:stretch>
          </p:blipFill>
          <p:spPr>
            <a:xfrm>
              <a:off x="1971790" y="1210369"/>
              <a:ext cx="1419575" cy="1403033"/>
            </a:xfrm>
            <a:prstGeom prst="rect">
              <a:avLst/>
            </a:prstGeom>
          </p:spPr>
        </p:pic>
        <p:sp>
          <p:nvSpPr>
            <p:cNvPr id="25" name="矩形 24"/>
            <p:cNvSpPr/>
            <p:nvPr/>
          </p:nvSpPr>
          <p:spPr>
            <a:xfrm>
              <a:off x="2358580" y="1613461"/>
              <a:ext cx="748923" cy="769441"/>
            </a:xfrm>
            <a:prstGeom prst="rect">
              <a:avLst/>
            </a:prstGeom>
          </p:spPr>
          <p:txBody>
            <a:bodyPr wrap="none">
              <a:spAutoFit/>
            </a:bodyPr>
            <a:lstStyle/>
            <a:p>
              <a:r>
                <a:rPr lang="zh-CN" altLang="en-US" sz="4400" dirty="0">
                  <a:solidFill>
                    <a:schemeClr val="bg1"/>
                  </a:solidFill>
                  <a:cs typeface="+mn-ea"/>
                  <a:sym typeface="+mn-lt"/>
                </a:rPr>
                <a:t>壹</a:t>
              </a:r>
            </a:p>
          </p:txBody>
        </p:sp>
        <p:sp>
          <p:nvSpPr>
            <p:cNvPr id="26" name="矩形 25"/>
            <p:cNvSpPr/>
            <p:nvPr/>
          </p:nvSpPr>
          <p:spPr>
            <a:xfrm>
              <a:off x="2921118" y="2921993"/>
              <a:ext cx="553998" cy="1420271"/>
            </a:xfrm>
            <a:prstGeom prst="rect">
              <a:avLst/>
            </a:prstGeom>
          </p:spPr>
          <p:txBody>
            <a:bodyPr vert="eaVert" wrap="square" anchor="ctr">
              <a:spAutoFit/>
            </a:bodyPr>
            <a:lstStyle/>
            <a:p>
              <a:pPr algn="ctr"/>
              <a:r>
                <a:rPr lang="zh-CN" altLang="en-US" sz="2400" dirty="0">
                  <a:solidFill>
                    <a:srgbClr val="1C2A45"/>
                  </a:solidFill>
                  <a:cs typeface="+mn-ea"/>
                  <a:sym typeface="+mn-lt"/>
                </a:rPr>
                <a:t>阖家团圆</a:t>
              </a:r>
              <a:endParaRPr sz="2400" dirty="0">
                <a:solidFill>
                  <a:srgbClr val="1C2A45"/>
                </a:solidFill>
                <a:cs typeface="+mn-ea"/>
                <a:sym typeface="+mn-lt"/>
              </a:endParaRPr>
            </a:p>
          </p:txBody>
        </p:sp>
        <p:sp>
          <p:nvSpPr>
            <p:cNvPr id="27" name="任意多边形 864"/>
            <p:cNvSpPr/>
            <p:nvPr/>
          </p:nvSpPr>
          <p:spPr bwMode="auto">
            <a:xfrm rot="10800000">
              <a:off x="2967284" y="4342264"/>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28" name="任意多边形 865"/>
            <p:cNvSpPr/>
            <p:nvPr/>
          </p:nvSpPr>
          <p:spPr bwMode="auto">
            <a:xfrm flipH="1">
              <a:off x="2974737" y="2690195"/>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29" name="矩形 28"/>
            <p:cNvSpPr/>
            <p:nvPr/>
          </p:nvSpPr>
          <p:spPr>
            <a:xfrm>
              <a:off x="2136286" y="2768407"/>
              <a:ext cx="830997" cy="2897569"/>
            </a:xfrm>
            <a:prstGeom prst="rect">
              <a:avLst/>
            </a:prstGeom>
          </p:spPr>
          <p:txBody>
            <a:bodyPr vert="eaVert" wrap="square">
              <a:spAutoFit/>
            </a:bodyPr>
            <a:lstStyle/>
            <a:p>
              <a:pPr algn="just">
                <a:lnSpc>
                  <a:spcPct val="150000"/>
                </a:lnSpc>
              </a:pPr>
              <a:r>
                <a:rPr sz="1400" dirty="0">
                  <a:solidFill>
                    <a:schemeClr val="tx1">
                      <a:lumMod val="85000"/>
                      <a:lumOff val="15000"/>
                    </a:schemeClr>
                  </a:solidFill>
                  <a:cs typeface="+mn-ea"/>
                  <a:sym typeface="+mn-lt"/>
                </a:rPr>
                <a:t>请在此粘贴或者输入您的文字内容请在此粘贴或者输入您的文字内容</a:t>
              </a:r>
            </a:p>
          </p:txBody>
        </p:sp>
      </p:grpSp>
      <p:sp>
        <p:nvSpPr>
          <p:cNvPr id="30" name="椭圆 29"/>
          <p:cNvSpPr/>
          <p:nvPr/>
        </p:nvSpPr>
        <p:spPr>
          <a:xfrm>
            <a:off x="9610774" y="3286455"/>
            <a:ext cx="729667" cy="7170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31" name="文本框 30"/>
          <p:cNvSpPr txBox="1"/>
          <p:nvPr/>
        </p:nvSpPr>
        <p:spPr>
          <a:xfrm>
            <a:off x="9467777" y="1496147"/>
            <a:ext cx="1015663" cy="2369749"/>
          </a:xfrm>
          <a:prstGeom prst="rect">
            <a:avLst/>
          </a:prstGeom>
          <a:noFill/>
        </p:spPr>
        <p:txBody>
          <a:bodyPr vert="eaVert" wrap="square" rtlCol="0">
            <a:spAutoFit/>
          </a:bodyPr>
          <a:lstStyle/>
          <a:p>
            <a:pPr algn="ctr"/>
            <a:r>
              <a:rPr lang="zh-CN" altLang="en-US" sz="5400" dirty="0">
                <a:cs typeface="+mn-ea"/>
                <a:sym typeface="+mn-lt"/>
              </a:rPr>
              <a:t>二章回</a:t>
            </a: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66581" y="-769798"/>
            <a:ext cx="9885719" cy="9885719"/>
          </a:xfrm>
          <a:prstGeom prst="ellipse">
            <a:avLst/>
          </a:prstGeom>
          <a:solidFill>
            <a:schemeClr val="accent1">
              <a:alpha val="8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grpSp>
        <p:nvGrpSpPr>
          <p:cNvPr id="14" name="组合 13"/>
          <p:cNvGrpSpPr/>
          <p:nvPr/>
        </p:nvGrpSpPr>
        <p:grpSpPr>
          <a:xfrm>
            <a:off x="8012370" y="2649639"/>
            <a:ext cx="800219" cy="1774622"/>
            <a:chOff x="5695890" y="809640"/>
            <a:chExt cx="800219" cy="1774622"/>
          </a:xfrm>
        </p:grpSpPr>
        <p:sp>
          <p:nvSpPr>
            <p:cNvPr id="3" name="椭圆 2"/>
            <p:cNvSpPr/>
            <p:nvPr/>
          </p:nvSpPr>
          <p:spPr>
            <a:xfrm>
              <a:off x="5848298" y="2081865"/>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cs typeface="+mn-ea"/>
                <a:sym typeface="+mn-lt"/>
              </a:endParaRPr>
            </a:p>
          </p:txBody>
        </p:sp>
        <p:sp>
          <p:nvSpPr>
            <p:cNvPr id="4" name="文本框 3"/>
            <p:cNvSpPr txBox="1"/>
            <p:nvPr/>
          </p:nvSpPr>
          <p:spPr>
            <a:xfrm>
              <a:off x="5695890" y="809640"/>
              <a:ext cx="800219" cy="1660322"/>
            </a:xfrm>
            <a:prstGeom prst="rect">
              <a:avLst/>
            </a:prstGeom>
            <a:noFill/>
          </p:spPr>
          <p:txBody>
            <a:bodyPr vert="eaVert" wrap="square" rtlCol="0">
              <a:spAutoFit/>
            </a:bodyPr>
            <a:lstStyle/>
            <a:p>
              <a:pPr algn="ctr"/>
              <a:r>
                <a:rPr lang="zh-CN" altLang="en-US" sz="4000" dirty="0">
                  <a:cs typeface="+mn-ea"/>
                  <a:sym typeface="+mn-lt"/>
                </a:rPr>
                <a:t>二章回</a:t>
              </a:r>
            </a:p>
          </p:txBody>
        </p:sp>
      </p:grpSp>
      <p:sp>
        <p:nvSpPr>
          <p:cNvPr id="17" name="矩形 16"/>
          <p:cNvSpPr/>
          <p:nvPr/>
        </p:nvSpPr>
        <p:spPr>
          <a:xfrm>
            <a:off x="6399696" y="2435378"/>
            <a:ext cx="553998" cy="1420271"/>
          </a:xfrm>
          <a:prstGeom prst="rect">
            <a:avLst/>
          </a:prstGeom>
        </p:spPr>
        <p:txBody>
          <a:bodyPr vert="eaVert" wrap="square" anchor="ctr">
            <a:spAutoFit/>
          </a:bodyPr>
          <a:lstStyle/>
          <a:p>
            <a:pPr algn="ctr"/>
            <a:r>
              <a:rPr lang="zh-CN" altLang="en-US" sz="2400" dirty="0">
                <a:solidFill>
                  <a:srgbClr val="1C2A45"/>
                </a:solidFill>
                <a:cs typeface="+mn-ea"/>
                <a:sym typeface="+mn-lt"/>
              </a:rPr>
              <a:t>月饼传统</a:t>
            </a:r>
            <a:endParaRPr sz="2400" dirty="0">
              <a:solidFill>
                <a:srgbClr val="1C2A45"/>
              </a:solidFill>
              <a:cs typeface="+mn-ea"/>
              <a:sym typeface="+mn-lt"/>
            </a:endParaRPr>
          </a:p>
        </p:txBody>
      </p:sp>
      <p:sp>
        <p:nvSpPr>
          <p:cNvPr id="18" name="任意多边形 864"/>
          <p:cNvSpPr/>
          <p:nvPr/>
        </p:nvSpPr>
        <p:spPr bwMode="auto">
          <a:xfrm rot="10800000">
            <a:off x="6445862" y="3855649"/>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9" name="任意多边形 865"/>
          <p:cNvSpPr/>
          <p:nvPr/>
        </p:nvSpPr>
        <p:spPr bwMode="auto">
          <a:xfrm flipH="1">
            <a:off x="6453315" y="2203580"/>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bg1"/>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20" name="矩形 19"/>
          <p:cNvSpPr/>
          <p:nvPr/>
        </p:nvSpPr>
        <p:spPr>
          <a:xfrm>
            <a:off x="5169059" y="2281792"/>
            <a:ext cx="1154162" cy="3280144"/>
          </a:xfrm>
          <a:prstGeom prst="rect">
            <a:avLst/>
          </a:prstGeom>
        </p:spPr>
        <p:txBody>
          <a:bodyPr vert="eaVert" wrap="square">
            <a:spAutoFit/>
          </a:bodyPr>
          <a:lstStyle/>
          <a:p>
            <a:pPr algn="just">
              <a:lnSpc>
                <a:spcPct val="150000"/>
              </a:lnSpc>
            </a:pPr>
            <a:r>
              <a:rPr lang="zh-CN" altLang="en-US" sz="1400" dirty="0">
                <a:solidFill>
                  <a:schemeClr val="tx1">
                    <a:lumMod val="85000"/>
                    <a:lumOff val="15000"/>
                  </a:schemeClr>
                </a:solidFill>
                <a:cs typeface="+mn-ea"/>
                <a:sym typeface="+mn-lt"/>
              </a:rPr>
              <a:t>清朝杨光辅写道：“月饼饱 装桃肉馅，雪糕甜砌蔗糖霜”。看来当时 的月饼和现在已颇为相近了。</a:t>
            </a:r>
            <a:endParaRPr sz="1400" dirty="0">
              <a:solidFill>
                <a:schemeClr val="tx1">
                  <a:lumMod val="85000"/>
                  <a:lumOff val="15000"/>
                </a:schemeClr>
              </a:solidFill>
              <a:cs typeface="+mn-ea"/>
              <a:sym typeface="+mn-lt"/>
            </a:endParaRPr>
          </a:p>
        </p:txBody>
      </p:sp>
      <p:pic>
        <p:nvPicPr>
          <p:cNvPr id="8" name="图片 7"/>
          <p:cNvPicPr>
            <a:picLocks noChangeAspect="1"/>
          </p:cNvPicPr>
          <p:nvPr/>
        </p:nvPicPr>
        <p:blipFill>
          <a:blip r:embed="rId3"/>
          <a:stretch>
            <a:fillRect/>
          </a:stretch>
        </p:blipFill>
        <p:spPr>
          <a:xfrm flipH="1">
            <a:off x="-1384070" y="195670"/>
            <a:ext cx="6553129" cy="731995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35" presetClass="entr" presetSubtype="0" fill="hold" grpId="0" nodeType="with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anim calcmode="lin" valueType="num">
                                      <p:cBhvr>
                                        <p:cTn id="17" dur="500" fill="hold"/>
                                        <p:tgtEl>
                                          <p:spTgt spid="20"/>
                                        </p:tgtEl>
                                        <p:attrNameLst>
                                          <p:attrName>style.rotation</p:attrName>
                                        </p:attrNameLst>
                                      </p:cBhvr>
                                      <p:tavLst>
                                        <p:tav tm="0">
                                          <p:val>
                                            <p:fltVal val="720"/>
                                          </p:val>
                                        </p:tav>
                                        <p:tav tm="100000">
                                          <p:val>
                                            <p:fltVal val="0"/>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 calcmode="lin" valueType="num">
                                      <p:cBhvr>
                                        <p:cTn id="19" dur="500" fill="hold"/>
                                        <p:tgtEl>
                                          <p:spTgt spid="20"/>
                                        </p:tgtEl>
                                        <p:attrNameLst>
                                          <p:attrName>ppt_w</p:attrName>
                                        </p:attrNameLst>
                                      </p:cBhvr>
                                      <p:tavLst>
                                        <p:tav tm="0">
                                          <p:val>
                                            <p:fltVal val="0"/>
                                          </p:val>
                                        </p:tav>
                                        <p:tav tm="100000">
                                          <p:val>
                                            <p:strVal val="#ppt_w"/>
                                          </p:val>
                                        </p:tav>
                                      </p:tavLst>
                                    </p:anim>
                                  </p:childTnLst>
                                </p:cTn>
                              </p:par>
                            </p:childTnLst>
                          </p:cTn>
                        </p:par>
                        <p:par>
                          <p:cTn id="20" fill="hold">
                            <p:stCondLst>
                              <p:cond delay="0"/>
                            </p:stCondLst>
                            <p:childTnLst>
                              <p:par>
                                <p:cTn id="21" presetID="16" presetClass="entr" presetSubtype="2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 name="组合 5"/>
          <p:cNvGrpSpPr/>
          <p:nvPr/>
        </p:nvGrpSpPr>
        <p:grpSpPr>
          <a:xfrm>
            <a:off x="8534699" y="1303145"/>
            <a:ext cx="2031326" cy="3966210"/>
            <a:chOff x="7280646" y="1470787"/>
            <a:chExt cx="2031326" cy="3966210"/>
          </a:xfrm>
        </p:grpSpPr>
        <p:grpSp>
          <p:nvGrpSpPr>
            <p:cNvPr id="7" name="组合 6"/>
            <p:cNvGrpSpPr/>
            <p:nvPr/>
          </p:nvGrpSpPr>
          <p:grpSpPr>
            <a:xfrm>
              <a:off x="8296309" y="1470787"/>
              <a:ext cx="1015663" cy="2507371"/>
              <a:chOff x="3439535" y="1242748"/>
              <a:chExt cx="1015663" cy="2939205"/>
            </a:xfrm>
          </p:grpSpPr>
          <p:sp>
            <p:nvSpPr>
              <p:cNvPr id="9" name="椭圆 8"/>
              <p:cNvSpPr/>
              <p:nvPr/>
            </p:nvSpPr>
            <p:spPr>
              <a:xfrm>
                <a:off x="3582532" y="3341393"/>
                <a:ext cx="729667" cy="840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10" name="文本框 9"/>
              <p:cNvSpPr txBox="1"/>
              <p:nvPr/>
            </p:nvSpPr>
            <p:spPr>
              <a:xfrm>
                <a:off x="3439535" y="1242748"/>
                <a:ext cx="1015663" cy="2777881"/>
              </a:xfrm>
              <a:prstGeom prst="rect">
                <a:avLst/>
              </a:prstGeom>
              <a:noFill/>
            </p:spPr>
            <p:txBody>
              <a:bodyPr vert="eaVert" wrap="square" rtlCol="0">
                <a:spAutoFit/>
              </a:bodyPr>
              <a:lstStyle/>
              <a:p>
                <a:pPr algn="ctr"/>
                <a:r>
                  <a:rPr lang="zh-CN" altLang="en-US" sz="5400" dirty="0">
                    <a:cs typeface="+mn-ea"/>
                    <a:sym typeface="+mn-lt"/>
                  </a:rPr>
                  <a:t>三章回</a:t>
                </a:r>
              </a:p>
            </p:txBody>
          </p:sp>
        </p:grpSp>
        <p:sp>
          <p:nvSpPr>
            <p:cNvPr id="8" name="矩形 7"/>
            <p:cNvSpPr/>
            <p:nvPr/>
          </p:nvSpPr>
          <p:spPr>
            <a:xfrm>
              <a:off x="7280646" y="1785998"/>
              <a:ext cx="1015663" cy="3650999"/>
            </a:xfrm>
            <a:prstGeom prst="rect">
              <a:avLst/>
            </a:prstGeom>
          </p:spPr>
          <p:txBody>
            <a:bodyPr vert="eaVert" wrap="none">
              <a:spAutoFit/>
            </a:bodyPr>
            <a:lstStyle/>
            <a:p>
              <a:r>
                <a:rPr lang="zh-CN" altLang="en-US" sz="5400" kern="0" spc="150" dirty="0">
                  <a:solidFill>
                    <a:srgbClr val="1C2A45"/>
                  </a:solidFill>
                  <a:cs typeface="+mn-ea"/>
                  <a:sym typeface="+mn-lt"/>
                </a:rPr>
                <a:t>中秋的习惯</a:t>
              </a:r>
              <a:endParaRPr lang="zh-CN" altLang="en-US" sz="5400" kern="0" spc="150" dirty="0">
                <a:cs typeface="+mn-ea"/>
                <a:sym typeface="+mn-lt"/>
              </a:endParaRPr>
            </a:p>
          </p:txBody>
        </p:sp>
      </p:grpSp>
      <p:pic>
        <p:nvPicPr>
          <p:cNvPr id="11" name="图片 10"/>
          <p:cNvPicPr>
            <a:picLocks noChangeAspect="1"/>
          </p:cNvPicPr>
          <p:nvPr/>
        </p:nvPicPr>
        <p:blipFill>
          <a:blip r:embed="rId3"/>
          <a:stretch>
            <a:fillRect/>
          </a:stretch>
        </p:blipFill>
        <p:spPr>
          <a:xfrm>
            <a:off x="2365461" y="1008760"/>
            <a:ext cx="4857464" cy="484048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2"/>
          <p:cNvSpPr/>
          <p:nvPr/>
        </p:nvSpPr>
        <p:spPr>
          <a:xfrm>
            <a:off x="1251268" y="0"/>
            <a:ext cx="9616440" cy="9616440"/>
          </a:xfrm>
          <a:prstGeom prst="ellipse">
            <a:avLst/>
          </a:prstGeom>
          <a:solidFill>
            <a:schemeClr val="accent1">
              <a:alpha val="8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solidFill>
              <a:cs typeface="+mn-ea"/>
              <a:sym typeface="+mn-lt"/>
            </a:endParaRPr>
          </a:p>
        </p:txBody>
      </p:sp>
      <p:sp>
        <p:nvSpPr>
          <p:cNvPr id="3" name="椭圆 2"/>
          <p:cNvSpPr/>
          <p:nvPr/>
        </p:nvSpPr>
        <p:spPr>
          <a:xfrm>
            <a:off x="5848298" y="2081865"/>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solidFill>
                <a:schemeClr val="tx1"/>
              </a:solidFill>
              <a:cs typeface="+mn-ea"/>
              <a:sym typeface="+mn-lt"/>
            </a:endParaRPr>
          </a:p>
        </p:txBody>
      </p:sp>
      <p:sp>
        <p:nvSpPr>
          <p:cNvPr id="4" name="文本框 3"/>
          <p:cNvSpPr txBox="1"/>
          <p:nvPr/>
        </p:nvSpPr>
        <p:spPr>
          <a:xfrm>
            <a:off x="5543484" y="1251704"/>
            <a:ext cx="800219" cy="1660322"/>
          </a:xfrm>
          <a:prstGeom prst="rect">
            <a:avLst/>
          </a:prstGeom>
          <a:noFill/>
        </p:spPr>
        <p:txBody>
          <a:bodyPr vert="eaVert" wrap="square" rtlCol="0">
            <a:spAutoFit/>
          </a:bodyPr>
          <a:lstStyle/>
          <a:p>
            <a:pPr algn="ctr"/>
            <a:r>
              <a:rPr lang="zh-CN" altLang="en-US" sz="4000" dirty="0">
                <a:cs typeface="+mn-ea"/>
                <a:sym typeface="+mn-lt"/>
              </a:rPr>
              <a:t>三章回</a:t>
            </a:r>
          </a:p>
        </p:txBody>
      </p:sp>
      <p:sp>
        <p:nvSpPr>
          <p:cNvPr id="14" name="矩形 13"/>
          <p:cNvSpPr/>
          <p:nvPr/>
        </p:nvSpPr>
        <p:spPr>
          <a:xfrm>
            <a:off x="2544864" y="4334842"/>
            <a:ext cx="2998620" cy="1384995"/>
          </a:xfrm>
          <a:prstGeom prst="rect">
            <a:avLst/>
          </a:prstGeom>
        </p:spPr>
        <p:txBody>
          <a:bodyPr wrap="square">
            <a:spAutoFit/>
          </a:bodyPr>
          <a:lstStyle/>
          <a:p>
            <a:pPr>
              <a:lnSpc>
                <a:spcPct val="150000"/>
              </a:lnSpc>
            </a:pPr>
            <a:r>
              <a:rPr lang="zh-CN" altLang="en-US" sz="1400" dirty="0">
                <a:cs typeface="+mn-ea"/>
                <a:sym typeface="+mn-lt"/>
              </a:rPr>
              <a:t>中秋节那天，月亮是一年中最圆、最亮、最美的。此夜，人们仰望天空如玉如盘的朗朗明月，自然会期盼家人团聚。</a:t>
            </a:r>
          </a:p>
        </p:txBody>
      </p:sp>
      <p:sp>
        <p:nvSpPr>
          <p:cNvPr id="15" name="矩形 14"/>
          <p:cNvSpPr/>
          <p:nvPr/>
        </p:nvSpPr>
        <p:spPr>
          <a:xfrm>
            <a:off x="2544864" y="3835218"/>
            <a:ext cx="2723405" cy="499624"/>
          </a:xfrm>
          <a:prstGeom prst="rect">
            <a:avLst/>
          </a:prstGeom>
        </p:spPr>
        <p:txBody>
          <a:bodyPr wrap="square">
            <a:spAutoFit/>
          </a:bodyPr>
          <a:lstStyle/>
          <a:p>
            <a:pPr>
              <a:lnSpc>
                <a:spcPct val="150000"/>
              </a:lnSpc>
            </a:pPr>
            <a:r>
              <a:rPr lang="zh-CN" altLang="en-US" sz="2000" b="1" dirty="0">
                <a:cs typeface="+mn-ea"/>
                <a:sym typeface="+mn-lt"/>
              </a:rPr>
              <a:t>中秋节的来历</a:t>
            </a:r>
          </a:p>
        </p:txBody>
      </p:sp>
      <p:sp>
        <p:nvSpPr>
          <p:cNvPr id="16" name="矩形 15"/>
          <p:cNvSpPr/>
          <p:nvPr/>
        </p:nvSpPr>
        <p:spPr>
          <a:xfrm>
            <a:off x="6910976" y="4370688"/>
            <a:ext cx="2998620" cy="1061829"/>
          </a:xfrm>
          <a:prstGeom prst="rect">
            <a:avLst/>
          </a:prstGeom>
        </p:spPr>
        <p:txBody>
          <a:bodyPr wrap="square">
            <a:spAutoFit/>
          </a:bodyPr>
          <a:lstStyle/>
          <a:p>
            <a:pPr>
              <a:lnSpc>
                <a:spcPct val="150000"/>
              </a:lnSpc>
            </a:pPr>
            <a:r>
              <a:rPr lang="zh-CN" altLang="en-US" sz="1400" dirty="0">
                <a:cs typeface="+mn-ea"/>
                <a:sym typeface="+mn-lt"/>
              </a:rPr>
              <a:t>远在他乡的游子，也借此寄托自己对故乡和亲人的思念之情。所以，中秋也称“团圆节”。</a:t>
            </a:r>
          </a:p>
        </p:txBody>
      </p:sp>
      <p:sp>
        <p:nvSpPr>
          <p:cNvPr id="17" name="矩形 16"/>
          <p:cNvSpPr/>
          <p:nvPr/>
        </p:nvSpPr>
        <p:spPr>
          <a:xfrm>
            <a:off x="6910976" y="3871064"/>
            <a:ext cx="2723405" cy="499624"/>
          </a:xfrm>
          <a:prstGeom prst="rect">
            <a:avLst/>
          </a:prstGeom>
        </p:spPr>
        <p:txBody>
          <a:bodyPr wrap="square">
            <a:spAutoFit/>
          </a:bodyPr>
          <a:lstStyle/>
          <a:p>
            <a:pPr>
              <a:lnSpc>
                <a:spcPct val="150000"/>
              </a:lnSpc>
            </a:pPr>
            <a:r>
              <a:rPr lang="zh-CN" altLang="en-US" sz="2000" b="1" dirty="0">
                <a:cs typeface="+mn-ea"/>
                <a:sym typeface="+mn-lt"/>
              </a:rPr>
              <a:t>中秋节的来历</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anim calcmode="lin" valueType="num">
                                      <p:cBhvr>
                                        <p:cTn id="19" dur="500" fill="hold"/>
                                        <p:tgtEl>
                                          <p:spTgt spid="16"/>
                                        </p:tgtEl>
                                        <p:attrNameLst>
                                          <p:attrName>ppt_x</p:attrName>
                                        </p:attrNameLst>
                                      </p:cBhvr>
                                      <p:tavLst>
                                        <p:tav tm="0">
                                          <p:val>
                                            <p:strVal val="#ppt_x"/>
                                          </p:val>
                                        </p:tav>
                                        <p:tav tm="100000">
                                          <p:val>
                                            <p:strVal val="#ppt_x"/>
                                          </p:val>
                                        </p:tav>
                                      </p:tavLst>
                                    </p:anim>
                                    <p:anim calcmode="lin" valueType="num">
                                      <p:cBhvr>
                                        <p:cTn id="20" dur="5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aphicFrame>
        <p:nvGraphicFramePr>
          <p:cNvPr id="4" name="图示 3"/>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组合 7"/>
          <p:cNvGrpSpPr/>
          <p:nvPr/>
        </p:nvGrpSpPr>
        <p:grpSpPr>
          <a:xfrm>
            <a:off x="9759890" y="3536950"/>
            <a:ext cx="800219" cy="1774622"/>
            <a:chOff x="5695890" y="809640"/>
            <a:chExt cx="800219" cy="1774622"/>
          </a:xfrm>
        </p:grpSpPr>
        <p:sp>
          <p:nvSpPr>
            <p:cNvPr id="9" name="椭圆 8"/>
            <p:cNvSpPr/>
            <p:nvPr/>
          </p:nvSpPr>
          <p:spPr>
            <a:xfrm>
              <a:off x="5848298" y="2081865"/>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cs typeface="+mn-ea"/>
                <a:sym typeface="+mn-lt"/>
              </a:endParaRPr>
            </a:p>
          </p:txBody>
        </p:sp>
        <p:sp>
          <p:nvSpPr>
            <p:cNvPr id="10" name="文本框 9"/>
            <p:cNvSpPr txBox="1"/>
            <p:nvPr/>
          </p:nvSpPr>
          <p:spPr>
            <a:xfrm>
              <a:off x="5695890" y="809640"/>
              <a:ext cx="800219" cy="1660322"/>
            </a:xfrm>
            <a:prstGeom prst="rect">
              <a:avLst/>
            </a:prstGeom>
            <a:noFill/>
          </p:spPr>
          <p:txBody>
            <a:bodyPr vert="eaVert" wrap="square" rtlCol="0">
              <a:spAutoFit/>
            </a:bodyPr>
            <a:lstStyle/>
            <a:p>
              <a:pPr algn="ctr"/>
              <a:r>
                <a:rPr lang="zh-CN" altLang="en-US" sz="4000" dirty="0">
                  <a:cs typeface="+mn-ea"/>
                  <a:sym typeface="+mn-lt"/>
                </a:rPr>
                <a:t>四章回</a:t>
              </a:r>
            </a:p>
          </p:txBody>
        </p:sp>
      </p:grpSp>
      <p:sp>
        <p:nvSpPr>
          <p:cNvPr id="11" name="矩形 10"/>
          <p:cNvSpPr/>
          <p:nvPr/>
        </p:nvSpPr>
        <p:spPr>
          <a:xfrm>
            <a:off x="1985835" y="1497221"/>
            <a:ext cx="553998" cy="1420271"/>
          </a:xfrm>
          <a:prstGeom prst="rect">
            <a:avLst/>
          </a:prstGeom>
        </p:spPr>
        <p:txBody>
          <a:bodyPr vert="eaVert" wrap="square" anchor="ctr">
            <a:spAutoFit/>
          </a:bodyPr>
          <a:lstStyle/>
          <a:p>
            <a:pPr algn="ctr"/>
            <a:r>
              <a:rPr lang="zh-CN" altLang="en-US" sz="2400" dirty="0">
                <a:solidFill>
                  <a:srgbClr val="1C2A45"/>
                </a:solidFill>
                <a:cs typeface="+mn-ea"/>
                <a:sym typeface="+mn-lt"/>
              </a:rPr>
              <a:t>嫦娥奔月</a:t>
            </a:r>
            <a:endParaRPr sz="2400" dirty="0">
              <a:solidFill>
                <a:srgbClr val="1C2A45"/>
              </a:solidFill>
              <a:cs typeface="+mn-ea"/>
              <a:sym typeface="+mn-lt"/>
            </a:endParaRPr>
          </a:p>
        </p:txBody>
      </p:sp>
      <p:sp>
        <p:nvSpPr>
          <p:cNvPr id="12" name="任意多边形 864"/>
          <p:cNvSpPr/>
          <p:nvPr/>
        </p:nvSpPr>
        <p:spPr bwMode="auto">
          <a:xfrm rot="10800000">
            <a:off x="2032001" y="2917492"/>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3" name="任意多边形 865"/>
          <p:cNvSpPr/>
          <p:nvPr/>
        </p:nvSpPr>
        <p:spPr bwMode="auto">
          <a:xfrm flipH="1">
            <a:off x="2039454" y="1265423"/>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4" name="矩形 13"/>
          <p:cNvSpPr/>
          <p:nvPr/>
        </p:nvSpPr>
        <p:spPr>
          <a:xfrm>
            <a:off x="1201003" y="1343635"/>
            <a:ext cx="830997" cy="3280144"/>
          </a:xfrm>
          <a:prstGeom prst="rect">
            <a:avLst/>
          </a:prstGeom>
        </p:spPr>
        <p:txBody>
          <a:bodyPr vert="eaVert" wrap="square">
            <a:spAutoFit/>
          </a:bodyPr>
          <a:lstStyle/>
          <a:p>
            <a:pPr algn="just">
              <a:lnSpc>
                <a:spcPct val="150000"/>
              </a:lnSpc>
            </a:pPr>
            <a:r>
              <a:rPr sz="1400" dirty="0">
                <a:solidFill>
                  <a:schemeClr val="tx1">
                    <a:lumMod val="85000"/>
                    <a:lumOff val="15000"/>
                  </a:schemeClr>
                </a:solidFill>
                <a:cs typeface="+mn-ea"/>
                <a:sym typeface="+mn-lt"/>
              </a:rPr>
              <a:t>请在此粘贴或者输入您的文字内容请在此粘贴或者输入您的文字内容</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35" presetClass="entr" presetSubtype="0" fill="hold" grpId="0" nodeType="with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style.rotation</p:attrName>
                                        </p:attrNameLst>
                                      </p:cBhvr>
                                      <p:tavLst>
                                        <p:tav tm="0">
                                          <p:val>
                                            <p:fltVal val="720"/>
                                          </p:val>
                                        </p:tav>
                                        <p:tav tm="100000">
                                          <p:val>
                                            <p:fltVal val="0"/>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 calcmode="lin" valueType="num">
                                      <p:cBhvr>
                                        <p:cTn id="22" dur="5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1" grpId="0"/>
      <p:bldP spid="12" grpId="0" animBg="1"/>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2" name="图片 1"/>
          <p:cNvPicPr>
            <a:picLocks noChangeAspect="1"/>
          </p:cNvPicPr>
          <p:nvPr/>
        </p:nvPicPr>
        <p:blipFill>
          <a:blip r:embed="rId3" cstate="screen"/>
          <a:stretch>
            <a:fillRect/>
          </a:stretch>
        </p:blipFill>
        <p:spPr>
          <a:xfrm>
            <a:off x="8113351" y="1453910"/>
            <a:ext cx="3621449" cy="4914824"/>
          </a:xfrm>
          <a:prstGeom prst="rect">
            <a:avLst/>
          </a:prstGeom>
        </p:spPr>
      </p:pic>
      <p:grpSp>
        <p:nvGrpSpPr>
          <p:cNvPr id="3" name="组合 2"/>
          <p:cNvGrpSpPr/>
          <p:nvPr/>
        </p:nvGrpSpPr>
        <p:grpSpPr>
          <a:xfrm>
            <a:off x="1317886" y="1494969"/>
            <a:ext cx="4836824" cy="1403033"/>
            <a:chOff x="2016669" y="1410423"/>
            <a:chExt cx="4836824" cy="1403033"/>
          </a:xfrm>
        </p:grpSpPr>
        <p:pic>
          <p:nvPicPr>
            <p:cNvPr id="4" name="图片 3"/>
            <p:cNvPicPr>
              <a:picLocks noChangeAspect="1"/>
            </p:cNvPicPr>
            <p:nvPr/>
          </p:nvPicPr>
          <p:blipFill>
            <a:blip r:embed="rId4" cstate="screen"/>
            <a:stretch>
              <a:fillRect/>
            </a:stretch>
          </p:blipFill>
          <p:spPr>
            <a:xfrm>
              <a:off x="2016669" y="1410423"/>
              <a:ext cx="1419575" cy="1403033"/>
            </a:xfrm>
            <a:prstGeom prst="rect">
              <a:avLst/>
            </a:prstGeom>
          </p:spPr>
        </p:pic>
        <p:sp>
          <p:nvSpPr>
            <p:cNvPr id="5" name="矩形 4"/>
            <p:cNvSpPr/>
            <p:nvPr/>
          </p:nvSpPr>
          <p:spPr>
            <a:xfrm>
              <a:off x="2403459" y="1753355"/>
              <a:ext cx="748923" cy="769441"/>
            </a:xfrm>
            <a:prstGeom prst="rect">
              <a:avLst/>
            </a:prstGeom>
          </p:spPr>
          <p:txBody>
            <a:bodyPr wrap="none">
              <a:spAutoFit/>
            </a:bodyPr>
            <a:lstStyle/>
            <a:p>
              <a:r>
                <a:rPr lang="zh-CN" altLang="en-US" sz="4400" dirty="0">
                  <a:solidFill>
                    <a:schemeClr val="bg1"/>
                  </a:solidFill>
                  <a:cs typeface="+mn-ea"/>
                  <a:sym typeface="+mn-lt"/>
                </a:rPr>
                <a:t>壹</a:t>
              </a:r>
            </a:p>
          </p:txBody>
        </p:sp>
        <p:sp>
          <p:nvSpPr>
            <p:cNvPr id="6" name="矩形 5"/>
            <p:cNvSpPr/>
            <p:nvPr/>
          </p:nvSpPr>
          <p:spPr>
            <a:xfrm>
              <a:off x="3494293" y="1711830"/>
              <a:ext cx="2758895" cy="400110"/>
            </a:xfrm>
            <a:prstGeom prst="rect">
              <a:avLst/>
            </a:prstGeom>
          </p:spPr>
          <p:txBody>
            <a:bodyPr vert="horz" wrap="square" anchor="ctr">
              <a:spAutoFit/>
            </a:bodyPr>
            <a:lstStyle/>
            <a:p>
              <a:r>
                <a:rPr lang="zh-CN" altLang="en-US" sz="2000" dirty="0">
                  <a:solidFill>
                    <a:srgbClr val="1C2A45"/>
                  </a:solidFill>
                  <a:cs typeface="+mn-ea"/>
                  <a:sym typeface="+mn-lt"/>
                </a:rPr>
                <a:t>中秋诗句</a:t>
              </a:r>
              <a:endParaRPr sz="2000" dirty="0">
                <a:solidFill>
                  <a:srgbClr val="1C2A45"/>
                </a:solidFill>
                <a:cs typeface="+mn-ea"/>
                <a:sym typeface="+mn-lt"/>
              </a:endParaRPr>
            </a:p>
          </p:txBody>
        </p:sp>
        <p:sp>
          <p:nvSpPr>
            <p:cNvPr id="9" name="矩形 8"/>
            <p:cNvSpPr/>
            <p:nvPr/>
          </p:nvSpPr>
          <p:spPr>
            <a:xfrm>
              <a:off x="3494293" y="2014966"/>
              <a:ext cx="3359200" cy="700576"/>
            </a:xfrm>
            <a:prstGeom prst="rect">
              <a:avLst/>
            </a:prstGeom>
          </p:spPr>
          <p:txBody>
            <a:bodyPr vert="horz" wrap="square">
              <a:spAutoFit/>
            </a:bodyPr>
            <a:lstStyle/>
            <a:p>
              <a:pPr>
                <a:lnSpc>
                  <a:spcPct val="150000"/>
                </a:lnSpc>
              </a:pPr>
              <a:r>
                <a:rPr lang="zh-CN" altLang="en-US" sz="1400" dirty="0">
                  <a:solidFill>
                    <a:schemeClr val="tx1">
                      <a:lumMod val="85000"/>
                      <a:lumOff val="15000"/>
                    </a:schemeClr>
                  </a:solidFill>
                  <a:cs typeface="+mn-ea"/>
                  <a:sym typeface="+mn-lt"/>
                </a:rPr>
                <a:t>明月几时有，把酒问青天。不知天上宫阙，今夕是何年？</a:t>
              </a:r>
              <a:endParaRPr sz="1400" dirty="0">
                <a:solidFill>
                  <a:schemeClr val="tx1">
                    <a:lumMod val="85000"/>
                    <a:lumOff val="15000"/>
                  </a:schemeClr>
                </a:solidFill>
                <a:cs typeface="+mn-ea"/>
                <a:sym typeface="+mn-lt"/>
              </a:endParaRPr>
            </a:p>
          </p:txBody>
        </p:sp>
      </p:grpSp>
      <p:grpSp>
        <p:nvGrpSpPr>
          <p:cNvPr id="10" name="组合 9"/>
          <p:cNvGrpSpPr/>
          <p:nvPr/>
        </p:nvGrpSpPr>
        <p:grpSpPr>
          <a:xfrm>
            <a:off x="2628526" y="3429000"/>
            <a:ext cx="4836824" cy="1403033"/>
            <a:chOff x="2016669" y="1410423"/>
            <a:chExt cx="4836824" cy="1403033"/>
          </a:xfrm>
        </p:grpSpPr>
        <p:pic>
          <p:nvPicPr>
            <p:cNvPr id="11" name="图片 10"/>
            <p:cNvPicPr>
              <a:picLocks noChangeAspect="1"/>
            </p:cNvPicPr>
            <p:nvPr/>
          </p:nvPicPr>
          <p:blipFill>
            <a:blip r:embed="rId4" cstate="screen"/>
            <a:stretch>
              <a:fillRect/>
            </a:stretch>
          </p:blipFill>
          <p:spPr>
            <a:xfrm>
              <a:off x="2016669" y="1410423"/>
              <a:ext cx="1419575" cy="1403033"/>
            </a:xfrm>
            <a:prstGeom prst="rect">
              <a:avLst/>
            </a:prstGeom>
          </p:spPr>
        </p:pic>
        <p:sp>
          <p:nvSpPr>
            <p:cNvPr id="12" name="矩形 11"/>
            <p:cNvSpPr/>
            <p:nvPr/>
          </p:nvSpPr>
          <p:spPr>
            <a:xfrm>
              <a:off x="2403459" y="1753355"/>
              <a:ext cx="748923" cy="769441"/>
            </a:xfrm>
            <a:prstGeom prst="rect">
              <a:avLst/>
            </a:prstGeom>
          </p:spPr>
          <p:txBody>
            <a:bodyPr wrap="none">
              <a:spAutoFit/>
            </a:bodyPr>
            <a:lstStyle/>
            <a:p>
              <a:r>
                <a:rPr lang="zh-CN" altLang="en-US" sz="4400" dirty="0">
                  <a:solidFill>
                    <a:schemeClr val="bg1"/>
                  </a:solidFill>
                  <a:cs typeface="+mn-ea"/>
                  <a:sym typeface="+mn-lt"/>
                </a:rPr>
                <a:t>贰</a:t>
              </a:r>
            </a:p>
          </p:txBody>
        </p:sp>
        <p:sp>
          <p:nvSpPr>
            <p:cNvPr id="13" name="矩形 12"/>
            <p:cNvSpPr/>
            <p:nvPr/>
          </p:nvSpPr>
          <p:spPr>
            <a:xfrm>
              <a:off x="3494293" y="1711830"/>
              <a:ext cx="2758895" cy="400110"/>
            </a:xfrm>
            <a:prstGeom prst="rect">
              <a:avLst/>
            </a:prstGeom>
          </p:spPr>
          <p:txBody>
            <a:bodyPr vert="horz" wrap="square" anchor="ctr">
              <a:spAutoFit/>
            </a:bodyPr>
            <a:lstStyle/>
            <a:p>
              <a:r>
                <a:rPr lang="zh-CN" altLang="en-US" sz="2000" dirty="0">
                  <a:solidFill>
                    <a:srgbClr val="1C2A45"/>
                  </a:solidFill>
                  <a:cs typeface="+mn-ea"/>
                  <a:sym typeface="+mn-lt"/>
                </a:rPr>
                <a:t>中秋诗句</a:t>
              </a:r>
            </a:p>
          </p:txBody>
        </p:sp>
        <p:sp>
          <p:nvSpPr>
            <p:cNvPr id="14" name="矩形 13"/>
            <p:cNvSpPr/>
            <p:nvPr/>
          </p:nvSpPr>
          <p:spPr>
            <a:xfrm>
              <a:off x="3494293" y="2014966"/>
              <a:ext cx="3359200" cy="700576"/>
            </a:xfrm>
            <a:prstGeom prst="rect">
              <a:avLst/>
            </a:prstGeom>
          </p:spPr>
          <p:txBody>
            <a:bodyPr vert="horz" wrap="square">
              <a:spAutoFit/>
            </a:bodyPr>
            <a:lstStyle/>
            <a:p>
              <a:pPr>
                <a:lnSpc>
                  <a:spcPct val="150000"/>
                </a:lnSpc>
              </a:pPr>
              <a:r>
                <a:rPr lang="zh-CN" altLang="en-US" sz="1400" dirty="0">
                  <a:solidFill>
                    <a:schemeClr val="tx1">
                      <a:lumMod val="85000"/>
                      <a:lumOff val="15000"/>
                    </a:schemeClr>
                  </a:solidFill>
                  <a:cs typeface="+mn-ea"/>
                  <a:sym typeface="+mn-lt"/>
                </a:rPr>
                <a:t>明月几时有，把酒问青天。不知天上宫阙，今夕是何年？</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 name="组合 5"/>
          <p:cNvGrpSpPr/>
          <p:nvPr/>
        </p:nvGrpSpPr>
        <p:grpSpPr>
          <a:xfrm>
            <a:off x="8534699" y="1303145"/>
            <a:ext cx="2031326" cy="3966210"/>
            <a:chOff x="7280646" y="1470787"/>
            <a:chExt cx="2031326" cy="3966210"/>
          </a:xfrm>
        </p:grpSpPr>
        <p:grpSp>
          <p:nvGrpSpPr>
            <p:cNvPr id="7" name="组合 6"/>
            <p:cNvGrpSpPr/>
            <p:nvPr/>
          </p:nvGrpSpPr>
          <p:grpSpPr>
            <a:xfrm>
              <a:off x="8296309" y="1470787"/>
              <a:ext cx="1015663" cy="2507371"/>
              <a:chOff x="3439535" y="1242748"/>
              <a:chExt cx="1015663" cy="2939205"/>
            </a:xfrm>
          </p:grpSpPr>
          <p:sp>
            <p:nvSpPr>
              <p:cNvPr id="9" name="椭圆 8"/>
              <p:cNvSpPr/>
              <p:nvPr/>
            </p:nvSpPr>
            <p:spPr>
              <a:xfrm>
                <a:off x="3582532" y="3341393"/>
                <a:ext cx="729667" cy="840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10" name="文本框 9"/>
              <p:cNvSpPr txBox="1"/>
              <p:nvPr/>
            </p:nvSpPr>
            <p:spPr>
              <a:xfrm>
                <a:off x="3439535" y="1242748"/>
                <a:ext cx="1015663" cy="2777881"/>
              </a:xfrm>
              <a:prstGeom prst="rect">
                <a:avLst/>
              </a:prstGeom>
              <a:noFill/>
            </p:spPr>
            <p:txBody>
              <a:bodyPr vert="eaVert" wrap="square" rtlCol="0">
                <a:spAutoFit/>
              </a:bodyPr>
              <a:lstStyle/>
              <a:p>
                <a:pPr algn="ctr"/>
                <a:r>
                  <a:rPr lang="zh-CN" altLang="en-US" sz="5400" dirty="0">
                    <a:cs typeface="+mn-ea"/>
                    <a:sym typeface="+mn-lt"/>
                  </a:rPr>
                  <a:t>四章回</a:t>
                </a:r>
              </a:p>
            </p:txBody>
          </p:sp>
        </p:grpSp>
        <p:sp>
          <p:nvSpPr>
            <p:cNvPr id="8" name="矩形 7"/>
            <p:cNvSpPr/>
            <p:nvPr/>
          </p:nvSpPr>
          <p:spPr>
            <a:xfrm>
              <a:off x="7280646" y="1785998"/>
              <a:ext cx="1015663" cy="3650999"/>
            </a:xfrm>
            <a:prstGeom prst="rect">
              <a:avLst/>
            </a:prstGeom>
          </p:spPr>
          <p:txBody>
            <a:bodyPr vert="eaVert" wrap="none">
              <a:spAutoFit/>
            </a:bodyPr>
            <a:lstStyle/>
            <a:p>
              <a:r>
                <a:rPr lang="zh-CN" altLang="en-US" sz="5400" kern="0" spc="150" dirty="0">
                  <a:solidFill>
                    <a:srgbClr val="1C2A45"/>
                  </a:solidFill>
                  <a:cs typeface="+mn-ea"/>
                  <a:sym typeface="+mn-lt"/>
                </a:rPr>
                <a:t>中秋的诗句</a:t>
              </a:r>
              <a:endParaRPr lang="zh-CN" altLang="en-US" sz="5400" kern="0" spc="150" dirty="0">
                <a:cs typeface="+mn-ea"/>
                <a:sym typeface="+mn-lt"/>
              </a:endParaRPr>
            </a:p>
          </p:txBody>
        </p:sp>
      </p:grpSp>
      <p:pic>
        <p:nvPicPr>
          <p:cNvPr id="4" name="图片 3"/>
          <p:cNvPicPr>
            <a:picLocks noChangeAspect="1"/>
          </p:cNvPicPr>
          <p:nvPr/>
        </p:nvPicPr>
        <p:blipFill>
          <a:blip r:embed="rId3"/>
          <a:stretch>
            <a:fillRect/>
          </a:stretch>
        </p:blipFill>
        <p:spPr>
          <a:xfrm rot="19682540">
            <a:off x="2705548" y="209645"/>
            <a:ext cx="4716818" cy="692649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等腰三角形 4"/>
          <p:cNvSpPr/>
          <p:nvPr/>
        </p:nvSpPr>
        <p:spPr>
          <a:xfrm rot="10800000" flipV="1">
            <a:off x="4337064" y="2686347"/>
            <a:ext cx="1818124" cy="16038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等腰三角形 5"/>
          <p:cNvSpPr/>
          <p:nvPr/>
        </p:nvSpPr>
        <p:spPr>
          <a:xfrm rot="10800000">
            <a:off x="1950488" y="2747067"/>
            <a:ext cx="1818124" cy="16038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TextBox 35"/>
          <p:cNvSpPr txBox="1"/>
          <p:nvPr/>
        </p:nvSpPr>
        <p:spPr>
          <a:xfrm>
            <a:off x="1549365" y="1476384"/>
            <a:ext cx="2620367" cy="1061829"/>
          </a:xfrm>
          <a:prstGeom prst="rect">
            <a:avLst/>
          </a:prstGeom>
          <a:noFill/>
        </p:spPr>
        <p:txBody>
          <a:bodyPr vert="horz" wrap="square" rtlCol="0" anchor="ctr" anchorCtr="1">
            <a:spAutoFit/>
          </a:bodyPr>
          <a:lstStyle/>
          <a:p>
            <a:pPr marL="0" lvl="1" algn="ctr" defTabSz="609600">
              <a:lnSpc>
                <a:spcPct val="150000"/>
              </a:lnSpc>
            </a:pPr>
            <a:r>
              <a:rPr lang="zh-CN" altLang="en-US" sz="1400" dirty="0">
                <a:cs typeface="+mn-ea"/>
                <a:sym typeface="+mn-lt"/>
              </a:rPr>
              <a:t>中秋节还有一个节目，那就是在明亮的月光下，听中秋和月亮的故事。</a:t>
            </a:r>
          </a:p>
        </p:txBody>
      </p:sp>
      <p:sp>
        <p:nvSpPr>
          <p:cNvPr id="10" name="TextBox 35"/>
          <p:cNvSpPr txBox="1"/>
          <p:nvPr/>
        </p:nvSpPr>
        <p:spPr>
          <a:xfrm>
            <a:off x="3935941" y="4559751"/>
            <a:ext cx="2620367" cy="1061829"/>
          </a:xfrm>
          <a:prstGeom prst="rect">
            <a:avLst/>
          </a:prstGeom>
          <a:noFill/>
        </p:spPr>
        <p:txBody>
          <a:bodyPr vert="horz" wrap="square" rtlCol="0" anchor="ctr" anchorCtr="1">
            <a:spAutoFit/>
          </a:bodyPr>
          <a:lstStyle/>
          <a:p>
            <a:pPr marL="0" lvl="1" algn="ctr" defTabSz="609600">
              <a:lnSpc>
                <a:spcPct val="150000"/>
              </a:lnSpc>
            </a:pPr>
            <a:r>
              <a:rPr lang="zh-CN" altLang="en-US" sz="1400" dirty="0">
                <a:cs typeface="+mn-ea"/>
                <a:sym typeface="+mn-lt"/>
              </a:rPr>
              <a:t>中秋节还有一个节目，那就是在明亮的月光下，听中秋和月亮的故事。</a:t>
            </a:r>
          </a:p>
        </p:txBody>
      </p:sp>
      <p:sp>
        <p:nvSpPr>
          <p:cNvPr id="12" name="等腰三角形 11"/>
          <p:cNvSpPr/>
          <p:nvPr/>
        </p:nvSpPr>
        <p:spPr>
          <a:xfrm rot="10800000">
            <a:off x="6923701" y="2686342"/>
            <a:ext cx="1818124" cy="160382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5" name="TextBox 35"/>
          <p:cNvSpPr txBox="1"/>
          <p:nvPr/>
        </p:nvSpPr>
        <p:spPr>
          <a:xfrm>
            <a:off x="6522578" y="1415659"/>
            <a:ext cx="2620367" cy="1061829"/>
          </a:xfrm>
          <a:prstGeom prst="rect">
            <a:avLst/>
          </a:prstGeom>
          <a:noFill/>
        </p:spPr>
        <p:txBody>
          <a:bodyPr vert="horz" wrap="square" rtlCol="0" anchor="ctr" anchorCtr="1">
            <a:spAutoFit/>
          </a:bodyPr>
          <a:lstStyle/>
          <a:p>
            <a:pPr marL="0" lvl="1" algn="ctr" defTabSz="609600">
              <a:lnSpc>
                <a:spcPct val="150000"/>
              </a:lnSpc>
            </a:pPr>
            <a:r>
              <a:rPr lang="zh-CN" altLang="en-US" sz="1400" dirty="0">
                <a:cs typeface="+mn-ea"/>
                <a:sym typeface="+mn-lt"/>
              </a:rPr>
              <a:t>中秋节还有一个节目，那就是在明亮的月光下，听中秋和月亮的故事。</a:t>
            </a:r>
          </a:p>
        </p:txBody>
      </p:sp>
      <p:grpSp>
        <p:nvGrpSpPr>
          <p:cNvPr id="17" name="组合 16"/>
          <p:cNvGrpSpPr/>
          <p:nvPr/>
        </p:nvGrpSpPr>
        <p:grpSpPr>
          <a:xfrm>
            <a:off x="10267165" y="2914252"/>
            <a:ext cx="800219" cy="1774622"/>
            <a:chOff x="5695890" y="809640"/>
            <a:chExt cx="800219" cy="1774622"/>
          </a:xfrm>
        </p:grpSpPr>
        <p:sp>
          <p:nvSpPr>
            <p:cNvPr id="18" name="椭圆 17"/>
            <p:cNvSpPr/>
            <p:nvPr/>
          </p:nvSpPr>
          <p:spPr>
            <a:xfrm>
              <a:off x="5848298" y="2081865"/>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cs typeface="+mn-ea"/>
                <a:sym typeface="+mn-lt"/>
              </a:endParaRPr>
            </a:p>
          </p:txBody>
        </p:sp>
        <p:sp>
          <p:nvSpPr>
            <p:cNvPr id="19" name="文本框 18"/>
            <p:cNvSpPr txBox="1"/>
            <p:nvPr/>
          </p:nvSpPr>
          <p:spPr>
            <a:xfrm>
              <a:off x="5695890" y="809640"/>
              <a:ext cx="800219" cy="1660322"/>
            </a:xfrm>
            <a:prstGeom prst="rect">
              <a:avLst/>
            </a:prstGeom>
            <a:noFill/>
          </p:spPr>
          <p:txBody>
            <a:bodyPr vert="eaVert" wrap="square" rtlCol="0">
              <a:spAutoFit/>
            </a:bodyPr>
            <a:lstStyle/>
            <a:p>
              <a:pPr algn="ctr"/>
              <a:r>
                <a:rPr lang="zh-CN" altLang="en-US" sz="4000" dirty="0">
                  <a:cs typeface="+mn-ea"/>
                  <a:sym typeface="+mn-lt"/>
                </a:rPr>
                <a:t>四章回</a:t>
              </a: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圆角 15"/>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椭圆 4"/>
          <p:cNvSpPr/>
          <p:nvPr/>
        </p:nvSpPr>
        <p:spPr>
          <a:xfrm>
            <a:off x="9391739" y="1755027"/>
            <a:ext cx="729667" cy="71706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7" name="矩形 6"/>
          <p:cNvSpPr/>
          <p:nvPr/>
        </p:nvSpPr>
        <p:spPr>
          <a:xfrm>
            <a:off x="2564115" y="2365398"/>
            <a:ext cx="553998" cy="1420271"/>
          </a:xfrm>
          <a:prstGeom prst="rect">
            <a:avLst/>
          </a:prstGeom>
        </p:spPr>
        <p:txBody>
          <a:bodyPr vert="eaVert" wrap="square" anchor="ctr">
            <a:spAutoFit/>
          </a:bodyPr>
          <a:lstStyle/>
          <a:p>
            <a:pPr algn="ctr"/>
            <a:r>
              <a:rPr lang="zh-CN" altLang="en-US" sz="2400" dirty="0">
                <a:solidFill>
                  <a:srgbClr val="1C2A45"/>
                </a:solidFill>
                <a:cs typeface="+mn-ea"/>
                <a:sym typeface="+mn-lt"/>
              </a:rPr>
              <a:t>青海月饼</a:t>
            </a:r>
          </a:p>
        </p:txBody>
      </p:sp>
      <p:sp>
        <p:nvSpPr>
          <p:cNvPr id="8" name="任意多边形 864"/>
          <p:cNvSpPr/>
          <p:nvPr/>
        </p:nvSpPr>
        <p:spPr bwMode="auto">
          <a:xfrm rot="10800000">
            <a:off x="2610281" y="3785669"/>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9" name="任意多边形 865"/>
          <p:cNvSpPr/>
          <p:nvPr/>
        </p:nvSpPr>
        <p:spPr bwMode="auto">
          <a:xfrm flipH="1">
            <a:off x="2617734" y="2133600"/>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0" name="矩形 9"/>
          <p:cNvSpPr/>
          <p:nvPr/>
        </p:nvSpPr>
        <p:spPr>
          <a:xfrm>
            <a:off x="1779283" y="2211812"/>
            <a:ext cx="830997" cy="3280144"/>
          </a:xfrm>
          <a:prstGeom prst="rect">
            <a:avLst/>
          </a:prstGeom>
        </p:spPr>
        <p:txBody>
          <a:bodyPr vert="eaVert" wrap="square">
            <a:spAutoFit/>
          </a:bodyPr>
          <a:lstStyle/>
          <a:p>
            <a:pPr algn="just">
              <a:lnSpc>
                <a:spcPct val="150000"/>
              </a:lnSpc>
            </a:pPr>
            <a:r>
              <a:rPr lang="zh-CN" altLang="en-US" sz="1400" dirty="0">
                <a:cs typeface="+mn-ea"/>
                <a:sym typeface="+mn-lt"/>
              </a:rPr>
              <a:t>大小月饼的做法大体一致，不过对大月饼的加工格外精心。</a:t>
            </a:r>
            <a:endParaRPr sz="1400" dirty="0">
              <a:solidFill>
                <a:schemeClr val="tx1">
                  <a:lumMod val="85000"/>
                  <a:lumOff val="15000"/>
                </a:schemeClr>
              </a:solidFill>
              <a:cs typeface="+mn-ea"/>
              <a:sym typeface="+mn-lt"/>
            </a:endParaRPr>
          </a:p>
        </p:txBody>
      </p:sp>
      <p:sp>
        <p:nvSpPr>
          <p:cNvPr id="11" name="矩形 10"/>
          <p:cNvSpPr/>
          <p:nvPr/>
        </p:nvSpPr>
        <p:spPr>
          <a:xfrm>
            <a:off x="4810369" y="2365398"/>
            <a:ext cx="553998" cy="1420271"/>
          </a:xfrm>
          <a:prstGeom prst="rect">
            <a:avLst/>
          </a:prstGeom>
        </p:spPr>
        <p:txBody>
          <a:bodyPr vert="eaVert" wrap="square" anchor="ctr">
            <a:spAutoFit/>
          </a:bodyPr>
          <a:lstStyle/>
          <a:p>
            <a:pPr algn="ctr"/>
            <a:r>
              <a:rPr lang="zh-CN" altLang="en-US" sz="2400" dirty="0">
                <a:solidFill>
                  <a:srgbClr val="1C2A45"/>
                </a:solidFill>
                <a:cs typeface="+mn-ea"/>
                <a:sym typeface="+mn-lt"/>
              </a:rPr>
              <a:t>青海月饼</a:t>
            </a:r>
            <a:endParaRPr sz="2400" dirty="0">
              <a:solidFill>
                <a:srgbClr val="1C2A45"/>
              </a:solidFill>
              <a:cs typeface="+mn-ea"/>
              <a:sym typeface="+mn-lt"/>
            </a:endParaRPr>
          </a:p>
        </p:txBody>
      </p:sp>
      <p:sp>
        <p:nvSpPr>
          <p:cNvPr id="12" name="任意多边形 864"/>
          <p:cNvSpPr/>
          <p:nvPr/>
        </p:nvSpPr>
        <p:spPr bwMode="auto">
          <a:xfrm rot="10800000">
            <a:off x="4856535" y="3785669"/>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3" name="任意多边形 865"/>
          <p:cNvSpPr/>
          <p:nvPr/>
        </p:nvSpPr>
        <p:spPr bwMode="auto">
          <a:xfrm flipH="1">
            <a:off x="4863988" y="2133600"/>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4" name="矩形 13"/>
          <p:cNvSpPr/>
          <p:nvPr/>
        </p:nvSpPr>
        <p:spPr>
          <a:xfrm>
            <a:off x="4025537" y="2211812"/>
            <a:ext cx="830997" cy="3280144"/>
          </a:xfrm>
          <a:prstGeom prst="rect">
            <a:avLst/>
          </a:prstGeom>
        </p:spPr>
        <p:txBody>
          <a:bodyPr vert="eaVert" wrap="square">
            <a:spAutoFit/>
          </a:bodyPr>
          <a:lstStyle/>
          <a:p>
            <a:pPr algn="just">
              <a:lnSpc>
                <a:spcPct val="150000"/>
              </a:lnSpc>
            </a:pPr>
            <a:r>
              <a:rPr lang="zh-CN" altLang="en-US" sz="1400" dirty="0">
                <a:cs typeface="+mn-ea"/>
                <a:sym typeface="+mn-lt"/>
              </a:rPr>
              <a:t>大小月饼的做法大体一致，不过对大月饼的加工格外精心。</a:t>
            </a:r>
            <a:endParaRPr sz="1400" dirty="0">
              <a:solidFill>
                <a:schemeClr val="tx1">
                  <a:lumMod val="85000"/>
                  <a:lumOff val="15000"/>
                </a:schemeClr>
              </a:solidFill>
              <a:cs typeface="+mn-ea"/>
              <a:sym typeface="+mn-lt"/>
            </a:endParaRPr>
          </a:p>
        </p:txBody>
      </p:sp>
      <p:sp>
        <p:nvSpPr>
          <p:cNvPr id="6" name="文本框 5"/>
          <p:cNvSpPr txBox="1"/>
          <p:nvPr/>
        </p:nvSpPr>
        <p:spPr>
          <a:xfrm>
            <a:off x="7106771" y="1548760"/>
            <a:ext cx="3502698" cy="923330"/>
          </a:xfrm>
          <a:prstGeom prst="rect">
            <a:avLst/>
          </a:prstGeom>
          <a:noFill/>
        </p:spPr>
        <p:txBody>
          <a:bodyPr vert="horz" wrap="square" rtlCol="0">
            <a:spAutoFit/>
          </a:bodyPr>
          <a:lstStyle/>
          <a:p>
            <a:pPr algn="ctr"/>
            <a:r>
              <a:rPr lang="zh-CN" altLang="en-US" sz="5400" dirty="0">
                <a:cs typeface="+mn-ea"/>
                <a:sym typeface="+mn-lt"/>
              </a:rPr>
              <a:t>四章回</a:t>
            </a:r>
          </a:p>
        </p:txBody>
      </p:sp>
      <p:pic>
        <p:nvPicPr>
          <p:cNvPr id="17" name="图片 16"/>
          <p:cNvPicPr>
            <a:picLocks noChangeAspect="1"/>
          </p:cNvPicPr>
          <p:nvPr/>
        </p:nvPicPr>
        <p:blipFill>
          <a:blip r:embed="rId3" cstate="screen"/>
          <a:stretch>
            <a:fillRect/>
          </a:stretch>
        </p:blipFill>
        <p:spPr>
          <a:xfrm rot="16963681">
            <a:off x="7284579" y="1445170"/>
            <a:ext cx="3656047" cy="536878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35" presetClass="entr" presetSubtype="0" fill="hold" grpId="0" nodeType="with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style.rotation</p:attrName>
                                        </p:attrNameLst>
                                      </p:cBhvr>
                                      <p:tavLst>
                                        <p:tav tm="0">
                                          <p:val>
                                            <p:fltVal val="720"/>
                                          </p:val>
                                        </p:tav>
                                        <p:tav tm="100000">
                                          <p:val>
                                            <p:fltVal val="0"/>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ppt_w</p:attrName>
                                        </p:attrNameLst>
                                      </p:cBhvr>
                                      <p:tavLst>
                                        <p:tav tm="0">
                                          <p:val>
                                            <p:fltVal val="0"/>
                                          </p:val>
                                        </p:tav>
                                        <p:tav tm="100000">
                                          <p:val>
                                            <p:strVal val="#ppt_w"/>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35" presetClass="entr" presetSubtype="0" fill="hold" grpId="0" nodeType="with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style.rotation</p:attrName>
                                        </p:attrNameLst>
                                      </p:cBhvr>
                                      <p:tavLst>
                                        <p:tav tm="0">
                                          <p:val>
                                            <p:fltVal val="720"/>
                                          </p:val>
                                        </p:tav>
                                        <p:tav tm="100000">
                                          <p:val>
                                            <p:fltVal val="0"/>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 calcmode="lin" valueType="num">
                                      <p:cBhvr>
                                        <p:cTn id="34" dur="500" fill="hold"/>
                                        <p:tgtEl>
                                          <p:spTgt spid="14"/>
                                        </p:tgtEl>
                                        <p:attrNameLst>
                                          <p:attrName>ppt_w</p:attrName>
                                        </p:attrNameLst>
                                      </p:cBhvr>
                                      <p:tavLst>
                                        <p:tav tm="0">
                                          <p:val>
                                            <p:fltVal val="0"/>
                                          </p:val>
                                        </p:tav>
                                        <p:tav tm="100000">
                                          <p:val>
                                            <p:strVal val="#ppt_w"/>
                                          </p:val>
                                        </p:tav>
                                      </p:tavLst>
                                    </p:anim>
                                  </p:childTnLst>
                                </p:cTn>
                              </p:par>
                            </p:childTnLst>
                          </p:cTn>
                        </p:par>
                        <p:par>
                          <p:cTn id="35" fill="hold">
                            <p:stCondLst>
                              <p:cond delay="0"/>
                            </p:stCondLst>
                            <p:childTnLst>
                              <p:par>
                                <p:cTn id="36" presetID="14" presetClass="entr" presetSubtype="1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randombar(horizont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1" grpId="0"/>
      <p:bldP spid="12" grpId="0" animBg="1"/>
      <p:bldP spid="13" grpId="0" animBg="1"/>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圆角 29"/>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pic>
        <p:nvPicPr>
          <p:cNvPr id="18" name="图片 17"/>
          <p:cNvPicPr>
            <a:picLocks noChangeAspect="1"/>
          </p:cNvPicPr>
          <p:nvPr/>
        </p:nvPicPr>
        <p:blipFill>
          <a:blip r:embed="rId3"/>
          <a:stretch>
            <a:fillRect/>
          </a:stretch>
        </p:blipFill>
        <p:spPr>
          <a:xfrm flipH="1">
            <a:off x="5911870" y="489266"/>
            <a:ext cx="5821792" cy="3671518"/>
          </a:xfrm>
          <a:prstGeom prst="rect">
            <a:avLst/>
          </a:prstGeom>
        </p:spPr>
      </p:pic>
      <p:grpSp>
        <p:nvGrpSpPr>
          <p:cNvPr id="2" name="组合 1"/>
          <p:cNvGrpSpPr/>
          <p:nvPr/>
        </p:nvGrpSpPr>
        <p:grpSpPr>
          <a:xfrm>
            <a:off x="7102760" y="2690978"/>
            <a:ext cx="1286141" cy="2899265"/>
            <a:chOff x="7640476" y="2690978"/>
            <a:chExt cx="1286141" cy="2899265"/>
          </a:xfrm>
        </p:grpSpPr>
        <p:sp>
          <p:nvSpPr>
            <p:cNvPr id="6" name="椭圆 5"/>
            <p:cNvSpPr/>
            <p:nvPr/>
          </p:nvSpPr>
          <p:spPr>
            <a:xfrm>
              <a:off x="8356224" y="4160784"/>
              <a:ext cx="470198" cy="4620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cs typeface="+mn-ea"/>
                <a:sym typeface="+mn-lt"/>
              </a:endParaRPr>
            </a:p>
          </p:txBody>
        </p:sp>
        <p:sp>
          <p:nvSpPr>
            <p:cNvPr id="7" name="文本框 6"/>
            <p:cNvSpPr txBox="1"/>
            <p:nvPr/>
          </p:nvSpPr>
          <p:spPr>
            <a:xfrm>
              <a:off x="8126398" y="2690978"/>
              <a:ext cx="800219" cy="2120773"/>
            </a:xfrm>
            <a:prstGeom prst="rect">
              <a:avLst/>
            </a:prstGeom>
            <a:noFill/>
          </p:spPr>
          <p:txBody>
            <a:bodyPr vert="eaVert" wrap="square" rtlCol="0">
              <a:spAutoFit/>
            </a:bodyPr>
            <a:lstStyle/>
            <a:p>
              <a:pPr algn="ctr"/>
              <a:r>
                <a:rPr lang="zh-CN" altLang="en-US" sz="4000" dirty="0">
                  <a:cs typeface="+mn-ea"/>
                  <a:sym typeface="+mn-lt"/>
                </a:rPr>
                <a:t>一章回</a:t>
              </a:r>
            </a:p>
          </p:txBody>
        </p:sp>
        <p:sp>
          <p:nvSpPr>
            <p:cNvPr id="9" name="矩形 8"/>
            <p:cNvSpPr/>
            <p:nvPr/>
          </p:nvSpPr>
          <p:spPr>
            <a:xfrm>
              <a:off x="7640476" y="3606367"/>
              <a:ext cx="615553" cy="1983876"/>
            </a:xfrm>
            <a:prstGeom prst="rect">
              <a:avLst/>
            </a:prstGeom>
          </p:spPr>
          <p:txBody>
            <a:bodyPr vert="eaVert" wrap="none">
              <a:spAutoFit/>
            </a:bodyPr>
            <a:lstStyle/>
            <a:p>
              <a:r>
                <a:rPr lang="zh-CN" altLang="en-US" sz="2800" kern="0" spc="150" dirty="0">
                  <a:cs typeface="+mn-ea"/>
                  <a:sym typeface="+mn-lt"/>
                </a:rPr>
                <a:t>中秋的起源</a:t>
              </a:r>
            </a:p>
          </p:txBody>
        </p:sp>
      </p:grpSp>
      <p:grpSp>
        <p:nvGrpSpPr>
          <p:cNvPr id="3" name="组合 2"/>
          <p:cNvGrpSpPr/>
          <p:nvPr/>
        </p:nvGrpSpPr>
        <p:grpSpPr>
          <a:xfrm>
            <a:off x="5235101" y="2690978"/>
            <a:ext cx="1286141" cy="2899265"/>
            <a:chOff x="5706901" y="2690978"/>
            <a:chExt cx="1286141" cy="2899265"/>
          </a:xfrm>
        </p:grpSpPr>
        <p:sp>
          <p:nvSpPr>
            <p:cNvPr id="11" name="椭圆 10"/>
            <p:cNvSpPr/>
            <p:nvPr/>
          </p:nvSpPr>
          <p:spPr>
            <a:xfrm>
              <a:off x="6422649" y="4160784"/>
              <a:ext cx="470198" cy="4620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cs typeface="+mn-ea"/>
                <a:sym typeface="+mn-lt"/>
              </a:endParaRPr>
            </a:p>
          </p:txBody>
        </p:sp>
        <p:sp>
          <p:nvSpPr>
            <p:cNvPr id="12" name="文本框 11"/>
            <p:cNvSpPr txBox="1"/>
            <p:nvPr/>
          </p:nvSpPr>
          <p:spPr>
            <a:xfrm>
              <a:off x="6192823" y="2690978"/>
              <a:ext cx="800219" cy="2120773"/>
            </a:xfrm>
            <a:prstGeom prst="rect">
              <a:avLst/>
            </a:prstGeom>
            <a:noFill/>
          </p:spPr>
          <p:txBody>
            <a:bodyPr vert="eaVert" wrap="square" rtlCol="0">
              <a:spAutoFit/>
            </a:bodyPr>
            <a:lstStyle/>
            <a:p>
              <a:pPr algn="ctr"/>
              <a:r>
                <a:rPr lang="zh-CN" altLang="en-US" sz="4000" dirty="0">
                  <a:cs typeface="+mn-ea"/>
                  <a:sym typeface="+mn-lt"/>
                </a:rPr>
                <a:t>二章回</a:t>
              </a:r>
            </a:p>
          </p:txBody>
        </p:sp>
        <p:sp>
          <p:nvSpPr>
            <p:cNvPr id="13" name="矩形 12"/>
            <p:cNvSpPr/>
            <p:nvPr/>
          </p:nvSpPr>
          <p:spPr>
            <a:xfrm>
              <a:off x="5706901" y="3606367"/>
              <a:ext cx="615553" cy="1983876"/>
            </a:xfrm>
            <a:prstGeom prst="rect">
              <a:avLst/>
            </a:prstGeom>
          </p:spPr>
          <p:txBody>
            <a:bodyPr vert="eaVert" wrap="none">
              <a:spAutoFit/>
            </a:bodyPr>
            <a:lstStyle/>
            <a:p>
              <a:r>
                <a:rPr lang="zh-CN" altLang="en-US" sz="2800" kern="0" spc="150" dirty="0">
                  <a:cs typeface="+mn-ea"/>
                  <a:sym typeface="+mn-lt"/>
                </a:rPr>
                <a:t>中秋的风俗</a:t>
              </a:r>
            </a:p>
          </p:txBody>
        </p:sp>
      </p:grpSp>
      <p:grpSp>
        <p:nvGrpSpPr>
          <p:cNvPr id="4" name="组合 3"/>
          <p:cNvGrpSpPr/>
          <p:nvPr/>
        </p:nvGrpSpPr>
        <p:grpSpPr>
          <a:xfrm>
            <a:off x="3367443" y="2690978"/>
            <a:ext cx="1286141" cy="2899265"/>
            <a:chOff x="3682424" y="2690978"/>
            <a:chExt cx="1286141" cy="2899265"/>
          </a:xfrm>
        </p:grpSpPr>
        <p:sp>
          <p:nvSpPr>
            <p:cNvPr id="15" name="椭圆 14"/>
            <p:cNvSpPr/>
            <p:nvPr/>
          </p:nvSpPr>
          <p:spPr>
            <a:xfrm>
              <a:off x="4398172" y="4160784"/>
              <a:ext cx="470198" cy="4620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cs typeface="+mn-ea"/>
                <a:sym typeface="+mn-lt"/>
              </a:endParaRPr>
            </a:p>
          </p:txBody>
        </p:sp>
        <p:sp>
          <p:nvSpPr>
            <p:cNvPr id="16" name="文本框 15"/>
            <p:cNvSpPr txBox="1"/>
            <p:nvPr/>
          </p:nvSpPr>
          <p:spPr>
            <a:xfrm>
              <a:off x="4168346" y="2690978"/>
              <a:ext cx="800219" cy="2120773"/>
            </a:xfrm>
            <a:prstGeom prst="rect">
              <a:avLst/>
            </a:prstGeom>
            <a:noFill/>
          </p:spPr>
          <p:txBody>
            <a:bodyPr vert="eaVert" wrap="square" rtlCol="0">
              <a:spAutoFit/>
            </a:bodyPr>
            <a:lstStyle/>
            <a:p>
              <a:pPr algn="ctr"/>
              <a:r>
                <a:rPr lang="zh-CN" altLang="en-US" sz="4000" dirty="0">
                  <a:cs typeface="+mn-ea"/>
                  <a:sym typeface="+mn-lt"/>
                </a:rPr>
                <a:t>三章回</a:t>
              </a:r>
            </a:p>
          </p:txBody>
        </p:sp>
        <p:sp>
          <p:nvSpPr>
            <p:cNvPr id="17" name="矩形 16"/>
            <p:cNvSpPr/>
            <p:nvPr/>
          </p:nvSpPr>
          <p:spPr>
            <a:xfrm>
              <a:off x="3682424" y="3606367"/>
              <a:ext cx="615553" cy="1983876"/>
            </a:xfrm>
            <a:prstGeom prst="rect">
              <a:avLst/>
            </a:prstGeom>
          </p:spPr>
          <p:txBody>
            <a:bodyPr vert="eaVert" wrap="none">
              <a:spAutoFit/>
            </a:bodyPr>
            <a:lstStyle/>
            <a:p>
              <a:r>
                <a:rPr lang="zh-CN" altLang="en-US" sz="2800" kern="0" spc="150" dirty="0">
                  <a:cs typeface="+mn-ea"/>
                  <a:sym typeface="+mn-lt"/>
                </a:rPr>
                <a:t>中秋的习惯</a:t>
              </a:r>
            </a:p>
          </p:txBody>
        </p:sp>
      </p:grpSp>
      <p:grpSp>
        <p:nvGrpSpPr>
          <p:cNvPr id="8" name="组合 7"/>
          <p:cNvGrpSpPr/>
          <p:nvPr/>
        </p:nvGrpSpPr>
        <p:grpSpPr>
          <a:xfrm>
            <a:off x="1499785" y="2690978"/>
            <a:ext cx="1286141" cy="2899265"/>
            <a:chOff x="1499785" y="2690978"/>
            <a:chExt cx="1286141" cy="2899265"/>
          </a:xfrm>
        </p:grpSpPr>
        <p:sp>
          <p:nvSpPr>
            <p:cNvPr id="22" name="椭圆 21"/>
            <p:cNvSpPr/>
            <p:nvPr/>
          </p:nvSpPr>
          <p:spPr>
            <a:xfrm>
              <a:off x="2215533" y="4160784"/>
              <a:ext cx="470198" cy="4620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cs typeface="+mn-ea"/>
                <a:sym typeface="+mn-lt"/>
              </a:endParaRPr>
            </a:p>
          </p:txBody>
        </p:sp>
        <p:sp>
          <p:nvSpPr>
            <p:cNvPr id="23" name="文本框 22"/>
            <p:cNvSpPr txBox="1"/>
            <p:nvPr/>
          </p:nvSpPr>
          <p:spPr>
            <a:xfrm>
              <a:off x="1985707" y="2690978"/>
              <a:ext cx="800219" cy="2120773"/>
            </a:xfrm>
            <a:prstGeom prst="rect">
              <a:avLst/>
            </a:prstGeom>
            <a:noFill/>
          </p:spPr>
          <p:txBody>
            <a:bodyPr vert="eaVert" wrap="square" rtlCol="0">
              <a:spAutoFit/>
            </a:bodyPr>
            <a:lstStyle/>
            <a:p>
              <a:pPr algn="ctr"/>
              <a:r>
                <a:rPr lang="zh-CN" altLang="en-US" sz="4000" dirty="0">
                  <a:cs typeface="+mn-ea"/>
                  <a:sym typeface="+mn-lt"/>
                </a:rPr>
                <a:t>三章回</a:t>
              </a:r>
            </a:p>
          </p:txBody>
        </p:sp>
        <p:sp>
          <p:nvSpPr>
            <p:cNvPr id="24" name="矩形 23"/>
            <p:cNvSpPr/>
            <p:nvPr/>
          </p:nvSpPr>
          <p:spPr>
            <a:xfrm>
              <a:off x="1499785" y="3606367"/>
              <a:ext cx="615553" cy="1983876"/>
            </a:xfrm>
            <a:prstGeom prst="rect">
              <a:avLst/>
            </a:prstGeom>
          </p:spPr>
          <p:txBody>
            <a:bodyPr vert="eaVert" wrap="none">
              <a:spAutoFit/>
            </a:bodyPr>
            <a:lstStyle/>
            <a:p>
              <a:r>
                <a:rPr lang="zh-CN" altLang="en-US" sz="2800" kern="0" spc="150" dirty="0">
                  <a:cs typeface="+mn-ea"/>
                  <a:sym typeface="+mn-lt"/>
                </a:rPr>
                <a:t>中秋的诗句</a:t>
              </a:r>
            </a:p>
          </p:txBody>
        </p:sp>
      </p:grpSp>
      <p:sp>
        <p:nvSpPr>
          <p:cNvPr id="10" name="文本框 9"/>
          <p:cNvSpPr txBox="1"/>
          <p:nvPr/>
        </p:nvSpPr>
        <p:spPr>
          <a:xfrm>
            <a:off x="1638300" y="1346200"/>
            <a:ext cx="4312549" cy="1107996"/>
          </a:xfrm>
          <a:prstGeom prst="rect">
            <a:avLst/>
          </a:prstGeom>
          <a:noFill/>
        </p:spPr>
        <p:txBody>
          <a:bodyPr wrap="square" rtlCol="0">
            <a:spAutoFit/>
          </a:bodyPr>
          <a:lstStyle/>
          <a:p>
            <a:r>
              <a:rPr lang="zh-CN" altLang="en-US" sz="6600" dirty="0">
                <a:cs typeface="+mn-ea"/>
                <a:sym typeface="+mn-lt"/>
              </a:rPr>
              <a:t>目录</a:t>
            </a:r>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par>
                          <p:cTn id="14" fill="hold">
                            <p:stCondLst>
                              <p:cond delay="15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76662" y="3355973"/>
            <a:ext cx="4638675" cy="698420"/>
            <a:chOff x="3565525" y="4330700"/>
            <a:chExt cx="5060950" cy="762000"/>
          </a:xfrm>
        </p:grpSpPr>
        <p:sp>
          <p:nvSpPr>
            <p:cNvPr id="4" name="矩形: 圆角 3"/>
            <p:cNvSpPr/>
            <p:nvPr/>
          </p:nvSpPr>
          <p:spPr>
            <a:xfrm>
              <a:off x="3565525" y="4330700"/>
              <a:ext cx="5060950" cy="762000"/>
            </a:xfrm>
            <a:prstGeom prst="roundRect">
              <a:avLst>
                <a:gd name="adj" fmla="val 5000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3924300" y="4472712"/>
              <a:ext cx="4292601" cy="569487"/>
            </a:xfrm>
            <a:prstGeom prst="rect">
              <a:avLst/>
            </a:prstGeom>
            <a:noFill/>
          </p:spPr>
          <p:txBody>
            <a:bodyPr wrap="square" rtlCol="0">
              <a:spAutoFit/>
            </a:bodyPr>
            <a:lstStyle/>
            <a:p>
              <a:pPr algn="ctr"/>
              <a:r>
                <a:rPr lang="zh-CN" altLang="en-US" sz="2800" dirty="0">
                  <a:solidFill>
                    <a:schemeClr val="bg1"/>
                  </a:solidFill>
                  <a:cs typeface="+mn-ea"/>
                  <a:sym typeface="+mn-lt"/>
                </a:rPr>
                <a:t>制作人</a:t>
              </a:r>
              <a:r>
                <a:rPr lang="en-US" sz="2800" dirty="0" smtClean="0">
                  <a:solidFill>
                    <a:schemeClr val="bg1"/>
                  </a:solidFill>
                  <a:cs typeface="+mn-ea"/>
                  <a:sym typeface="+mn-lt"/>
                </a:rPr>
                <a:t>xxx</a:t>
              </a:r>
              <a:endParaRPr lang="en-US" sz="2800" dirty="0">
                <a:solidFill>
                  <a:schemeClr val="bg1"/>
                </a:solidFill>
                <a:cs typeface="+mn-ea"/>
                <a:sym typeface="+mn-lt"/>
              </a:endParaRPr>
            </a:p>
          </p:txBody>
        </p:sp>
      </p:grpSp>
      <p:sp>
        <p:nvSpPr>
          <p:cNvPr id="2" name="文本框 1"/>
          <p:cNvSpPr txBox="1"/>
          <p:nvPr/>
        </p:nvSpPr>
        <p:spPr>
          <a:xfrm>
            <a:off x="0" y="1350963"/>
            <a:ext cx="12192000" cy="1446550"/>
          </a:xfrm>
          <a:prstGeom prst="rect">
            <a:avLst/>
          </a:prstGeom>
          <a:noFill/>
        </p:spPr>
        <p:txBody>
          <a:bodyPr wrap="square" rtlCol="0">
            <a:spAutoFit/>
          </a:bodyPr>
          <a:lstStyle/>
          <a:p>
            <a:pPr algn="ctr"/>
            <a:r>
              <a:rPr lang="zh-CN" altLang="en-US" sz="8800" dirty="0">
                <a:solidFill>
                  <a:srgbClr val="002060"/>
                </a:solidFill>
                <a:latin typeface="汉仪大宋简" panose="02010609000101010101" pitchFamily="49" charset="-122"/>
                <a:ea typeface="汉仪大宋简" panose="02010609000101010101" pitchFamily="49" charset="-122"/>
                <a:cs typeface="+mn-ea"/>
                <a:sym typeface="+mn-lt"/>
              </a:rPr>
              <a:t>感</a:t>
            </a:r>
            <a:r>
              <a:rPr lang="zh-CN" altLang="en-US" sz="8800" dirty="0" smtClean="0">
                <a:solidFill>
                  <a:srgbClr val="002060"/>
                </a:solidFill>
                <a:latin typeface="汉仪大宋简" panose="02010609000101010101" pitchFamily="49" charset="-122"/>
                <a:ea typeface="汉仪大宋简" panose="02010609000101010101" pitchFamily="49" charset="-122"/>
                <a:cs typeface="+mn-ea"/>
                <a:sym typeface="+mn-lt"/>
              </a:rPr>
              <a:t>谢观看</a:t>
            </a:r>
            <a:r>
              <a:rPr lang="zh-CN" altLang="en-US" sz="8800" dirty="0">
                <a:solidFill>
                  <a:srgbClr val="002060"/>
                </a:solidFill>
                <a:latin typeface="汉仪大宋简" panose="02010609000101010101" pitchFamily="49" charset="-122"/>
                <a:ea typeface="汉仪大宋简" panose="02010609000101010101" pitchFamily="49" charset="-122"/>
                <a:cs typeface="+mn-ea"/>
                <a:sym typeface="+mn-lt"/>
              </a:rPr>
              <a:t>！</a:t>
            </a:r>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 name="组合 5"/>
          <p:cNvGrpSpPr/>
          <p:nvPr/>
        </p:nvGrpSpPr>
        <p:grpSpPr>
          <a:xfrm>
            <a:off x="8534699" y="1303145"/>
            <a:ext cx="2031326" cy="3966210"/>
            <a:chOff x="7280646" y="1470787"/>
            <a:chExt cx="2031326" cy="3966210"/>
          </a:xfrm>
        </p:grpSpPr>
        <p:grpSp>
          <p:nvGrpSpPr>
            <p:cNvPr id="7" name="组合 6"/>
            <p:cNvGrpSpPr/>
            <p:nvPr/>
          </p:nvGrpSpPr>
          <p:grpSpPr>
            <a:xfrm>
              <a:off x="8296309" y="1470787"/>
              <a:ext cx="1015663" cy="2507371"/>
              <a:chOff x="3439535" y="1242748"/>
              <a:chExt cx="1015663" cy="2939205"/>
            </a:xfrm>
          </p:grpSpPr>
          <p:sp>
            <p:nvSpPr>
              <p:cNvPr id="9" name="椭圆 8"/>
              <p:cNvSpPr/>
              <p:nvPr/>
            </p:nvSpPr>
            <p:spPr>
              <a:xfrm>
                <a:off x="3582532" y="3341393"/>
                <a:ext cx="729667" cy="840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10" name="文本框 9"/>
              <p:cNvSpPr txBox="1"/>
              <p:nvPr/>
            </p:nvSpPr>
            <p:spPr>
              <a:xfrm>
                <a:off x="3439535" y="1242748"/>
                <a:ext cx="1015663" cy="2777881"/>
              </a:xfrm>
              <a:prstGeom prst="rect">
                <a:avLst/>
              </a:prstGeom>
              <a:noFill/>
            </p:spPr>
            <p:txBody>
              <a:bodyPr vert="eaVert" wrap="square" rtlCol="0">
                <a:spAutoFit/>
              </a:bodyPr>
              <a:lstStyle/>
              <a:p>
                <a:pPr algn="ctr"/>
                <a:r>
                  <a:rPr lang="zh-CN" altLang="en-US" sz="5400" dirty="0">
                    <a:cs typeface="+mn-ea"/>
                    <a:sym typeface="+mn-lt"/>
                  </a:rPr>
                  <a:t>一章回</a:t>
                </a:r>
              </a:p>
            </p:txBody>
          </p:sp>
        </p:grpSp>
        <p:sp>
          <p:nvSpPr>
            <p:cNvPr id="8" name="矩形 7"/>
            <p:cNvSpPr/>
            <p:nvPr/>
          </p:nvSpPr>
          <p:spPr>
            <a:xfrm>
              <a:off x="7280646" y="1785998"/>
              <a:ext cx="1015663" cy="3650999"/>
            </a:xfrm>
            <a:prstGeom prst="rect">
              <a:avLst/>
            </a:prstGeom>
          </p:spPr>
          <p:txBody>
            <a:bodyPr vert="eaVert" wrap="none">
              <a:spAutoFit/>
            </a:bodyPr>
            <a:lstStyle/>
            <a:p>
              <a:r>
                <a:rPr lang="zh-CN" altLang="en-US" sz="5400" kern="0" spc="150" dirty="0">
                  <a:solidFill>
                    <a:srgbClr val="1C2A45"/>
                  </a:solidFill>
                  <a:cs typeface="+mn-ea"/>
                  <a:sym typeface="+mn-lt"/>
                </a:rPr>
                <a:t>中秋的起源</a:t>
              </a:r>
              <a:endParaRPr lang="zh-CN" altLang="en-US" sz="5400" kern="0" spc="150" dirty="0">
                <a:cs typeface="+mn-ea"/>
                <a:sym typeface="+mn-lt"/>
              </a:endParaRPr>
            </a:p>
          </p:txBody>
        </p:sp>
      </p:grpSp>
      <p:grpSp>
        <p:nvGrpSpPr>
          <p:cNvPr id="2" name="组合 1"/>
          <p:cNvGrpSpPr/>
          <p:nvPr/>
        </p:nvGrpSpPr>
        <p:grpSpPr>
          <a:xfrm>
            <a:off x="1584812" y="1440341"/>
            <a:ext cx="5638113" cy="3977318"/>
            <a:chOff x="1497275" y="1488444"/>
            <a:chExt cx="5638113" cy="3977318"/>
          </a:xfrm>
        </p:grpSpPr>
        <p:pic>
          <p:nvPicPr>
            <p:cNvPr id="13" name="图片 1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497275" y="1488444"/>
              <a:ext cx="4497126" cy="3977318"/>
            </a:xfrm>
            <a:prstGeom prst="rect">
              <a:avLst/>
            </a:prstGeom>
          </p:spPr>
        </p:pic>
        <p:pic>
          <p:nvPicPr>
            <p:cNvPr id="14" name="图片 13"/>
            <p:cNvPicPr>
              <a:picLocks noChangeAspect="1"/>
            </p:cNvPicPr>
            <p:nvPr/>
          </p:nvPicPr>
          <p:blipFill>
            <a:blip r:embed="rId5" cstate="screen">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a:off x="4479762" y="3117091"/>
              <a:ext cx="2655626" cy="2348671"/>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51268" y="0"/>
            <a:ext cx="9616440" cy="9616440"/>
          </a:xfrm>
          <a:prstGeom prst="ellipse">
            <a:avLst/>
          </a:prstGeom>
          <a:solidFill>
            <a:schemeClr val="accent1">
              <a:alpha val="8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3" name="椭圆 2"/>
          <p:cNvSpPr/>
          <p:nvPr/>
        </p:nvSpPr>
        <p:spPr>
          <a:xfrm>
            <a:off x="5848298" y="2081865"/>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cs typeface="+mn-ea"/>
              <a:sym typeface="+mn-lt"/>
            </a:endParaRPr>
          </a:p>
        </p:txBody>
      </p:sp>
      <p:sp>
        <p:nvSpPr>
          <p:cNvPr id="4" name="文本框 3"/>
          <p:cNvSpPr txBox="1"/>
          <p:nvPr/>
        </p:nvSpPr>
        <p:spPr>
          <a:xfrm>
            <a:off x="5695890" y="809640"/>
            <a:ext cx="800219" cy="1660322"/>
          </a:xfrm>
          <a:prstGeom prst="rect">
            <a:avLst/>
          </a:prstGeom>
          <a:noFill/>
        </p:spPr>
        <p:txBody>
          <a:bodyPr vert="eaVert" wrap="square" rtlCol="0">
            <a:spAutoFit/>
          </a:bodyPr>
          <a:lstStyle/>
          <a:p>
            <a:pPr algn="ctr"/>
            <a:r>
              <a:rPr lang="zh-CN" altLang="en-US" sz="4000" dirty="0">
                <a:cs typeface="+mn-ea"/>
                <a:sym typeface="+mn-lt"/>
              </a:rPr>
              <a:t>一章回</a:t>
            </a:r>
          </a:p>
        </p:txBody>
      </p:sp>
      <p:grpSp>
        <p:nvGrpSpPr>
          <p:cNvPr id="5" name="组合 4"/>
          <p:cNvGrpSpPr/>
          <p:nvPr/>
        </p:nvGrpSpPr>
        <p:grpSpPr>
          <a:xfrm>
            <a:off x="1999713" y="2879548"/>
            <a:ext cx="7392353" cy="4157535"/>
            <a:chOff x="3190292" y="1038197"/>
            <a:chExt cx="8806207" cy="4157535"/>
          </a:xfrm>
        </p:grpSpPr>
        <p:sp>
          <p:nvSpPr>
            <p:cNvPr id="6" name="PA_矩形 17"/>
            <p:cNvSpPr/>
            <p:nvPr>
              <p:custDataLst>
                <p:tags r:id="rId1"/>
              </p:custDataLst>
            </p:nvPr>
          </p:nvSpPr>
          <p:spPr>
            <a:xfrm>
              <a:off x="4242180" y="1262348"/>
              <a:ext cx="7754319" cy="3933384"/>
            </a:xfrm>
            <a:prstGeom prst="rect">
              <a:avLst/>
            </a:prstGeom>
            <a:noFill/>
          </p:spPr>
          <p:txBody>
            <a:bodyPr vert="horz" wrap="square" rtlCol="0">
              <a:spAutoFit/>
            </a:bodyPr>
            <a:lstStyle/>
            <a:p>
              <a:pPr algn="just">
                <a:lnSpc>
                  <a:spcPct val="130000"/>
                </a:lnSpc>
              </a:pPr>
              <a:r>
                <a:rPr lang="zh-CN" altLang="en-US" sz="2400" spc="110" dirty="0">
                  <a:cs typeface="+mn-ea"/>
                  <a:sym typeface="+mn-lt"/>
                </a:rPr>
                <a:t>每年农历八月十五日，是我国传统的中秋佳节。</a:t>
              </a:r>
              <a:br>
                <a:rPr lang="zh-CN" altLang="en-US" sz="2400" spc="110" dirty="0">
                  <a:cs typeface="+mn-ea"/>
                  <a:sym typeface="+mn-lt"/>
                </a:rPr>
              </a:br>
              <a:r>
                <a:rPr lang="zh-CN" altLang="en-US" sz="2400" spc="110" dirty="0">
                  <a:cs typeface="+mn-ea"/>
                  <a:sym typeface="+mn-lt"/>
                </a:rPr>
                <a:t>　　中秋节有悠久的历史。到唐朝初年，中秋节成为固定的节日，盛行于宋朝，至明清时，已与元旦齐名，成为我国的主要节日之一。</a:t>
              </a:r>
              <a:br>
                <a:rPr lang="zh-CN" altLang="en-US" sz="2400" spc="110" dirty="0">
                  <a:cs typeface="+mn-ea"/>
                  <a:sym typeface="+mn-lt"/>
                </a:rPr>
              </a:br>
              <a:r>
                <a:rPr lang="zh-CN" altLang="en-US" sz="2400" spc="110" dirty="0">
                  <a:cs typeface="+mn-ea"/>
                  <a:sym typeface="+mn-lt"/>
                </a:rPr>
                <a:t>　　这也是我国仅次于春节的第二大传统节日。</a:t>
              </a:r>
            </a:p>
          </p:txBody>
        </p:sp>
        <p:pic>
          <p:nvPicPr>
            <p:cNvPr id="7" name="图形 6"/>
            <p:cNvPicPr>
              <a:picLocks noChangeAspect="1"/>
            </p:cNvPicPr>
            <p:nvPr/>
          </p:nvPicPr>
          <p:blipFill>
            <a:blip r:embed="rId5" cstate="screen">
              <a:extLst>
                <a:ext uri="{96DAC541-7B7A-43D3-8B79-37D633B846F1}">
                  <asvg:svgBlip xmlns="" xmlns:asvg="http://schemas.microsoft.com/office/drawing/2016/SVG/main" r:embed="rId6"/>
                </a:ext>
              </a:extLst>
            </a:blip>
            <a:stretch>
              <a:fillRect/>
            </a:stretch>
          </p:blipFill>
          <p:spPr>
            <a:xfrm>
              <a:off x="3190292" y="1038197"/>
              <a:ext cx="844345" cy="844345"/>
            </a:xfrm>
            <a:prstGeom prst="rect">
              <a:avLst/>
            </a:prstGeom>
          </p:spPr>
        </p:pic>
        <p:cxnSp>
          <p:nvCxnSpPr>
            <p:cNvPr id="10" name="PA_直接连接符 10"/>
            <p:cNvCxnSpPr/>
            <p:nvPr>
              <p:custDataLst>
                <p:tags r:id="rId2"/>
              </p:custDataLst>
            </p:nvPr>
          </p:nvCxnSpPr>
          <p:spPr>
            <a:xfrm>
              <a:off x="8522055" y="3727638"/>
              <a:ext cx="792000" cy="1"/>
            </a:xfrm>
            <a:prstGeom prst="line">
              <a:avLst/>
            </a:prstGeom>
            <a:ln>
              <a:solidFill>
                <a:srgbClr val="9B0004"/>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圆角 18"/>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 name="矩形 2"/>
          <p:cNvSpPr/>
          <p:nvPr/>
        </p:nvSpPr>
        <p:spPr>
          <a:xfrm>
            <a:off x="2419479" y="1979027"/>
            <a:ext cx="553998" cy="1420271"/>
          </a:xfrm>
          <a:prstGeom prst="rect">
            <a:avLst/>
          </a:prstGeom>
        </p:spPr>
        <p:txBody>
          <a:bodyPr vert="eaVert" wrap="square" anchor="ctr">
            <a:spAutoFit/>
          </a:bodyPr>
          <a:lstStyle/>
          <a:p>
            <a:pPr algn="ctr"/>
            <a:r>
              <a:rPr lang="zh-CN" altLang="en-US" sz="2400" dirty="0">
                <a:solidFill>
                  <a:srgbClr val="1C2A45"/>
                </a:solidFill>
                <a:cs typeface="+mn-ea"/>
                <a:sym typeface="+mn-lt"/>
              </a:rPr>
              <a:t>月饼由来</a:t>
            </a:r>
          </a:p>
        </p:txBody>
      </p:sp>
      <p:sp>
        <p:nvSpPr>
          <p:cNvPr id="4" name="任意多边形 854"/>
          <p:cNvSpPr/>
          <p:nvPr/>
        </p:nvSpPr>
        <p:spPr bwMode="auto">
          <a:xfrm rot="10800000">
            <a:off x="2465645" y="3399298"/>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5" name="任意多边形 855"/>
          <p:cNvSpPr/>
          <p:nvPr/>
        </p:nvSpPr>
        <p:spPr bwMode="auto">
          <a:xfrm flipH="1">
            <a:off x="2473098" y="1747229"/>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3"/>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6" name="矩形 5"/>
          <p:cNvSpPr/>
          <p:nvPr/>
        </p:nvSpPr>
        <p:spPr>
          <a:xfrm>
            <a:off x="1634647" y="1825441"/>
            <a:ext cx="830997" cy="3280144"/>
          </a:xfrm>
          <a:prstGeom prst="rect">
            <a:avLst/>
          </a:prstGeom>
        </p:spPr>
        <p:txBody>
          <a:bodyPr vert="eaVert" wrap="square">
            <a:spAutoFit/>
          </a:bodyPr>
          <a:lstStyle/>
          <a:p>
            <a:pPr algn="just">
              <a:lnSpc>
                <a:spcPct val="150000"/>
              </a:lnSpc>
            </a:pPr>
            <a:r>
              <a:rPr lang="zh-CN" altLang="en-US" sz="1400" dirty="0">
                <a:solidFill>
                  <a:schemeClr val="tx1">
                    <a:lumMod val="85000"/>
                    <a:lumOff val="15000"/>
                  </a:schemeClr>
                </a:solidFill>
                <a:cs typeface="+mn-ea"/>
                <a:sym typeface="+mn-lt"/>
              </a:rPr>
              <a:t>月饼，在我国有着悠久的历史，又称胡饼、宫饼、月团、团圆饼等。</a:t>
            </a:r>
            <a:endParaRPr sz="1400" dirty="0">
              <a:solidFill>
                <a:schemeClr val="tx1">
                  <a:lumMod val="85000"/>
                  <a:lumOff val="15000"/>
                </a:schemeClr>
              </a:solidFill>
              <a:cs typeface="+mn-ea"/>
              <a:sym typeface="+mn-lt"/>
            </a:endParaRPr>
          </a:p>
        </p:txBody>
      </p:sp>
      <p:sp>
        <p:nvSpPr>
          <p:cNvPr id="7" name="矩形 6"/>
          <p:cNvSpPr/>
          <p:nvPr/>
        </p:nvSpPr>
        <p:spPr>
          <a:xfrm>
            <a:off x="4509881" y="1979027"/>
            <a:ext cx="553998" cy="1420271"/>
          </a:xfrm>
          <a:prstGeom prst="rect">
            <a:avLst/>
          </a:prstGeom>
        </p:spPr>
        <p:txBody>
          <a:bodyPr vert="eaVert" wrap="square" anchor="ctr">
            <a:spAutoFit/>
          </a:bodyPr>
          <a:lstStyle/>
          <a:p>
            <a:pPr algn="ctr"/>
            <a:r>
              <a:rPr lang="zh-CN" altLang="en-US" sz="2400" dirty="0">
                <a:solidFill>
                  <a:srgbClr val="1C2A45"/>
                </a:solidFill>
                <a:cs typeface="+mn-ea"/>
                <a:sym typeface="+mn-lt"/>
              </a:rPr>
              <a:t>月饼由来</a:t>
            </a:r>
          </a:p>
        </p:txBody>
      </p:sp>
      <p:sp>
        <p:nvSpPr>
          <p:cNvPr id="8" name="任意多边形 864"/>
          <p:cNvSpPr/>
          <p:nvPr/>
        </p:nvSpPr>
        <p:spPr bwMode="auto">
          <a:xfrm rot="10800000">
            <a:off x="4556047" y="3399298"/>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5"/>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9" name="任意多边形 865"/>
          <p:cNvSpPr/>
          <p:nvPr/>
        </p:nvSpPr>
        <p:spPr bwMode="auto">
          <a:xfrm flipH="1">
            <a:off x="4563500" y="1747229"/>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5"/>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0" name="矩形 9"/>
          <p:cNvSpPr/>
          <p:nvPr/>
        </p:nvSpPr>
        <p:spPr>
          <a:xfrm>
            <a:off x="3725049" y="1825441"/>
            <a:ext cx="830997" cy="3280144"/>
          </a:xfrm>
          <a:prstGeom prst="rect">
            <a:avLst/>
          </a:prstGeom>
        </p:spPr>
        <p:txBody>
          <a:bodyPr vert="eaVert" wrap="square">
            <a:spAutoFit/>
          </a:bodyPr>
          <a:lstStyle/>
          <a:p>
            <a:pPr algn="just">
              <a:lnSpc>
                <a:spcPct val="150000"/>
              </a:lnSpc>
            </a:pPr>
            <a:r>
              <a:rPr lang="zh-CN" altLang="en-US" sz="1400" dirty="0">
                <a:solidFill>
                  <a:schemeClr val="tx1">
                    <a:lumMod val="85000"/>
                    <a:lumOff val="15000"/>
                  </a:schemeClr>
                </a:solidFill>
                <a:cs typeface="+mn-ea"/>
                <a:sym typeface="+mn-lt"/>
              </a:rPr>
              <a:t>月饼，在我国有着悠久的历史，又称胡饼、宫饼、月团、团圆饼等。</a:t>
            </a:r>
            <a:endParaRPr sz="1400" dirty="0">
              <a:solidFill>
                <a:schemeClr val="tx1">
                  <a:lumMod val="85000"/>
                  <a:lumOff val="15000"/>
                </a:schemeClr>
              </a:solidFill>
              <a:cs typeface="+mn-ea"/>
              <a:sym typeface="+mn-lt"/>
            </a:endParaRPr>
          </a:p>
        </p:txBody>
      </p:sp>
      <p:sp>
        <p:nvSpPr>
          <p:cNvPr id="11" name="椭圆 10"/>
          <p:cNvSpPr/>
          <p:nvPr/>
        </p:nvSpPr>
        <p:spPr>
          <a:xfrm>
            <a:off x="8779353" y="2830640"/>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cs typeface="+mn-ea"/>
              <a:sym typeface="+mn-lt"/>
            </a:endParaRPr>
          </a:p>
        </p:txBody>
      </p:sp>
      <p:sp>
        <p:nvSpPr>
          <p:cNvPr id="12" name="文本框 11"/>
          <p:cNvSpPr txBox="1"/>
          <p:nvPr/>
        </p:nvSpPr>
        <p:spPr>
          <a:xfrm>
            <a:off x="8626945" y="1558415"/>
            <a:ext cx="800219" cy="1660322"/>
          </a:xfrm>
          <a:prstGeom prst="rect">
            <a:avLst/>
          </a:prstGeom>
          <a:noFill/>
        </p:spPr>
        <p:txBody>
          <a:bodyPr vert="eaVert" wrap="square" rtlCol="0">
            <a:spAutoFit/>
          </a:bodyPr>
          <a:lstStyle/>
          <a:p>
            <a:pPr algn="ctr"/>
            <a:r>
              <a:rPr lang="zh-CN" altLang="en-US" sz="4000" dirty="0">
                <a:cs typeface="+mn-ea"/>
                <a:sym typeface="+mn-lt"/>
              </a:rPr>
              <a:t>一章回</a:t>
            </a:r>
          </a:p>
        </p:txBody>
      </p:sp>
      <p:sp>
        <p:nvSpPr>
          <p:cNvPr id="13" name="矩形 12"/>
          <p:cNvSpPr/>
          <p:nvPr/>
        </p:nvSpPr>
        <p:spPr>
          <a:xfrm>
            <a:off x="6844320" y="1950511"/>
            <a:ext cx="553998" cy="1420271"/>
          </a:xfrm>
          <a:prstGeom prst="rect">
            <a:avLst/>
          </a:prstGeom>
        </p:spPr>
        <p:txBody>
          <a:bodyPr vert="eaVert" wrap="square" anchor="ctr">
            <a:spAutoFit/>
          </a:bodyPr>
          <a:lstStyle/>
          <a:p>
            <a:pPr algn="ctr"/>
            <a:r>
              <a:rPr lang="zh-CN" altLang="en-US" sz="2400" dirty="0">
                <a:solidFill>
                  <a:srgbClr val="1C2A45"/>
                </a:solidFill>
                <a:cs typeface="+mn-ea"/>
                <a:sym typeface="+mn-lt"/>
              </a:rPr>
              <a:t>月饼由来</a:t>
            </a:r>
            <a:endParaRPr sz="2400" dirty="0">
              <a:solidFill>
                <a:srgbClr val="1C2A45"/>
              </a:solidFill>
              <a:cs typeface="+mn-ea"/>
              <a:sym typeface="+mn-lt"/>
            </a:endParaRPr>
          </a:p>
        </p:txBody>
      </p:sp>
      <p:sp>
        <p:nvSpPr>
          <p:cNvPr id="14" name="任意多边形 864"/>
          <p:cNvSpPr/>
          <p:nvPr/>
        </p:nvSpPr>
        <p:spPr bwMode="auto">
          <a:xfrm rot="10800000">
            <a:off x="6890486" y="3370782"/>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5" name="任意多边形 865"/>
          <p:cNvSpPr/>
          <p:nvPr/>
        </p:nvSpPr>
        <p:spPr bwMode="auto">
          <a:xfrm flipH="1">
            <a:off x="6897939" y="1718713"/>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6" name="矩形 15"/>
          <p:cNvSpPr/>
          <p:nvPr/>
        </p:nvSpPr>
        <p:spPr>
          <a:xfrm>
            <a:off x="6059488" y="1796925"/>
            <a:ext cx="830997" cy="3280144"/>
          </a:xfrm>
          <a:prstGeom prst="rect">
            <a:avLst/>
          </a:prstGeom>
        </p:spPr>
        <p:txBody>
          <a:bodyPr vert="eaVert" wrap="square">
            <a:spAutoFit/>
          </a:bodyPr>
          <a:lstStyle/>
          <a:p>
            <a:pPr algn="just">
              <a:lnSpc>
                <a:spcPct val="150000"/>
              </a:lnSpc>
            </a:pPr>
            <a:r>
              <a:rPr lang="zh-CN" altLang="en-US" sz="1400" dirty="0">
                <a:solidFill>
                  <a:schemeClr val="tx1">
                    <a:lumMod val="85000"/>
                    <a:lumOff val="15000"/>
                  </a:schemeClr>
                </a:solidFill>
                <a:cs typeface="+mn-ea"/>
                <a:sym typeface="+mn-lt"/>
              </a:rPr>
              <a:t>月饼，在我国有着悠久的历史，又称胡饼、宫饼、月团、团圆饼等。</a:t>
            </a:r>
            <a:endParaRPr sz="1400" dirty="0">
              <a:solidFill>
                <a:schemeClr val="tx1">
                  <a:lumMod val="85000"/>
                  <a:lumOff val="15000"/>
                </a:schemeClr>
              </a:solidFill>
              <a:cs typeface="+mn-ea"/>
              <a:sym typeface="+mn-lt"/>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35" presetClass="entr" presetSubtype="0" fill="hold" grpId="0" nodeType="withEffect">
                                  <p:stCondLst>
                                    <p:cond delay="0"/>
                                  </p:stCondLst>
                                  <p:iterate type="lt">
                                    <p:tmPct val="10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style.rotation</p:attrName>
                                        </p:attrNameLst>
                                      </p:cBhvr>
                                      <p:tavLst>
                                        <p:tav tm="0">
                                          <p:val>
                                            <p:fltVal val="720"/>
                                          </p:val>
                                        </p:tav>
                                        <p:tav tm="100000">
                                          <p:val>
                                            <p:fltVal val="0"/>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 calcmode="lin" valueType="num">
                                      <p:cBhvr>
                                        <p:cTn id="19" dur="500" fill="hold"/>
                                        <p:tgtEl>
                                          <p:spTgt spid="10"/>
                                        </p:tgtEl>
                                        <p:attrNameLst>
                                          <p:attrName>ppt_w</p:attrName>
                                        </p:attrNameLst>
                                      </p:cBhvr>
                                      <p:tavLst>
                                        <p:tav tm="0">
                                          <p:val>
                                            <p:fltVal val="0"/>
                                          </p:val>
                                        </p:tav>
                                        <p:tav tm="100000">
                                          <p:val>
                                            <p:strVal val="#ppt_w"/>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35" presetClass="entr" presetSubtype="0" fill="hold" grpId="0" nodeType="with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style.rotation</p:attrName>
                                        </p:attrNameLst>
                                      </p:cBhvr>
                                      <p:tavLst>
                                        <p:tav tm="0">
                                          <p:val>
                                            <p:fltVal val="720"/>
                                          </p:val>
                                        </p:tav>
                                        <p:tav tm="100000">
                                          <p:val>
                                            <p:fltVal val="0"/>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 calcmode="lin" valueType="num">
                                      <p:cBhvr>
                                        <p:cTn id="34" dur="500" fill="hold"/>
                                        <p:tgtEl>
                                          <p:spTgt spid="6"/>
                                        </p:tgtEl>
                                        <p:attrNameLst>
                                          <p:attrName>ppt_w</p:attrName>
                                        </p:attrNameLst>
                                      </p:cBhvr>
                                      <p:tavLst>
                                        <p:tav tm="0">
                                          <p:val>
                                            <p:fltVal val="0"/>
                                          </p:val>
                                        </p:tav>
                                        <p:tav tm="100000">
                                          <p:val>
                                            <p:strVal val="#ppt_w"/>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35" presetClass="entr" presetSubtype="0" fill="hold" grpId="0" nodeType="withEffect">
                                  <p:stCondLst>
                                    <p:cond delay="0"/>
                                  </p:stCondLst>
                                  <p:iterate type="lt">
                                    <p:tmPct val="10000"/>
                                  </p:iterate>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anim calcmode="lin" valueType="num">
                                      <p:cBhvr>
                                        <p:cTn id="47" dur="500" fill="hold"/>
                                        <p:tgtEl>
                                          <p:spTgt spid="16"/>
                                        </p:tgtEl>
                                        <p:attrNameLst>
                                          <p:attrName>style.rotation</p:attrName>
                                        </p:attrNameLst>
                                      </p:cBhvr>
                                      <p:tavLst>
                                        <p:tav tm="0">
                                          <p:val>
                                            <p:fltVal val="720"/>
                                          </p:val>
                                        </p:tav>
                                        <p:tav tm="100000">
                                          <p:val>
                                            <p:fltVal val="0"/>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 calcmode="lin" valueType="num">
                                      <p:cBhvr>
                                        <p:cTn id="49" dur="500" fill="hold"/>
                                        <p:tgtEl>
                                          <p:spTgt spid="1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P spid="8" grpId="0" animBg="1"/>
      <p:bldP spid="9" grpId="0" animBg="1"/>
      <p:bldP spid="10" grpId="0"/>
      <p:bldP spid="13" grpId="0"/>
      <p:bldP spid="14" grpId="0" animBg="1"/>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9"/>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椭圆 1"/>
          <p:cNvSpPr/>
          <p:nvPr/>
        </p:nvSpPr>
        <p:spPr>
          <a:xfrm>
            <a:off x="10656943" y="3536610"/>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cs typeface="+mn-ea"/>
              <a:sym typeface="+mn-lt"/>
            </a:endParaRPr>
          </a:p>
        </p:txBody>
      </p:sp>
      <p:sp>
        <p:nvSpPr>
          <p:cNvPr id="3" name="文本框 2"/>
          <p:cNvSpPr txBox="1"/>
          <p:nvPr/>
        </p:nvSpPr>
        <p:spPr>
          <a:xfrm>
            <a:off x="10504535" y="2264385"/>
            <a:ext cx="800219" cy="1660322"/>
          </a:xfrm>
          <a:prstGeom prst="rect">
            <a:avLst/>
          </a:prstGeom>
          <a:noFill/>
        </p:spPr>
        <p:txBody>
          <a:bodyPr vert="eaVert" wrap="square" rtlCol="0">
            <a:spAutoFit/>
          </a:bodyPr>
          <a:lstStyle/>
          <a:p>
            <a:pPr algn="ctr"/>
            <a:r>
              <a:rPr lang="zh-CN" altLang="en-US" sz="4000" dirty="0">
                <a:cs typeface="+mn-ea"/>
                <a:sym typeface="+mn-lt"/>
              </a:rPr>
              <a:t>一章回</a:t>
            </a:r>
          </a:p>
        </p:txBody>
      </p:sp>
      <p:graphicFrame>
        <p:nvGraphicFramePr>
          <p:cNvPr id="4" name="图示 3"/>
          <p:cNvGraphicFramePr/>
          <p:nvPr/>
        </p:nvGraphicFramePr>
        <p:xfrm>
          <a:off x="4150480" y="1283509"/>
          <a:ext cx="6183810" cy="41225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3834882" y="1942514"/>
            <a:ext cx="553998" cy="1420271"/>
          </a:xfrm>
          <a:prstGeom prst="rect">
            <a:avLst/>
          </a:prstGeom>
        </p:spPr>
        <p:txBody>
          <a:bodyPr vert="eaVert" wrap="square" anchor="ctr">
            <a:spAutoFit/>
          </a:bodyPr>
          <a:lstStyle/>
          <a:p>
            <a:pPr algn="ctr"/>
            <a:r>
              <a:rPr lang="zh-CN" altLang="en-US" sz="2400" dirty="0">
                <a:solidFill>
                  <a:srgbClr val="1C2A45"/>
                </a:solidFill>
                <a:cs typeface="+mn-ea"/>
                <a:sym typeface="+mn-lt"/>
              </a:rPr>
              <a:t>月饼由来</a:t>
            </a:r>
            <a:endParaRPr sz="2400" dirty="0">
              <a:solidFill>
                <a:srgbClr val="1C2A45"/>
              </a:solidFill>
              <a:cs typeface="+mn-ea"/>
              <a:sym typeface="+mn-lt"/>
            </a:endParaRPr>
          </a:p>
        </p:txBody>
      </p:sp>
      <p:sp>
        <p:nvSpPr>
          <p:cNvPr id="6" name="任意多边形 864"/>
          <p:cNvSpPr/>
          <p:nvPr/>
        </p:nvSpPr>
        <p:spPr bwMode="auto">
          <a:xfrm rot="10800000">
            <a:off x="3881048" y="3362785"/>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7" name="任意多边形 865"/>
          <p:cNvSpPr/>
          <p:nvPr/>
        </p:nvSpPr>
        <p:spPr bwMode="auto">
          <a:xfrm flipH="1">
            <a:off x="3888501" y="1710716"/>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8" name="矩形 7"/>
          <p:cNvSpPr/>
          <p:nvPr/>
        </p:nvSpPr>
        <p:spPr>
          <a:xfrm>
            <a:off x="1618891" y="1788928"/>
            <a:ext cx="2262158" cy="3280144"/>
          </a:xfrm>
          <a:prstGeom prst="rect">
            <a:avLst/>
          </a:prstGeom>
        </p:spPr>
        <p:txBody>
          <a:bodyPr vert="eaVert" wrap="square">
            <a:spAutoFit/>
          </a:bodyPr>
          <a:lstStyle/>
          <a:p>
            <a:pPr algn="just">
              <a:lnSpc>
                <a:spcPct val="150000"/>
              </a:lnSpc>
            </a:pPr>
            <a:r>
              <a:rPr lang="zh-CN" altLang="en-US" dirty="0">
                <a:solidFill>
                  <a:schemeClr val="tx1">
                    <a:lumMod val="85000"/>
                    <a:lumOff val="15000"/>
                  </a:schemeClr>
                </a:solidFill>
                <a:cs typeface="+mn-ea"/>
                <a:sym typeface="+mn-lt"/>
              </a:rPr>
              <a:t>汉代张骞出使西域时，引进芝麻、胡桃，为月饼的制作增添了辅料，这时便出现了以胡桃仁为馅的圆形饼，名曰“胡饼”。</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35" presetClass="entr" presetSubtype="0" fill="hold" grpId="0" nodeType="with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style.rotation</p:attrName>
                                        </p:attrNameLst>
                                      </p:cBhvr>
                                      <p:tavLst>
                                        <p:tav tm="0">
                                          <p:val>
                                            <p:fltVal val="720"/>
                                          </p:val>
                                        </p:tav>
                                        <p:tav tm="100000">
                                          <p:val>
                                            <p:fltVal val="0"/>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 calcmode="lin" valueType="num">
                                      <p:cBhvr>
                                        <p:cTn id="19" dur="5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圆角 17"/>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任意多边形: 形状 1"/>
          <p:cNvSpPr/>
          <p:nvPr/>
        </p:nvSpPr>
        <p:spPr>
          <a:xfrm>
            <a:off x="199313" y="2316479"/>
            <a:ext cx="11474527" cy="2353137"/>
          </a:xfrm>
          <a:custGeom>
            <a:avLst/>
            <a:gdLst>
              <a:gd name="connsiteX0" fmla="*/ 0 w 12168554"/>
              <a:gd name="connsiteY0" fmla="*/ 144271 h 2296863"/>
              <a:gd name="connsiteX1" fmla="*/ 1842868 w 12168554"/>
              <a:gd name="connsiteY1" fmla="*/ 228677 h 2296863"/>
              <a:gd name="connsiteX2" fmla="*/ 5739618 w 12168554"/>
              <a:gd name="connsiteY2" fmla="*/ 2296628 h 2296863"/>
              <a:gd name="connsiteX3" fmla="*/ 9481625 w 12168554"/>
              <a:gd name="connsiteY3" fmla="*/ 369354 h 2296863"/>
              <a:gd name="connsiteX4" fmla="*/ 12168554 w 12168554"/>
              <a:gd name="connsiteY4" fmla="*/ 1002401 h 2296863"/>
              <a:gd name="connsiteX0-1" fmla="*/ 0 w 12210757"/>
              <a:gd name="connsiteY0-2" fmla="*/ 48556 h 2552840"/>
              <a:gd name="connsiteX1-3" fmla="*/ 1885071 w 12210757"/>
              <a:gd name="connsiteY1-4" fmla="*/ 484654 h 2552840"/>
              <a:gd name="connsiteX2-5" fmla="*/ 5781821 w 12210757"/>
              <a:gd name="connsiteY2-6" fmla="*/ 2552605 h 2552840"/>
              <a:gd name="connsiteX3-7" fmla="*/ 9523828 w 12210757"/>
              <a:gd name="connsiteY3-8" fmla="*/ 625331 h 2552840"/>
              <a:gd name="connsiteX4-9" fmla="*/ 12210757 w 12210757"/>
              <a:gd name="connsiteY4-10" fmla="*/ 1258378 h 2552840"/>
              <a:gd name="connsiteX0-11" fmla="*/ 0 w 12210757"/>
              <a:gd name="connsiteY0-12" fmla="*/ 0 h 2504284"/>
              <a:gd name="connsiteX1-13" fmla="*/ 1885071 w 12210757"/>
              <a:gd name="connsiteY1-14" fmla="*/ 436098 h 2504284"/>
              <a:gd name="connsiteX2-15" fmla="*/ 5781821 w 12210757"/>
              <a:gd name="connsiteY2-16" fmla="*/ 2504049 h 2504284"/>
              <a:gd name="connsiteX3-17" fmla="*/ 9523828 w 12210757"/>
              <a:gd name="connsiteY3-18" fmla="*/ 576775 h 2504284"/>
              <a:gd name="connsiteX4-19" fmla="*/ 12210757 w 12210757"/>
              <a:gd name="connsiteY4-20" fmla="*/ 1209822 h 2504284"/>
              <a:gd name="connsiteX0-21" fmla="*/ 0 w 12210757"/>
              <a:gd name="connsiteY0-22" fmla="*/ 0 h 2504284"/>
              <a:gd name="connsiteX1-23" fmla="*/ 1885071 w 12210757"/>
              <a:gd name="connsiteY1-24" fmla="*/ 436098 h 2504284"/>
              <a:gd name="connsiteX2-25" fmla="*/ 6147581 w 12210757"/>
              <a:gd name="connsiteY2-26" fmla="*/ 2504049 h 2504284"/>
              <a:gd name="connsiteX3-27" fmla="*/ 9523828 w 12210757"/>
              <a:gd name="connsiteY3-28" fmla="*/ 576775 h 2504284"/>
              <a:gd name="connsiteX4-29" fmla="*/ 12210757 w 12210757"/>
              <a:gd name="connsiteY4-30" fmla="*/ 1209822 h 2504284"/>
              <a:gd name="connsiteX0-31" fmla="*/ 0 w 12210757"/>
              <a:gd name="connsiteY0-32" fmla="*/ 0 h 2505001"/>
              <a:gd name="connsiteX1-33" fmla="*/ 1885071 w 12210757"/>
              <a:gd name="connsiteY1-34" fmla="*/ 436098 h 2505001"/>
              <a:gd name="connsiteX2-35" fmla="*/ 6147581 w 12210757"/>
              <a:gd name="connsiteY2-36" fmla="*/ 2504049 h 2505001"/>
              <a:gd name="connsiteX3-37" fmla="*/ 9523828 w 12210757"/>
              <a:gd name="connsiteY3-38" fmla="*/ 576775 h 2505001"/>
              <a:gd name="connsiteX4-39" fmla="*/ 12210757 w 12210757"/>
              <a:gd name="connsiteY4-40" fmla="*/ 1209822 h 2505001"/>
              <a:gd name="connsiteX0-41" fmla="*/ 0 w 12210757"/>
              <a:gd name="connsiteY0-42" fmla="*/ 0 h 2504119"/>
              <a:gd name="connsiteX1-43" fmla="*/ 2757268 w 12210757"/>
              <a:gd name="connsiteY1-44" fmla="*/ 647113 h 2504119"/>
              <a:gd name="connsiteX2-45" fmla="*/ 6147581 w 12210757"/>
              <a:gd name="connsiteY2-46" fmla="*/ 2504049 h 2504119"/>
              <a:gd name="connsiteX3-47" fmla="*/ 9523828 w 12210757"/>
              <a:gd name="connsiteY3-48" fmla="*/ 576775 h 2504119"/>
              <a:gd name="connsiteX4-49" fmla="*/ 12210757 w 12210757"/>
              <a:gd name="connsiteY4-50" fmla="*/ 1209822 h 25041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210757" h="2504119">
                <a:moveTo>
                  <a:pt x="0" y="0"/>
                </a:moveTo>
                <a:cubicBezTo>
                  <a:pt x="471268" y="45720"/>
                  <a:pt x="1732671" y="229772"/>
                  <a:pt x="2757268" y="647113"/>
                </a:cubicBezTo>
                <a:cubicBezTo>
                  <a:pt x="3781865" y="1064454"/>
                  <a:pt x="5019821" y="2515772"/>
                  <a:pt x="6147581" y="2504049"/>
                </a:cubicBezTo>
                <a:cubicBezTo>
                  <a:pt x="7275341" y="2492326"/>
                  <a:pt x="8513299" y="792480"/>
                  <a:pt x="9523828" y="576775"/>
                </a:cubicBezTo>
                <a:cubicBezTo>
                  <a:pt x="10534357" y="361071"/>
                  <a:pt x="11403037" y="785446"/>
                  <a:pt x="12210757" y="1209822"/>
                </a:cubicBezTo>
              </a:path>
            </a:pathLst>
          </a:custGeom>
          <a:noFill/>
          <a:ln w="1270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 name="矩形 8"/>
          <p:cNvSpPr/>
          <p:nvPr/>
        </p:nvSpPr>
        <p:spPr>
          <a:xfrm>
            <a:off x="1058822" y="3941318"/>
            <a:ext cx="2998620" cy="1384995"/>
          </a:xfrm>
          <a:prstGeom prst="rect">
            <a:avLst/>
          </a:prstGeom>
        </p:spPr>
        <p:txBody>
          <a:bodyPr wrap="square">
            <a:spAutoFit/>
          </a:bodyPr>
          <a:lstStyle/>
          <a:p>
            <a:pPr>
              <a:lnSpc>
                <a:spcPct val="150000"/>
              </a:lnSpc>
            </a:pPr>
            <a:r>
              <a:rPr lang="zh-CN" altLang="en-US" sz="1400" dirty="0">
                <a:solidFill>
                  <a:prstClr val="black"/>
                </a:solidFill>
                <a:cs typeface="+mn-ea"/>
                <a:sym typeface="+mn-lt"/>
              </a:rPr>
              <a:t>汉代张骞出使西域时，引进芝麻、胡桃，为月饼的制作增添了辅料，这时便出现了以胡桃仁为馅的圆形饼，名曰“胡饼”。</a:t>
            </a:r>
          </a:p>
        </p:txBody>
      </p:sp>
      <p:sp>
        <p:nvSpPr>
          <p:cNvPr id="10" name="矩形 9"/>
          <p:cNvSpPr/>
          <p:nvPr/>
        </p:nvSpPr>
        <p:spPr>
          <a:xfrm>
            <a:off x="1058822" y="3441694"/>
            <a:ext cx="2723405" cy="499624"/>
          </a:xfrm>
          <a:prstGeom prst="rect">
            <a:avLst/>
          </a:prstGeom>
        </p:spPr>
        <p:txBody>
          <a:bodyPr wrap="square">
            <a:spAutoFit/>
          </a:bodyPr>
          <a:lstStyle/>
          <a:p>
            <a:pPr>
              <a:lnSpc>
                <a:spcPct val="150000"/>
              </a:lnSpc>
            </a:pPr>
            <a:r>
              <a:rPr lang="zh-CN" altLang="en-US" sz="2000" b="1" dirty="0">
                <a:solidFill>
                  <a:prstClr val="black"/>
                </a:solidFill>
                <a:cs typeface="+mn-ea"/>
                <a:sym typeface="+mn-lt"/>
              </a:rPr>
              <a:t>好吃的月饼</a:t>
            </a:r>
          </a:p>
        </p:txBody>
      </p:sp>
      <p:sp>
        <p:nvSpPr>
          <p:cNvPr id="11" name="矩形 10"/>
          <p:cNvSpPr/>
          <p:nvPr/>
        </p:nvSpPr>
        <p:spPr>
          <a:xfrm>
            <a:off x="4734297" y="2027281"/>
            <a:ext cx="2998620" cy="1384995"/>
          </a:xfrm>
          <a:prstGeom prst="rect">
            <a:avLst/>
          </a:prstGeom>
        </p:spPr>
        <p:txBody>
          <a:bodyPr wrap="square">
            <a:spAutoFit/>
          </a:bodyPr>
          <a:lstStyle/>
          <a:p>
            <a:pPr>
              <a:lnSpc>
                <a:spcPct val="150000"/>
              </a:lnSpc>
            </a:pPr>
            <a:r>
              <a:rPr lang="zh-CN" altLang="en-US" sz="1400" dirty="0">
                <a:solidFill>
                  <a:prstClr val="black"/>
                </a:solidFill>
                <a:cs typeface="+mn-ea"/>
                <a:sym typeface="+mn-lt"/>
              </a:rPr>
              <a:t>汉代张骞出使西域时，引进芝麻、胡桃，为月饼的制作增添了辅料，这时便出现了以胡桃仁为馅的圆形饼，名曰“胡饼”。</a:t>
            </a:r>
          </a:p>
        </p:txBody>
      </p:sp>
      <p:sp>
        <p:nvSpPr>
          <p:cNvPr id="12" name="矩形 11"/>
          <p:cNvSpPr/>
          <p:nvPr/>
        </p:nvSpPr>
        <p:spPr>
          <a:xfrm>
            <a:off x="4734297" y="1527657"/>
            <a:ext cx="2723405" cy="499624"/>
          </a:xfrm>
          <a:prstGeom prst="rect">
            <a:avLst/>
          </a:prstGeom>
        </p:spPr>
        <p:txBody>
          <a:bodyPr wrap="square">
            <a:spAutoFit/>
          </a:bodyPr>
          <a:lstStyle/>
          <a:p>
            <a:pPr>
              <a:lnSpc>
                <a:spcPct val="150000"/>
              </a:lnSpc>
            </a:pPr>
            <a:r>
              <a:rPr lang="zh-CN" altLang="en-US" sz="2000" b="1" dirty="0">
                <a:solidFill>
                  <a:prstClr val="black"/>
                </a:solidFill>
                <a:cs typeface="+mn-ea"/>
                <a:sym typeface="+mn-lt"/>
              </a:rPr>
              <a:t>好吃的月饼</a:t>
            </a:r>
          </a:p>
        </p:txBody>
      </p:sp>
      <p:sp>
        <p:nvSpPr>
          <p:cNvPr id="13" name="矩形 12"/>
          <p:cNvSpPr/>
          <p:nvPr/>
        </p:nvSpPr>
        <p:spPr>
          <a:xfrm>
            <a:off x="8409773" y="3950839"/>
            <a:ext cx="2998620" cy="1384995"/>
          </a:xfrm>
          <a:prstGeom prst="rect">
            <a:avLst/>
          </a:prstGeom>
        </p:spPr>
        <p:txBody>
          <a:bodyPr wrap="square">
            <a:spAutoFit/>
          </a:bodyPr>
          <a:lstStyle/>
          <a:p>
            <a:pPr>
              <a:lnSpc>
                <a:spcPct val="150000"/>
              </a:lnSpc>
            </a:pPr>
            <a:r>
              <a:rPr lang="zh-CN" altLang="en-US" sz="1400" dirty="0">
                <a:solidFill>
                  <a:prstClr val="black"/>
                </a:solidFill>
                <a:cs typeface="+mn-ea"/>
                <a:sym typeface="+mn-lt"/>
              </a:rPr>
              <a:t>汉代张骞出使西域时，引进芝麻、胡桃，为月饼的制作增添了辅料，这时便出现了以胡桃仁为馅的圆形饼，名曰“胡饼”。</a:t>
            </a:r>
          </a:p>
        </p:txBody>
      </p:sp>
      <p:sp>
        <p:nvSpPr>
          <p:cNvPr id="14" name="矩形 13"/>
          <p:cNvSpPr/>
          <p:nvPr/>
        </p:nvSpPr>
        <p:spPr>
          <a:xfrm>
            <a:off x="8409773" y="3451215"/>
            <a:ext cx="2723405" cy="499624"/>
          </a:xfrm>
          <a:prstGeom prst="rect">
            <a:avLst/>
          </a:prstGeom>
        </p:spPr>
        <p:txBody>
          <a:bodyPr wrap="square">
            <a:spAutoFit/>
          </a:bodyPr>
          <a:lstStyle/>
          <a:p>
            <a:pPr>
              <a:lnSpc>
                <a:spcPct val="150000"/>
              </a:lnSpc>
            </a:pPr>
            <a:r>
              <a:rPr lang="zh-CN" altLang="en-US" sz="2000" b="1" dirty="0">
                <a:solidFill>
                  <a:prstClr val="black"/>
                </a:solidFill>
                <a:cs typeface="+mn-ea"/>
                <a:sym typeface="+mn-lt"/>
              </a:rPr>
              <a:t>好吃的月饼</a:t>
            </a:r>
          </a:p>
        </p:txBody>
      </p:sp>
      <p:sp>
        <p:nvSpPr>
          <p:cNvPr id="15" name="椭圆 14"/>
          <p:cNvSpPr/>
          <p:nvPr/>
        </p:nvSpPr>
        <p:spPr>
          <a:xfrm>
            <a:off x="10678868" y="1981819"/>
            <a:ext cx="495405" cy="5023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dirty="0">
              <a:cs typeface="+mn-ea"/>
              <a:sym typeface="+mn-lt"/>
            </a:endParaRPr>
          </a:p>
        </p:txBody>
      </p:sp>
      <p:sp>
        <p:nvSpPr>
          <p:cNvPr id="16" name="文本框 15"/>
          <p:cNvSpPr txBox="1"/>
          <p:nvPr/>
        </p:nvSpPr>
        <p:spPr>
          <a:xfrm>
            <a:off x="10526460" y="709594"/>
            <a:ext cx="800219" cy="1660322"/>
          </a:xfrm>
          <a:prstGeom prst="rect">
            <a:avLst/>
          </a:prstGeom>
          <a:noFill/>
        </p:spPr>
        <p:txBody>
          <a:bodyPr vert="eaVert" wrap="square" rtlCol="0">
            <a:spAutoFit/>
          </a:bodyPr>
          <a:lstStyle/>
          <a:p>
            <a:pPr algn="ctr"/>
            <a:r>
              <a:rPr lang="zh-CN" altLang="en-US" sz="4000" dirty="0">
                <a:cs typeface="+mn-ea"/>
                <a:sym typeface="+mn-lt"/>
              </a:rPr>
              <a:t>一章回</a:t>
            </a:r>
          </a:p>
        </p:txBody>
      </p:sp>
      <p:pic>
        <p:nvPicPr>
          <p:cNvPr id="7" name="图片 6"/>
          <p:cNvPicPr>
            <a:picLocks noChangeAspect="1"/>
          </p:cNvPicPr>
          <p:nvPr/>
        </p:nvPicPr>
        <p:blipFill>
          <a:blip r:embed="rId3" cstate="screen"/>
          <a:stretch>
            <a:fillRect/>
          </a:stretch>
        </p:blipFill>
        <p:spPr>
          <a:xfrm>
            <a:off x="793374" y="1267483"/>
            <a:ext cx="2490537" cy="2490537"/>
          </a:xfrm>
          <a:prstGeom prst="rect">
            <a:avLst/>
          </a:prstGeom>
        </p:spPr>
      </p:pic>
      <p:pic>
        <p:nvPicPr>
          <p:cNvPr id="19" name="图片 18"/>
          <p:cNvPicPr>
            <a:picLocks noChangeAspect="1"/>
          </p:cNvPicPr>
          <p:nvPr/>
        </p:nvPicPr>
        <p:blipFill>
          <a:blip r:embed="rId3" cstate="screen"/>
          <a:stretch>
            <a:fillRect/>
          </a:stretch>
        </p:blipFill>
        <p:spPr>
          <a:xfrm>
            <a:off x="4734297" y="3375081"/>
            <a:ext cx="2490537" cy="2490537"/>
          </a:xfrm>
          <a:prstGeom prst="rect">
            <a:avLst/>
          </a:prstGeom>
        </p:spPr>
      </p:pic>
      <p:pic>
        <p:nvPicPr>
          <p:cNvPr id="20" name="图片 19"/>
          <p:cNvPicPr>
            <a:picLocks noChangeAspect="1"/>
          </p:cNvPicPr>
          <p:nvPr/>
        </p:nvPicPr>
        <p:blipFill>
          <a:blip r:embed="rId3" cstate="screen"/>
          <a:stretch>
            <a:fillRect/>
          </a:stretch>
        </p:blipFill>
        <p:spPr>
          <a:xfrm>
            <a:off x="8127371" y="1471523"/>
            <a:ext cx="2490537" cy="249053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anim calcmode="lin" valueType="num">
                                      <p:cBhvr>
                                        <p:cTn id="17" dur="500" fill="hold"/>
                                        <p:tgtEl>
                                          <p:spTgt spid="10"/>
                                        </p:tgtEl>
                                        <p:attrNameLst>
                                          <p:attrName>ppt_x</p:attrName>
                                        </p:attrNameLst>
                                      </p:cBhvr>
                                      <p:tavLst>
                                        <p:tav tm="0">
                                          <p:val>
                                            <p:strVal val="#ppt_x"/>
                                          </p:val>
                                        </p:tav>
                                        <p:tav tm="100000">
                                          <p:val>
                                            <p:strVal val="#ppt_x"/>
                                          </p:val>
                                        </p:tav>
                                      </p:tavLst>
                                    </p:anim>
                                    <p:anim calcmode="lin" valueType="num">
                                      <p:cBhvr>
                                        <p:cTn id="18" dur="500" fill="hold"/>
                                        <p:tgtEl>
                                          <p:spTgt spid="10"/>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7"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anim calcmode="lin" valueType="num">
                                      <p:cBhvr>
                                        <p:cTn id="34" dur="500" fill="hold"/>
                                        <p:tgtEl>
                                          <p:spTgt spid="13"/>
                                        </p:tgtEl>
                                        <p:attrNameLst>
                                          <p:attrName>ppt_x</p:attrName>
                                        </p:attrNameLst>
                                      </p:cBhvr>
                                      <p:tavLst>
                                        <p:tav tm="0">
                                          <p:val>
                                            <p:strVal val="#ppt_x"/>
                                          </p:val>
                                        </p:tav>
                                        <p:tav tm="100000">
                                          <p:val>
                                            <p:strVal val="#ppt_x"/>
                                          </p:val>
                                        </p:tav>
                                      </p:tavLst>
                                    </p:anim>
                                    <p:anim calcmode="lin" valueType="num">
                                      <p:cBhvr>
                                        <p:cTn id="35" dur="500" fill="hold"/>
                                        <p:tgtEl>
                                          <p:spTgt spid="13"/>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strVal val="#ppt_x"/>
                                          </p:val>
                                        </p:tav>
                                        <p:tav tm="100000">
                                          <p:val>
                                            <p:strVal val="#ppt_x"/>
                                          </p:val>
                                        </p:tav>
                                      </p:tavLst>
                                    </p:anim>
                                    <p:anim calcmode="lin" valueType="num">
                                      <p:cBhvr>
                                        <p:cTn id="40"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圆角 11"/>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 name="组合 5"/>
          <p:cNvGrpSpPr/>
          <p:nvPr/>
        </p:nvGrpSpPr>
        <p:grpSpPr>
          <a:xfrm>
            <a:off x="8534699" y="1303145"/>
            <a:ext cx="2031326" cy="3966210"/>
            <a:chOff x="7280646" y="1470787"/>
            <a:chExt cx="2031326" cy="3966210"/>
          </a:xfrm>
        </p:grpSpPr>
        <p:grpSp>
          <p:nvGrpSpPr>
            <p:cNvPr id="7" name="组合 6"/>
            <p:cNvGrpSpPr/>
            <p:nvPr/>
          </p:nvGrpSpPr>
          <p:grpSpPr>
            <a:xfrm>
              <a:off x="8296309" y="1470787"/>
              <a:ext cx="1015663" cy="2507371"/>
              <a:chOff x="3439535" y="1242748"/>
              <a:chExt cx="1015663" cy="2939205"/>
            </a:xfrm>
          </p:grpSpPr>
          <p:sp>
            <p:nvSpPr>
              <p:cNvPr id="9" name="椭圆 8"/>
              <p:cNvSpPr/>
              <p:nvPr/>
            </p:nvSpPr>
            <p:spPr>
              <a:xfrm>
                <a:off x="3582532" y="3341393"/>
                <a:ext cx="729667" cy="840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10" name="文本框 9"/>
              <p:cNvSpPr txBox="1"/>
              <p:nvPr/>
            </p:nvSpPr>
            <p:spPr>
              <a:xfrm>
                <a:off x="3439535" y="1242748"/>
                <a:ext cx="1015663" cy="2777881"/>
              </a:xfrm>
              <a:prstGeom prst="rect">
                <a:avLst/>
              </a:prstGeom>
              <a:noFill/>
            </p:spPr>
            <p:txBody>
              <a:bodyPr vert="eaVert" wrap="square" rtlCol="0">
                <a:spAutoFit/>
              </a:bodyPr>
              <a:lstStyle/>
              <a:p>
                <a:pPr algn="ctr"/>
                <a:r>
                  <a:rPr lang="zh-CN" altLang="en-US" sz="5400" dirty="0">
                    <a:cs typeface="+mn-ea"/>
                    <a:sym typeface="+mn-lt"/>
                  </a:rPr>
                  <a:t>二章回</a:t>
                </a:r>
              </a:p>
            </p:txBody>
          </p:sp>
        </p:grpSp>
        <p:sp>
          <p:nvSpPr>
            <p:cNvPr id="8" name="矩形 7"/>
            <p:cNvSpPr/>
            <p:nvPr/>
          </p:nvSpPr>
          <p:spPr>
            <a:xfrm>
              <a:off x="7280646" y="1785998"/>
              <a:ext cx="1015663" cy="3650999"/>
            </a:xfrm>
            <a:prstGeom prst="rect">
              <a:avLst/>
            </a:prstGeom>
          </p:spPr>
          <p:txBody>
            <a:bodyPr vert="eaVert" wrap="none">
              <a:spAutoFit/>
            </a:bodyPr>
            <a:lstStyle/>
            <a:p>
              <a:r>
                <a:rPr lang="zh-CN" altLang="en-US" sz="5400" kern="0" spc="150" dirty="0">
                  <a:solidFill>
                    <a:srgbClr val="1C2A45"/>
                  </a:solidFill>
                  <a:cs typeface="+mn-ea"/>
                  <a:sym typeface="+mn-lt"/>
                </a:rPr>
                <a:t>中秋的风俗</a:t>
              </a:r>
              <a:endParaRPr lang="zh-CN" altLang="en-US" sz="5400" kern="0" spc="150" dirty="0">
                <a:cs typeface="+mn-ea"/>
                <a:sym typeface="+mn-lt"/>
              </a:endParaRPr>
            </a:p>
          </p:txBody>
        </p:sp>
      </p:grpSp>
      <p:pic>
        <p:nvPicPr>
          <p:cNvPr id="11" name="图片 10"/>
          <p:cNvPicPr>
            <a:picLocks noChangeAspect="1"/>
          </p:cNvPicPr>
          <p:nvPr/>
        </p:nvPicPr>
        <p:blipFill rotWithShape="1">
          <a:blip r:embed="rId3" cstate="screen"/>
          <a:srcRect/>
          <a:stretch>
            <a:fillRect/>
          </a:stretch>
        </p:blipFill>
        <p:spPr>
          <a:xfrm>
            <a:off x="1355649" y="748144"/>
            <a:ext cx="6010275" cy="53075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圆角 14"/>
          <p:cNvSpPr/>
          <p:nvPr/>
        </p:nvSpPr>
        <p:spPr>
          <a:xfrm>
            <a:off x="577552" y="489266"/>
            <a:ext cx="11157248" cy="5879468"/>
          </a:xfrm>
          <a:prstGeom prst="roundRect">
            <a:avLst>
              <a:gd name="adj" fmla="val 81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 name="组合 5"/>
          <p:cNvGrpSpPr/>
          <p:nvPr/>
        </p:nvGrpSpPr>
        <p:grpSpPr>
          <a:xfrm>
            <a:off x="2051708" y="1206237"/>
            <a:ext cx="3014636" cy="923330"/>
            <a:chOff x="3439534" y="1375602"/>
            <a:chExt cx="3014636" cy="1082351"/>
          </a:xfrm>
        </p:grpSpPr>
        <p:sp>
          <p:nvSpPr>
            <p:cNvPr id="8" name="椭圆 7"/>
            <p:cNvSpPr/>
            <p:nvPr/>
          </p:nvSpPr>
          <p:spPr>
            <a:xfrm>
              <a:off x="5724503" y="1617393"/>
              <a:ext cx="729667" cy="84056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cs typeface="+mn-ea"/>
                <a:sym typeface="+mn-lt"/>
              </a:endParaRPr>
            </a:p>
          </p:txBody>
        </p:sp>
        <p:sp>
          <p:nvSpPr>
            <p:cNvPr id="9" name="文本框 8"/>
            <p:cNvSpPr txBox="1"/>
            <p:nvPr/>
          </p:nvSpPr>
          <p:spPr>
            <a:xfrm>
              <a:off x="3439534" y="1375602"/>
              <a:ext cx="3014635" cy="1082351"/>
            </a:xfrm>
            <a:prstGeom prst="rect">
              <a:avLst/>
            </a:prstGeom>
            <a:noFill/>
          </p:spPr>
          <p:txBody>
            <a:bodyPr vert="horz" wrap="square" rtlCol="0">
              <a:spAutoFit/>
            </a:bodyPr>
            <a:lstStyle/>
            <a:p>
              <a:pPr algn="ctr"/>
              <a:r>
                <a:rPr lang="zh-CN" altLang="en-US" sz="5400" dirty="0">
                  <a:cs typeface="+mn-ea"/>
                  <a:sym typeface="+mn-lt"/>
                </a:rPr>
                <a:t>二章回</a:t>
              </a:r>
            </a:p>
          </p:txBody>
        </p:sp>
      </p:grpSp>
      <p:sp>
        <p:nvSpPr>
          <p:cNvPr id="10" name="矩形 9"/>
          <p:cNvSpPr/>
          <p:nvPr/>
        </p:nvSpPr>
        <p:spPr>
          <a:xfrm>
            <a:off x="9862536" y="2129567"/>
            <a:ext cx="553998" cy="1420271"/>
          </a:xfrm>
          <a:prstGeom prst="rect">
            <a:avLst/>
          </a:prstGeom>
        </p:spPr>
        <p:txBody>
          <a:bodyPr vert="eaVert" wrap="square" anchor="ctr">
            <a:spAutoFit/>
          </a:bodyPr>
          <a:lstStyle/>
          <a:p>
            <a:pPr algn="ctr"/>
            <a:r>
              <a:rPr lang="zh-CN" altLang="en-US" sz="2400" dirty="0">
                <a:solidFill>
                  <a:srgbClr val="1C2A45"/>
                </a:solidFill>
                <a:cs typeface="+mn-ea"/>
                <a:sym typeface="+mn-lt"/>
              </a:rPr>
              <a:t>中秋习俗</a:t>
            </a:r>
            <a:endParaRPr sz="2400" dirty="0">
              <a:solidFill>
                <a:srgbClr val="1C2A45"/>
              </a:solidFill>
              <a:cs typeface="+mn-ea"/>
              <a:sym typeface="+mn-lt"/>
            </a:endParaRPr>
          </a:p>
        </p:txBody>
      </p:sp>
      <p:sp>
        <p:nvSpPr>
          <p:cNvPr id="11" name="任意多边形 864"/>
          <p:cNvSpPr/>
          <p:nvPr/>
        </p:nvSpPr>
        <p:spPr bwMode="auto">
          <a:xfrm rot="10800000">
            <a:off x="9908702" y="3549838"/>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2" name="任意多边形 865"/>
          <p:cNvSpPr/>
          <p:nvPr/>
        </p:nvSpPr>
        <p:spPr bwMode="auto">
          <a:xfrm flipH="1">
            <a:off x="9916155" y="1897769"/>
            <a:ext cx="461665" cy="231798"/>
          </a:xfrm>
          <a:custGeom>
            <a:avLst/>
            <a:gdLst>
              <a:gd name="connsiteX0" fmla="*/ 1041267 w 1620000"/>
              <a:gd name="connsiteY0" fmla="*/ 678440 h 813392"/>
              <a:gd name="connsiteX1" fmla="*/ 1105634 w 1620000"/>
              <a:gd name="connsiteY1" fmla="*/ 592794 h 813392"/>
              <a:gd name="connsiteX2" fmla="*/ 1108316 w 1620000"/>
              <a:gd name="connsiteY2" fmla="*/ 590118 h 813392"/>
              <a:gd name="connsiteX3" fmla="*/ 1215596 w 1620000"/>
              <a:gd name="connsiteY3" fmla="*/ 643646 h 813392"/>
              <a:gd name="connsiteX4" fmla="*/ 1207550 w 1620000"/>
              <a:gd name="connsiteY4" fmla="*/ 715910 h 813392"/>
              <a:gd name="connsiteX5" fmla="*/ 1210232 w 1620000"/>
              <a:gd name="connsiteY5" fmla="*/ 683793 h 813392"/>
              <a:gd name="connsiteX6" fmla="*/ 1183412 w 1620000"/>
              <a:gd name="connsiteY6" fmla="*/ 699851 h 813392"/>
              <a:gd name="connsiteX7" fmla="*/ 1242415 w 1620000"/>
              <a:gd name="connsiteY7" fmla="*/ 713234 h 813392"/>
              <a:gd name="connsiteX8" fmla="*/ 1325557 w 1620000"/>
              <a:gd name="connsiteY8" fmla="*/ 809585 h 813392"/>
              <a:gd name="connsiteX9" fmla="*/ 1323827 w 1620000"/>
              <a:gd name="connsiteY9" fmla="*/ 813392 h 813392"/>
              <a:gd name="connsiteX10" fmla="*/ 1163039 w 1620000"/>
              <a:gd name="connsiteY10" fmla="*/ 813392 h 813392"/>
              <a:gd name="connsiteX11" fmla="*/ 1164638 w 1620000"/>
              <a:gd name="connsiteY11" fmla="*/ 809585 h 813392"/>
              <a:gd name="connsiteX12" fmla="*/ 1089543 w 1620000"/>
              <a:gd name="connsiteY12" fmla="*/ 731968 h 813392"/>
              <a:gd name="connsiteX13" fmla="*/ 1041267 w 1620000"/>
              <a:gd name="connsiteY13" fmla="*/ 678440 h 813392"/>
              <a:gd name="connsiteX14" fmla="*/ 961169 w 1620000"/>
              <a:gd name="connsiteY14" fmla="*/ 691864 h 813392"/>
              <a:gd name="connsiteX15" fmla="*/ 963848 w 1620000"/>
              <a:gd name="connsiteY15" fmla="*/ 624854 h 813392"/>
              <a:gd name="connsiteX16" fmla="*/ 1105853 w 1620000"/>
              <a:gd name="connsiteY16" fmla="*/ 525680 h 813392"/>
              <a:gd name="connsiteX17" fmla="*/ 1030832 w 1620000"/>
              <a:gd name="connsiteY17" fmla="*/ 681142 h 813392"/>
              <a:gd name="connsiteX18" fmla="*/ 961169 w 1620000"/>
              <a:gd name="connsiteY18" fmla="*/ 691864 h 813392"/>
              <a:gd name="connsiteX19" fmla="*/ 951017 w 1620000"/>
              <a:gd name="connsiteY19" fmla="*/ 715735 h 813392"/>
              <a:gd name="connsiteX20" fmla="*/ 991241 w 1620000"/>
              <a:gd name="connsiteY20" fmla="*/ 707690 h 813392"/>
              <a:gd name="connsiteX21" fmla="*/ 1055600 w 1620000"/>
              <a:gd name="connsiteY21" fmla="*/ 758641 h 813392"/>
              <a:gd name="connsiteX22" fmla="*/ 1114596 w 1620000"/>
              <a:gd name="connsiteY22" fmla="*/ 809593 h 813392"/>
              <a:gd name="connsiteX23" fmla="*/ 1113022 w 1620000"/>
              <a:gd name="connsiteY23" fmla="*/ 813392 h 813392"/>
              <a:gd name="connsiteX24" fmla="*/ 985316 w 1620000"/>
              <a:gd name="connsiteY24" fmla="*/ 813392 h 813392"/>
              <a:gd name="connsiteX25" fmla="*/ 985877 w 1620000"/>
              <a:gd name="connsiteY25" fmla="*/ 809593 h 813392"/>
              <a:gd name="connsiteX26" fmla="*/ 951017 w 1620000"/>
              <a:gd name="connsiteY26" fmla="*/ 715735 h 813392"/>
              <a:gd name="connsiteX27" fmla="*/ 698881 w 1620000"/>
              <a:gd name="connsiteY27" fmla="*/ 652692 h 813392"/>
              <a:gd name="connsiteX28" fmla="*/ 755720 w 1620000"/>
              <a:gd name="connsiteY28" fmla="*/ 565918 h 813392"/>
              <a:gd name="connsiteX29" fmla="*/ 811901 w 1620000"/>
              <a:gd name="connsiteY29" fmla="*/ 525680 h 813392"/>
              <a:gd name="connsiteX30" fmla="*/ 868083 w 1620000"/>
              <a:gd name="connsiteY30" fmla="*/ 565918 h 813392"/>
              <a:gd name="connsiteX31" fmla="*/ 913563 w 1620000"/>
              <a:gd name="connsiteY31" fmla="*/ 683950 h 813392"/>
              <a:gd name="connsiteX32" fmla="*/ 811901 w 1620000"/>
              <a:gd name="connsiteY32" fmla="*/ 657125 h 813392"/>
              <a:gd name="connsiteX33" fmla="*/ 707565 w 1620000"/>
              <a:gd name="connsiteY33" fmla="*/ 683950 h 813392"/>
              <a:gd name="connsiteX34" fmla="*/ 698881 w 1620000"/>
              <a:gd name="connsiteY34" fmla="*/ 652692 h 813392"/>
              <a:gd name="connsiteX35" fmla="*/ 680264 w 1620000"/>
              <a:gd name="connsiteY35" fmla="*/ 809434 h 813392"/>
              <a:gd name="connsiteX36" fmla="*/ 808872 w 1620000"/>
              <a:gd name="connsiteY36" fmla="*/ 680558 h 813392"/>
              <a:gd name="connsiteX37" fmla="*/ 937479 w 1620000"/>
              <a:gd name="connsiteY37" fmla="*/ 809434 h 813392"/>
              <a:gd name="connsiteX38" fmla="*/ 936682 w 1620000"/>
              <a:gd name="connsiteY38" fmla="*/ 813392 h 813392"/>
              <a:gd name="connsiteX39" fmla="*/ 681062 w 1620000"/>
              <a:gd name="connsiteY39" fmla="*/ 813392 h 813392"/>
              <a:gd name="connsiteX40" fmla="*/ 573091 w 1620000"/>
              <a:gd name="connsiteY40" fmla="*/ 535612 h 813392"/>
              <a:gd name="connsiteX41" fmla="*/ 621276 w 1620000"/>
              <a:gd name="connsiteY41" fmla="*/ 433635 h 813392"/>
              <a:gd name="connsiteX42" fmla="*/ 717646 w 1620000"/>
              <a:gd name="connsiteY42" fmla="*/ 430952 h 813392"/>
              <a:gd name="connsiteX43" fmla="*/ 685522 w 1620000"/>
              <a:gd name="connsiteY43" fmla="*/ 444369 h 813392"/>
              <a:gd name="connsiteX44" fmla="*/ 723000 w 1620000"/>
              <a:gd name="connsiteY44" fmla="*/ 449737 h 813392"/>
              <a:gd name="connsiteX45" fmla="*/ 709615 w 1620000"/>
              <a:gd name="connsiteY45" fmla="*/ 398748 h 813392"/>
              <a:gd name="connsiteX46" fmla="*/ 811338 w 1620000"/>
              <a:gd name="connsiteY46" fmla="*/ 328974 h 813392"/>
              <a:gd name="connsiteX47" fmla="*/ 910385 w 1620000"/>
              <a:gd name="connsiteY47" fmla="*/ 398748 h 813392"/>
              <a:gd name="connsiteX48" fmla="*/ 897000 w 1620000"/>
              <a:gd name="connsiteY48" fmla="*/ 449737 h 813392"/>
              <a:gd name="connsiteX49" fmla="*/ 934477 w 1620000"/>
              <a:gd name="connsiteY49" fmla="*/ 444369 h 813392"/>
              <a:gd name="connsiteX50" fmla="*/ 902354 w 1620000"/>
              <a:gd name="connsiteY50" fmla="*/ 430952 h 813392"/>
              <a:gd name="connsiteX51" fmla="*/ 998723 w 1620000"/>
              <a:gd name="connsiteY51" fmla="*/ 433635 h 813392"/>
              <a:gd name="connsiteX52" fmla="*/ 1046908 w 1620000"/>
              <a:gd name="connsiteY52" fmla="*/ 535612 h 813392"/>
              <a:gd name="connsiteX53" fmla="*/ 961246 w 1620000"/>
              <a:gd name="connsiteY53" fmla="*/ 616120 h 813392"/>
              <a:gd name="connsiteX54" fmla="*/ 891646 w 1620000"/>
              <a:gd name="connsiteY54" fmla="*/ 543663 h 813392"/>
              <a:gd name="connsiteX55" fmla="*/ 811338 w 1620000"/>
              <a:gd name="connsiteY55" fmla="*/ 479256 h 813392"/>
              <a:gd name="connsiteX56" fmla="*/ 728353 w 1620000"/>
              <a:gd name="connsiteY56" fmla="*/ 543663 h 813392"/>
              <a:gd name="connsiteX57" fmla="*/ 658754 w 1620000"/>
              <a:gd name="connsiteY57" fmla="*/ 616120 h 813392"/>
              <a:gd name="connsiteX58" fmla="*/ 573091 w 1620000"/>
              <a:gd name="connsiteY58" fmla="*/ 535612 h 813392"/>
              <a:gd name="connsiteX59" fmla="*/ 514147 w 1620000"/>
              <a:gd name="connsiteY59" fmla="*/ 525680 h 813392"/>
              <a:gd name="connsiteX60" fmla="*/ 656151 w 1620000"/>
              <a:gd name="connsiteY60" fmla="*/ 624854 h 813392"/>
              <a:gd name="connsiteX61" fmla="*/ 658830 w 1620000"/>
              <a:gd name="connsiteY61" fmla="*/ 691864 h 813392"/>
              <a:gd name="connsiteX62" fmla="*/ 589168 w 1620000"/>
              <a:gd name="connsiteY62" fmla="*/ 681142 h 813392"/>
              <a:gd name="connsiteX63" fmla="*/ 514147 w 1620000"/>
              <a:gd name="connsiteY63" fmla="*/ 525680 h 813392"/>
              <a:gd name="connsiteX64" fmla="*/ 503147 w 1620000"/>
              <a:gd name="connsiteY64" fmla="*/ 809593 h 813392"/>
              <a:gd name="connsiteX65" fmla="*/ 565085 w 1620000"/>
              <a:gd name="connsiteY65" fmla="*/ 758641 h 813392"/>
              <a:gd name="connsiteX66" fmla="*/ 629716 w 1620000"/>
              <a:gd name="connsiteY66" fmla="*/ 707690 h 813392"/>
              <a:gd name="connsiteX67" fmla="*/ 670111 w 1620000"/>
              <a:gd name="connsiteY67" fmla="*/ 715735 h 813392"/>
              <a:gd name="connsiteX68" fmla="*/ 637795 w 1620000"/>
              <a:gd name="connsiteY68" fmla="*/ 809593 h 813392"/>
              <a:gd name="connsiteX69" fmla="*/ 638315 w 1620000"/>
              <a:gd name="connsiteY69" fmla="*/ 813392 h 813392"/>
              <a:gd name="connsiteX70" fmla="*/ 504800 w 1620000"/>
              <a:gd name="connsiteY70" fmla="*/ 813392 h 813392"/>
              <a:gd name="connsiteX71" fmla="*/ 294443 w 1620000"/>
              <a:gd name="connsiteY71" fmla="*/ 809585 h 813392"/>
              <a:gd name="connsiteX72" fmla="*/ 377710 w 1620000"/>
              <a:gd name="connsiteY72" fmla="*/ 713234 h 813392"/>
              <a:gd name="connsiteX73" fmla="*/ 436802 w 1620000"/>
              <a:gd name="connsiteY73" fmla="*/ 699851 h 813392"/>
              <a:gd name="connsiteX74" fmla="*/ 409942 w 1620000"/>
              <a:gd name="connsiteY74" fmla="*/ 683793 h 813392"/>
              <a:gd name="connsiteX75" fmla="*/ 412629 w 1620000"/>
              <a:gd name="connsiteY75" fmla="*/ 715910 h 813392"/>
              <a:gd name="connsiteX76" fmla="*/ 404570 w 1620000"/>
              <a:gd name="connsiteY76" fmla="*/ 643646 h 813392"/>
              <a:gd name="connsiteX77" fmla="*/ 512012 w 1620000"/>
              <a:gd name="connsiteY77" fmla="*/ 590118 h 813392"/>
              <a:gd name="connsiteX78" fmla="*/ 514698 w 1620000"/>
              <a:gd name="connsiteY78" fmla="*/ 592794 h 813392"/>
              <a:gd name="connsiteX79" fmla="*/ 576476 w 1620000"/>
              <a:gd name="connsiteY79" fmla="*/ 678440 h 813392"/>
              <a:gd name="connsiteX80" fmla="*/ 530814 w 1620000"/>
              <a:gd name="connsiteY80" fmla="*/ 731968 h 813392"/>
              <a:gd name="connsiteX81" fmla="*/ 455605 w 1620000"/>
              <a:gd name="connsiteY81" fmla="*/ 809585 h 813392"/>
              <a:gd name="connsiteX82" fmla="*/ 457207 w 1620000"/>
              <a:gd name="connsiteY82" fmla="*/ 813392 h 813392"/>
              <a:gd name="connsiteX83" fmla="*/ 296176 w 1620000"/>
              <a:gd name="connsiteY83" fmla="*/ 813392 h 813392"/>
              <a:gd name="connsiteX84" fmla="*/ 163579 w 1620000"/>
              <a:gd name="connsiteY84" fmla="*/ 812050 h 813392"/>
              <a:gd name="connsiteX85" fmla="*/ 284030 w 1620000"/>
              <a:gd name="connsiteY85" fmla="*/ 624208 h 813392"/>
              <a:gd name="connsiteX86" fmla="*/ 495488 w 1620000"/>
              <a:gd name="connsiteY86" fmla="*/ 511503 h 813392"/>
              <a:gd name="connsiteX87" fmla="*/ 527609 w 1620000"/>
              <a:gd name="connsiteY87" fmla="*/ 377331 h 813392"/>
              <a:gd name="connsiteX88" fmla="*/ 693563 w 1620000"/>
              <a:gd name="connsiteY88" fmla="*/ 256575 h 813392"/>
              <a:gd name="connsiteX89" fmla="*/ 808661 w 1620000"/>
              <a:gd name="connsiteY89" fmla="*/ 170705 h 813392"/>
              <a:gd name="connsiteX90" fmla="*/ 926435 w 1620000"/>
              <a:gd name="connsiteY90" fmla="*/ 256575 h 813392"/>
              <a:gd name="connsiteX91" fmla="*/ 1089713 w 1620000"/>
              <a:gd name="connsiteY91" fmla="*/ 377331 h 813392"/>
              <a:gd name="connsiteX92" fmla="*/ 1124510 w 1620000"/>
              <a:gd name="connsiteY92" fmla="*/ 511503 h 813392"/>
              <a:gd name="connsiteX93" fmla="*/ 1333292 w 1620000"/>
              <a:gd name="connsiteY93" fmla="*/ 624208 h 813392"/>
              <a:gd name="connsiteX94" fmla="*/ 1456420 w 1620000"/>
              <a:gd name="connsiteY94" fmla="*/ 812050 h 813392"/>
              <a:gd name="connsiteX95" fmla="*/ 1455182 w 1620000"/>
              <a:gd name="connsiteY95" fmla="*/ 813392 h 813392"/>
              <a:gd name="connsiteX96" fmla="*/ 1359953 w 1620000"/>
              <a:gd name="connsiteY96" fmla="*/ 813392 h 813392"/>
              <a:gd name="connsiteX97" fmla="*/ 1360529 w 1620000"/>
              <a:gd name="connsiteY97" fmla="*/ 812261 h 813392"/>
              <a:gd name="connsiteX98" fmla="*/ 1272123 w 1620000"/>
              <a:gd name="connsiteY98" fmla="*/ 699681 h 813392"/>
              <a:gd name="connsiteX99" fmla="*/ 1122100 w 1620000"/>
              <a:gd name="connsiteY99" fmla="*/ 554937 h 813392"/>
              <a:gd name="connsiteX100" fmla="*/ 1119421 w 1620000"/>
              <a:gd name="connsiteY100" fmla="*/ 525451 h 813392"/>
              <a:gd name="connsiteX101" fmla="*/ 1084595 w 1620000"/>
              <a:gd name="connsiteY101" fmla="*/ 520090 h 813392"/>
              <a:gd name="connsiteX102" fmla="*/ 929214 w 1620000"/>
              <a:gd name="connsiteY102" fmla="*/ 380706 h 813392"/>
              <a:gd name="connsiteX103" fmla="*/ 808660 w 1620000"/>
              <a:gd name="connsiteY103" fmla="*/ 302972 h 813392"/>
              <a:gd name="connsiteX104" fmla="*/ 690785 w 1620000"/>
              <a:gd name="connsiteY104" fmla="*/ 380706 h 813392"/>
              <a:gd name="connsiteX105" fmla="*/ 535405 w 1620000"/>
              <a:gd name="connsiteY105" fmla="*/ 520090 h 813392"/>
              <a:gd name="connsiteX106" fmla="*/ 500578 w 1620000"/>
              <a:gd name="connsiteY106" fmla="*/ 525451 h 813392"/>
              <a:gd name="connsiteX107" fmla="*/ 497899 w 1620000"/>
              <a:gd name="connsiteY107" fmla="*/ 554937 h 813392"/>
              <a:gd name="connsiteX108" fmla="*/ 347876 w 1620000"/>
              <a:gd name="connsiteY108" fmla="*/ 699681 h 813392"/>
              <a:gd name="connsiteX109" fmla="*/ 259470 w 1620000"/>
              <a:gd name="connsiteY109" fmla="*/ 812261 h 813392"/>
              <a:gd name="connsiteX110" fmla="*/ 260046 w 1620000"/>
              <a:gd name="connsiteY110" fmla="*/ 813392 h 813392"/>
              <a:gd name="connsiteX111" fmla="*/ 164816 w 1620000"/>
              <a:gd name="connsiteY111" fmla="*/ 813392 h 813392"/>
              <a:gd name="connsiteX112" fmla="*/ 0 w 1620000"/>
              <a:gd name="connsiteY112" fmla="*/ 810000 h 813392"/>
              <a:gd name="connsiteX113" fmla="*/ 139240 w 1620000"/>
              <a:gd name="connsiteY113" fmla="*/ 638344 h 813392"/>
              <a:gd name="connsiteX114" fmla="*/ 396298 w 1620000"/>
              <a:gd name="connsiteY114" fmla="*/ 421093 h 813392"/>
              <a:gd name="connsiteX115" fmla="*/ 498050 w 1620000"/>
              <a:gd name="connsiteY115" fmla="*/ 249438 h 813392"/>
              <a:gd name="connsiteX116" fmla="*/ 811339 w 1620000"/>
              <a:gd name="connsiteY116" fmla="*/ 0 h 813392"/>
              <a:gd name="connsiteX117" fmla="*/ 1121951 w 1620000"/>
              <a:gd name="connsiteY117" fmla="*/ 249438 h 813392"/>
              <a:gd name="connsiteX118" fmla="*/ 1223703 w 1620000"/>
              <a:gd name="connsiteY118" fmla="*/ 421093 h 813392"/>
              <a:gd name="connsiteX119" fmla="*/ 1483438 w 1620000"/>
              <a:gd name="connsiteY119" fmla="*/ 638344 h 813392"/>
              <a:gd name="connsiteX120" fmla="*/ 1620000 w 1620000"/>
              <a:gd name="connsiteY120" fmla="*/ 810000 h 813392"/>
              <a:gd name="connsiteX121" fmla="*/ 1606129 w 1620000"/>
              <a:gd name="connsiteY121" fmla="*/ 813392 h 813392"/>
              <a:gd name="connsiteX122" fmla="*/ 1500825 w 1620000"/>
              <a:gd name="connsiteY122" fmla="*/ 813392 h 813392"/>
              <a:gd name="connsiteX123" fmla="*/ 1504931 w 1620000"/>
              <a:gd name="connsiteY123" fmla="*/ 810001 h 813392"/>
              <a:gd name="connsiteX124" fmla="*/ 1368355 w 1620000"/>
              <a:gd name="connsiteY124" fmla="*/ 606114 h 813392"/>
              <a:gd name="connsiteX125" fmla="*/ 1162152 w 1620000"/>
              <a:gd name="connsiteY125" fmla="*/ 477343 h 813392"/>
              <a:gd name="connsiteX126" fmla="*/ 1044322 w 1620000"/>
              <a:gd name="connsiteY126" fmla="*/ 278822 h 813392"/>
              <a:gd name="connsiteX127" fmla="*/ 811339 w 1620000"/>
              <a:gd name="connsiteY127" fmla="*/ 123225 h 813392"/>
              <a:gd name="connsiteX128" fmla="*/ 578356 w 1620000"/>
              <a:gd name="connsiteY128" fmla="*/ 278822 h 813392"/>
              <a:gd name="connsiteX129" fmla="*/ 460527 w 1620000"/>
              <a:gd name="connsiteY129" fmla="*/ 477343 h 813392"/>
              <a:gd name="connsiteX130" fmla="*/ 251645 w 1620000"/>
              <a:gd name="connsiteY130" fmla="*/ 606114 h 813392"/>
              <a:gd name="connsiteX131" fmla="*/ 115070 w 1620000"/>
              <a:gd name="connsiteY131" fmla="*/ 810001 h 813392"/>
              <a:gd name="connsiteX132" fmla="*/ 119366 w 1620000"/>
              <a:gd name="connsiteY132" fmla="*/ 813392 h 813392"/>
              <a:gd name="connsiteX133" fmla="*/ 14413 w 1620000"/>
              <a:gd name="connsiteY133" fmla="*/ 813392 h 813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620000" h="813392">
                <a:moveTo>
                  <a:pt x="1041267" y="678440"/>
                </a:moveTo>
                <a:cubicBezTo>
                  <a:pt x="1041267" y="678440"/>
                  <a:pt x="1089543" y="635617"/>
                  <a:pt x="1105634" y="592794"/>
                </a:cubicBezTo>
                <a:cubicBezTo>
                  <a:pt x="1105634" y="592794"/>
                  <a:pt x="1105634" y="590118"/>
                  <a:pt x="1108316" y="590118"/>
                </a:cubicBezTo>
                <a:cubicBezTo>
                  <a:pt x="1124409" y="590118"/>
                  <a:pt x="1188776" y="592794"/>
                  <a:pt x="1215596" y="643646"/>
                </a:cubicBezTo>
                <a:cubicBezTo>
                  <a:pt x="1247779" y="702528"/>
                  <a:pt x="1223642" y="721263"/>
                  <a:pt x="1207550" y="715910"/>
                </a:cubicBezTo>
                <a:cubicBezTo>
                  <a:pt x="1188776" y="713234"/>
                  <a:pt x="1194140" y="686469"/>
                  <a:pt x="1210232" y="683793"/>
                </a:cubicBezTo>
                <a:cubicBezTo>
                  <a:pt x="1210232" y="683793"/>
                  <a:pt x="1186094" y="665058"/>
                  <a:pt x="1183412" y="699851"/>
                </a:cubicBezTo>
                <a:cubicBezTo>
                  <a:pt x="1180730" y="737321"/>
                  <a:pt x="1212914" y="734645"/>
                  <a:pt x="1242415" y="713234"/>
                </a:cubicBezTo>
                <a:cubicBezTo>
                  <a:pt x="1242415" y="713234"/>
                  <a:pt x="1312147" y="745350"/>
                  <a:pt x="1325557" y="809585"/>
                </a:cubicBezTo>
                <a:lnTo>
                  <a:pt x="1323827" y="813392"/>
                </a:lnTo>
                <a:lnTo>
                  <a:pt x="1163039" y="813392"/>
                </a:lnTo>
                <a:lnTo>
                  <a:pt x="1164638" y="809585"/>
                </a:lnTo>
                <a:cubicBezTo>
                  <a:pt x="1164638" y="772115"/>
                  <a:pt x="1089543" y="731968"/>
                  <a:pt x="1089543" y="731968"/>
                </a:cubicBezTo>
                <a:cubicBezTo>
                  <a:pt x="1073451" y="697175"/>
                  <a:pt x="1041267" y="678440"/>
                  <a:pt x="1041267" y="678440"/>
                </a:cubicBezTo>
                <a:close/>
                <a:moveTo>
                  <a:pt x="961169" y="691864"/>
                </a:moveTo>
                <a:cubicBezTo>
                  <a:pt x="961169" y="691864"/>
                  <a:pt x="963848" y="657019"/>
                  <a:pt x="963848" y="624854"/>
                </a:cubicBezTo>
                <a:cubicBezTo>
                  <a:pt x="963848" y="624854"/>
                  <a:pt x="1046908" y="536402"/>
                  <a:pt x="1105853" y="525680"/>
                </a:cubicBezTo>
                <a:cubicBezTo>
                  <a:pt x="1105853" y="525680"/>
                  <a:pt x="1111212" y="587329"/>
                  <a:pt x="1030832" y="681142"/>
                </a:cubicBezTo>
                <a:cubicBezTo>
                  <a:pt x="1030832" y="681142"/>
                  <a:pt x="985283" y="683822"/>
                  <a:pt x="961169" y="691864"/>
                </a:cubicBezTo>
                <a:close/>
                <a:moveTo>
                  <a:pt x="951017" y="715735"/>
                </a:moveTo>
                <a:cubicBezTo>
                  <a:pt x="951017" y="715735"/>
                  <a:pt x="969788" y="707690"/>
                  <a:pt x="991241" y="707690"/>
                </a:cubicBezTo>
                <a:cubicBezTo>
                  <a:pt x="1012694" y="710372"/>
                  <a:pt x="1039511" y="721098"/>
                  <a:pt x="1055600" y="758641"/>
                </a:cubicBezTo>
                <a:cubicBezTo>
                  <a:pt x="1055600" y="758641"/>
                  <a:pt x="1114596" y="772049"/>
                  <a:pt x="1114596" y="809593"/>
                </a:cubicBezTo>
                <a:lnTo>
                  <a:pt x="1113022" y="813392"/>
                </a:lnTo>
                <a:lnTo>
                  <a:pt x="985316" y="813392"/>
                </a:lnTo>
                <a:lnTo>
                  <a:pt x="985877" y="809593"/>
                </a:lnTo>
                <a:cubicBezTo>
                  <a:pt x="985877" y="755960"/>
                  <a:pt x="951017" y="715735"/>
                  <a:pt x="951017" y="715735"/>
                </a:cubicBezTo>
                <a:close/>
                <a:moveTo>
                  <a:pt x="698881" y="652692"/>
                </a:moveTo>
                <a:cubicBezTo>
                  <a:pt x="690176" y="586457"/>
                  <a:pt x="755720" y="565918"/>
                  <a:pt x="755720" y="565918"/>
                </a:cubicBezTo>
                <a:cubicBezTo>
                  <a:pt x="755720" y="565918"/>
                  <a:pt x="769097" y="525680"/>
                  <a:pt x="811901" y="525680"/>
                </a:cubicBezTo>
                <a:cubicBezTo>
                  <a:pt x="852031" y="525680"/>
                  <a:pt x="868083" y="565918"/>
                  <a:pt x="868083" y="565918"/>
                </a:cubicBezTo>
                <a:cubicBezTo>
                  <a:pt x="868083" y="565918"/>
                  <a:pt x="951017" y="592744"/>
                  <a:pt x="913563" y="683950"/>
                </a:cubicBezTo>
                <a:cubicBezTo>
                  <a:pt x="913563" y="683950"/>
                  <a:pt x="865407" y="657125"/>
                  <a:pt x="811901" y="657125"/>
                </a:cubicBezTo>
                <a:cubicBezTo>
                  <a:pt x="755720" y="657125"/>
                  <a:pt x="707565" y="683950"/>
                  <a:pt x="707565" y="683950"/>
                </a:cubicBezTo>
                <a:cubicBezTo>
                  <a:pt x="702883" y="672549"/>
                  <a:pt x="700124" y="662154"/>
                  <a:pt x="698881" y="652692"/>
                </a:cubicBezTo>
                <a:close/>
                <a:moveTo>
                  <a:pt x="680264" y="809434"/>
                </a:moveTo>
                <a:cubicBezTo>
                  <a:pt x="680264" y="738258"/>
                  <a:pt x="737844" y="680558"/>
                  <a:pt x="808872" y="680558"/>
                </a:cubicBezTo>
                <a:cubicBezTo>
                  <a:pt x="879900" y="680558"/>
                  <a:pt x="937479" y="738258"/>
                  <a:pt x="937479" y="809434"/>
                </a:cubicBezTo>
                <a:lnTo>
                  <a:pt x="936682" y="813392"/>
                </a:lnTo>
                <a:lnTo>
                  <a:pt x="681062" y="813392"/>
                </a:lnTo>
                <a:close/>
                <a:moveTo>
                  <a:pt x="573091" y="535612"/>
                </a:moveTo>
                <a:cubicBezTo>
                  <a:pt x="573091" y="535612"/>
                  <a:pt x="575768" y="473889"/>
                  <a:pt x="621276" y="433635"/>
                </a:cubicBezTo>
                <a:cubicBezTo>
                  <a:pt x="666784" y="393381"/>
                  <a:pt x="714969" y="401431"/>
                  <a:pt x="717646" y="430952"/>
                </a:cubicBezTo>
                <a:cubicBezTo>
                  <a:pt x="717646" y="460471"/>
                  <a:pt x="685522" y="444369"/>
                  <a:pt x="685522" y="444369"/>
                </a:cubicBezTo>
                <a:cubicBezTo>
                  <a:pt x="685522" y="444369"/>
                  <a:pt x="712292" y="471205"/>
                  <a:pt x="723000" y="449737"/>
                </a:cubicBezTo>
                <a:cubicBezTo>
                  <a:pt x="733707" y="428268"/>
                  <a:pt x="717646" y="406799"/>
                  <a:pt x="709615" y="398748"/>
                </a:cubicBezTo>
                <a:cubicBezTo>
                  <a:pt x="709615" y="398748"/>
                  <a:pt x="741738" y="328974"/>
                  <a:pt x="811338" y="328974"/>
                </a:cubicBezTo>
                <a:cubicBezTo>
                  <a:pt x="878261" y="328974"/>
                  <a:pt x="910385" y="398748"/>
                  <a:pt x="910385" y="398748"/>
                </a:cubicBezTo>
                <a:cubicBezTo>
                  <a:pt x="902354" y="406799"/>
                  <a:pt x="886292" y="428268"/>
                  <a:pt x="897000" y="449737"/>
                </a:cubicBezTo>
                <a:cubicBezTo>
                  <a:pt x="907708" y="471205"/>
                  <a:pt x="934477" y="444369"/>
                  <a:pt x="934477" y="444369"/>
                </a:cubicBezTo>
                <a:cubicBezTo>
                  <a:pt x="934477" y="444369"/>
                  <a:pt x="902354" y="460471"/>
                  <a:pt x="902354" y="430952"/>
                </a:cubicBezTo>
                <a:cubicBezTo>
                  <a:pt x="905031" y="401431"/>
                  <a:pt x="953215" y="393381"/>
                  <a:pt x="998723" y="433635"/>
                </a:cubicBezTo>
                <a:cubicBezTo>
                  <a:pt x="1044231" y="473889"/>
                  <a:pt x="1046908" y="535612"/>
                  <a:pt x="1046908" y="535612"/>
                </a:cubicBezTo>
                <a:cubicBezTo>
                  <a:pt x="1017462" y="557081"/>
                  <a:pt x="961246" y="616120"/>
                  <a:pt x="961246" y="616120"/>
                </a:cubicBezTo>
                <a:cubicBezTo>
                  <a:pt x="961246" y="616120"/>
                  <a:pt x="950538" y="565131"/>
                  <a:pt x="891646" y="543663"/>
                </a:cubicBezTo>
                <a:cubicBezTo>
                  <a:pt x="891646" y="543663"/>
                  <a:pt x="856846" y="479256"/>
                  <a:pt x="811338" y="479256"/>
                </a:cubicBezTo>
                <a:cubicBezTo>
                  <a:pt x="763154" y="479256"/>
                  <a:pt x="728353" y="543663"/>
                  <a:pt x="728353" y="543663"/>
                </a:cubicBezTo>
                <a:cubicBezTo>
                  <a:pt x="672138" y="565131"/>
                  <a:pt x="658754" y="616120"/>
                  <a:pt x="658754" y="616120"/>
                </a:cubicBezTo>
                <a:cubicBezTo>
                  <a:pt x="658754" y="616120"/>
                  <a:pt x="602538" y="557081"/>
                  <a:pt x="573091" y="535612"/>
                </a:cubicBezTo>
                <a:close/>
                <a:moveTo>
                  <a:pt x="514147" y="525680"/>
                </a:moveTo>
                <a:cubicBezTo>
                  <a:pt x="573092" y="536402"/>
                  <a:pt x="656151" y="624854"/>
                  <a:pt x="656151" y="624854"/>
                </a:cubicBezTo>
                <a:cubicBezTo>
                  <a:pt x="656151" y="657019"/>
                  <a:pt x="658830" y="691864"/>
                  <a:pt x="658830" y="691864"/>
                </a:cubicBezTo>
                <a:cubicBezTo>
                  <a:pt x="634716" y="683822"/>
                  <a:pt x="589168" y="681142"/>
                  <a:pt x="589168" y="681142"/>
                </a:cubicBezTo>
                <a:cubicBezTo>
                  <a:pt x="508788" y="587329"/>
                  <a:pt x="514147" y="525680"/>
                  <a:pt x="514147" y="525680"/>
                </a:cubicBezTo>
                <a:close/>
                <a:moveTo>
                  <a:pt x="503147" y="809593"/>
                </a:moveTo>
                <a:cubicBezTo>
                  <a:pt x="503147" y="772049"/>
                  <a:pt x="565085" y="758641"/>
                  <a:pt x="565085" y="758641"/>
                </a:cubicBezTo>
                <a:cubicBezTo>
                  <a:pt x="581243" y="721098"/>
                  <a:pt x="608173" y="710372"/>
                  <a:pt x="629716" y="707690"/>
                </a:cubicBezTo>
                <a:cubicBezTo>
                  <a:pt x="651261" y="707690"/>
                  <a:pt x="670111" y="715735"/>
                  <a:pt x="670111" y="715735"/>
                </a:cubicBezTo>
                <a:cubicBezTo>
                  <a:pt x="670111" y="715735"/>
                  <a:pt x="637795" y="755960"/>
                  <a:pt x="637795" y="809593"/>
                </a:cubicBezTo>
                <a:lnTo>
                  <a:pt x="638315" y="813392"/>
                </a:lnTo>
                <a:lnTo>
                  <a:pt x="504800" y="813392"/>
                </a:lnTo>
                <a:close/>
                <a:moveTo>
                  <a:pt x="294443" y="809585"/>
                </a:moveTo>
                <a:cubicBezTo>
                  <a:pt x="307873" y="745350"/>
                  <a:pt x="377710" y="713234"/>
                  <a:pt x="377710" y="713234"/>
                </a:cubicBezTo>
                <a:cubicBezTo>
                  <a:pt x="407256" y="734645"/>
                  <a:pt x="439488" y="737321"/>
                  <a:pt x="436802" y="699851"/>
                </a:cubicBezTo>
                <a:cubicBezTo>
                  <a:pt x="434117" y="665058"/>
                  <a:pt x="409942" y="683793"/>
                  <a:pt x="409942" y="683793"/>
                </a:cubicBezTo>
                <a:cubicBezTo>
                  <a:pt x="426058" y="686469"/>
                  <a:pt x="428744" y="713234"/>
                  <a:pt x="412629" y="715910"/>
                </a:cubicBezTo>
                <a:cubicBezTo>
                  <a:pt x="396512" y="721263"/>
                  <a:pt x="369651" y="702528"/>
                  <a:pt x="404570" y="643646"/>
                </a:cubicBezTo>
                <a:cubicBezTo>
                  <a:pt x="431431" y="592794"/>
                  <a:pt x="495895" y="590118"/>
                  <a:pt x="512012" y="590118"/>
                </a:cubicBezTo>
                <a:cubicBezTo>
                  <a:pt x="514698" y="590118"/>
                  <a:pt x="514698" y="592794"/>
                  <a:pt x="514698" y="592794"/>
                </a:cubicBezTo>
                <a:cubicBezTo>
                  <a:pt x="530814" y="635617"/>
                  <a:pt x="576476" y="678440"/>
                  <a:pt x="576476" y="678440"/>
                </a:cubicBezTo>
                <a:cubicBezTo>
                  <a:pt x="576476" y="678440"/>
                  <a:pt x="546930" y="697175"/>
                  <a:pt x="530814" y="731968"/>
                </a:cubicBezTo>
                <a:cubicBezTo>
                  <a:pt x="530814" y="731968"/>
                  <a:pt x="455605" y="772115"/>
                  <a:pt x="455605" y="809585"/>
                </a:cubicBezTo>
                <a:lnTo>
                  <a:pt x="457207" y="813392"/>
                </a:lnTo>
                <a:lnTo>
                  <a:pt x="296176" y="813392"/>
                </a:lnTo>
                <a:close/>
                <a:moveTo>
                  <a:pt x="163579" y="812050"/>
                </a:moveTo>
                <a:cubicBezTo>
                  <a:pt x="203729" y="779849"/>
                  <a:pt x="217112" y="726179"/>
                  <a:pt x="284030" y="624208"/>
                </a:cubicBezTo>
                <a:cubicBezTo>
                  <a:pt x="353624" y="519554"/>
                  <a:pt x="495488" y="511503"/>
                  <a:pt x="495488" y="511503"/>
                </a:cubicBezTo>
                <a:cubicBezTo>
                  <a:pt x="495488" y="511503"/>
                  <a:pt x="484781" y="436367"/>
                  <a:pt x="527609" y="377331"/>
                </a:cubicBezTo>
                <a:cubicBezTo>
                  <a:pt x="573112" y="318294"/>
                  <a:pt x="658766" y="275360"/>
                  <a:pt x="693563" y="256575"/>
                </a:cubicBezTo>
                <a:cubicBezTo>
                  <a:pt x="728360" y="240474"/>
                  <a:pt x="787247" y="194856"/>
                  <a:pt x="808661" y="170705"/>
                </a:cubicBezTo>
                <a:cubicBezTo>
                  <a:pt x="832751" y="194856"/>
                  <a:pt x="891638" y="240474"/>
                  <a:pt x="926435" y="256575"/>
                </a:cubicBezTo>
                <a:cubicBezTo>
                  <a:pt x="961232" y="275360"/>
                  <a:pt x="1046886" y="318294"/>
                  <a:pt x="1089713" y="377331"/>
                </a:cubicBezTo>
                <a:cubicBezTo>
                  <a:pt x="1135217" y="436367"/>
                  <a:pt x="1124510" y="511503"/>
                  <a:pt x="1124510" y="511503"/>
                </a:cubicBezTo>
                <a:cubicBezTo>
                  <a:pt x="1124510" y="511503"/>
                  <a:pt x="1266374" y="519554"/>
                  <a:pt x="1333292" y="624208"/>
                </a:cubicBezTo>
                <a:cubicBezTo>
                  <a:pt x="1402886" y="726179"/>
                  <a:pt x="1416270" y="779849"/>
                  <a:pt x="1456420" y="812050"/>
                </a:cubicBezTo>
                <a:lnTo>
                  <a:pt x="1455182" y="813392"/>
                </a:lnTo>
                <a:lnTo>
                  <a:pt x="1359953" y="813392"/>
                </a:lnTo>
                <a:lnTo>
                  <a:pt x="1360529" y="812261"/>
                </a:lnTo>
                <a:cubicBezTo>
                  <a:pt x="1331060" y="731847"/>
                  <a:pt x="1272123" y="699681"/>
                  <a:pt x="1272123" y="699681"/>
                </a:cubicBezTo>
                <a:cubicBezTo>
                  <a:pt x="1231938" y="568339"/>
                  <a:pt x="1122100" y="554937"/>
                  <a:pt x="1122100" y="554937"/>
                </a:cubicBezTo>
                <a:cubicBezTo>
                  <a:pt x="1119421" y="530812"/>
                  <a:pt x="1119421" y="525451"/>
                  <a:pt x="1119421" y="525451"/>
                </a:cubicBezTo>
                <a:cubicBezTo>
                  <a:pt x="1119421" y="525451"/>
                  <a:pt x="1111384" y="514729"/>
                  <a:pt x="1084595" y="520090"/>
                </a:cubicBezTo>
                <a:cubicBezTo>
                  <a:pt x="1084595" y="520090"/>
                  <a:pt x="1052447" y="404830"/>
                  <a:pt x="929214" y="380706"/>
                </a:cubicBezTo>
                <a:cubicBezTo>
                  <a:pt x="929214" y="380706"/>
                  <a:pt x="880993" y="316375"/>
                  <a:pt x="808660" y="302972"/>
                </a:cubicBezTo>
                <a:cubicBezTo>
                  <a:pt x="739007" y="316375"/>
                  <a:pt x="690785" y="380706"/>
                  <a:pt x="690785" y="380706"/>
                </a:cubicBezTo>
                <a:cubicBezTo>
                  <a:pt x="567552" y="404830"/>
                  <a:pt x="535405" y="520090"/>
                  <a:pt x="535405" y="520090"/>
                </a:cubicBezTo>
                <a:cubicBezTo>
                  <a:pt x="508615" y="514729"/>
                  <a:pt x="500578" y="525451"/>
                  <a:pt x="500578" y="525451"/>
                </a:cubicBezTo>
                <a:cubicBezTo>
                  <a:pt x="500578" y="525451"/>
                  <a:pt x="500578" y="530812"/>
                  <a:pt x="497899" y="554937"/>
                </a:cubicBezTo>
                <a:cubicBezTo>
                  <a:pt x="497899" y="554937"/>
                  <a:pt x="385382" y="568339"/>
                  <a:pt x="347876" y="699681"/>
                </a:cubicBezTo>
                <a:cubicBezTo>
                  <a:pt x="347876" y="699681"/>
                  <a:pt x="288939" y="731847"/>
                  <a:pt x="259470" y="812261"/>
                </a:cubicBezTo>
                <a:lnTo>
                  <a:pt x="260046" y="813392"/>
                </a:lnTo>
                <a:lnTo>
                  <a:pt x="164816" y="813392"/>
                </a:lnTo>
                <a:close/>
                <a:moveTo>
                  <a:pt x="0" y="810000"/>
                </a:moveTo>
                <a:cubicBezTo>
                  <a:pt x="66942" y="793908"/>
                  <a:pt x="26777" y="812683"/>
                  <a:pt x="139240" y="638344"/>
                </a:cubicBezTo>
                <a:cubicBezTo>
                  <a:pt x="249025" y="464007"/>
                  <a:pt x="396298" y="421093"/>
                  <a:pt x="396298" y="421093"/>
                </a:cubicBezTo>
                <a:cubicBezTo>
                  <a:pt x="396298" y="421093"/>
                  <a:pt x="401653" y="316490"/>
                  <a:pt x="498050" y="249438"/>
                </a:cubicBezTo>
                <a:cubicBezTo>
                  <a:pt x="597124" y="179702"/>
                  <a:pt x="747075" y="128742"/>
                  <a:pt x="811339" y="0"/>
                </a:cubicBezTo>
                <a:cubicBezTo>
                  <a:pt x="872926" y="128742"/>
                  <a:pt x="1022876" y="179702"/>
                  <a:pt x="1121951" y="249438"/>
                </a:cubicBezTo>
                <a:cubicBezTo>
                  <a:pt x="1221025" y="316490"/>
                  <a:pt x="1223703" y="421093"/>
                  <a:pt x="1223703" y="421093"/>
                </a:cubicBezTo>
                <a:cubicBezTo>
                  <a:pt x="1223703" y="421093"/>
                  <a:pt x="1370976" y="464007"/>
                  <a:pt x="1483438" y="638344"/>
                </a:cubicBezTo>
                <a:cubicBezTo>
                  <a:pt x="1593223" y="812683"/>
                  <a:pt x="1555736" y="793908"/>
                  <a:pt x="1620000" y="810000"/>
                </a:cubicBezTo>
                <a:lnTo>
                  <a:pt x="1606129" y="813392"/>
                </a:lnTo>
                <a:lnTo>
                  <a:pt x="1500825" y="813392"/>
                </a:lnTo>
                <a:lnTo>
                  <a:pt x="1504931" y="810001"/>
                </a:lnTo>
                <a:cubicBezTo>
                  <a:pt x="1454049" y="785856"/>
                  <a:pt x="1440659" y="713423"/>
                  <a:pt x="1368355" y="606114"/>
                </a:cubicBezTo>
                <a:cubicBezTo>
                  <a:pt x="1296050" y="496123"/>
                  <a:pt x="1162152" y="477343"/>
                  <a:pt x="1162152" y="477343"/>
                </a:cubicBezTo>
                <a:cubicBezTo>
                  <a:pt x="1162152" y="477343"/>
                  <a:pt x="1146084" y="351256"/>
                  <a:pt x="1044322" y="278822"/>
                </a:cubicBezTo>
                <a:cubicBezTo>
                  <a:pt x="942559" y="206389"/>
                  <a:pt x="883644" y="206389"/>
                  <a:pt x="811339" y="123225"/>
                </a:cubicBezTo>
                <a:cubicBezTo>
                  <a:pt x="739034" y="206389"/>
                  <a:pt x="680119" y="206389"/>
                  <a:pt x="578356" y="278822"/>
                </a:cubicBezTo>
                <a:cubicBezTo>
                  <a:pt x="476594" y="351256"/>
                  <a:pt x="460527" y="477343"/>
                  <a:pt x="460527" y="477343"/>
                </a:cubicBezTo>
                <a:cubicBezTo>
                  <a:pt x="460527" y="477343"/>
                  <a:pt x="323950" y="496123"/>
                  <a:pt x="251645" y="606114"/>
                </a:cubicBezTo>
                <a:cubicBezTo>
                  <a:pt x="182019" y="713423"/>
                  <a:pt x="168629" y="785856"/>
                  <a:pt x="115070" y="810001"/>
                </a:cubicBezTo>
                <a:lnTo>
                  <a:pt x="119366" y="813392"/>
                </a:lnTo>
                <a:lnTo>
                  <a:pt x="14413" y="813392"/>
                </a:lnTo>
                <a:close/>
              </a:path>
            </a:pathLst>
          </a:custGeom>
          <a:solidFill>
            <a:schemeClr val="accent2"/>
          </a:solidFill>
          <a:ln>
            <a:noFill/>
          </a:ln>
        </p:spPr>
        <p:txBody>
          <a:bodyPr vert="horz" wrap="square" lIns="91440" tIns="45720" rIns="91440" bIns="45720" numCol="1" anchor="t" anchorCtr="0" compatLnSpc="1">
            <a:noAutofit/>
          </a:bodyPr>
          <a:lstStyle/>
          <a:p>
            <a:endParaRPr lang="zh-CN" altLang="en-US" dirty="0">
              <a:cs typeface="+mn-ea"/>
              <a:sym typeface="+mn-lt"/>
            </a:endParaRPr>
          </a:p>
        </p:txBody>
      </p:sp>
      <p:sp>
        <p:nvSpPr>
          <p:cNvPr id="13" name="矩形 12"/>
          <p:cNvSpPr/>
          <p:nvPr/>
        </p:nvSpPr>
        <p:spPr>
          <a:xfrm>
            <a:off x="5409638" y="2025665"/>
            <a:ext cx="4339650" cy="3280144"/>
          </a:xfrm>
          <a:prstGeom prst="rect">
            <a:avLst/>
          </a:prstGeom>
        </p:spPr>
        <p:txBody>
          <a:bodyPr vert="eaVert" wrap="square">
            <a:spAutoFit/>
          </a:bodyPr>
          <a:lstStyle/>
          <a:p>
            <a:pPr algn="just">
              <a:lnSpc>
                <a:spcPct val="150000"/>
              </a:lnSpc>
            </a:pPr>
            <a:r>
              <a:rPr lang="zh-CN" altLang="en-US" dirty="0">
                <a:solidFill>
                  <a:schemeClr val="tx1">
                    <a:lumMod val="85000"/>
                    <a:lumOff val="15000"/>
                  </a:schemeClr>
                </a:solidFill>
                <a:cs typeface="+mn-ea"/>
                <a:sym typeface="+mn-lt"/>
              </a:rPr>
              <a:t>月饼的制作从唐代以后越来越考究。苏东坡有诗写道：“小饼如嚼 月，中 有酥和饴”。</a:t>
            </a:r>
            <a:endParaRPr lang="en-US" altLang="zh-CN" dirty="0">
              <a:solidFill>
                <a:schemeClr val="tx1">
                  <a:lumMod val="85000"/>
                  <a:lumOff val="15000"/>
                </a:schemeClr>
              </a:solidFill>
              <a:cs typeface="+mn-ea"/>
              <a:sym typeface="+mn-lt"/>
            </a:endParaRPr>
          </a:p>
          <a:p>
            <a:pPr algn="just">
              <a:lnSpc>
                <a:spcPct val="150000"/>
              </a:lnSpc>
            </a:pPr>
            <a:r>
              <a:rPr lang="zh-CN" altLang="en-US" dirty="0">
                <a:solidFill>
                  <a:schemeClr val="tx1">
                    <a:lumMod val="85000"/>
                    <a:lumOff val="15000"/>
                  </a:schemeClr>
                </a:solidFill>
                <a:cs typeface="+mn-ea"/>
                <a:sym typeface="+mn-lt"/>
              </a:rPr>
              <a:t>月饼的制作从唐代以后越来越考究。苏东坡有诗写道：“小饼如嚼 月，中 有酥和饴”。</a:t>
            </a:r>
          </a:p>
          <a:p>
            <a:pPr algn="just">
              <a:lnSpc>
                <a:spcPct val="150000"/>
              </a:lnSpc>
            </a:pPr>
            <a:r>
              <a:rPr lang="zh-CN" altLang="en-US" dirty="0">
                <a:solidFill>
                  <a:schemeClr val="tx1">
                    <a:lumMod val="85000"/>
                    <a:lumOff val="15000"/>
                  </a:schemeClr>
                </a:solidFill>
                <a:cs typeface="+mn-ea"/>
                <a:sym typeface="+mn-lt"/>
              </a:rPr>
              <a:t>月饼的制作从唐代以后越来越考究。苏东坡有诗写道：“小饼如嚼 月，中 有酥和饴”。</a:t>
            </a:r>
          </a:p>
          <a:p>
            <a:pPr algn="just">
              <a:lnSpc>
                <a:spcPct val="150000"/>
              </a:lnSpc>
            </a:pPr>
            <a:endParaRPr lang="zh-CN" altLang="en-US" dirty="0">
              <a:solidFill>
                <a:schemeClr val="tx1">
                  <a:lumMod val="85000"/>
                  <a:lumOff val="15000"/>
                </a:schemeClr>
              </a:solidFill>
              <a:cs typeface="+mn-ea"/>
              <a:sym typeface="+mn-lt"/>
            </a:endParaRPr>
          </a:p>
        </p:txBody>
      </p:sp>
      <p:pic>
        <p:nvPicPr>
          <p:cNvPr id="4" name="图片 3"/>
          <p:cNvPicPr>
            <a:picLocks noChangeAspect="1"/>
          </p:cNvPicPr>
          <p:nvPr/>
        </p:nvPicPr>
        <p:blipFill>
          <a:blip r:embed="rId3" cstate="screen"/>
          <a:stretch>
            <a:fillRect/>
          </a:stretch>
        </p:blipFill>
        <p:spPr>
          <a:xfrm>
            <a:off x="1711894" y="2487330"/>
            <a:ext cx="3694265" cy="3429000"/>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35" presetClass="entr" presetSubtype="0" fill="hold" grpId="0" nodeType="withEffect">
                                  <p:stCondLst>
                                    <p:cond delay="0"/>
                                  </p:stCondLst>
                                  <p:iterate type="lt">
                                    <p:tmPct val="10000"/>
                                  </p:iterate>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style.rotation</p:attrName>
                                        </p:attrNameLst>
                                      </p:cBhvr>
                                      <p:tavLst>
                                        <p:tav tm="0">
                                          <p:val>
                                            <p:fltVal val="720"/>
                                          </p:val>
                                        </p:tav>
                                        <p:tav tm="100000">
                                          <p:val>
                                            <p:fltVal val="0"/>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 calcmode="lin" valueType="num">
                                      <p:cBhvr>
                                        <p:cTn id="25" dur="5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2.3"/>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www.2ppt.com">
  <a:themeElements>
    <a:clrScheme name="灰度">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3wmjqyll">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阿里巴巴普惠体 R"/>
        <a:cs typeface=""/>
      </a:majorFont>
      <a:minorFont>
        <a:latin typeface="Arial"/>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761</Words>
  <Application>Microsoft Office PowerPoint</Application>
  <PresentationFormat>宽屏</PresentationFormat>
  <Paragraphs>110</Paragraphs>
  <Slides>20</Slides>
  <Notes>20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阿里巴巴普惠体 L</vt:lpstr>
      <vt:lpstr>阿里巴巴普惠体 R</vt:lpstr>
      <vt:lpstr>汉仪大宋简</vt:lpstr>
      <vt:lpstr>宋体</vt:lpstr>
      <vt:lpstr>微软雅黑</vt:lpstr>
      <vt:lpstr>Arial</vt:lpstr>
      <vt:lpstr>Calibri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2022-03-04T06:02:40Z</dcterms:created>
  <dcterms:modified xsi:type="dcterms:W3CDTF">2023-01-10T07:21:15Z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2FB0B293865B4808A2A4B6912A2AE495</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