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306" r:id="rId5"/>
    <p:sldId id="288" r:id="rId6"/>
    <p:sldId id="337" r:id="rId7"/>
    <p:sldId id="380" r:id="rId8"/>
    <p:sldId id="386" r:id="rId9"/>
    <p:sldId id="381" r:id="rId10"/>
    <p:sldId id="379" r:id="rId11"/>
    <p:sldId id="383" r:id="rId12"/>
    <p:sldId id="384" r:id="rId13"/>
    <p:sldId id="385" r:id="rId14"/>
    <p:sldId id="387" r:id="rId15"/>
    <p:sldId id="346" r:id="rId16"/>
    <p:sldId id="322" r:id="rId17"/>
    <p:sldId id="350" r:id="rId18"/>
    <p:sldId id="349" r:id="rId19"/>
    <p:sldId id="324" r:id="rId20"/>
    <p:sldId id="323" r:id="rId21"/>
    <p:sldId id="347" r:id="rId22"/>
    <p:sldId id="354" r:id="rId23"/>
    <p:sldId id="25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9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A65778-DAD0-4BE7-B689-9B20497197BD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8AC2DB5-EE56-43A9-BF1E-B8BD54E2416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3927B8-BCCD-4795-A2FF-E45A87CF08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0656C-530A-425D-AED3-F550AC17CB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8276CA-2C5D-40E8-95A9-44C3970E14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660626"/>
            <a:ext cx="12192000" cy="460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KSO_Shape"/>
          <p:cNvSpPr/>
          <p:nvPr userDrawn="1"/>
        </p:nvSpPr>
        <p:spPr bwMode="auto">
          <a:xfrm>
            <a:off x="11549928" y="219189"/>
            <a:ext cx="319881" cy="295274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文本框 23"/>
          <p:cNvSpPr txBox="1">
            <a:spLocks noChangeArrowheads="1"/>
          </p:cNvSpPr>
          <p:nvPr userDrawn="1"/>
        </p:nvSpPr>
        <p:spPr bwMode="auto">
          <a:xfrm>
            <a:off x="9187728" y="181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0E58C4"/>
                </a:solidFill>
                <a:latin typeface="FandolFang R" panose="00000500000000000000" pitchFamily="50" charset="-122"/>
                <a:ea typeface="FandolFang R" panose="00000500000000000000" pitchFamily="50" charset="-122"/>
              </a:rPr>
              <a:t>小学数学一年级下册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A9F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03934" y="172470"/>
            <a:ext cx="338138" cy="338138"/>
          </a:xfrm>
          <a:prstGeom prst="roundRect">
            <a:avLst/>
          </a:prstGeom>
          <a:solidFill>
            <a:srgbClr val="4A8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1670CB4-CA16-4B70-AC34-AAD0057D4CEE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05DC4AB-48E3-4107-91A7-5678F85605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emf"/><Relationship Id="rId2" Type="http://schemas.openxmlformats.org/officeDocument/2006/relationships/tags" Target="../tags/tag2.xml"/><Relationship Id="rId16" Type="http://schemas.openxmlformats.org/officeDocument/2006/relationships/image" Target="../media/image7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emf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.emf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emf"/><Relationship Id="rId17" Type="http://schemas.openxmlformats.org/officeDocument/2006/relationships/image" Target="../media/image8.jpeg"/><Relationship Id="rId2" Type="http://schemas.openxmlformats.org/officeDocument/2006/relationships/tags" Target="../tags/tag10.xml"/><Relationship Id="rId16" Type="http://schemas.openxmlformats.org/officeDocument/2006/relationships/image" Target="../media/image5.em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5" Type="http://schemas.openxmlformats.org/officeDocument/2006/relationships/image" Target="../media/image4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.emf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3.emf"/><Relationship Id="rId2" Type="http://schemas.openxmlformats.org/officeDocument/2006/relationships/tags" Target="../tags/tag20.xml"/><Relationship Id="rId16" Type="http://schemas.openxmlformats.org/officeDocument/2006/relationships/image" Target="../media/image7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emf"/><Relationship Id="rId5" Type="http://schemas.openxmlformats.org/officeDocument/2006/relationships/tags" Target="../tags/tag23.xml"/><Relationship Id="rId15" Type="http://schemas.openxmlformats.org/officeDocument/2006/relationships/image" Target="../media/image6.jpeg"/><Relationship Id="rId10" Type="http://schemas.openxmlformats.org/officeDocument/2006/relationships/image" Target="../media/image1.emf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216250" y="3746688"/>
            <a:ext cx="49750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4.6  </a:t>
            </a: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解决问题</a:t>
            </a: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0238" y="1939681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方法一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l="2455" r="7171" b="3878"/>
          <a:stretch>
            <a:fillRect/>
          </a:stretch>
        </p:blipFill>
        <p:spPr>
          <a:xfrm>
            <a:off x="2476502" y="2625995"/>
            <a:ext cx="7338695" cy="247142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386965" y="2873645"/>
            <a:ext cx="1906270" cy="1554480"/>
            <a:chOff x="1179" y="1393"/>
            <a:chExt cx="3002" cy="2448"/>
          </a:xfrm>
        </p:grpSpPr>
        <p:cxnSp>
          <p:nvCxnSpPr>
            <p:cNvPr id="16" name="直接连接符 15"/>
            <p:cNvCxnSpPr/>
            <p:nvPr/>
          </p:nvCxnSpPr>
          <p:spPr>
            <a:xfrm flipV="1">
              <a:off x="1203" y="1393"/>
              <a:ext cx="1568" cy="7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771" y="1393"/>
              <a:ext cx="1411" cy="3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953" y="1695"/>
              <a:ext cx="205" cy="130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362" y="2997"/>
              <a:ext cx="591" cy="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301" y="3420"/>
              <a:ext cx="1061" cy="3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79" y="2153"/>
              <a:ext cx="1134" cy="16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459480" y="2544717"/>
            <a:ext cx="1860550" cy="2458085"/>
            <a:chOff x="2868" y="875"/>
            <a:chExt cx="2930" cy="3871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4182" y="875"/>
              <a:ext cx="1255" cy="623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5437" y="875"/>
              <a:ext cx="361" cy="325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5437" y="1200"/>
              <a:ext cx="361" cy="121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5232" y="2374"/>
              <a:ext cx="205" cy="503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 flipV="1">
              <a:off x="5232" y="2877"/>
              <a:ext cx="289" cy="518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42" y="3347"/>
              <a:ext cx="567" cy="139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68" y="3914"/>
              <a:ext cx="2074" cy="832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4122" y="1498"/>
              <a:ext cx="60" cy="94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893" y="2419"/>
              <a:ext cx="229" cy="69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2904" y="3119"/>
              <a:ext cx="983" cy="518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2892" y="3562"/>
              <a:ext cx="42" cy="364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4975860" y="2575197"/>
            <a:ext cx="1577340" cy="2091055"/>
            <a:chOff x="5256" y="923"/>
            <a:chExt cx="2484" cy="3293"/>
          </a:xfrm>
        </p:grpSpPr>
        <p:cxnSp>
          <p:nvCxnSpPr>
            <p:cNvPr id="42" name="直接连接符 41"/>
            <p:cNvCxnSpPr/>
            <p:nvPr/>
          </p:nvCxnSpPr>
          <p:spPr>
            <a:xfrm flipV="1">
              <a:off x="5660" y="923"/>
              <a:ext cx="754" cy="7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414" y="923"/>
              <a:ext cx="1326" cy="9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5678" y="2081"/>
              <a:ext cx="2062" cy="213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 flipV="1">
              <a:off x="7704" y="1840"/>
              <a:ext cx="36" cy="27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 flipV="1">
              <a:off x="5316" y="3866"/>
              <a:ext cx="344" cy="3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5256" y="1695"/>
              <a:ext cx="422" cy="11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 flipV="1">
              <a:off x="5256" y="2817"/>
              <a:ext cx="277" cy="5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5316" y="3324"/>
              <a:ext cx="217" cy="54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6292852" y="2674890"/>
            <a:ext cx="1861185" cy="1377950"/>
            <a:chOff x="7330" y="1080"/>
            <a:chExt cx="2931" cy="2170"/>
          </a:xfrm>
        </p:grpSpPr>
        <p:cxnSp>
          <p:nvCxnSpPr>
            <p:cNvPr id="56" name="直接连接符 55"/>
            <p:cNvCxnSpPr/>
            <p:nvPr/>
          </p:nvCxnSpPr>
          <p:spPr>
            <a:xfrm flipV="1">
              <a:off x="7590" y="1080"/>
              <a:ext cx="1043" cy="547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8616" y="1084"/>
              <a:ext cx="849" cy="116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7330" y="2238"/>
              <a:ext cx="434" cy="723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9585" y="3022"/>
              <a:ext cx="181" cy="22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9007" y="3118"/>
              <a:ext cx="639" cy="84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7330" y="2986"/>
              <a:ext cx="591" cy="229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9465" y="1200"/>
              <a:ext cx="796" cy="242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9766" y="1454"/>
              <a:ext cx="490" cy="1568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7862" y="3118"/>
              <a:ext cx="1145" cy="90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 flipV="1">
              <a:off x="7590" y="1627"/>
              <a:ext cx="174" cy="611"/>
            </a:xfrm>
            <a:prstGeom prst="line">
              <a:avLst/>
            </a:prstGeom>
            <a:ln w="25400">
              <a:solidFill>
                <a:srgbClr val="0606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7839710" y="2761885"/>
            <a:ext cx="2098040" cy="1941830"/>
            <a:chOff x="9766" y="1217"/>
            <a:chExt cx="3304" cy="3058"/>
          </a:xfrm>
        </p:grpSpPr>
        <p:cxnSp>
          <p:nvCxnSpPr>
            <p:cNvPr id="68" name="直接连接符 67"/>
            <p:cNvCxnSpPr/>
            <p:nvPr/>
          </p:nvCxnSpPr>
          <p:spPr>
            <a:xfrm flipV="1">
              <a:off x="9815" y="1562"/>
              <a:ext cx="458" cy="13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V="1">
              <a:off x="10273" y="1225"/>
              <a:ext cx="1580" cy="34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11787" y="1217"/>
              <a:ext cx="1151" cy="11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19800000" flipV="1">
              <a:off x="12480" y="2493"/>
              <a:ext cx="591" cy="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V="1">
              <a:off x="11672" y="2986"/>
              <a:ext cx="969" cy="127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9766" y="2930"/>
              <a:ext cx="1182" cy="46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 flipV="1">
              <a:off x="10853" y="3359"/>
              <a:ext cx="433" cy="9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 flipV="1">
              <a:off x="11293" y="4216"/>
              <a:ext cx="391" cy="1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572762" y="3993152"/>
            <a:ext cx="2879725" cy="1096645"/>
            <a:chOff x="6172" y="3152"/>
            <a:chExt cx="4535" cy="1727"/>
          </a:xfrm>
        </p:grpSpPr>
        <p:cxnSp>
          <p:nvCxnSpPr>
            <p:cNvPr id="79" name="直接连接符 78"/>
            <p:cNvCxnSpPr/>
            <p:nvPr/>
          </p:nvCxnSpPr>
          <p:spPr>
            <a:xfrm flipV="1">
              <a:off x="6184" y="3152"/>
              <a:ext cx="784" cy="45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6932" y="3154"/>
              <a:ext cx="1266" cy="1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7306" y="4457"/>
              <a:ext cx="2829" cy="42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flipH="1" flipV="1">
              <a:off x="6172" y="3602"/>
              <a:ext cx="61" cy="39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10116" y="3678"/>
              <a:ext cx="591" cy="120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196" y="3996"/>
              <a:ext cx="1134" cy="45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10515" y="3188"/>
              <a:ext cx="192" cy="49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H="1" flipV="1">
              <a:off x="8138" y="3154"/>
              <a:ext cx="2364" cy="58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文本框 89"/>
          <p:cNvSpPr txBox="1"/>
          <p:nvPr/>
        </p:nvSpPr>
        <p:spPr>
          <a:xfrm>
            <a:off x="3274209" y="1970790"/>
            <a:ext cx="6452407" cy="542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十个十个圈一圈，看看可以穿多少串。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272790" y="5120914"/>
            <a:ext cx="31341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可以穿多少串呢？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457952" y="5122184"/>
            <a:ext cx="2845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一共可以穿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串。</a:t>
            </a:r>
          </a:p>
        </p:txBody>
      </p:sp>
      <p:sp>
        <p:nvSpPr>
          <p:cNvPr id="78" name="圆角矩形标注 77"/>
          <p:cNvSpPr/>
          <p:nvPr/>
        </p:nvSpPr>
        <p:spPr>
          <a:xfrm>
            <a:off x="4815426" y="1251502"/>
            <a:ext cx="193833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67" name="矩形 6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0" grpId="0"/>
      <p:bldP spid="91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81782" y="1988702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方法二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2152015" y="2668939"/>
            <a:ext cx="7812600" cy="5746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）个十和（   ）个一组成。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2247888" y="4175070"/>
            <a:ext cx="345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所以一共可以穿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92590" y="2118664"/>
            <a:ext cx="3335048" cy="317526"/>
          </a:xfrm>
          <a:custGeom>
            <a:avLst/>
            <a:gdLst/>
            <a:ahLst/>
            <a:cxnLst/>
            <a:rect l="l" t="t" r="r" b="b"/>
            <a:pathLst>
              <a:path w="3335048" h="317526">
                <a:moveTo>
                  <a:pt x="3289432" y="225714"/>
                </a:moveTo>
                <a:cubicBezTo>
                  <a:pt x="3286060" y="225904"/>
                  <a:pt x="3282781" y="227184"/>
                  <a:pt x="3279593" y="229553"/>
                </a:cubicBezTo>
                <a:cubicBezTo>
                  <a:pt x="3273219" y="234293"/>
                  <a:pt x="3270032" y="240610"/>
                  <a:pt x="3270032" y="248504"/>
                </a:cubicBezTo>
                <a:cubicBezTo>
                  <a:pt x="3270032" y="256398"/>
                  <a:pt x="3273581" y="262324"/>
                  <a:pt x="3280680" y="266282"/>
                </a:cubicBezTo>
                <a:cubicBezTo>
                  <a:pt x="3287778" y="270240"/>
                  <a:pt x="3294726" y="270039"/>
                  <a:pt x="3301523" y="265680"/>
                </a:cubicBezTo>
                <a:cubicBezTo>
                  <a:pt x="3308320" y="261306"/>
                  <a:pt x="3311515" y="254996"/>
                  <a:pt x="3311106" y="246751"/>
                </a:cubicBezTo>
                <a:cubicBezTo>
                  <a:pt x="3310697" y="238505"/>
                  <a:pt x="3306937" y="232393"/>
                  <a:pt x="3299824" y="228413"/>
                </a:cubicBezTo>
                <a:cubicBezTo>
                  <a:pt x="3296268" y="226423"/>
                  <a:pt x="3292804" y="225524"/>
                  <a:pt x="3289432" y="225714"/>
                </a:cubicBezTo>
                <a:close/>
                <a:moveTo>
                  <a:pt x="614826" y="222562"/>
                </a:moveTo>
                <a:cubicBezTo>
                  <a:pt x="613915" y="221580"/>
                  <a:pt x="603049" y="222867"/>
                  <a:pt x="582227" y="226423"/>
                </a:cubicBezTo>
                <a:lnTo>
                  <a:pt x="556953" y="228811"/>
                </a:lnTo>
                <a:cubicBezTo>
                  <a:pt x="558702" y="239538"/>
                  <a:pt x="559971" y="251311"/>
                  <a:pt x="560760" y="264131"/>
                </a:cubicBezTo>
                <a:cubicBezTo>
                  <a:pt x="575559" y="264203"/>
                  <a:pt x="592366" y="262195"/>
                  <a:pt x="611180" y="258108"/>
                </a:cubicBezTo>
                <a:cubicBezTo>
                  <a:pt x="613632" y="246665"/>
                  <a:pt x="615081" y="238125"/>
                  <a:pt x="615525" y="232489"/>
                </a:cubicBezTo>
                <a:cubicBezTo>
                  <a:pt x="615970" y="226854"/>
                  <a:pt x="615737" y="223545"/>
                  <a:pt x="614826" y="222562"/>
                </a:cubicBezTo>
                <a:close/>
                <a:moveTo>
                  <a:pt x="1566535" y="212914"/>
                </a:moveTo>
                <a:cubicBezTo>
                  <a:pt x="1569998" y="213155"/>
                  <a:pt x="1568299" y="216410"/>
                  <a:pt x="1561437" y="222681"/>
                </a:cubicBezTo>
                <a:cubicBezTo>
                  <a:pt x="1552288" y="231041"/>
                  <a:pt x="1538346" y="241689"/>
                  <a:pt x="1519610" y="254623"/>
                </a:cubicBezTo>
                <a:cubicBezTo>
                  <a:pt x="1500875" y="267558"/>
                  <a:pt x="1488696" y="276901"/>
                  <a:pt x="1483075" y="282651"/>
                </a:cubicBezTo>
                <a:cubicBezTo>
                  <a:pt x="1477454" y="288402"/>
                  <a:pt x="1468197" y="287140"/>
                  <a:pt x="1455305" y="278866"/>
                </a:cubicBezTo>
                <a:cubicBezTo>
                  <a:pt x="1442414" y="270591"/>
                  <a:pt x="1439474" y="265232"/>
                  <a:pt x="1446486" y="262787"/>
                </a:cubicBezTo>
                <a:cubicBezTo>
                  <a:pt x="1453498" y="260342"/>
                  <a:pt x="1461271" y="257549"/>
                  <a:pt x="1469803" y="254408"/>
                </a:cubicBezTo>
                <a:cubicBezTo>
                  <a:pt x="1478336" y="251268"/>
                  <a:pt x="1493458" y="244270"/>
                  <a:pt x="1515169" y="233414"/>
                </a:cubicBezTo>
                <a:cubicBezTo>
                  <a:pt x="1536751" y="222616"/>
                  <a:pt x="1552145" y="216038"/>
                  <a:pt x="1561351" y="213679"/>
                </a:cubicBezTo>
                <a:cubicBezTo>
                  <a:pt x="1563653" y="213089"/>
                  <a:pt x="1565381" y="212834"/>
                  <a:pt x="1566535" y="212914"/>
                </a:cubicBezTo>
                <a:close/>
                <a:moveTo>
                  <a:pt x="834973" y="210291"/>
                </a:moveTo>
                <a:lnTo>
                  <a:pt x="810903" y="215303"/>
                </a:lnTo>
                <a:cubicBezTo>
                  <a:pt x="805468" y="227506"/>
                  <a:pt x="802905" y="234121"/>
                  <a:pt x="803213" y="235146"/>
                </a:cubicBezTo>
                <a:cubicBezTo>
                  <a:pt x="803522" y="236171"/>
                  <a:pt x="804924" y="237042"/>
                  <a:pt x="807419" y="237759"/>
                </a:cubicBezTo>
                <a:cubicBezTo>
                  <a:pt x="809914" y="238476"/>
                  <a:pt x="814137" y="240068"/>
                  <a:pt x="820088" y="242535"/>
                </a:cubicBezTo>
                <a:cubicBezTo>
                  <a:pt x="825566" y="235881"/>
                  <a:pt x="830528" y="225133"/>
                  <a:pt x="834973" y="210291"/>
                </a:cubicBezTo>
                <a:close/>
                <a:moveTo>
                  <a:pt x="3291913" y="202794"/>
                </a:moveTo>
                <a:cubicBezTo>
                  <a:pt x="3297435" y="202916"/>
                  <a:pt x="3303079" y="204189"/>
                  <a:pt x="3308847" y="206612"/>
                </a:cubicBezTo>
                <a:cubicBezTo>
                  <a:pt x="3320384" y="211459"/>
                  <a:pt x="3328045" y="219139"/>
                  <a:pt x="3331831" y="229650"/>
                </a:cubicBezTo>
                <a:cubicBezTo>
                  <a:pt x="3335617" y="240161"/>
                  <a:pt x="3336062" y="250558"/>
                  <a:pt x="3333165" y="260840"/>
                </a:cubicBezTo>
                <a:cubicBezTo>
                  <a:pt x="3330268" y="271122"/>
                  <a:pt x="3324848" y="278991"/>
                  <a:pt x="3316903" y="284448"/>
                </a:cubicBezTo>
                <a:cubicBezTo>
                  <a:pt x="3308959" y="289904"/>
                  <a:pt x="3299519" y="292632"/>
                  <a:pt x="3288585" y="292632"/>
                </a:cubicBezTo>
                <a:cubicBezTo>
                  <a:pt x="3277650" y="292632"/>
                  <a:pt x="3267749" y="288194"/>
                  <a:pt x="3258879" y="279317"/>
                </a:cubicBezTo>
                <a:cubicBezTo>
                  <a:pt x="3250010" y="270441"/>
                  <a:pt x="3245575" y="260897"/>
                  <a:pt x="3245575" y="250687"/>
                </a:cubicBezTo>
                <a:cubicBezTo>
                  <a:pt x="3245575" y="240477"/>
                  <a:pt x="3247962" y="231547"/>
                  <a:pt x="3252738" y="223896"/>
                </a:cubicBezTo>
                <a:cubicBezTo>
                  <a:pt x="3257513" y="216245"/>
                  <a:pt x="3265174" y="210241"/>
                  <a:pt x="3275721" y="205881"/>
                </a:cubicBezTo>
                <a:cubicBezTo>
                  <a:pt x="3280995" y="203701"/>
                  <a:pt x="3286393" y="202672"/>
                  <a:pt x="3291913" y="202794"/>
                </a:cubicBezTo>
                <a:close/>
                <a:moveTo>
                  <a:pt x="3034166" y="181813"/>
                </a:moveTo>
                <a:lnTo>
                  <a:pt x="2975560" y="188436"/>
                </a:lnTo>
                <a:cubicBezTo>
                  <a:pt x="2974226" y="190505"/>
                  <a:pt x="2972945" y="192145"/>
                  <a:pt x="2971717" y="193357"/>
                </a:cubicBezTo>
                <a:lnTo>
                  <a:pt x="2970287" y="194310"/>
                </a:lnTo>
                <a:lnTo>
                  <a:pt x="2977475" y="196148"/>
                </a:lnTo>
                <a:cubicBezTo>
                  <a:pt x="2983397" y="198435"/>
                  <a:pt x="2985885" y="200884"/>
                  <a:pt x="2984939" y="203493"/>
                </a:cubicBezTo>
                <a:cubicBezTo>
                  <a:pt x="2983992" y="206103"/>
                  <a:pt x="2983118" y="208764"/>
                  <a:pt x="2982314" y="211474"/>
                </a:cubicBezTo>
                <a:cubicBezTo>
                  <a:pt x="2995852" y="210685"/>
                  <a:pt x="3014243" y="208627"/>
                  <a:pt x="3037488" y="205300"/>
                </a:cubicBezTo>
                <a:cubicBezTo>
                  <a:pt x="3037488" y="198618"/>
                  <a:pt x="3036366" y="192577"/>
                  <a:pt x="3034122" y="187178"/>
                </a:cubicBezTo>
                <a:close/>
                <a:moveTo>
                  <a:pt x="3044845" y="180607"/>
                </a:moveTo>
                <a:lnTo>
                  <a:pt x="3037161" y="181475"/>
                </a:lnTo>
                <a:lnTo>
                  <a:pt x="3041038" y="181252"/>
                </a:lnTo>
                <a:lnTo>
                  <a:pt x="3047628" y="183231"/>
                </a:lnTo>
                <a:close/>
                <a:moveTo>
                  <a:pt x="1246049" y="154599"/>
                </a:moveTo>
                <a:cubicBezTo>
                  <a:pt x="1248368" y="154910"/>
                  <a:pt x="1251172" y="155545"/>
                  <a:pt x="1254464" y="156504"/>
                </a:cubicBezTo>
                <a:cubicBezTo>
                  <a:pt x="1267628" y="160340"/>
                  <a:pt x="1277103" y="166152"/>
                  <a:pt x="1282889" y="173938"/>
                </a:cubicBezTo>
                <a:cubicBezTo>
                  <a:pt x="1288676" y="181725"/>
                  <a:pt x="1290102" y="191304"/>
                  <a:pt x="1287170" y="202676"/>
                </a:cubicBezTo>
                <a:cubicBezTo>
                  <a:pt x="1284237" y="214048"/>
                  <a:pt x="1274991" y="211366"/>
                  <a:pt x="1259433" y="194631"/>
                </a:cubicBezTo>
                <a:cubicBezTo>
                  <a:pt x="1247745" y="178441"/>
                  <a:pt x="1240704" y="167080"/>
                  <a:pt x="1238309" y="160548"/>
                </a:cubicBezTo>
                <a:cubicBezTo>
                  <a:pt x="1236513" y="155649"/>
                  <a:pt x="1239093" y="153666"/>
                  <a:pt x="1246049" y="154599"/>
                </a:cubicBezTo>
                <a:close/>
                <a:moveTo>
                  <a:pt x="1169917" y="127272"/>
                </a:moveTo>
                <a:cubicBezTo>
                  <a:pt x="1164991" y="127709"/>
                  <a:pt x="1152454" y="129935"/>
                  <a:pt x="1132306" y="133951"/>
                </a:cubicBezTo>
                <a:lnTo>
                  <a:pt x="1133489" y="172347"/>
                </a:lnTo>
                <a:cubicBezTo>
                  <a:pt x="1141420" y="171601"/>
                  <a:pt x="1148020" y="169837"/>
                  <a:pt x="1153290" y="167055"/>
                </a:cubicBezTo>
                <a:cubicBezTo>
                  <a:pt x="1158560" y="164273"/>
                  <a:pt x="1164253" y="165890"/>
                  <a:pt x="1170369" y="171906"/>
                </a:cubicBezTo>
                <a:cubicBezTo>
                  <a:pt x="1176485" y="177921"/>
                  <a:pt x="1174728" y="182897"/>
                  <a:pt x="1165099" y="186834"/>
                </a:cubicBezTo>
                <a:cubicBezTo>
                  <a:pt x="1155470" y="190770"/>
                  <a:pt x="1144990" y="192738"/>
                  <a:pt x="1133662" y="192738"/>
                </a:cubicBezTo>
                <a:lnTo>
                  <a:pt x="1134823" y="227671"/>
                </a:lnTo>
                <a:cubicBezTo>
                  <a:pt x="1139355" y="227800"/>
                  <a:pt x="1146109" y="226033"/>
                  <a:pt x="1155086" y="222369"/>
                </a:cubicBezTo>
                <a:cubicBezTo>
                  <a:pt x="1164063" y="218705"/>
                  <a:pt x="1170082" y="218898"/>
                  <a:pt x="1173144" y="222950"/>
                </a:cubicBezTo>
                <a:cubicBezTo>
                  <a:pt x="1176205" y="227001"/>
                  <a:pt x="1178460" y="226743"/>
                  <a:pt x="1179909" y="222175"/>
                </a:cubicBezTo>
                <a:cubicBezTo>
                  <a:pt x="1181357" y="217608"/>
                  <a:pt x="1182307" y="202092"/>
                  <a:pt x="1182759" y="175627"/>
                </a:cubicBezTo>
                <a:cubicBezTo>
                  <a:pt x="1183211" y="149162"/>
                  <a:pt x="1182415" y="134377"/>
                  <a:pt x="1180371" y="131273"/>
                </a:cubicBezTo>
                <a:cubicBezTo>
                  <a:pt x="1178328" y="128168"/>
                  <a:pt x="1174843" y="126834"/>
                  <a:pt x="1169917" y="127272"/>
                </a:cubicBezTo>
                <a:close/>
                <a:moveTo>
                  <a:pt x="2585952" y="102828"/>
                </a:moveTo>
                <a:cubicBezTo>
                  <a:pt x="2589352" y="102468"/>
                  <a:pt x="2593688" y="103234"/>
                  <a:pt x="2598958" y="105127"/>
                </a:cubicBezTo>
                <a:cubicBezTo>
                  <a:pt x="2613283" y="109787"/>
                  <a:pt x="2617887" y="114910"/>
                  <a:pt x="2612767" y="120496"/>
                </a:cubicBezTo>
                <a:cubicBezTo>
                  <a:pt x="2607648" y="126081"/>
                  <a:pt x="2604027" y="132477"/>
                  <a:pt x="2601904" y="139683"/>
                </a:cubicBezTo>
                <a:cubicBezTo>
                  <a:pt x="2599782" y="146889"/>
                  <a:pt x="2596513" y="170819"/>
                  <a:pt x="2592096" y="211474"/>
                </a:cubicBezTo>
                <a:cubicBezTo>
                  <a:pt x="2603697" y="204820"/>
                  <a:pt x="2615370" y="198883"/>
                  <a:pt x="2627115" y="193663"/>
                </a:cubicBezTo>
                <a:cubicBezTo>
                  <a:pt x="2638859" y="188443"/>
                  <a:pt x="2642258" y="188332"/>
                  <a:pt x="2637310" y="193330"/>
                </a:cubicBezTo>
                <a:cubicBezTo>
                  <a:pt x="2632363" y="198327"/>
                  <a:pt x="2622985" y="207788"/>
                  <a:pt x="2609175" y="221713"/>
                </a:cubicBezTo>
                <a:cubicBezTo>
                  <a:pt x="2595365" y="235637"/>
                  <a:pt x="2584947" y="247565"/>
                  <a:pt x="2577920" y="257495"/>
                </a:cubicBezTo>
                <a:cubicBezTo>
                  <a:pt x="2570894" y="267426"/>
                  <a:pt x="2564050" y="266486"/>
                  <a:pt x="2557389" y="254677"/>
                </a:cubicBezTo>
                <a:cubicBezTo>
                  <a:pt x="2550728" y="242868"/>
                  <a:pt x="2549918" y="234569"/>
                  <a:pt x="2554958" y="229779"/>
                </a:cubicBezTo>
                <a:cubicBezTo>
                  <a:pt x="2559999" y="224989"/>
                  <a:pt x="2564046" y="217794"/>
                  <a:pt x="2567101" y="208193"/>
                </a:cubicBezTo>
                <a:cubicBezTo>
                  <a:pt x="2570155" y="198593"/>
                  <a:pt x="2572360" y="186378"/>
                  <a:pt x="2573715" y="171551"/>
                </a:cubicBezTo>
                <a:cubicBezTo>
                  <a:pt x="2575070" y="156723"/>
                  <a:pt x="2575970" y="146649"/>
                  <a:pt x="2576415" y="141329"/>
                </a:cubicBezTo>
                <a:cubicBezTo>
                  <a:pt x="2576859" y="136008"/>
                  <a:pt x="2573518" y="134664"/>
                  <a:pt x="2566391" y="137295"/>
                </a:cubicBezTo>
                <a:cubicBezTo>
                  <a:pt x="2559264" y="139927"/>
                  <a:pt x="2552298" y="142852"/>
                  <a:pt x="2545494" y="146072"/>
                </a:cubicBezTo>
                <a:cubicBezTo>
                  <a:pt x="2538689" y="149291"/>
                  <a:pt x="2530332" y="147757"/>
                  <a:pt x="2520423" y="141468"/>
                </a:cubicBezTo>
                <a:cubicBezTo>
                  <a:pt x="2510514" y="135180"/>
                  <a:pt x="2510998" y="131129"/>
                  <a:pt x="2521875" y="129315"/>
                </a:cubicBezTo>
                <a:cubicBezTo>
                  <a:pt x="2532752" y="127501"/>
                  <a:pt x="2544153" y="124683"/>
                  <a:pt x="2556077" y="120862"/>
                </a:cubicBezTo>
                <a:cubicBezTo>
                  <a:pt x="2568001" y="117040"/>
                  <a:pt x="2575493" y="112516"/>
                  <a:pt x="2578555" y="107289"/>
                </a:cubicBezTo>
                <a:cubicBezTo>
                  <a:pt x="2580086" y="104675"/>
                  <a:pt x="2582552" y="103188"/>
                  <a:pt x="2585952" y="102828"/>
                </a:cubicBezTo>
                <a:close/>
                <a:moveTo>
                  <a:pt x="2230785" y="99862"/>
                </a:moveTo>
                <a:cubicBezTo>
                  <a:pt x="2232816" y="99622"/>
                  <a:pt x="2235310" y="99807"/>
                  <a:pt x="2238266" y="100416"/>
                </a:cubicBezTo>
                <a:cubicBezTo>
                  <a:pt x="2250089" y="102854"/>
                  <a:pt x="2257991" y="107468"/>
                  <a:pt x="2261970" y="114258"/>
                </a:cubicBezTo>
                <a:cubicBezTo>
                  <a:pt x="2265950" y="121048"/>
                  <a:pt x="2265806" y="127053"/>
                  <a:pt x="2261540" y="132273"/>
                </a:cubicBezTo>
                <a:cubicBezTo>
                  <a:pt x="2257274" y="137493"/>
                  <a:pt x="2251108" y="137407"/>
                  <a:pt x="2243041" y="132015"/>
                </a:cubicBezTo>
                <a:cubicBezTo>
                  <a:pt x="2234975" y="126623"/>
                  <a:pt x="2228956" y="120449"/>
                  <a:pt x="2224983" y="113494"/>
                </a:cubicBezTo>
                <a:cubicBezTo>
                  <a:pt x="2222757" y="105127"/>
                  <a:pt x="2224691" y="100583"/>
                  <a:pt x="2230785" y="99862"/>
                </a:cubicBezTo>
                <a:close/>
                <a:moveTo>
                  <a:pt x="3035095" y="94202"/>
                </a:moveTo>
                <a:cubicBezTo>
                  <a:pt x="3030861" y="94437"/>
                  <a:pt x="3025134" y="95117"/>
                  <a:pt x="3017914" y="96243"/>
                </a:cubicBezTo>
                <a:cubicBezTo>
                  <a:pt x="3003473" y="98494"/>
                  <a:pt x="2987556" y="100803"/>
                  <a:pt x="2970161" y="103169"/>
                </a:cubicBezTo>
                <a:cubicBezTo>
                  <a:pt x="2970161" y="109651"/>
                  <a:pt x="2970347" y="113358"/>
                  <a:pt x="2970720" y="114290"/>
                </a:cubicBezTo>
                <a:cubicBezTo>
                  <a:pt x="2980228" y="113501"/>
                  <a:pt x="2990567" y="111056"/>
                  <a:pt x="3001738" y="106955"/>
                </a:cubicBezTo>
                <a:cubicBezTo>
                  <a:pt x="3012909" y="102854"/>
                  <a:pt x="3021463" y="104180"/>
                  <a:pt x="3027400" y="110935"/>
                </a:cubicBezTo>
                <a:cubicBezTo>
                  <a:pt x="3033337" y="117689"/>
                  <a:pt x="3028952" y="122661"/>
                  <a:pt x="3014247" y="125852"/>
                </a:cubicBezTo>
                <a:cubicBezTo>
                  <a:pt x="2999541" y="129043"/>
                  <a:pt x="2985749" y="131004"/>
                  <a:pt x="2972871" y="131735"/>
                </a:cubicBezTo>
                <a:cubicBezTo>
                  <a:pt x="2973775" y="135464"/>
                  <a:pt x="2974226" y="138647"/>
                  <a:pt x="2974226" y="141286"/>
                </a:cubicBezTo>
                <a:cubicBezTo>
                  <a:pt x="2985010" y="138920"/>
                  <a:pt x="2995540" y="136306"/>
                  <a:pt x="3005815" y="133445"/>
                </a:cubicBezTo>
                <a:cubicBezTo>
                  <a:pt x="3016089" y="130584"/>
                  <a:pt x="3024191" y="132266"/>
                  <a:pt x="3030121" y="138489"/>
                </a:cubicBezTo>
                <a:cubicBezTo>
                  <a:pt x="3036051" y="144713"/>
                  <a:pt x="3032605" y="149460"/>
                  <a:pt x="3019785" y="152729"/>
                </a:cubicBezTo>
                <a:cubicBezTo>
                  <a:pt x="3006965" y="155999"/>
                  <a:pt x="2992223" y="158021"/>
                  <a:pt x="2975560" y="158795"/>
                </a:cubicBezTo>
                <a:lnTo>
                  <a:pt x="2976571" y="172347"/>
                </a:lnTo>
                <a:cubicBezTo>
                  <a:pt x="2977589" y="171572"/>
                  <a:pt x="2986373" y="169808"/>
                  <a:pt x="3002921" y="167055"/>
                </a:cubicBezTo>
                <a:cubicBezTo>
                  <a:pt x="3019470" y="164302"/>
                  <a:pt x="3029673" y="162925"/>
                  <a:pt x="3033530" y="162925"/>
                </a:cubicBezTo>
                <a:cubicBezTo>
                  <a:pt x="3038291" y="162925"/>
                  <a:pt x="3041970" y="162911"/>
                  <a:pt x="3044565" y="162882"/>
                </a:cubicBezTo>
                <a:cubicBezTo>
                  <a:pt x="3047046" y="138575"/>
                  <a:pt x="3048082" y="121485"/>
                  <a:pt x="3047674" y="111612"/>
                </a:cubicBezTo>
                <a:cubicBezTo>
                  <a:pt x="3047265" y="101739"/>
                  <a:pt x="3045813" y="96146"/>
                  <a:pt x="3043318" y="94834"/>
                </a:cubicBezTo>
                <a:cubicBezTo>
                  <a:pt x="3042070" y="94178"/>
                  <a:pt x="3039329" y="93967"/>
                  <a:pt x="3035095" y="94202"/>
                </a:cubicBezTo>
                <a:close/>
                <a:moveTo>
                  <a:pt x="1656739" y="89435"/>
                </a:moveTo>
                <a:cubicBezTo>
                  <a:pt x="1653634" y="89844"/>
                  <a:pt x="1647959" y="90507"/>
                  <a:pt x="1639713" y="91425"/>
                </a:cubicBezTo>
                <a:cubicBezTo>
                  <a:pt x="1631468" y="92343"/>
                  <a:pt x="1621200" y="94314"/>
                  <a:pt x="1608910" y="97340"/>
                </a:cubicBezTo>
                <a:cubicBezTo>
                  <a:pt x="1609814" y="105414"/>
                  <a:pt x="1610266" y="118714"/>
                  <a:pt x="1610266" y="137242"/>
                </a:cubicBezTo>
                <a:cubicBezTo>
                  <a:pt x="1613879" y="137342"/>
                  <a:pt x="1620038" y="135793"/>
                  <a:pt x="1628743" y="132595"/>
                </a:cubicBezTo>
                <a:cubicBezTo>
                  <a:pt x="1637448" y="129398"/>
                  <a:pt x="1645091" y="130262"/>
                  <a:pt x="1651673" y="135187"/>
                </a:cubicBezTo>
                <a:cubicBezTo>
                  <a:pt x="1658255" y="140113"/>
                  <a:pt x="1656502" y="144864"/>
                  <a:pt x="1646414" y="149438"/>
                </a:cubicBezTo>
                <a:cubicBezTo>
                  <a:pt x="1636325" y="154013"/>
                  <a:pt x="1624721" y="156300"/>
                  <a:pt x="1611599" y="156300"/>
                </a:cubicBezTo>
                <a:lnTo>
                  <a:pt x="1611599" y="189877"/>
                </a:lnTo>
                <a:cubicBezTo>
                  <a:pt x="1615414" y="189963"/>
                  <a:pt x="1621974" y="188637"/>
                  <a:pt x="1631281" y="185898"/>
                </a:cubicBezTo>
                <a:cubicBezTo>
                  <a:pt x="1640588" y="183159"/>
                  <a:pt x="1647733" y="184650"/>
                  <a:pt x="1652716" y="190372"/>
                </a:cubicBezTo>
                <a:cubicBezTo>
                  <a:pt x="1657700" y="196094"/>
                  <a:pt x="1654649" y="200618"/>
                  <a:pt x="1643564" y="203945"/>
                </a:cubicBezTo>
                <a:cubicBezTo>
                  <a:pt x="1632479" y="207272"/>
                  <a:pt x="1621824" y="208936"/>
                  <a:pt x="1611599" y="208936"/>
                </a:cubicBezTo>
                <a:lnTo>
                  <a:pt x="1611599" y="250623"/>
                </a:lnTo>
                <a:cubicBezTo>
                  <a:pt x="1624477" y="250694"/>
                  <a:pt x="1641076" y="249511"/>
                  <a:pt x="1661396" y="247073"/>
                </a:cubicBezTo>
                <a:lnTo>
                  <a:pt x="1661396" y="98179"/>
                </a:lnTo>
                <a:cubicBezTo>
                  <a:pt x="1661396" y="91941"/>
                  <a:pt x="1659843" y="89026"/>
                  <a:pt x="1656739" y="89435"/>
                </a:cubicBezTo>
                <a:close/>
                <a:moveTo>
                  <a:pt x="2337558" y="76300"/>
                </a:moveTo>
                <a:cubicBezTo>
                  <a:pt x="2342233" y="76166"/>
                  <a:pt x="2349471" y="77766"/>
                  <a:pt x="2359272" y="81100"/>
                </a:cubicBezTo>
                <a:cubicBezTo>
                  <a:pt x="2372178" y="91669"/>
                  <a:pt x="2375376" y="98430"/>
                  <a:pt x="2368866" y="101384"/>
                </a:cubicBezTo>
                <a:cubicBezTo>
                  <a:pt x="2362355" y="104338"/>
                  <a:pt x="2356454" y="108020"/>
                  <a:pt x="2351163" y="112430"/>
                </a:cubicBezTo>
                <a:cubicBezTo>
                  <a:pt x="2345871" y="116839"/>
                  <a:pt x="2336274" y="123228"/>
                  <a:pt x="2322371" y="131595"/>
                </a:cubicBezTo>
                <a:cubicBezTo>
                  <a:pt x="2308468" y="139963"/>
                  <a:pt x="2305385" y="138586"/>
                  <a:pt x="2313122" y="127465"/>
                </a:cubicBezTo>
                <a:cubicBezTo>
                  <a:pt x="2320858" y="116344"/>
                  <a:pt x="2326035" y="107773"/>
                  <a:pt x="2328652" y="101750"/>
                </a:cubicBezTo>
                <a:cubicBezTo>
                  <a:pt x="2331269" y="95727"/>
                  <a:pt x="2332126" y="89112"/>
                  <a:pt x="2331223" y="81906"/>
                </a:cubicBezTo>
                <a:cubicBezTo>
                  <a:pt x="2330771" y="78303"/>
                  <a:pt x="2332882" y="76435"/>
                  <a:pt x="2337558" y="76300"/>
                </a:cubicBezTo>
                <a:close/>
                <a:moveTo>
                  <a:pt x="1665765" y="64303"/>
                </a:moveTo>
                <a:cubicBezTo>
                  <a:pt x="1669172" y="64226"/>
                  <a:pt x="1672818" y="65032"/>
                  <a:pt x="1676700" y="66720"/>
                </a:cubicBezTo>
                <a:cubicBezTo>
                  <a:pt x="1684465" y="70097"/>
                  <a:pt x="1690406" y="73435"/>
                  <a:pt x="1694522" y="76733"/>
                </a:cubicBezTo>
                <a:cubicBezTo>
                  <a:pt x="1698637" y="80031"/>
                  <a:pt x="1699100" y="84656"/>
                  <a:pt x="1695909" y="90607"/>
                </a:cubicBezTo>
                <a:cubicBezTo>
                  <a:pt x="1692718" y="96559"/>
                  <a:pt x="1690682" y="106156"/>
                  <a:pt x="1689800" y="119399"/>
                </a:cubicBezTo>
                <a:cubicBezTo>
                  <a:pt x="1688918" y="132642"/>
                  <a:pt x="1688251" y="150445"/>
                  <a:pt x="1687800" y="172809"/>
                </a:cubicBezTo>
                <a:cubicBezTo>
                  <a:pt x="1687348" y="195173"/>
                  <a:pt x="1686699" y="218859"/>
                  <a:pt x="1685853" y="243868"/>
                </a:cubicBezTo>
                <a:cubicBezTo>
                  <a:pt x="1694141" y="243954"/>
                  <a:pt x="1702462" y="242854"/>
                  <a:pt x="1710816" y="240567"/>
                </a:cubicBezTo>
                <a:cubicBezTo>
                  <a:pt x="1719169" y="238279"/>
                  <a:pt x="1726744" y="239910"/>
                  <a:pt x="1733541" y="245460"/>
                </a:cubicBezTo>
                <a:cubicBezTo>
                  <a:pt x="1740338" y="251010"/>
                  <a:pt x="1743988" y="256208"/>
                  <a:pt x="1744490" y="261055"/>
                </a:cubicBezTo>
                <a:cubicBezTo>
                  <a:pt x="1744992" y="265902"/>
                  <a:pt x="1738023" y="267877"/>
                  <a:pt x="1723582" y="266981"/>
                </a:cubicBezTo>
                <a:cubicBezTo>
                  <a:pt x="1709141" y="266085"/>
                  <a:pt x="1699049" y="265863"/>
                  <a:pt x="1693306" y="266314"/>
                </a:cubicBezTo>
                <a:cubicBezTo>
                  <a:pt x="1687563" y="266766"/>
                  <a:pt x="1680547" y="266992"/>
                  <a:pt x="1672258" y="266992"/>
                </a:cubicBezTo>
                <a:cubicBezTo>
                  <a:pt x="1665318" y="266992"/>
                  <a:pt x="1652494" y="267885"/>
                  <a:pt x="1633787" y="269670"/>
                </a:cubicBezTo>
                <a:cubicBezTo>
                  <a:pt x="1615080" y="271455"/>
                  <a:pt x="1600220" y="273255"/>
                  <a:pt x="1589207" y="275069"/>
                </a:cubicBezTo>
                <a:cubicBezTo>
                  <a:pt x="1578194" y="276883"/>
                  <a:pt x="1569661" y="277546"/>
                  <a:pt x="1563610" y="277059"/>
                </a:cubicBezTo>
                <a:cubicBezTo>
                  <a:pt x="1557558" y="276571"/>
                  <a:pt x="1550969" y="272495"/>
                  <a:pt x="1543842" y="264830"/>
                </a:cubicBezTo>
                <a:cubicBezTo>
                  <a:pt x="1536715" y="257165"/>
                  <a:pt x="1537654" y="253781"/>
                  <a:pt x="1546660" y="254677"/>
                </a:cubicBezTo>
                <a:cubicBezTo>
                  <a:pt x="1555665" y="255574"/>
                  <a:pt x="1569611" y="255298"/>
                  <a:pt x="1588497" y="253849"/>
                </a:cubicBezTo>
                <a:cubicBezTo>
                  <a:pt x="1588497" y="190695"/>
                  <a:pt x="1588056" y="149610"/>
                  <a:pt x="1587174" y="130595"/>
                </a:cubicBezTo>
                <a:cubicBezTo>
                  <a:pt x="1586292" y="111580"/>
                  <a:pt x="1583819" y="97362"/>
                  <a:pt x="1579753" y="87940"/>
                </a:cubicBezTo>
                <a:cubicBezTo>
                  <a:pt x="1575688" y="78519"/>
                  <a:pt x="1578617" y="74708"/>
                  <a:pt x="1588540" y="76507"/>
                </a:cubicBezTo>
                <a:cubicBezTo>
                  <a:pt x="1598464" y="78307"/>
                  <a:pt x="1610764" y="78124"/>
                  <a:pt x="1625441" y="75959"/>
                </a:cubicBezTo>
                <a:cubicBezTo>
                  <a:pt x="1640118" y="73793"/>
                  <a:pt x="1650389" y="70868"/>
                  <a:pt x="1656255" y="67183"/>
                </a:cubicBezTo>
                <a:cubicBezTo>
                  <a:pt x="1659187" y="65340"/>
                  <a:pt x="1662357" y="64380"/>
                  <a:pt x="1665765" y="64303"/>
                </a:cubicBezTo>
                <a:close/>
                <a:moveTo>
                  <a:pt x="594660" y="61827"/>
                </a:moveTo>
                <a:cubicBezTo>
                  <a:pt x="591491" y="61827"/>
                  <a:pt x="574276" y="64358"/>
                  <a:pt x="543014" y="69420"/>
                </a:cubicBezTo>
                <a:cubicBezTo>
                  <a:pt x="541451" y="81853"/>
                  <a:pt x="540246" y="93210"/>
                  <a:pt x="539400" y="103492"/>
                </a:cubicBezTo>
                <a:lnTo>
                  <a:pt x="592143" y="93447"/>
                </a:lnTo>
                <a:cubicBezTo>
                  <a:pt x="593778" y="82878"/>
                  <a:pt x="595044" y="74966"/>
                  <a:pt x="595940" y="69710"/>
                </a:cubicBezTo>
                <a:cubicBezTo>
                  <a:pt x="596836" y="64454"/>
                  <a:pt x="596410" y="61827"/>
                  <a:pt x="594660" y="61827"/>
                </a:cubicBezTo>
                <a:close/>
                <a:moveTo>
                  <a:pt x="774138" y="59793"/>
                </a:moveTo>
                <a:cubicBezTo>
                  <a:pt x="776613" y="60032"/>
                  <a:pt x="779601" y="60584"/>
                  <a:pt x="783101" y="61450"/>
                </a:cubicBezTo>
                <a:cubicBezTo>
                  <a:pt x="797105" y="64913"/>
                  <a:pt x="803235" y="73263"/>
                  <a:pt x="801493" y="86499"/>
                </a:cubicBezTo>
                <a:cubicBezTo>
                  <a:pt x="799750" y="99735"/>
                  <a:pt x="792756" y="101341"/>
                  <a:pt x="780509" y="91317"/>
                </a:cubicBezTo>
                <a:cubicBezTo>
                  <a:pt x="773052" y="81078"/>
                  <a:pt x="768119" y="72675"/>
                  <a:pt x="765710" y="66107"/>
                </a:cubicBezTo>
                <a:cubicBezTo>
                  <a:pt x="763903" y="61181"/>
                  <a:pt x="766712" y="59077"/>
                  <a:pt x="774138" y="59793"/>
                </a:cubicBezTo>
                <a:close/>
                <a:moveTo>
                  <a:pt x="218035" y="55048"/>
                </a:moveTo>
                <a:cubicBezTo>
                  <a:pt x="216131" y="54351"/>
                  <a:pt x="213530" y="54549"/>
                  <a:pt x="210232" y="55642"/>
                </a:cubicBezTo>
                <a:cubicBezTo>
                  <a:pt x="203635" y="57829"/>
                  <a:pt x="192264" y="61748"/>
                  <a:pt x="176116" y="67398"/>
                </a:cubicBezTo>
                <a:lnTo>
                  <a:pt x="176116" y="88650"/>
                </a:lnTo>
                <a:cubicBezTo>
                  <a:pt x="183215" y="86986"/>
                  <a:pt x="189654" y="84997"/>
                  <a:pt x="195433" y="82681"/>
                </a:cubicBezTo>
                <a:cubicBezTo>
                  <a:pt x="201212" y="80365"/>
                  <a:pt x="206410" y="81720"/>
                  <a:pt x="211028" y="86746"/>
                </a:cubicBezTo>
                <a:cubicBezTo>
                  <a:pt x="215645" y="91772"/>
                  <a:pt x="213362" y="96523"/>
                  <a:pt x="204177" y="100997"/>
                </a:cubicBezTo>
                <a:cubicBezTo>
                  <a:pt x="194992" y="105471"/>
                  <a:pt x="185638" y="107708"/>
                  <a:pt x="176116" y="107708"/>
                </a:cubicBezTo>
                <a:lnTo>
                  <a:pt x="176116" y="133198"/>
                </a:lnTo>
                <a:cubicBezTo>
                  <a:pt x="190256" y="128867"/>
                  <a:pt x="202882" y="125511"/>
                  <a:pt x="213996" y="123131"/>
                </a:cubicBezTo>
                <a:cubicBezTo>
                  <a:pt x="220119" y="85904"/>
                  <a:pt x="222672" y="64802"/>
                  <a:pt x="221654" y="59826"/>
                </a:cubicBezTo>
                <a:cubicBezTo>
                  <a:pt x="221145" y="57338"/>
                  <a:pt x="219938" y="55745"/>
                  <a:pt x="218035" y="55048"/>
                </a:cubicBezTo>
                <a:close/>
                <a:moveTo>
                  <a:pt x="3062801" y="47866"/>
                </a:moveTo>
                <a:cubicBezTo>
                  <a:pt x="3065529" y="47157"/>
                  <a:pt x="3070844" y="48146"/>
                  <a:pt x="3078745" y="50835"/>
                </a:cubicBezTo>
                <a:cubicBezTo>
                  <a:pt x="3094548" y="56212"/>
                  <a:pt x="3101266" y="64110"/>
                  <a:pt x="3098900" y="74528"/>
                </a:cubicBezTo>
                <a:cubicBezTo>
                  <a:pt x="3096534" y="84947"/>
                  <a:pt x="3089887" y="86105"/>
                  <a:pt x="3078960" y="78002"/>
                </a:cubicBezTo>
                <a:cubicBezTo>
                  <a:pt x="3072794" y="70947"/>
                  <a:pt x="3067266" y="63311"/>
                  <a:pt x="3062376" y="55094"/>
                </a:cubicBezTo>
                <a:cubicBezTo>
                  <a:pt x="3059931" y="50985"/>
                  <a:pt x="3060072" y="48576"/>
                  <a:pt x="3062801" y="47866"/>
                </a:cubicBezTo>
                <a:close/>
                <a:moveTo>
                  <a:pt x="860823" y="40904"/>
                </a:moveTo>
                <a:cubicBezTo>
                  <a:pt x="861696" y="40663"/>
                  <a:pt x="862584" y="40746"/>
                  <a:pt x="863485" y="41155"/>
                </a:cubicBezTo>
                <a:cubicBezTo>
                  <a:pt x="867092" y="42790"/>
                  <a:pt x="872229" y="45981"/>
                  <a:pt x="878898" y="50727"/>
                </a:cubicBezTo>
                <a:cubicBezTo>
                  <a:pt x="886627" y="57094"/>
                  <a:pt x="887448" y="61805"/>
                  <a:pt x="881360" y="64859"/>
                </a:cubicBezTo>
                <a:cubicBezTo>
                  <a:pt x="875273" y="67914"/>
                  <a:pt x="864220" y="74693"/>
                  <a:pt x="848202" y="85197"/>
                </a:cubicBezTo>
                <a:cubicBezTo>
                  <a:pt x="832184" y="95702"/>
                  <a:pt x="828251" y="94960"/>
                  <a:pt x="836404" y="82971"/>
                </a:cubicBezTo>
                <a:cubicBezTo>
                  <a:pt x="844556" y="70983"/>
                  <a:pt x="850206" y="60608"/>
                  <a:pt x="853354" y="51846"/>
                </a:cubicBezTo>
                <a:cubicBezTo>
                  <a:pt x="855715" y="45274"/>
                  <a:pt x="858205" y="41627"/>
                  <a:pt x="860823" y="40904"/>
                </a:cubicBezTo>
                <a:close/>
                <a:moveTo>
                  <a:pt x="603028" y="35423"/>
                </a:moveTo>
                <a:cubicBezTo>
                  <a:pt x="606165" y="35204"/>
                  <a:pt x="609653" y="35692"/>
                  <a:pt x="613492" y="36885"/>
                </a:cubicBezTo>
                <a:cubicBezTo>
                  <a:pt x="621172" y="39273"/>
                  <a:pt x="628740" y="42940"/>
                  <a:pt x="636196" y="47888"/>
                </a:cubicBezTo>
                <a:cubicBezTo>
                  <a:pt x="643654" y="52835"/>
                  <a:pt x="642972" y="58855"/>
                  <a:pt x="634153" y="65946"/>
                </a:cubicBezTo>
                <a:cubicBezTo>
                  <a:pt x="625334" y="73037"/>
                  <a:pt x="618501" y="81487"/>
                  <a:pt x="613654" y="91296"/>
                </a:cubicBezTo>
                <a:cubicBezTo>
                  <a:pt x="623548" y="104517"/>
                  <a:pt x="622337" y="111677"/>
                  <a:pt x="610019" y="112774"/>
                </a:cubicBezTo>
                <a:cubicBezTo>
                  <a:pt x="597700" y="113871"/>
                  <a:pt x="573551" y="116986"/>
                  <a:pt x="537572" y="122120"/>
                </a:cubicBezTo>
                <a:cubicBezTo>
                  <a:pt x="535191" y="138310"/>
                  <a:pt x="533105" y="150557"/>
                  <a:pt x="531312" y="158860"/>
                </a:cubicBezTo>
                <a:cubicBezTo>
                  <a:pt x="539945" y="158860"/>
                  <a:pt x="553518" y="157246"/>
                  <a:pt x="572031" y="154020"/>
                </a:cubicBezTo>
                <a:cubicBezTo>
                  <a:pt x="574469" y="141601"/>
                  <a:pt x="574340" y="131875"/>
                  <a:pt x="571644" y="124841"/>
                </a:cubicBezTo>
                <a:cubicBezTo>
                  <a:pt x="568948" y="117807"/>
                  <a:pt x="571522" y="115247"/>
                  <a:pt x="579366" y="117162"/>
                </a:cubicBezTo>
                <a:cubicBezTo>
                  <a:pt x="587210" y="119076"/>
                  <a:pt x="594434" y="121962"/>
                  <a:pt x="601038" y="125820"/>
                </a:cubicBezTo>
                <a:cubicBezTo>
                  <a:pt x="607642" y="129677"/>
                  <a:pt x="609276" y="133832"/>
                  <a:pt x="605942" y="138285"/>
                </a:cubicBezTo>
                <a:cubicBezTo>
                  <a:pt x="602608" y="142738"/>
                  <a:pt x="599780" y="146893"/>
                  <a:pt x="597456" y="150750"/>
                </a:cubicBezTo>
                <a:cubicBezTo>
                  <a:pt x="612141" y="148126"/>
                  <a:pt x="626847" y="145218"/>
                  <a:pt x="641574" y="142028"/>
                </a:cubicBezTo>
                <a:cubicBezTo>
                  <a:pt x="656302" y="138837"/>
                  <a:pt x="667928" y="141960"/>
                  <a:pt x="676453" y="151395"/>
                </a:cubicBezTo>
                <a:cubicBezTo>
                  <a:pt x="684978" y="160831"/>
                  <a:pt x="677378" y="165804"/>
                  <a:pt x="653652" y="166313"/>
                </a:cubicBezTo>
                <a:cubicBezTo>
                  <a:pt x="629926" y="166822"/>
                  <a:pt x="609531" y="168697"/>
                  <a:pt x="592466" y="171938"/>
                </a:cubicBezTo>
                <a:cubicBezTo>
                  <a:pt x="589412" y="181861"/>
                  <a:pt x="584321" y="194595"/>
                  <a:pt x="577194" y="210140"/>
                </a:cubicBezTo>
                <a:cubicBezTo>
                  <a:pt x="594617" y="206785"/>
                  <a:pt x="605587" y="203468"/>
                  <a:pt x="610105" y="200192"/>
                </a:cubicBezTo>
                <a:cubicBezTo>
                  <a:pt x="614622" y="196915"/>
                  <a:pt x="621014" y="196958"/>
                  <a:pt x="629281" y="200321"/>
                </a:cubicBezTo>
                <a:cubicBezTo>
                  <a:pt x="637548" y="203683"/>
                  <a:pt x="645331" y="208584"/>
                  <a:pt x="652630" y="215023"/>
                </a:cubicBezTo>
                <a:cubicBezTo>
                  <a:pt x="659930" y="221462"/>
                  <a:pt x="660084" y="227004"/>
                  <a:pt x="653093" y="231650"/>
                </a:cubicBezTo>
                <a:cubicBezTo>
                  <a:pt x="646102" y="236297"/>
                  <a:pt x="640154" y="245195"/>
                  <a:pt x="635250" y="258345"/>
                </a:cubicBezTo>
                <a:cubicBezTo>
                  <a:pt x="647841" y="272197"/>
                  <a:pt x="647626" y="278901"/>
                  <a:pt x="634605" y="278457"/>
                </a:cubicBezTo>
                <a:cubicBezTo>
                  <a:pt x="621584" y="278012"/>
                  <a:pt x="596740" y="279497"/>
                  <a:pt x="560072" y="282910"/>
                </a:cubicBezTo>
                <a:cubicBezTo>
                  <a:pt x="554823" y="296590"/>
                  <a:pt x="550051" y="299548"/>
                  <a:pt x="545756" y="291783"/>
                </a:cubicBezTo>
                <a:cubicBezTo>
                  <a:pt x="541462" y="284017"/>
                  <a:pt x="538192" y="272739"/>
                  <a:pt x="535948" y="257947"/>
                </a:cubicBezTo>
                <a:cubicBezTo>
                  <a:pt x="533704" y="243155"/>
                  <a:pt x="530319" y="230589"/>
                  <a:pt x="525795" y="220250"/>
                </a:cubicBezTo>
                <a:cubicBezTo>
                  <a:pt x="521271" y="209911"/>
                  <a:pt x="521945" y="205218"/>
                  <a:pt x="527817" y="206172"/>
                </a:cubicBezTo>
                <a:cubicBezTo>
                  <a:pt x="533689" y="207125"/>
                  <a:pt x="538568" y="208247"/>
                  <a:pt x="542455" y="209538"/>
                </a:cubicBezTo>
                <a:cubicBezTo>
                  <a:pt x="546341" y="210828"/>
                  <a:pt x="551324" y="211603"/>
                  <a:pt x="557404" y="211861"/>
                </a:cubicBezTo>
                <a:cubicBezTo>
                  <a:pt x="563298" y="190035"/>
                  <a:pt x="566697" y="177366"/>
                  <a:pt x="567600" y="173852"/>
                </a:cubicBezTo>
                <a:cubicBezTo>
                  <a:pt x="555483" y="175630"/>
                  <a:pt x="547158" y="176975"/>
                  <a:pt x="542627" y="177885"/>
                </a:cubicBezTo>
                <a:cubicBezTo>
                  <a:pt x="538095" y="178796"/>
                  <a:pt x="533564" y="177000"/>
                  <a:pt x="529032" y="172497"/>
                </a:cubicBezTo>
                <a:cubicBezTo>
                  <a:pt x="526867" y="190250"/>
                  <a:pt x="521425" y="211058"/>
                  <a:pt x="512706" y="234920"/>
                </a:cubicBezTo>
                <a:cubicBezTo>
                  <a:pt x="503987" y="258782"/>
                  <a:pt x="491160" y="277066"/>
                  <a:pt x="474224" y="289771"/>
                </a:cubicBezTo>
                <a:cubicBezTo>
                  <a:pt x="457288" y="302477"/>
                  <a:pt x="454015" y="301276"/>
                  <a:pt x="464404" y="286168"/>
                </a:cubicBezTo>
                <a:cubicBezTo>
                  <a:pt x="474794" y="271061"/>
                  <a:pt x="483567" y="253229"/>
                  <a:pt x="490722" y="232672"/>
                </a:cubicBezTo>
                <a:cubicBezTo>
                  <a:pt x="497878" y="212116"/>
                  <a:pt x="503263" y="190093"/>
                  <a:pt x="506877" y="166603"/>
                </a:cubicBezTo>
                <a:cubicBezTo>
                  <a:pt x="510490" y="143114"/>
                  <a:pt x="513190" y="121966"/>
                  <a:pt x="514975" y="103159"/>
                </a:cubicBezTo>
                <a:cubicBezTo>
                  <a:pt x="516761" y="84351"/>
                  <a:pt x="515402" y="70488"/>
                  <a:pt x="510899" y="61568"/>
                </a:cubicBezTo>
                <a:cubicBezTo>
                  <a:pt x="506396" y="52649"/>
                  <a:pt x="507321" y="48189"/>
                  <a:pt x="513674" y="48189"/>
                </a:cubicBezTo>
                <a:cubicBezTo>
                  <a:pt x="518592" y="48189"/>
                  <a:pt x="523708" y="48634"/>
                  <a:pt x="529021" y="49523"/>
                </a:cubicBezTo>
                <a:cubicBezTo>
                  <a:pt x="534334" y="50412"/>
                  <a:pt x="540594" y="50652"/>
                  <a:pt x="547800" y="50243"/>
                </a:cubicBezTo>
                <a:cubicBezTo>
                  <a:pt x="555006" y="49835"/>
                  <a:pt x="563402" y="48540"/>
                  <a:pt x="572988" y="46361"/>
                </a:cubicBezTo>
                <a:cubicBezTo>
                  <a:pt x="582575" y="44181"/>
                  <a:pt x="589802" y="41460"/>
                  <a:pt x="594671" y="38197"/>
                </a:cubicBezTo>
                <a:cubicBezTo>
                  <a:pt x="597105" y="36566"/>
                  <a:pt x="599891" y="35641"/>
                  <a:pt x="603028" y="35423"/>
                </a:cubicBezTo>
                <a:close/>
                <a:moveTo>
                  <a:pt x="920052" y="32737"/>
                </a:moveTo>
                <a:cubicBezTo>
                  <a:pt x="923433" y="33047"/>
                  <a:pt x="928622" y="34967"/>
                  <a:pt x="935620" y="38499"/>
                </a:cubicBezTo>
                <a:cubicBezTo>
                  <a:pt x="949616" y="45561"/>
                  <a:pt x="954513" y="52211"/>
                  <a:pt x="950312" y="58449"/>
                </a:cubicBezTo>
                <a:cubicBezTo>
                  <a:pt x="946110" y="64687"/>
                  <a:pt x="941998" y="73388"/>
                  <a:pt x="937976" y="84552"/>
                </a:cubicBezTo>
                <a:cubicBezTo>
                  <a:pt x="933953" y="95716"/>
                  <a:pt x="926672" y="109228"/>
                  <a:pt x="916132" y="125088"/>
                </a:cubicBezTo>
                <a:cubicBezTo>
                  <a:pt x="933828" y="121690"/>
                  <a:pt x="949989" y="116341"/>
                  <a:pt x="964616" y="109042"/>
                </a:cubicBezTo>
                <a:cubicBezTo>
                  <a:pt x="979243" y="101743"/>
                  <a:pt x="991016" y="101509"/>
                  <a:pt x="999936" y="108343"/>
                </a:cubicBezTo>
                <a:cubicBezTo>
                  <a:pt x="1008856" y="115176"/>
                  <a:pt x="1007891" y="120801"/>
                  <a:pt x="997043" y="125217"/>
                </a:cubicBezTo>
                <a:cubicBezTo>
                  <a:pt x="986194" y="129634"/>
                  <a:pt x="968223" y="133721"/>
                  <a:pt x="943127" y="137478"/>
                </a:cubicBezTo>
                <a:cubicBezTo>
                  <a:pt x="956621" y="140045"/>
                  <a:pt x="961759" y="146269"/>
                  <a:pt x="958539" y="156149"/>
                </a:cubicBezTo>
                <a:cubicBezTo>
                  <a:pt x="955320" y="166030"/>
                  <a:pt x="952581" y="176846"/>
                  <a:pt x="950322" y="188598"/>
                </a:cubicBezTo>
                <a:cubicBezTo>
                  <a:pt x="948064" y="200349"/>
                  <a:pt x="943866" y="213374"/>
                  <a:pt x="937728" y="227671"/>
                </a:cubicBezTo>
                <a:cubicBezTo>
                  <a:pt x="945329" y="236662"/>
                  <a:pt x="954173" y="245327"/>
                  <a:pt x="964261" y="253666"/>
                </a:cubicBezTo>
                <a:cubicBezTo>
                  <a:pt x="974349" y="262005"/>
                  <a:pt x="984832" y="268347"/>
                  <a:pt x="995709" y="272692"/>
                </a:cubicBezTo>
                <a:cubicBezTo>
                  <a:pt x="1006586" y="277037"/>
                  <a:pt x="1016513" y="281691"/>
                  <a:pt x="1025490" y="286652"/>
                </a:cubicBezTo>
                <a:cubicBezTo>
                  <a:pt x="1034467" y="291614"/>
                  <a:pt x="1029886" y="294977"/>
                  <a:pt x="1011745" y="296741"/>
                </a:cubicBezTo>
                <a:cubicBezTo>
                  <a:pt x="993605" y="298505"/>
                  <a:pt x="979910" y="298666"/>
                  <a:pt x="970660" y="297225"/>
                </a:cubicBezTo>
                <a:cubicBezTo>
                  <a:pt x="961411" y="295783"/>
                  <a:pt x="954660" y="291757"/>
                  <a:pt x="950408" y="285147"/>
                </a:cubicBezTo>
                <a:cubicBezTo>
                  <a:pt x="946157" y="278536"/>
                  <a:pt x="936839" y="264834"/>
                  <a:pt x="922456" y="244040"/>
                </a:cubicBezTo>
                <a:cubicBezTo>
                  <a:pt x="916304" y="252458"/>
                  <a:pt x="909051" y="259453"/>
                  <a:pt x="900698" y="265024"/>
                </a:cubicBezTo>
                <a:cubicBezTo>
                  <a:pt x="892345" y="270595"/>
                  <a:pt x="882228" y="274789"/>
                  <a:pt x="870347" y="277607"/>
                </a:cubicBezTo>
                <a:cubicBezTo>
                  <a:pt x="867377" y="278312"/>
                  <a:pt x="865083" y="278685"/>
                  <a:pt x="863465" y="278726"/>
                </a:cubicBezTo>
                <a:lnTo>
                  <a:pt x="861748" y="278196"/>
                </a:lnTo>
                <a:lnTo>
                  <a:pt x="861173" y="288233"/>
                </a:lnTo>
                <a:cubicBezTo>
                  <a:pt x="858735" y="298365"/>
                  <a:pt x="853738" y="299645"/>
                  <a:pt x="846180" y="292073"/>
                </a:cubicBezTo>
                <a:cubicBezTo>
                  <a:pt x="838623" y="284501"/>
                  <a:pt x="831747" y="277941"/>
                  <a:pt x="825552" y="272391"/>
                </a:cubicBezTo>
                <a:cubicBezTo>
                  <a:pt x="812488" y="282931"/>
                  <a:pt x="799736" y="290503"/>
                  <a:pt x="787296" y="295106"/>
                </a:cubicBezTo>
                <a:cubicBezTo>
                  <a:pt x="774856" y="299709"/>
                  <a:pt x="761695" y="302473"/>
                  <a:pt x="747814" y="303398"/>
                </a:cubicBezTo>
                <a:cubicBezTo>
                  <a:pt x="733932" y="304323"/>
                  <a:pt x="732341" y="301656"/>
                  <a:pt x="743038" y="295396"/>
                </a:cubicBezTo>
                <a:cubicBezTo>
                  <a:pt x="753736" y="289137"/>
                  <a:pt x="764728" y="283401"/>
                  <a:pt x="776014" y="278188"/>
                </a:cubicBezTo>
                <a:cubicBezTo>
                  <a:pt x="787299" y="272975"/>
                  <a:pt x="797510" y="266361"/>
                  <a:pt x="806644" y="258345"/>
                </a:cubicBezTo>
                <a:cubicBezTo>
                  <a:pt x="797108" y="252021"/>
                  <a:pt x="789999" y="247704"/>
                  <a:pt x="785317" y="245396"/>
                </a:cubicBezTo>
                <a:cubicBezTo>
                  <a:pt x="780635" y="243087"/>
                  <a:pt x="779434" y="239692"/>
                  <a:pt x="781714" y="235210"/>
                </a:cubicBezTo>
                <a:cubicBezTo>
                  <a:pt x="783994" y="230729"/>
                  <a:pt x="786002" y="225570"/>
                  <a:pt x="787737" y="219734"/>
                </a:cubicBezTo>
                <a:cubicBezTo>
                  <a:pt x="767947" y="222372"/>
                  <a:pt x="754403" y="225732"/>
                  <a:pt x="747104" y="229811"/>
                </a:cubicBezTo>
                <a:cubicBezTo>
                  <a:pt x="739805" y="233891"/>
                  <a:pt x="731028" y="230955"/>
                  <a:pt x="720775" y="221003"/>
                </a:cubicBezTo>
                <a:cubicBezTo>
                  <a:pt x="710522" y="211051"/>
                  <a:pt x="711845" y="206534"/>
                  <a:pt x="724744" y="207451"/>
                </a:cubicBezTo>
                <a:cubicBezTo>
                  <a:pt x="737643" y="208369"/>
                  <a:pt x="760139" y="206297"/>
                  <a:pt x="792232" y="201235"/>
                </a:cubicBezTo>
                <a:cubicBezTo>
                  <a:pt x="794642" y="191154"/>
                  <a:pt x="794946" y="182019"/>
                  <a:pt x="793147" y="173831"/>
                </a:cubicBezTo>
                <a:cubicBezTo>
                  <a:pt x="791347" y="165642"/>
                  <a:pt x="796771" y="164603"/>
                  <a:pt x="809419" y="170712"/>
                </a:cubicBezTo>
                <a:cubicBezTo>
                  <a:pt x="822067" y="176821"/>
                  <a:pt x="827359" y="181739"/>
                  <a:pt x="825294" y="185468"/>
                </a:cubicBezTo>
                <a:cubicBezTo>
                  <a:pt x="823229" y="189196"/>
                  <a:pt x="820210" y="192918"/>
                  <a:pt x="816238" y="196632"/>
                </a:cubicBezTo>
                <a:lnTo>
                  <a:pt x="835640" y="194438"/>
                </a:lnTo>
                <a:cubicBezTo>
                  <a:pt x="837003" y="190508"/>
                  <a:pt x="837458" y="185844"/>
                  <a:pt x="837006" y="180445"/>
                </a:cubicBezTo>
                <a:cubicBezTo>
                  <a:pt x="836554" y="175046"/>
                  <a:pt x="840272" y="174573"/>
                  <a:pt x="848159" y="179025"/>
                </a:cubicBezTo>
                <a:cubicBezTo>
                  <a:pt x="856046" y="183478"/>
                  <a:pt x="861248" y="187311"/>
                  <a:pt x="863765" y="190523"/>
                </a:cubicBezTo>
                <a:cubicBezTo>
                  <a:pt x="866282" y="193735"/>
                  <a:pt x="866325" y="197933"/>
                  <a:pt x="863894" y="203117"/>
                </a:cubicBezTo>
                <a:cubicBezTo>
                  <a:pt x="861463" y="208301"/>
                  <a:pt x="858452" y="215615"/>
                  <a:pt x="854860" y="225058"/>
                </a:cubicBezTo>
                <a:cubicBezTo>
                  <a:pt x="851268" y="234501"/>
                  <a:pt x="846496" y="243825"/>
                  <a:pt x="840545" y="253032"/>
                </a:cubicBezTo>
                <a:cubicBezTo>
                  <a:pt x="846152" y="256631"/>
                  <a:pt x="851601" y="260865"/>
                  <a:pt x="856892" y="265734"/>
                </a:cubicBezTo>
                <a:lnTo>
                  <a:pt x="861906" y="274964"/>
                </a:lnTo>
                <a:lnTo>
                  <a:pt x="867164" y="270143"/>
                </a:lnTo>
                <a:cubicBezTo>
                  <a:pt x="876922" y="262349"/>
                  <a:pt x="885326" y="254928"/>
                  <a:pt x="892374" y="247880"/>
                </a:cubicBezTo>
                <a:cubicBezTo>
                  <a:pt x="899422" y="240832"/>
                  <a:pt x="905484" y="233773"/>
                  <a:pt x="910561" y="226703"/>
                </a:cubicBezTo>
                <a:cubicBezTo>
                  <a:pt x="904523" y="216995"/>
                  <a:pt x="898687" y="208459"/>
                  <a:pt x="893051" y="201095"/>
                </a:cubicBezTo>
                <a:cubicBezTo>
                  <a:pt x="887416" y="193731"/>
                  <a:pt x="882404" y="186992"/>
                  <a:pt x="878016" y="180875"/>
                </a:cubicBezTo>
                <a:cubicBezTo>
                  <a:pt x="873627" y="174759"/>
                  <a:pt x="874947" y="171131"/>
                  <a:pt x="881973" y="169991"/>
                </a:cubicBezTo>
                <a:cubicBezTo>
                  <a:pt x="889000" y="168851"/>
                  <a:pt x="894285" y="170504"/>
                  <a:pt x="897827" y="174949"/>
                </a:cubicBezTo>
                <a:cubicBezTo>
                  <a:pt x="901369" y="179395"/>
                  <a:pt x="909033" y="190673"/>
                  <a:pt x="920821" y="208785"/>
                </a:cubicBezTo>
                <a:cubicBezTo>
                  <a:pt x="924793" y="199493"/>
                  <a:pt x="927453" y="188397"/>
                  <a:pt x="928801" y="175498"/>
                </a:cubicBezTo>
                <a:cubicBezTo>
                  <a:pt x="930149" y="162599"/>
                  <a:pt x="930472" y="150800"/>
                  <a:pt x="929769" y="140103"/>
                </a:cubicBezTo>
                <a:cubicBezTo>
                  <a:pt x="925137" y="141006"/>
                  <a:pt x="918878" y="141006"/>
                  <a:pt x="910991" y="140103"/>
                </a:cubicBezTo>
                <a:cubicBezTo>
                  <a:pt x="900881" y="152048"/>
                  <a:pt x="890183" y="160885"/>
                  <a:pt x="878898" y="166614"/>
                </a:cubicBezTo>
                <a:cubicBezTo>
                  <a:pt x="867612" y="172343"/>
                  <a:pt x="867623" y="167406"/>
                  <a:pt x="878930" y="151804"/>
                </a:cubicBezTo>
                <a:cubicBezTo>
                  <a:pt x="890237" y="136202"/>
                  <a:pt x="899687" y="117076"/>
                  <a:pt x="907280" y="94425"/>
                </a:cubicBezTo>
                <a:cubicBezTo>
                  <a:pt x="914873" y="71775"/>
                  <a:pt x="918233" y="57937"/>
                  <a:pt x="917358" y="52911"/>
                </a:cubicBezTo>
                <a:cubicBezTo>
                  <a:pt x="916483" y="47884"/>
                  <a:pt x="915809" y="42460"/>
                  <a:pt x="915336" y="36638"/>
                </a:cubicBezTo>
                <a:cubicBezTo>
                  <a:pt x="915099" y="33727"/>
                  <a:pt x="916671" y="32426"/>
                  <a:pt x="920052" y="32737"/>
                </a:cubicBezTo>
                <a:close/>
                <a:moveTo>
                  <a:pt x="227696" y="25942"/>
                </a:moveTo>
                <a:cubicBezTo>
                  <a:pt x="233315" y="24866"/>
                  <a:pt x="241540" y="27485"/>
                  <a:pt x="252371" y="33799"/>
                </a:cubicBezTo>
                <a:cubicBezTo>
                  <a:pt x="268116" y="42589"/>
                  <a:pt x="272522" y="49860"/>
                  <a:pt x="265589" y="55610"/>
                </a:cubicBezTo>
                <a:cubicBezTo>
                  <a:pt x="258655" y="61360"/>
                  <a:pt x="252765" y="72818"/>
                  <a:pt x="247918" y="89984"/>
                </a:cubicBezTo>
                <a:cubicBezTo>
                  <a:pt x="243071" y="107149"/>
                  <a:pt x="238468" y="121593"/>
                  <a:pt x="234108" y="133316"/>
                </a:cubicBezTo>
                <a:cubicBezTo>
                  <a:pt x="229749" y="145039"/>
                  <a:pt x="223848" y="147753"/>
                  <a:pt x="216405" y="141458"/>
                </a:cubicBezTo>
                <a:cubicBezTo>
                  <a:pt x="204187" y="145057"/>
                  <a:pt x="190758" y="148155"/>
                  <a:pt x="176116" y="150750"/>
                </a:cubicBezTo>
                <a:cubicBezTo>
                  <a:pt x="196236" y="167758"/>
                  <a:pt x="209515" y="179000"/>
                  <a:pt x="215954" y="184478"/>
                </a:cubicBezTo>
                <a:cubicBezTo>
                  <a:pt x="221905" y="177552"/>
                  <a:pt x="227074" y="170636"/>
                  <a:pt x="231462" y="163732"/>
                </a:cubicBezTo>
                <a:cubicBezTo>
                  <a:pt x="235851" y="156827"/>
                  <a:pt x="237145" y="149338"/>
                  <a:pt x="235345" y="141264"/>
                </a:cubicBezTo>
                <a:cubicBezTo>
                  <a:pt x="233545" y="133191"/>
                  <a:pt x="237493" y="130570"/>
                  <a:pt x="247187" y="133402"/>
                </a:cubicBezTo>
                <a:cubicBezTo>
                  <a:pt x="256881" y="136234"/>
                  <a:pt x="265456" y="140002"/>
                  <a:pt x="272913" y="144706"/>
                </a:cubicBezTo>
                <a:cubicBezTo>
                  <a:pt x="280370" y="149409"/>
                  <a:pt x="280628" y="153547"/>
                  <a:pt x="273687" y="157117"/>
                </a:cubicBezTo>
                <a:cubicBezTo>
                  <a:pt x="266747" y="160688"/>
                  <a:pt x="251317" y="173107"/>
                  <a:pt x="227397" y="194373"/>
                </a:cubicBezTo>
                <a:cubicBezTo>
                  <a:pt x="240920" y="204555"/>
                  <a:pt x="253600" y="212718"/>
                  <a:pt x="265438" y="218863"/>
                </a:cubicBezTo>
                <a:cubicBezTo>
                  <a:pt x="277276" y="225007"/>
                  <a:pt x="291892" y="230923"/>
                  <a:pt x="309287" y="236609"/>
                </a:cubicBezTo>
                <a:cubicBezTo>
                  <a:pt x="326681" y="242294"/>
                  <a:pt x="329155" y="246751"/>
                  <a:pt x="316708" y="249977"/>
                </a:cubicBezTo>
                <a:cubicBezTo>
                  <a:pt x="304261" y="253204"/>
                  <a:pt x="292580" y="255047"/>
                  <a:pt x="281668" y="255505"/>
                </a:cubicBezTo>
                <a:cubicBezTo>
                  <a:pt x="270755" y="255964"/>
                  <a:pt x="261218" y="253562"/>
                  <a:pt x="253059" y="248299"/>
                </a:cubicBezTo>
                <a:cubicBezTo>
                  <a:pt x="244899" y="243037"/>
                  <a:pt x="232595" y="231511"/>
                  <a:pt x="216147" y="213722"/>
                </a:cubicBezTo>
                <a:cubicBezTo>
                  <a:pt x="199699" y="195933"/>
                  <a:pt x="186355" y="179940"/>
                  <a:pt x="176116" y="165743"/>
                </a:cubicBezTo>
                <a:lnTo>
                  <a:pt x="176116" y="249353"/>
                </a:lnTo>
                <a:cubicBezTo>
                  <a:pt x="176116" y="258302"/>
                  <a:pt x="179515" y="260854"/>
                  <a:pt x="186312" y="257011"/>
                </a:cubicBezTo>
                <a:cubicBezTo>
                  <a:pt x="193110" y="253168"/>
                  <a:pt x="202556" y="248217"/>
                  <a:pt x="214652" y="242158"/>
                </a:cubicBezTo>
                <a:cubicBezTo>
                  <a:pt x="226748" y="236100"/>
                  <a:pt x="228308" y="238541"/>
                  <a:pt x="219331" y="249483"/>
                </a:cubicBezTo>
                <a:cubicBezTo>
                  <a:pt x="210354" y="260424"/>
                  <a:pt x="200728" y="270806"/>
                  <a:pt x="190453" y="280629"/>
                </a:cubicBezTo>
                <a:cubicBezTo>
                  <a:pt x="180178" y="290453"/>
                  <a:pt x="172453" y="298734"/>
                  <a:pt x="167276" y="305474"/>
                </a:cubicBezTo>
                <a:cubicBezTo>
                  <a:pt x="162099" y="312214"/>
                  <a:pt x="156402" y="310461"/>
                  <a:pt x="150186" y="300215"/>
                </a:cubicBezTo>
                <a:cubicBezTo>
                  <a:pt x="143969" y="289969"/>
                  <a:pt x="142661" y="281325"/>
                  <a:pt x="146260" y="274284"/>
                </a:cubicBezTo>
                <a:cubicBezTo>
                  <a:pt x="149860" y="267243"/>
                  <a:pt x="151882" y="254803"/>
                  <a:pt x="152326" y="236964"/>
                </a:cubicBezTo>
                <a:cubicBezTo>
                  <a:pt x="152771" y="219124"/>
                  <a:pt x="153219" y="188831"/>
                  <a:pt x="153670" y="146082"/>
                </a:cubicBezTo>
                <a:cubicBezTo>
                  <a:pt x="154122" y="103334"/>
                  <a:pt x="151200" y="76328"/>
                  <a:pt x="144905" y="65064"/>
                </a:cubicBezTo>
                <a:cubicBezTo>
                  <a:pt x="138610" y="53800"/>
                  <a:pt x="138896" y="48626"/>
                  <a:pt x="145765" y="49544"/>
                </a:cubicBezTo>
                <a:cubicBezTo>
                  <a:pt x="152634" y="50462"/>
                  <a:pt x="158794" y="50910"/>
                  <a:pt x="164243" y="50889"/>
                </a:cubicBezTo>
                <a:cubicBezTo>
                  <a:pt x="169692" y="50867"/>
                  <a:pt x="179544" y="48268"/>
                  <a:pt x="193798" y="43091"/>
                </a:cubicBezTo>
                <a:cubicBezTo>
                  <a:pt x="208052" y="37914"/>
                  <a:pt x="217768" y="32967"/>
                  <a:pt x="222944" y="28249"/>
                </a:cubicBezTo>
                <a:cubicBezTo>
                  <a:pt x="224239" y="27069"/>
                  <a:pt x="225822" y="26300"/>
                  <a:pt x="227696" y="25942"/>
                </a:cubicBezTo>
                <a:close/>
                <a:moveTo>
                  <a:pt x="1996415" y="23882"/>
                </a:moveTo>
                <a:cubicBezTo>
                  <a:pt x="2007227" y="23882"/>
                  <a:pt x="2016469" y="26188"/>
                  <a:pt x="2024141" y="30798"/>
                </a:cubicBezTo>
                <a:cubicBezTo>
                  <a:pt x="2031814" y="35408"/>
                  <a:pt x="2035352" y="42180"/>
                  <a:pt x="2034757" y="51114"/>
                </a:cubicBezTo>
                <a:cubicBezTo>
                  <a:pt x="2034162" y="60048"/>
                  <a:pt x="2023804" y="60744"/>
                  <a:pt x="2003685" y="53201"/>
                </a:cubicBezTo>
                <a:cubicBezTo>
                  <a:pt x="1993174" y="44582"/>
                  <a:pt x="1986398" y="37541"/>
                  <a:pt x="1983358" y="32078"/>
                </a:cubicBezTo>
                <a:cubicBezTo>
                  <a:pt x="1980318" y="26614"/>
                  <a:pt x="1984670" y="23882"/>
                  <a:pt x="1996415" y="23882"/>
                </a:cubicBezTo>
                <a:close/>
                <a:moveTo>
                  <a:pt x="1512704" y="20748"/>
                </a:moveTo>
                <a:cubicBezTo>
                  <a:pt x="1516846" y="21158"/>
                  <a:pt x="1522901" y="24264"/>
                  <a:pt x="1530871" y="30067"/>
                </a:cubicBezTo>
                <a:cubicBezTo>
                  <a:pt x="1541497" y="37803"/>
                  <a:pt x="1544419" y="44098"/>
                  <a:pt x="1539637" y="48953"/>
                </a:cubicBezTo>
                <a:cubicBezTo>
                  <a:pt x="1534854" y="53807"/>
                  <a:pt x="1530710" y="58966"/>
                  <a:pt x="1527204" y="64429"/>
                </a:cubicBezTo>
                <a:cubicBezTo>
                  <a:pt x="1523697" y="69893"/>
                  <a:pt x="1509992" y="91475"/>
                  <a:pt x="1486087" y="129175"/>
                </a:cubicBezTo>
                <a:lnTo>
                  <a:pt x="1515878" y="129175"/>
                </a:lnTo>
                <a:cubicBezTo>
                  <a:pt x="1528297" y="112756"/>
                  <a:pt x="1533832" y="99423"/>
                  <a:pt x="1532484" y="89177"/>
                </a:cubicBezTo>
                <a:cubicBezTo>
                  <a:pt x="1531136" y="78931"/>
                  <a:pt x="1537464" y="77386"/>
                  <a:pt x="1551467" y="84541"/>
                </a:cubicBezTo>
                <a:cubicBezTo>
                  <a:pt x="1565470" y="91697"/>
                  <a:pt x="1570902" y="97168"/>
                  <a:pt x="1567761" y="100954"/>
                </a:cubicBezTo>
                <a:cubicBezTo>
                  <a:pt x="1564621" y="104740"/>
                  <a:pt x="1559623" y="110637"/>
                  <a:pt x="1552769" y="118646"/>
                </a:cubicBezTo>
                <a:cubicBezTo>
                  <a:pt x="1545914" y="126655"/>
                  <a:pt x="1537650" y="137382"/>
                  <a:pt x="1527978" y="150825"/>
                </a:cubicBezTo>
                <a:cubicBezTo>
                  <a:pt x="1518305" y="164269"/>
                  <a:pt x="1509741" y="175487"/>
                  <a:pt x="1502284" y="184478"/>
                </a:cubicBezTo>
                <a:cubicBezTo>
                  <a:pt x="1517427" y="179244"/>
                  <a:pt x="1532685" y="175014"/>
                  <a:pt x="1548058" y="171787"/>
                </a:cubicBezTo>
                <a:cubicBezTo>
                  <a:pt x="1563431" y="168561"/>
                  <a:pt x="1558709" y="174039"/>
                  <a:pt x="1533893" y="188221"/>
                </a:cubicBezTo>
                <a:cubicBezTo>
                  <a:pt x="1509077" y="202404"/>
                  <a:pt x="1493673" y="212327"/>
                  <a:pt x="1487678" y="217991"/>
                </a:cubicBezTo>
                <a:cubicBezTo>
                  <a:pt x="1481684" y="223656"/>
                  <a:pt x="1475618" y="221949"/>
                  <a:pt x="1469481" y="212872"/>
                </a:cubicBezTo>
                <a:cubicBezTo>
                  <a:pt x="1463343" y="203795"/>
                  <a:pt x="1463748" y="196356"/>
                  <a:pt x="1470696" y="190555"/>
                </a:cubicBezTo>
                <a:cubicBezTo>
                  <a:pt x="1477644" y="184754"/>
                  <a:pt x="1484004" y="178301"/>
                  <a:pt x="1489776" y="171196"/>
                </a:cubicBezTo>
                <a:cubicBezTo>
                  <a:pt x="1495547" y="164090"/>
                  <a:pt x="1502363" y="155074"/>
                  <a:pt x="1510221" y="144147"/>
                </a:cubicBezTo>
                <a:cubicBezTo>
                  <a:pt x="1486158" y="148549"/>
                  <a:pt x="1470552" y="153027"/>
                  <a:pt x="1463404" y="157580"/>
                </a:cubicBezTo>
                <a:cubicBezTo>
                  <a:pt x="1456255" y="162133"/>
                  <a:pt x="1451021" y="158981"/>
                  <a:pt x="1447701" y="148126"/>
                </a:cubicBezTo>
                <a:cubicBezTo>
                  <a:pt x="1444382" y="137270"/>
                  <a:pt x="1446296" y="130613"/>
                  <a:pt x="1453445" y="128154"/>
                </a:cubicBezTo>
                <a:cubicBezTo>
                  <a:pt x="1460593" y="125694"/>
                  <a:pt x="1466695" y="121306"/>
                  <a:pt x="1471750" y="114989"/>
                </a:cubicBezTo>
                <a:cubicBezTo>
                  <a:pt x="1476805" y="108672"/>
                  <a:pt x="1484255" y="95741"/>
                  <a:pt x="1494099" y="76195"/>
                </a:cubicBezTo>
                <a:cubicBezTo>
                  <a:pt x="1503944" y="56650"/>
                  <a:pt x="1507966" y="43066"/>
                  <a:pt x="1506166" y="35444"/>
                </a:cubicBezTo>
                <a:cubicBezTo>
                  <a:pt x="1504367" y="27822"/>
                  <a:pt x="1505378" y="23086"/>
                  <a:pt x="1509199" y="21237"/>
                </a:cubicBezTo>
                <a:cubicBezTo>
                  <a:pt x="1510155" y="20774"/>
                  <a:pt x="1511323" y="20611"/>
                  <a:pt x="1512704" y="20748"/>
                </a:cubicBezTo>
                <a:close/>
                <a:moveTo>
                  <a:pt x="2580363" y="19075"/>
                </a:moveTo>
                <a:cubicBezTo>
                  <a:pt x="2584234" y="18928"/>
                  <a:pt x="2589127" y="19197"/>
                  <a:pt x="2595043" y="19881"/>
                </a:cubicBezTo>
                <a:cubicBezTo>
                  <a:pt x="2607088" y="20900"/>
                  <a:pt x="2615908" y="23979"/>
                  <a:pt x="2621500" y="29120"/>
                </a:cubicBezTo>
                <a:cubicBezTo>
                  <a:pt x="2627093" y="34261"/>
                  <a:pt x="2628767" y="41671"/>
                  <a:pt x="2626523" y="51351"/>
                </a:cubicBezTo>
                <a:cubicBezTo>
                  <a:pt x="2624279" y="61031"/>
                  <a:pt x="2617080" y="62805"/>
                  <a:pt x="2604927" y="56675"/>
                </a:cubicBezTo>
                <a:cubicBezTo>
                  <a:pt x="2592773" y="50544"/>
                  <a:pt x="2582172" y="42195"/>
                  <a:pt x="2573124" y="31626"/>
                </a:cubicBezTo>
                <a:cubicBezTo>
                  <a:pt x="2566337" y="23700"/>
                  <a:pt x="2568750" y="19516"/>
                  <a:pt x="2580363" y="19075"/>
                </a:cubicBezTo>
                <a:close/>
                <a:moveTo>
                  <a:pt x="1278145" y="14179"/>
                </a:moveTo>
                <a:cubicBezTo>
                  <a:pt x="1280033" y="14121"/>
                  <a:pt x="1282368" y="14506"/>
                  <a:pt x="1285148" y="15332"/>
                </a:cubicBezTo>
                <a:cubicBezTo>
                  <a:pt x="1296269" y="18637"/>
                  <a:pt x="1304618" y="22484"/>
                  <a:pt x="1310197" y="26872"/>
                </a:cubicBezTo>
                <a:cubicBezTo>
                  <a:pt x="1315775" y="31260"/>
                  <a:pt x="1316431" y="36079"/>
                  <a:pt x="1312165" y="41327"/>
                </a:cubicBezTo>
                <a:cubicBezTo>
                  <a:pt x="1307899" y="46576"/>
                  <a:pt x="1302858" y="55008"/>
                  <a:pt x="1297043" y="66623"/>
                </a:cubicBezTo>
                <a:cubicBezTo>
                  <a:pt x="1291228" y="78239"/>
                  <a:pt x="1282656" y="90084"/>
                  <a:pt x="1271328" y="102158"/>
                </a:cubicBezTo>
                <a:cubicBezTo>
                  <a:pt x="1299678" y="101370"/>
                  <a:pt x="1317205" y="98473"/>
                  <a:pt x="1323910" y="93468"/>
                </a:cubicBezTo>
                <a:cubicBezTo>
                  <a:pt x="1330614" y="88463"/>
                  <a:pt x="1338382" y="87890"/>
                  <a:pt x="1347216" y="91747"/>
                </a:cubicBezTo>
                <a:cubicBezTo>
                  <a:pt x="1356050" y="95605"/>
                  <a:pt x="1363159" y="100427"/>
                  <a:pt x="1368543" y="106213"/>
                </a:cubicBezTo>
                <a:cubicBezTo>
                  <a:pt x="1373928" y="111999"/>
                  <a:pt x="1374333" y="117384"/>
                  <a:pt x="1369759" y="122367"/>
                </a:cubicBezTo>
                <a:cubicBezTo>
                  <a:pt x="1365184" y="127351"/>
                  <a:pt x="1362011" y="139167"/>
                  <a:pt x="1360240" y="157816"/>
                </a:cubicBezTo>
                <a:cubicBezTo>
                  <a:pt x="1358470" y="176466"/>
                  <a:pt x="1356910" y="195223"/>
                  <a:pt x="1355562" y="214087"/>
                </a:cubicBezTo>
                <a:cubicBezTo>
                  <a:pt x="1354214" y="232952"/>
                  <a:pt x="1350235" y="249224"/>
                  <a:pt x="1343624" y="262905"/>
                </a:cubicBezTo>
                <a:cubicBezTo>
                  <a:pt x="1337013" y="276586"/>
                  <a:pt x="1326756" y="286986"/>
                  <a:pt x="1312853" y="294106"/>
                </a:cubicBezTo>
                <a:cubicBezTo>
                  <a:pt x="1298950" y="301226"/>
                  <a:pt x="1291472" y="299437"/>
                  <a:pt x="1290418" y="288739"/>
                </a:cubicBezTo>
                <a:cubicBezTo>
                  <a:pt x="1289364" y="278041"/>
                  <a:pt x="1283642" y="265866"/>
                  <a:pt x="1273253" y="252214"/>
                </a:cubicBezTo>
                <a:cubicBezTo>
                  <a:pt x="1262863" y="238562"/>
                  <a:pt x="1264269" y="234934"/>
                  <a:pt x="1277469" y="241330"/>
                </a:cubicBezTo>
                <a:cubicBezTo>
                  <a:pt x="1290669" y="247726"/>
                  <a:pt x="1299886" y="251325"/>
                  <a:pt x="1305120" y="252128"/>
                </a:cubicBezTo>
                <a:cubicBezTo>
                  <a:pt x="1310354" y="252931"/>
                  <a:pt x="1315227" y="248124"/>
                  <a:pt x="1319737" y="237706"/>
                </a:cubicBezTo>
                <a:cubicBezTo>
                  <a:pt x="1324247" y="227287"/>
                  <a:pt x="1327401" y="211510"/>
                  <a:pt x="1329201" y="190372"/>
                </a:cubicBezTo>
                <a:cubicBezTo>
                  <a:pt x="1331001" y="169235"/>
                  <a:pt x="1331901" y="151553"/>
                  <a:pt x="1331901" y="137328"/>
                </a:cubicBezTo>
                <a:cubicBezTo>
                  <a:pt x="1331901" y="124493"/>
                  <a:pt x="1330664" y="117248"/>
                  <a:pt x="1328190" y="115592"/>
                </a:cubicBezTo>
                <a:cubicBezTo>
                  <a:pt x="1325716" y="113935"/>
                  <a:pt x="1319568" y="114340"/>
                  <a:pt x="1309745" y="116807"/>
                </a:cubicBezTo>
                <a:lnTo>
                  <a:pt x="1281610" y="123862"/>
                </a:lnTo>
                <a:cubicBezTo>
                  <a:pt x="1274784" y="124794"/>
                  <a:pt x="1268718" y="122557"/>
                  <a:pt x="1263412" y="117151"/>
                </a:cubicBezTo>
                <a:cubicBezTo>
                  <a:pt x="1249688" y="132739"/>
                  <a:pt x="1235402" y="144734"/>
                  <a:pt x="1220552" y="153138"/>
                </a:cubicBezTo>
                <a:cubicBezTo>
                  <a:pt x="1216840" y="155239"/>
                  <a:pt x="1214045" y="156517"/>
                  <a:pt x="1212168" y="156973"/>
                </a:cubicBezTo>
                <a:lnTo>
                  <a:pt x="1210505" y="156340"/>
                </a:lnTo>
                <a:lnTo>
                  <a:pt x="1210187" y="161903"/>
                </a:lnTo>
                <a:cubicBezTo>
                  <a:pt x="1209981" y="169235"/>
                  <a:pt x="1210102" y="178298"/>
                  <a:pt x="1210550" y="189092"/>
                </a:cubicBezTo>
                <a:cubicBezTo>
                  <a:pt x="1211447" y="210682"/>
                  <a:pt x="1210737" y="227029"/>
                  <a:pt x="1208421" y="238136"/>
                </a:cubicBezTo>
                <a:cubicBezTo>
                  <a:pt x="1206105" y="249242"/>
                  <a:pt x="1202993" y="258176"/>
                  <a:pt x="1199085" y="264938"/>
                </a:cubicBezTo>
                <a:cubicBezTo>
                  <a:pt x="1195178" y="271699"/>
                  <a:pt x="1190994" y="271799"/>
                  <a:pt x="1186534" y="265239"/>
                </a:cubicBezTo>
                <a:cubicBezTo>
                  <a:pt x="1182074" y="258678"/>
                  <a:pt x="1178661" y="253229"/>
                  <a:pt x="1176295" y="248891"/>
                </a:cubicBezTo>
                <a:cubicBezTo>
                  <a:pt x="1173929" y="244553"/>
                  <a:pt x="1171617" y="242208"/>
                  <a:pt x="1169358" y="241857"/>
                </a:cubicBezTo>
                <a:cubicBezTo>
                  <a:pt x="1167099" y="241506"/>
                  <a:pt x="1155875" y="242979"/>
                  <a:pt x="1135684" y="246277"/>
                </a:cubicBezTo>
                <a:cubicBezTo>
                  <a:pt x="1130980" y="266382"/>
                  <a:pt x="1125613" y="271882"/>
                  <a:pt x="1119583" y="262776"/>
                </a:cubicBezTo>
                <a:cubicBezTo>
                  <a:pt x="1113553" y="253670"/>
                  <a:pt x="1110538" y="241545"/>
                  <a:pt x="1110538" y="226402"/>
                </a:cubicBezTo>
                <a:cubicBezTo>
                  <a:pt x="1110538" y="212133"/>
                  <a:pt x="1110097" y="194405"/>
                  <a:pt x="1109215" y="173218"/>
                </a:cubicBezTo>
                <a:cubicBezTo>
                  <a:pt x="1108333" y="152030"/>
                  <a:pt x="1105185" y="136693"/>
                  <a:pt x="1099772" y="127207"/>
                </a:cubicBezTo>
                <a:cubicBezTo>
                  <a:pt x="1094359" y="117721"/>
                  <a:pt x="1095280" y="112978"/>
                  <a:pt x="1102536" y="112978"/>
                </a:cubicBezTo>
                <a:cubicBezTo>
                  <a:pt x="1107326" y="112978"/>
                  <a:pt x="1112926" y="113415"/>
                  <a:pt x="1119336" y="114290"/>
                </a:cubicBezTo>
                <a:cubicBezTo>
                  <a:pt x="1126219" y="105643"/>
                  <a:pt x="1133898" y="92271"/>
                  <a:pt x="1142373" y="74173"/>
                </a:cubicBezTo>
                <a:cubicBezTo>
                  <a:pt x="1150848" y="56076"/>
                  <a:pt x="1153512" y="41818"/>
                  <a:pt x="1150364" y="31400"/>
                </a:cubicBezTo>
                <a:cubicBezTo>
                  <a:pt x="1147217" y="20982"/>
                  <a:pt x="1155143" y="19896"/>
                  <a:pt x="1174144" y="28141"/>
                </a:cubicBezTo>
                <a:cubicBezTo>
                  <a:pt x="1190348" y="35971"/>
                  <a:pt x="1195357" y="42865"/>
                  <a:pt x="1189169" y="48824"/>
                </a:cubicBezTo>
                <a:cubicBezTo>
                  <a:pt x="1182981" y="54782"/>
                  <a:pt x="1176317" y="63117"/>
                  <a:pt x="1169175" y="73829"/>
                </a:cubicBezTo>
                <a:cubicBezTo>
                  <a:pt x="1162034" y="84541"/>
                  <a:pt x="1151092" y="98028"/>
                  <a:pt x="1136350" y="114290"/>
                </a:cubicBezTo>
                <a:cubicBezTo>
                  <a:pt x="1153702" y="111795"/>
                  <a:pt x="1165762" y="107572"/>
                  <a:pt x="1172531" y="101621"/>
                </a:cubicBezTo>
                <a:cubicBezTo>
                  <a:pt x="1179299" y="95669"/>
                  <a:pt x="1186627" y="94615"/>
                  <a:pt x="1194514" y="98459"/>
                </a:cubicBezTo>
                <a:cubicBezTo>
                  <a:pt x="1202401" y="102302"/>
                  <a:pt x="1209303" y="106303"/>
                  <a:pt x="1215218" y="110461"/>
                </a:cubicBezTo>
                <a:cubicBezTo>
                  <a:pt x="1221133" y="114620"/>
                  <a:pt x="1222471" y="119499"/>
                  <a:pt x="1219230" y="125099"/>
                </a:cubicBezTo>
                <a:cubicBezTo>
                  <a:pt x="1215989" y="130699"/>
                  <a:pt x="1213508" y="137367"/>
                  <a:pt x="1211787" y="145104"/>
                </a:cubicBezTo>
                <a:cubicBezTo>
                  <a:pt x="1211357" y="147038"/>
                  <a:pt x="1211008" y="149405"/>
                  <a:pt x="1210742" y="152205"/>
                </a:cubicBezTo>
                <a:lnTo>
                  <a:pt x="1210721" y="152577"/>
                </a:lnTo>
                <a:lnTo>
                  <a:pt x="1211909" y="149843"/>
                </a:lnTo>
                <a:cubicBezTo>
                  <a:pt x="1213701" y="147010"/>
                  <a:pt x="1216410" y="143354"/>
                  <a:pt x="1220036" y="138877"/>
                </a:cubicBezTo>
                <a:cubicBezTo>
                  <a:pt x="1234541" y="120966"/>
                  <a:pt x="1247813" y="100491"/>
                  <a:pt x="1259852" y="77454"/>
                </a:cubicBezTo>
                <a:cubicBezTo>
                  <a:pt x="1271890" y="54416"/>
                  <a:pt x="1276336" y="37477"/>
                  <a:pt x="1273188" y="26636"/>
                </a:cubicBezTo>
                <a:cubicBezTo>
                  <a:pt x="1270828" y="18505"/>
                  <a:pt x="1272480" y="14353"/>
                  <a:pt x="1278145" y="14179"/>
                </a:cubicBezTo>
                <a:close/>
                <a:moveTo>
                  <a:pt x="436103" y="11061"/>
                </a:moveTo>
                <a:cubicBezTo>
                  <a:pt x="437927" y="10920"/>
                  <a:pt x="440281" y="11204"/>
                  <a:pt x="443163" y="11912"/>
                </a:cubicBezTo>
                <a:cubicBezTo>
                  <a:pt x="454692" y="14744"/>
                  <a:pt x="463494" y="18315"/>
                  <a:pt x="469567" y="22624"/>
                </a:cubicBezTo>
                <a:cubicBezTo>
                  <a:pt x="475640" y="26933"/>
                  <a:pt x="476425" y="32508"/>
                  <a:pt x="471922" y="39348"/>
                </a:cubicBezTo>
                <a:cubicBezTo>
                  <a:pt x="468545" y="44478"/>
                  <a:pt x="466434" y="56784"/>
                  <a:pt x="465590" y="76264"/>
                </a:cubicBezTo>
                <a:lnTo>
                  <a:pt x="465185" y="97257"/>
                </a:lnTo>
                <a:lnTo>
                  <a:pt x="480024" y="92062"/>
                </a:lnTo>
                <a:cubicBezTo>
                  <a:pt x="485023" y="91175"/>
                  <a:pt x="489238" y="91425"/>
                  <a:pt x="492669" y="92812"/>
                </a:cubicBezTo>
                <a:cubicBezTo>
                  <a:pt x="499531" y="95587"/>
                  <a:pt x="501814" y="99355"/>
                  <a:pt x="499520" y="104116"/>
                </a:cubicBezTo>
                <a:cubicBezTo>
                  <a:pt x="497226" y="108877"/>
                  <a:pt x="485718" y="113853"/>
                  <a:pt x="464996" y="119044"/>
                </a:cubicBezTo>
                <a:lnTo>
                  <a:pt x="463813" y="156149"/>
                </a:lnTo>
                <a:cubicBezTo>
                  <a:pt x="485409" y="146240"/>
                  <a:pt x="493960" y="144971"/>
                  <a:pt x="489464" y="152342"/>
                </a:cubicBezTo>
                <a:cubicBezTo>
                  <a:pt x="484968" y="159713"/>
                  <a:pt x="476418" y="167177"/>
                  <a:pt x="463813" y="174734"/>
                </a:cubicBezTo>
                <a:cubicBezTo>
                  <a:pt x="463813" y="212306"/>
                  <a:pt x="464035" y="238179"/>
                  <a:pt x="464480" y="252354"/>
                </a:cubicBezTo>
                <a:cubicBezTo>
                  <a:pt x="464924" y="266529"/>
                  <a:pt x="460640" y="279034"/>
                  <a:pt x="451627" y="289868"/>
                </a:cubicBezTo>
                <a:cubicBezTo>
                  <a:pt x="442614" y="300702"/>
                  <a:pt x="436384" y="302000"/>
                  <a:pt x="432935" y="293762"/>
                </a:cubicBezTo>
                <a:cubicBezTo>
                  <a:pt x="429486" y="285523"/>
                  <a:pt x="422947" y="276048"/>
                  <a:pt x="413317" y="265336"/>
                </a:cubicBezTo>
                <a:cubicBezTo>
                  <a:pt x="403688" y="254623"/>
                  <a:pt x="404928" y="250845"/>
                  <a:pt x="417039" y="254000"/>
                </a:cubicBezTo>
                <a:cubicBezTo>
                  <a:pt x="429149" y="257155"/>
                  <a:pt x="435900" y="258162"/>
                  <a:pt x="437291" y="257022"/>
                </a:cubicBezTo>
                <a:cubicBezTo>
                  <a:pt x="438682" y="255882"/>
                  <a:pt x="439599" y="248920"/>
                  <a:pt x="440044" y="236135"/>
                </a:cubicBezTo>
                <a:cubicBezTo>
                  <a:pt x="440488" y="223351"/>
                  <a:pt x="440711" y="206641"/>
                  <a:pt x="440711" y="186006"/>
                </a:cubicBezTo>
                <a:cubicBezTo>
                  <a:pt x="414769" y="204218"/>
                  <a:pt x="399379" y="216192"/>
                  <a:pt x="394539" y="221928"/>
                </a:cubicBezTo>
                <a:cubicBezTo>
                  <a:pt x="389699" y="227664"/>
                  <a:pt x="381787" y="225072"/>
                  <a:pt x="370802" y="214152"/>
                </a:cubicBezTo>
                <a:cubicBezTo>
                  <a:pt x="359818" y="203232"/>
                  <a:pt x="359283" y="196936"/>
                  <a:pt x="369200" y="195266"/>
                </a:cubicBezTo>
                <a:cubicBezTo>
                  <a:pt x="379116" y="193595"/>
                  <a:pt x="389731" y="190369"/>
                  <a:pt x="401046" y="185586"/>
                </a:cubicBezTo>
                <a:cubicBezTo>
                  <a:pt x="412360" y="180804"/>
                  <a:pt x="425582" y="173788"/>
                  <a:pt x="440711" y="164538"/>
                </a:cubicBezTo>
                <a:lnTo>
                  <a:pt x="440711" y="125260"/>
                </a:lnTo>
                <a:cubicBezTo>
                  <a:pt x="431605" y="128774"/>
                  <a:pt x="422725" y="131678"/>
                  <a:pt x="414070" y="133972"/>
                </a:cubicBezTo>
                <a:cubicBezTo>
                  <a:pt x="405416" y="136267"/>
                  <a:pt x="396894" y="134567"/>
                  <a:pt x="388505" y="128874"/>
                </a:cubicBezTo>
                <a:cubicBezTo>
                  <a:pt x="380116" y="123181"/>
                  <a:pt x="381773" y="118918"/>
                  <a:pt x="393474" y="116086"/>
                </a:cubicBezTo>
                <a:cubicBezTo>
                  <a:pt x="405176" y="113254"/>
                  <a:pt x="420936" y="108948"/>
                  <a:pt x="440754" y="103169"/>
                </a:cubicBezTo>
                <a:cubicBezTo>
                  <a:pt x="441629" y="60995"/>
                  <a:pt x="439366" y="34534"/>
                  <a:pt x="433967" y="23786"/>
                </a:cubicBezTo>
                <a:cubicBezTo>
                  <a:pt x="429918" y="15725"/>
                  <a:pt x="430630" y="11483"/>
                  <a:pt x="436103" y="11061"/>
                </a:cubicBezTo>
                <a:close/>
                <a:moveTo>
                  <a:pt x="2949118" y="11022"/>
                </a:moveTo>
                <a:cubicBezTo>
                  <a:pt x="2950943" y="10393"/>
                  <a:pt x="2953907" y="10431"/>
                  <a:pt x="2958008" y="11137"/>
                </a:cubicBezTo>
                <a:cubicBezTo>
                  <a:pt x="2966210" y="12550"/>
                  <a:pt x="2972986" y="14733"/>
                  <a:pt x="2978335" y="17687"/>
                </a:cubicBezTo>
                <a:cubicBezTo>
                  <a:pt x="2983684" y="20641"/>
                  <a:pt x="2985129" y="23925"/>
                  <a:pt x="2982670" y="27539"/>
                </a:cubicBezTo>
                <a:cubicBezTo>
                  <a:pt x="2980210" y="31153"/>
                  <a:pt x="2977396" y="34888"/>
                  <a:pt x="2974226" y="38746"/>
                </a:cubicBezTo>
                <a:cubicBezTo>
                  <a:pt x="2977152" y="38746"/>
                  <a:pt x="2984161" y="36717"/>
                  <a:pt x="2995253" y="32659"/>
                </a:cubicBezTo>
                <a:cubicBezTo>
                  <a:pt x="3006345" y="28600"/>
                  <a:pt x="3014612" y="29884"/>
                  <a:pt x="3020055" y="36509"/>
                </a:cubicBezTo>
                <a:cubicBezTo>
                  <a:pt x="3025497" y="43134"/>
                  <a:pt x="3023862" y="47873"/>
                  <a:pt x="3015150" y="50727"/>
                </a:cubicBezTo>
                <a:cubicBezTo>
                  <a:pt x="3006438" y="53581"/>
                  <a:pt x="2997354" y="55467"/>
                  <a:pt x="2987897" y="56384"/>
                </a:cubicBezTo>
                <a:cubicBezTo>
                  <a:pt x="2978439" y="57302"/>
                  <a:pt x="2971287" y="56865"/>
                  <a:pt x="2966440" y="55072"/>
                </a:cubicBezTo>
                <a:cubicBezTo>
                  <a:pt x="2956459" y="70502"/>
                  <a:pt x="2942861" y="83133"/>
                  <a:pt x="2925646" y="92963"/>
                </a:cubicBezTo>
                <a:cubicBezTo>
                  <a:pt x="2908430" y="102793"/>
                  <a:pt x="2903719" y="102782"/>
                  <a:pt x="2911513" y="92930"/>
                </a:cubicBezTo>
                <a:cubicBezTo>
                  <a:pt x="2919307" y="83079"/>
                  <a:pt x="2925646" y="74600"/>
                  <a:pt x="2930529" y="67495"/>
                </a:cubicBezTo>
                <a:cubicBezTo>
                  <a:pt x="2935411" y="60389"/>
                  <a:pt x="2939613" y="53101"/>
                  <a:pt x="2943134" y="45629"/>
                </a:cubicBezTo>
                <a:cubicBezTo>
                  <a:pt x="2946654" y="38158"/>
                  <a:pt x="2948414" y="32279"/>
                  <a:pt x="2948414" y="27991"/>
                </a:cubicBezTo>
                <a:cubicBezTo>
                  <a:pt x="2948414" y="23201"/>
                  <a:pt x="2947962" y="18842"/>
                  <a:pt x="2947059" y="14913"/>
                </a:cubicBezTo>
                <a:cubicBezTo>
                  <a:pt x="2946607" y="12948"/>
                  <a:pt x="2947294" y="11651"/>
                  <a:pt x="2949118" y="11022"/>
                </a:cubicBezTo>
                <a:close/>
                <a:moveTo>
                  <a:pt x="805655" y="10944"/>
                </a:moveTo>
                <a:cubicBezTo>
                  <a:pt x="809498" y="9660"/>
                  <a:pt x="816500" y="11589"/>
                  <a:pt x="826660" y="16730"/>
                </a:cubicBezTo>
                <a:cubicBezTo>
                  <a:pt x="836820" y="21871"/>
                  <a:pt x="840322" y="27475"/>
                  <a:pt x="837167" y="33540"/>
                </a:cubicBezTo>
                <a:cubicBezTo>
                  <a:pt x="834013" y="39606"/>
                  <a:pt x="832435" y="61576"/>
                  <a:pt x="832435" y="99448"/>
                </a:cubicBezTo>
                <a:lnTo>
                  <a:pt x="854462" y="95512"/>
                </a:lnTo>
                <a:cubicBezTo>
                  <a:pt x="865016" y="92744"/>
                  <a:pt x="872534" y="93945"/>
                  <a:pt x="877015" y="99115"/>
                </a:cubicBezTo>
                <a:cubicBezTo>
                  <a:pt x="881497" y="104284"/>
                  <a:pt x="879134" y="108576"/>
                  <a:pt x="869928" y="111989"/>
                </a:cubicBezTo>
                <a:cubicBezTo>
                  <a:pt x="860721" y="115402"/>
                  <a:pt x="847779" y="118305"/>
                  <a:pt x="831102" y="120700"/>
                </a:cubicBezTo>
                <a:lnTo>
                  <a:pt x="831102" y="125605"/>
                </a:lnTo>
                <a:cubicBezTo>
                  <a:pt x="844883" y="127225"/>
                  <a:pt x="855749" y="130817"/>
                  <a:pt x="863700" y="136381"/>
                </a:cubicBezTo>
                <a:cubicBezTo>
                  <a:pt x="871652" y="141945"/>
                  <a:pt x="874115" y="149130"/>
                  <a:pt x="871089" y="157935"/>
                </a:cubicBezTo>
                <a:cubicBezTo>
                  <a:pt x="868064" y="166740"/>
                  <a:pt x="861539" y="166281"/>
                  <a:pt x="851515" y="156558"/>
                </a:cubicBezTo>
                <a:cubicBezTo>
                  <a:pt x="841491" y="146835"/>
                  <a:pt x="834687" y="140002"/>
                  <a:pt x="831102" y="136059"/>
                </a:cubicBezTo>
                <a:cubicBezTo>
                  <a:pt x="831102" y="144376"/>
                  <a:pt x="829793" y="152980"/>
                  <a:pt x="827176" y="161871"/>
                </a:cubicBezTo>
                <a:cubicBezTo>
                  <a:pt x="824559" y="170762"/>
                  <a:pt x="820257" y="171257"/>
                  <a:pt x="814270" y="163355"/>
                </a:cubicBezTo>
                <a:cubicBezTo>
                  <a:pt x="808283" y="155454"/>
                  <a:pt x="805963" y="148678"/>
                  <a:pt x="807311" y="143028"/>
                </a:cubicBezTo>
                <a:cubicBezTo>
                  <a:pt x="808659" y="137378"/>
                  <a:pt x="809297" y="132352"/>
                  <a:pt x="809226" y="127949"/>
                </a:cubicBezTo>
                <a:cubicBezTo>
                  <a:pt x="791329" y="155310"/>
                  <a:pt x="772249" y="173401"/>
                  <a:pt x="751987" y="182220"/>
                </a:cubicBezTo>
                <a:cubicBezTo>
                  <a:pt x="731724" y="191039"/>
                  <a:pt x="726895" y="190451"/>
                  <a:pt x="737499" y="180456"/>
                </a:cubicBezTo>
                <a:cubicBezTo>
                  <a:pt x="748104" y="170461"/>
                  <a:pt x="758960" y="159688"/>
                  <a:pt x="770066" y="148137"/>
                </a:cubicBezTo>
                <a:cubicBezTo>
                  <a:pt x="781173" y="136586"/>
                  <a:pt x="788863" y="128057"/>
                  <a:pt x="793136" y="122550"/>
                </a:cubicBezTo>
                <a:cubicBezTo>
                  <a:pt x="784188" y="126938"/>
                  <a:pt x="776845" y="129613"/>
                  <a:pt x="771109" y="130574"/>
                </a:cubicBezTo>
                <a:cubicBezTo>
                  <a:pt x="765373" y="131534"/>
                  <a:pt x="758386" y="128161"/>
                  <a:pt x="750147" y="120453"/>
                </a:cubicBezTo>
                <a:cubicBezTo>
                  <a:pt x="741909" y="112745"/>
                  <a:pt x="743350" y="109350"/>
                  <a:pt x="754471" y="110268"/>
                </a:cubicBezTo>
                <a:cubicBezTo>
                  <a:pt x="765592" y="111186"/>
                  <a:pt x="783879" y="109185"/>
                  <a:pt x="809333" y="104266"/>
                </a:cubicBezTo>
                <a:lnTo>
                  <a:pt x="809333" y="57697"/>
                </a:lnTo>
                <a:cubicBezTo>
                  <a:pt x="809333" y="39628"/>
                  <a:pt x="807759" y="27639"/>
                  <a:pt x="804612" y="21731"/>
                </a:cubicBezTo>
                <a:cubicBezTo>
                  <a:pt x="801464" y="15823"/>
                  <a:pt x="801812" y="12227"/>
                  <a:pt x="805655" y="10944"/>
                </a:cubicBezTo>
                <a:close/>
                <a:moveTo>
                  <a:pt x="2695439" y="7037"/>
                </a:moveTo>
                <a:cubicBezTo>
                  <a:pt x="2697067" y="6899"/>
                  <a:pt x="2699154" y="7187"/>
                  <a:pt x="2701702" y="7900"/>
                </a:cubicBezTo>
                <a:cubicBezTo>
                  <a:pt x="2711890" y="10754"/>
                  <a:pt x="2721140" y="14730"/>
                  <a:pt x="2729450" y="19828"/>
                </a:cubicBezTo>
                <a:cubicBezTo>
                  <a:pt x="2737760" y="24926"/>
                  <a:pt x="2739434" y="31590"/>
                  <a:pt x="2734473" y="39821"/>
                </a:cubicBezTo>
                <a:cubicBezTo>
                  <a:pt x="2729511" y="48053"/>
                  <a:pt x="2727453" y="74231"/>
                  <a:pt x="2728299" y="118356"/>
                </a:cubicBezTo>
                <a:cubicBezTo>
                  <a:pt x="2748418" y="115731"/>
                  <a:pt x="2762773" y="113276"/>
                  <a:pt x="2771363" y="110988"/>
                </a:cubicBezTo>
                <a:cubicBezTo>
                  <a:pt x="2779953" y="108701"/>
                  <a:pt x="2789342" y="110519"/>
                  <a:pt x="2799530" y="116441"/>
                </a:cubicBezTo>
                <a:cubicBezTo>
                  <a:pt x="2809719" y="122364"/>
                  <a:pt x="2809966" y="126881"/>
                  <a:pt x="2800273" y="129993"/>
                </a:cubicBezTo>
                <a:cubicBezTo>
                  <a:pt x="2790579" y="133105"/>
                  <a:pt x="2766630" y="136360"/>
                  <a:pt x="2728428" y="139758"/>
                </a:cubicBezTo>
                <a:cubicBezTo>
                  <a:pt x="2728428" y="191641"/>
                  <a:pt x="2727948" y="234088"/>
                  <a:pt x="2726987" y="267099"/>
                </a:cubicBezTo>
                <a:cubicBezTo>
                  <a:pt x="2726026" y="300111"/>
                  <a:pt x="2721498" y="316892"/>
                  <a:pt x="2713403" y="317444"/>
                </a:cubicBezTo>
                <a:cubicBezTo>
                  <a:pt x="2705308" y="317996"/>
                  <a:pt x="2701261" y="301602"/>
                  <a:pt x="2701261" y="268261"/>
                </a:cubicBezTo>
                <a:lnTo>
                  <a:pt x="2701261" y="142813"/>
                </a:lnTo>
                <a:cubicBezTo>
                  <a:pt x="2681543" y="147187"/>
                  <a:pt x="2666590" y="150528"/>
                  <a:pt x="2656401" y="152837"/>
                </a:cubicBezTo>
                <a:cubicBezTo>
                  <a:pt x="2646212" y="155145"/>
                  <a:pt x="2636296" y="152320"/>
                  <a:pt x="2626652" y="144362"/>
                </a:cubicBezTo>
                <a:cubicBezTo>
                  <a:pt x="2617008" y="136403"/>
                  <a:pt x="2617309" y="132115"/>
                  <a:pt x="2627556" y="131498"/>
                </a:cubicBezTo>
                <a:cubicBezTo>
                  <a:pt x="2637802" y="130882"/>
                  <a:pt x="2647772" y="130129"/>
                  <a:pt x="2657466" y="129240"/>
                </a:cubicBezTo>
                <a:cubicBezTo>
                  <a:pt x="2667160" y="128351"/>
                  <a:pt x="2681758" y="126279"/>
                  <a:pt x="2701261" y="123023"/>
                </a:cubicBezTo>
                <a:cubicBezTo>
                  <a:pt x="2701261" y="91289"/>
                  <a:pt x="2701045" y="68839"/>
                  <a:pt x="2700615" y="55675"/>
                </a:cubicBezTo>
                <a:cubicBezTo>
                  <a:pt x="2700185" y="42510"/>
                  <a:pt x="2697711" y="30543"/>
                  <a:pt x="2693194" y="19774"/>
                </a:cubicBezTo>
                <a:cubicBezTo>
                  <a:pt x="2689806" y="11697"/>
                  <a:pt x="2690555" y="7451"/>
                  <a:pt x="2695439" y="7037"/>
                </a:cubicBezTo>
                <a:close/>
                <a:moveTo>
                  <a:pt x="1913831" y="2921"/>
                </a:moveTo>
                <a:cubicBezTo>
                  <a:pt x="1915392" y="2634"/>
                  <a:pt x="1917463" y="2666"/>
                  <a:pt x="1920042" y="3017"/>
                </a:cubicBezTo>
                <a:cubicBezTo>
                  <a:pt x="1930360" y="4423"/>
                  <a:pt x="1939610" y="6721"/>
                  <a:pt x="1947791" y="9911"/>
                </a:cubicBezTo>
                <a:cubicBezTo>
                  <a:pt x="1955972" y="13102"/>
                  <a:pt x="1958488" y="18146"/>
                  <a:pt x="1955341" y="25044"/>
                </a:cubicBezTo>
                <a:cubicBezTo>
                  <a:pt x="1952193" y="31942"/>
                  <a:pt x="1955222" y="52692"/>
                  <a:pt x="1964429" y="87295"/>
                </a:cubicBezTo>
                <a:cubicBezTo>
                  <a:pt x="1976532" y="83896"/>
                  <a:pt x="1986975" y="81024"/>
                  <a:pt x="1995759" y="78680"/>
                </a:cubicBezTo>
                <a:cubicBezTo>
                  <a:pt x="2004542" y="76335"/>
                  <a:pt x="2011587" y="78755"/>
                  <a:pt x="2016892" y="85940"/>
                </a:cubicBezTo>
                <a:cubicBezTo>
                  <a:pt x="2022198" y="93124"/>
                  <a:pt x="2018646" y="98322"/>
                  <a:pt x="2006234" y="101535"/>
                </a:cubicBezTo>
                <a:cubicBezTo>
                  <a:pt x="1993823" y="104747"/>
                  <a:pt x="1982483" y="107737"/>
                  <a:pt x="1972216" y="110504"/>
                </a:cubicBezTo>
                <a:cubicBezTo>
                  <a:pt x="1977608" y="126709"/>
                  <a:pt x="1982956" y="141834"/>
                  <a:pt x="1988262" y="155880"/>
                </a:cubicBezTo>
                <a:cubicBezTo>
                  <a:pt x="1993568" y="169927"/>
                  <a:pt x="1998100" y="181259"/>
                  <a:pt x="2001857" y="189877"/>
                </a:cubicBezTo>
                <a:cubicBezTo>
                  <a:pt x="2007206" y="178807"/>
                  <a:pt x="2011225" y="168901"/>
                  <a:pt x="2013913" y="160161"/>
                </a:cubicBezTo>
                <a:cubicBezTo>
                  <a:pt x="2016602" y="151421"/>
                  <a:pt x="2016821" y="142716"/>
                  <a:pt x="2014569" y="134047"/>
                </a:cubicBezTo>
                <a:cubicBezTo>
                  <a:pt x="2012318" y="125379"/>
                  <a:pt x="2015498" y="122755"/>
                  <a:pt x="2024109" y="126175"/>
                </a:cubicBezTo>
                <a:cubicBezTo>
                  <a:pt x="2032720" y="129595"/>
                  <a:pt x="2040170" y="134424"/>
                  <a:pt x="2046458" y="140662"/>
                </a:cubicBezTo>
                <a:cubicBezTo>
                  <a:pt x="2052747" y="146900"/>
                  <a:pt x="2053091" y="152804"/>
                  <a:pt x="2047491" y="158376"/>
                </a:cubicBezTo>
                <a:cubicBezTo>
                  <a:pt x="2041891" y="163947"/>
                  <a:pt x="2037575" y="171074"/>
                  <a:pt x="2034542" y="179757"/>
                </a:cubicBezTo>
                <a:cubicBezTo>
                  <a:pt x="2031509" y="188440"/>
                  <a:pt x="2026027" y="200009"/>
                  <a:pt x="2018097" y="214464"/>
                </a:cubicBezTo>
                <a:cubicBezTo>
                  <a:pt x="2037442" y="243029"/>
                  <a:pt x="2051764" y="260471"/>
                  <a:pt x="2061064" y="266788"/>
                </a:cubicBezTo>
                <a:cubicBezTo>
                  <a:pt x="2070363" y="273104"/>
                  <a:pt x="2075852" y="273732"/>
                  <a:pt x="2077530" y="268670"/>
                </a:cubicBezTo>
                <a:cubicBezTo>
                  <a:pt x="2079208" y="263608"/>
                  <a:pt x="2082650" y="254609"/>
                  <a:pt x="2087855" y="241674"/>
                </a:cubicBezTo>
                <a:cubicBezTo>
                  <a:pt x="2093061" y="228739"/>
                  <a:pt x="2095993" y="233694"/>
                  <a:pt x="2096653" y="256538"/>
                </a:cubicBezTo>
                <a:cubicBezTo>
                  <a:pt x="2097312" y="279382"/>
                  <a:pt x="2098782" y="295382"/>
                  <a:pt x="2101062" y="304538"/>
                </a:cubicBezTo>
                <a:cubicBezTo>
                  <a:pt x="2103342" y="313694"/>
                  <a:pt x="2097596" y="316631"/>
                  <a:pt x="2083822" y="313347"/>
                </a:cubicBezTo>
                <a:cubicBezTo>
                  <a:pt x="2070048" y="310063"/>
                  <a:pt x="2055751" y="301469"/>
                  <a:pt x="2040930" y="287567"/>
                </a:cubicBezTo>
                <a:cubicBezTo>
                  <a:pt x="2026110" y="273664"/>
                  <a:pt x="2011960" y="255104"/>
                  <a:pt x="1998480" y="231887"/>
                </a:cubicBezTo>
                <a:cubicBezTo>
                  <a:pt x="1985143" y="248622"/>
                  <a:pt x="1970656" y="259331"/>
                  <a:pt x="1955018" y="264013"/>
                </a:cubicBezTo>
                <a:cubicBezTo>
                  <a:pt x="1939380" y="268695"/>
                  <a:pt x="1937505" y="265615"/>
                  <a:pt x="1949393" y="254774"/>
                </a:cubicBezTo>
                <a:cubicBezTo>
                  <a:pt x="1961281" y="243933"/>
                  <a:pt x="1973779" y="229571"/>
                  <a:pt x="1986886" y="211689"/>
                </a:cubicBezTo>
                <a:cubicBezTo>
                  <a:pt x="1979013" y="197435"/>
                  <a:pt x="1971925" y="182216"/>
                  <a:pt x="1965623" y="166033"/>
                </a:cubicBezTo>
                <a:cubicBezTo>
                  <a:pt x="1959320" y="149850"/>
                  <a:pt x="1953373" y="133112"/>
                  <a:pt x="1947780" y="115817"/>
                </a:cubicBezTo>
                <a:cubicBezTo>
                  <a:pt x="1931619" y="120191"/>
                  <a:pt x="1916640" y="123758"/>
                  <a:pt x="1902845" y="126519"/>
                </a:cubicBezTo>
                <a:cubicBezTo>
                  <a:pt x="1889050" y="129279"/>
                  <a:pt x="1879327" y="130975"/>
                  <a:pt x="1873677" y="131606"/>
                </a:cubicBezTo>
                <a:lnTo>
                  <a:pt x="1873677" y="181790"/>
                </a:lnTo>
                <a:cubicBezTo>
                  <a:pt x="1888835" y="177703"/>
                  <a:pt x="1899335" y="172182"/>
                  <a:pt x="1905179" y="165227"/>
                </a:cubicBezTo>
                <a:cubicBezTo>
                  <a:pt x="1911022" y="158272"/>
                  <a:pt x="1916816" y="156009"/>
                  <a:pt x="1922559" y="158440"/>
                </a:cubicBezTo>
                <a:cubicBezTo>
                  <a:pt x="1928302" y="160871"/>
                  <a:pt x="1934637" y="163925"/>
                  <a:pt x="1941563" y="167604"/>
                </a:cubicBezTo>
                <a:cubicBezTo>
                  <a:pt x="1948490" y="171282"/>
                  <a:pt x="1950573" y="175512"/>
                  <a:pt x="1947812" y="180295"/>
                </a:cubicBezTo>
                <a:cubicBezTo>
                  <a:pt x="1945052" y="185077"/>
                  <a:pt x="1943234" y="190967"/>
                  <a:pt x="1942359" y="197965"/>
                </a:cubicBezTo>
                <a:cubicBezTo>
                  <a:pt x="1941485" y="204963"/>
                  <a:pt x="1940595" y="215751"/>
                  <a:pt x="1939692" y="230328"/>
                </a:cubicBezTo>
                <a:cubicBezTo>
                  <a:pt x="1938789" y="244904"/>
                  <a:pt x="1935469" y="256251"/>
                  <a:pt x="1929733" y="264368"/>
                </a:cubicBezTo>
                <a:cubicBezTo>
                  <a:pt x="1923997" y="272484"/>
                  <a:pt x="1917519" y="278998"/>
                  <a:pt x="1910298" y="283910"/>
                </a:cubicBezTo>
                <a:cubicBezTo>
                  <a:pt x="1903078" y="288821"/>
                  <a:pt x="1898346" y="287344"/>
                  <a:pt x="1896101" y="279479"/>
                </a:cubicBezTo>
                <a:cubicBezTo>
                  <a:pt x="1893857" y="271613"/>
                  <a:pt x="1888182" y="262138"/>
                  <a:pt x="1879076" y="251053"/>
                </a:cubicBezTo>
                <a:cubicBezTo>
                  <a:pt x="1869970" y="239968"/>
                  <a:pt x="1871243" y="236899"/>
                  <a:pt x="1882894" y="241846"/>
                </a:cubicBezTo>
                <a:cubicBezTo>
                  <a:pt x="1894546" y="246794"/>
                  <a:pt x="1901766" y="248619"/>
                  <a:pt x="1904555" y="247321"/>
                </a:cubicBezTo>
                <a:cubicBezTo>
                  <a:pt x="1907344" y="246023"/>
                  <a:pt x="1909843" y="237053"/>
                  <a:pt x="1912051" y="220411"/>
                </a:cubicBezTo>
                <a:cubicBezTo>
                  <a:pt x="1914260" y="203770"/>
                  <a:pt x="1915073" y="193649"/>
                  <a:pt x="1914493" y="190050"/>
                </a:cubicBezTo>
                <a:cubicBezTo>
                  <a:pt x="1913912" y="186450"/>
                  <a:pt x="1912170" y="185500"/>
                  <a:pt x="1909266" y="187199"/>
                </a:cubicBezTo>
                <a:cubicBezTo>
                  <a:pt x="1906362" y="188899"/>
                  <a:pt x="1900726" y="191139"/>
                  <a:pt x="1892359" y="193921"/>
                </a:cubicBezTo>
                <a:cubicBezTo>
                  <a:pt x="1883991" y="196703"/>
                  <a:pt x="1877606" y="198417"/>
                  <a:pt x="1873204" y="199062"/>
                </a:cubicBezTo>
                <a:cubicBezTo>
                  <a:pt x="1870694" y="218336"/>
                  <a:pt x="1864284" y="235702"/>
                  <a:pt x="1853973" y="251160"/>
                </a:cubicBezTo>
                <a:cubicBezTo>
                  <a:pt x="1843663" y="266619"/>
                  <a:pt x="1829943" y="277396"/>
                  <a:pt x="1812813" y="283490"/>
                </a:cubicBezTo>
                <a:cubicBezTo>
                  <a:pt x="1795684" y="289585"/>
                  <a:pt x="1792153" y="288122"/>
                  <a:pt x="1802220" y="279102"/>
                </a:cubicBezTo>
                <a:cubicBezTo>
                  <a:pt x="1812286" y="270082"/>
                  <a:pt x="1821740" y="258051"/>
                  <a:pt x="1830581" y="243008"/>
                </a:cubicBezTo>
                <a:cubicBezTo>
                  <a:pt x="1839422" y="227965"/>
                  <a:pt x="1844513" y="211585"/>
                  <a:pt x="1845853" y="193868"/>
                </a:cubicBezTo>
                <a:cubicBezTo>
                  <a:pt x="1847194" y="176150"/>
                  <a:pt x="1847208" y="161652"/>
                  <a:pt x="1845896" y="150374"/>
                </a:cubicBezTo>
                <a:cubicBezTo>
                  <a:pt x="1844584" y="139095"/>
                  <a:pt x="1841885" y="129817"/>
                  <a:pt x="1837798" y="122539"/>
                </a:cubicBezTo>
                <a:cubicBezTo>
                  <a:pt x="1833711" y="115262"/>
                  <a:pt x="1835295" y="111623"/>
                  <a:pt x="1842551" y="111623"/>
                </a:cubicBezTo>
                <a:cubicBezTo>
                  <a:pt x="1848230" y="111623"/>
                  <a:pt x="1854128" y="112067"/>
                  <a:pt x="1860244" y="112957"/>
                </a:cubicBezTo>
                <a:cubicBezTo>
                  <a:pt x="1866360" y="113846"/>
                  <a:pt x="1876627" y="112749"/>
                  <a:pt x="1891046" y="109665"/>
                </a:cubicBezTo>
                <a:cubicBezTo>
                  <a:pt x="1905465" y="106582"/>
                  <a:pt x="1922118" y="101821"/>
                  <a:pt x="1941004" y="95383"/>
                </a:cubicBezTo>
                <a:cubicBezTo>
                  <a:pt x="1928657" y="50010"/>
                  <a:pt x="1919497" y="22922"/>
                  <a:pt x="1913525" y="14117"/>
                </a:cubicBezTo>
                <a:cubicBezTo>
                  <a:pt x="1909045" y="7513"/>
                  <a:pt x="1909147" y="3781"/>
                  <a:pt x="1913831" y="2921"/>
                </a:cubicBezTo>
                <a:close/>
                <a:moveTo>
                  <a:pt x="2272158" y="2416"/>
                </a:moveTo>
                <a:cubicBezTo>
                  <a:pt x="2273879" y="2292"/>
                  <a:pt x="2276112" y="2524"/>
                  <a:pt x="2278856" y="3114"/>
                </a:cubicBezTo>
                <a:cubicBezTo>
                  <a:pt x="2289833" y="5473"/>
                  <a:pt x="2298409" y="8291"/>
                  <a:pt x="2304582" y="11568"/>
                </a:cubicBezTo>
                <a:cubicBezTo>
                  <a:pt x="2310756" y="14844"/>
                  <a:pt x="2312692" y="18637"/>
                  <a:pt x="2310390" y="22947"/>
                </a:cubicBezTo>
                <a:cubicBezTo>
                  <a:pt x="2308088" y="27256"/>
                  <a:pt x="2306084" y="38359"/>
                  <a:pt x="2304378" y="56255"/>
                </a:cubicBezTo>
                <a:cubicBezTo>
                  <a:pt x="2313068" y="55381"/>
                  <a:pt x="2324483" y="53362"/>
                  <a:pt x="2338622" y="50200"/>
                </a:cubicBezTo>
                <a:cubicBezTo>
                  <a:pt x="2352762" y="47038"/>
                  <a:pt x="2362739" y="48784"/>
                  <a:pt x="2368554" y="55438"/>
                </a:cubicBezTo>
                <a:cubicBezTo>
                  <a:pt x="2374369" y="62092"/>
                  <a:pt x="2368751" y="67742"/>
                  <a:pt x="2351701" y="72388"/>
                </a:cubicBezTo>
                <a:cubicBezTo>
                  <a:pt x="2334650" y="77034"/>
                  <a:pt x="2318833" y="80541"/>
                  <a:pt x="2304249" y="82907"/>
                </a:cubicBezTo>
                <a:lnTo>
                  <a:pt x="2303044" y="138597"/>
                </a:lnTo>
                <a:cubicBezTo>
                  <a:pt x="2317499" y="137794"/>
                  <a:pt x="2329731" y="136711"/>
                  <a:pt x="2339741" y="135349"/>
                </a:cubicBezTo>
                <a:cubicBezTo>
                  <a:pt x="2349750" y="133986"/>
                  <a:pt x="2361871" y="131714"/>
                  <a:pt x="2376104" y="128530"/>
                </a:cubicBezTo>
                <a:cubicBezTo>
                  <a:pt x="2390337" y="125346"/>
                  <a:pt x="2402637" y="128953"/>
                  <a:pt x="2413005" y="139350"/>
                </a:cubicBezTo>
                <a:cubicBezTo>
                  <a:pt x="2423373" y="149746"/>
                  <a:pt x="2421337" y="154945"/>
                  <a:pt x="2406896" y="154945"/>
                </a:cubicBezTo>
                <a:cubicBezTo>
                  <a:pt x="2396184" y="154945"/>
                  <a:pt x="2380962" y="155396"/>
                  <a:pt x="2361230" y="156300"/>
                </a:cubicBezTo>
                <a:lnTo>
                  <a:pt x="2303608" y="159985"/>
                </a:lnTo>
                <a:lnTo>
                  <a:pt x="2356271" y="202794"/>
                </a:lnTo>
                <a:cubicBezTo>
                  <a:pt x="2375494" y="217099"/>
                  <a:pt x="2391943" y="226900"/>
                  <a:pt x="2405616" y="232199"/>
                </a:cubicBezTo>
                <a:cubicBezTo>
                  <a:pt x="2419289" y="237498"/>
                  <a:pt x="2433730" y="242922"/>
                  <a:pt x="2448938" y="248472"/>
                </a:cubicBezTo>
                <a:cubicBezTo>
                  <a:pt x="2464146" y="254021"/>
                  <a:pt x="2463744" y="258040"/>
                  <a:pt x="2447733" y="260528"/>
                </a:cubicBezTo>
                <a:cubicBezTo>
                  <a:pt x="2431723" y="263016"/>
                  <a:pt x="2416568" y="264490"/>
                  <a:pt x="2402271" y="264948"/>
                </a:cubicBezTo>
                <a:cubicBezTo>
                  <a:pt x="2387974" y="265407"/>
                  <a:pt x="2373878" y="258234"/>
                  <a:pt x="2359982" y="243427"/>
                </a:cubicBezTo>
                <a:cubicBezTo>
                  <a:pt x="2346086" y="228621"/>
                  <a:pt x="2327107" y="206777"/>
                  <a:pt x="2303044" y="177896"/>
                </a:cubicBezTo>
                <a:lnTo>
                  <a:pt x="2303044" y="246665"/>
                </a:lnTo>
                <a:cubicBezTo>
                  <a:pt x="2303044" y="263916"/>
                  <a:pt x="2301345" y="281737"/>
                  <a:pt x="2297946" y="300129"/>
                </a:cubicBezTo>
                <a:cubicBezTo>
                  <a:pt x="2294548" y="318520"/>
                  <a:pt x="2288672" y="320843"/>
                  <a:pt x="2280319" y="307098"/>
                </a:cubicBezTo>
                <a:cubicBezTo>
                  <a:pt x="2271965" y="293353"/>
                  <a:pt x="2268689" y="282042"/>
                  <a:pt x="2270488" y="273165"/>
                </a:cubicBezTo>
                <a:cubicBezTo>
                  <a:pt x="2272288" y="264289"/>
                  <a:pt x="2274088" y="251967"/>
                  <a:pt x="2275887" y="236200"/>
                </a:cubicBezTo>
                <a:cubicBezTo>
                  <a:pt x="2277687" y="220433"/>
                  <a:pt x="2278587" y="201902"/>
                  <a:pt x="2278587" y="180607"/>
                </a:cubicBezTo>
                <a:cubicBezTo>
                  <a:pt x="2277239" y="191233"/>
                  <a:pt x="2266276" y="207297"/>
                  <a:pt x="2245698" y="228800"/>
                </a:cubicBezTo>
                <a:cubicBezTo>
                  <a:pt x="2225119" y="250304"/>
                  <a:pt x="2202509" y="264966"/>
                  <a:pt x="2177865" y="272789"/>
                </a:cubicBezTo>
                <a:cubicBezTo>
                  <a:pt x="2153221" y="280612"/>
                  <a:pt x="2148966" y="279246"/>
                  <a:pt x="2165099" y="268691"/>
                </a:cubicBezTo>
                <a:cubicBezTo>
                  <a:pt x="2181231" y="258137"/>
                  <a:pt x="2200623" y="241316"/>
                  <a:pt x="2223273" y="218228"/>
                </a:cubicBezTo>
                <a:cubicBezTo>
                  <a:pt x="2245924" y="195140"/>
                  <a:pt x="2260762" y="177201"/>
                  <a:pt x="2267789" y="164409"/>
                </a:cubicBezTo>
                <a:cubicBezTo>
                  <a:pt x="2240772" y="168898"/>
                  <a:pt x="2221513" y="172268"/>
                  <a:pt x="2210012" y="174519"/>
                </a:cubicBezTo>
                <a:cubicBezTo>
                  <a:pt x="2198511" y="176771"/>
                  <a:pt x="2187717" y="173824"/>
                  <a:pt x="2177628" y="165678"/>
                </a:cubicBezTo>
                <a:cubicBezTo>
                  <a:pt x="2167540" y="157533"/>
                  <a:pt x="2168820" y="153460"/>
                  <a:pt x="2181468" y="153460"/>
                </a:cubicBezTo>
                <a:cubicBezTo>
                  <a:pt x="2191463" y="153460"/>
                  <a:pt x="2204369" y="152801"/>
                  <a:pt x="2220186" y="151482"/>
                </a:cubicBezTo>
                <a:cubicBezTo>
                  <a:pt x="2236004" y="150162"/>
                  <a:pt x="2255471" y="147853"/>
                  <a:pt x="2278587" y="144555"/>
                </a:cubicBezTo>
                <a:lnTo>
                  <a:pt x="2278587" y="86112"/>
                </a:lnTo>
                <a:cubicBezTo>
                  <a:pt x="2267473" y="87890"/>
                  <a:pt x="2257589" y="89008"/>
                  <a:pt x="2248935" y="89467"/>
                </a:cubicBezTo>
                <a:cubicBezTo>
                  <a:pt x="2240281" y="89926"/>
                  <a:pt x="2231583" y="87463"/>
                  <a:pt x="2222843" y="82078"/>
                </a:cubicBezTo>
                <a:cubicBezTo>
                  <a:pt x="2214103" y="76694"/>
                  <a:pt x="2215752" y="73076"/>
                  <a:pt x="2227790" y="71227"/>
                </a:cubicBezTo>
                <a:cubicBezTo>
                  <a:pt x="2239829" y="69377"/>
                  <a:pt x="2256761" y="66430"/>
                  <a:pt x="2278587" y="62386"/>
                </a:cubicBezTo>
                <a:cubicBezTo>
                  <a:pt x="2278587" y="38653"/>
                  <a:pt x="2275887" y="22251"/>
                  <a:pt x="2270488" y="13181"/>
                </a:cubicBezTo>
                <a:cubicBezTo>
                  <a:pt x="2266439" y="6378"/>
                  <a:pt x="2266996" y="2790"/>
                  <a:pt x="2272158" y="2416"/>
                </a:cubicBezTo>
                <a:close/>
                <a:moveTo>
                  <a:pt x="69704" y="2379"/>
                </a:moveTo>
                <a:cubicBezTo>
                  <a:pt x="71400" y="2279"/>
                  <a:pt x="73623" y="2524"/>
                  <a:pt x="76373" y="3114"/>
                </a:cubicBezTo>
                <a:cubicBezTo>
                  <a:pt x="87372" y="5473"/>
                  <a:pt x="96622" y="8739"/>
                  <a:pt x="104121" y="12912"/>
                </a:cubicBezTo>
                <a:cubicBezTo>
                  <a:pt x="111621" y="17085"/>
                  <a:pt x="113120" y="23510"/>
                  <a:pt x="108617" y="32185"/>
                </a:cubicBezTo>
                <a:cubicBezTo>
                  <a:pt x="104114" y="40861"/>
                  <a:pt x="101863" y="61482"/>
                  <a:pt x="101863" y="94049"/>
                </a:cubicBezTo>
                <a:cubicBezTo>
                  <a:pt x="109090" y="91453"/>
                  <a:pt x="116845" y="89457"/>
                  <a:pt x="125126" y="88058"/>
                </a:cubicBezTo>
                <a:cubicBezTo>
                  <a:pt x="133408" y="86660"/>
                  <a:pt x="138126" y="88740"/>
                  <a:pt x="139280" y="94296"/>
                </a:cubicBezTo>
                <a:cubicBezTo>
                  <a:pt x="140434" y="99853"/>
                  <a:pt x="138154" y="104768"/>
                  <a:pt x="132440" y="109042"/>
                </a:cubicBezTo>
                <a:cubicBezTo>
                  <a:pt x="126725" y="113315"/>
                  <a:pt x="116533" y="117890"/>
                  <a:pt x="101863" y="122765"/>
                </a:cubicBezTo>
                <a:lnTo>
                  <a:pt x="101863" y="156773"/>
                </a:lnTo>
                <a:cubicBezTo>
                  <a:pt x="118254" y="159354"/>
                  <a:pt x="127976" y="163466"/>
                  <a:pt x="131031" y="169109"/>
                </a:cubicBezTo>
                <a:cubicBezTo>
                  <a:pt x="134085" y="174752"/>
                  <a:pt x="134974" y="180779"/>
                  <a:pt x="133698" y="187189"/>
                </a:cubicBezTo>
                <a:cubicBezTo>
                  <a:pt x="132422" y="193599"/>
                  <a:pt x="128378" y="195323"/>
                  <a:pt x="121566" y="192362"/>
                </a:cubicBezTo>
                <a:cubicBezTo>
                  <a:pt x="114755" y="189401"/>
                  <a:pt x="108065" y="182779"/>
                  <a:pt x="101497" y="172497"/>
                </a:cubicBezTo>
                <a:cubicBezTo>
                  <a:pt x="100852" y="196288"/>
                  <a:pt x="100529" y="218759"/>
                  <a:pt x="100529" y="239910"/>
                </a:cubicBezTo>
                <a:cubicBezTo>
                  <a:pt x="100529" y="258811"/>
                  <a:pt x="99343" y="276148"/>
                  <a:pt x="96969" y="291922"/>
                </a:cubicBezTo>
                <a:cubicBezTo>
                  <a:pt x="94596" y="307697"/>
                  <a:pt x="88942" y="308467"/>
                  <a:pt x="80008" y="294235"/>
                </a:cubicBezTo>
                <a:cubicBezTo>
                  <a:pt x="71074" y="280002"/>
                  <a:pt x="67963" y="267300"/>
                  <a:pt x="70673" y="256129"/>
                </a:cubicBezTo>
                <a:cubicBezTo>
                  <a:pt x="73383" y="244958"/>
                  <a:pt x="75409" y="232454"/>
                  <a:pt x="76750" y="218615"/>
                </a:cubicBezTo>
                <a:cubicBezTo>
                  <a:pt x="78090" y="204777"/>
                  <a:pt x="78761" y="184457"/>
                  <a:pt x="78761" y="157655"/>
                </a:cubicBezTo>
                <a:cubicBezTo>
                  <a:pt x="68364" y="187325"/>
                  <a:pt x="50468" y="210714"/>
                  <a:pt x="25071" y="227822"/>
                </a:cubicBezTo>
                <a:cubicBezTo>
                  <a:pt x="-325" y="244930"/>
                  <a:pt x="-6427" y="245173"/>
                  <a:pt x="6766" y="228553"/>
                </a:cubicBezTo>
                <a:cubicBezTo>
                  <a:pt x="19959" y="211933"/>
                  <a:pt x="32610" y="194649"/>
                  <a:pt x="44721" y="176702"/>
                </a:cubicBezTo>
                <a:cubicBezTo>
                  <a:pt x="56831" y="158756"/>
                  <a:pt x="66378" y="142956"/>
                  <a:pt x="73362" y="129304"/>
                </a:cubicBezTo>
                <a:cubicBezTo>
                  <a:pt x="68758" y="131914"/>
                  <a:pt x="59839" y="134367"/>
                  <a:pt x="46603" y="136661"/>
                </a:cubicBezTo>
                <a:cubicBezTo>
                  <a:pt x="33367" y="138955"/>
                  <a:pt x="22594" y="137120"/>
                  <a:pt x="14284" y="131154"/>
                </a:cubicBezTo>
                <a:cubicBezTo>
                  <a:pt x="5973" y="125189"/>
                  <a:pt x="6798" y="121586"/>
                  <a:pt x="16757" y="120345"/>
                </a:cubicBezTo>
                <a:cubicBezTo>
                  <a:pt x="26717" y="119105"/>
                  <a:pt x="47384" y="112971"/>
                  <a:pt x="78761" y="101943"/>
                </a:cubicBezTo>
                <a:cubicBezTo>
                  <a:pt x="78761" y="87818"/>
                  <a:pt x="78542" y="71560"/>
                  <a:pt x="78105" y="53169"/>
                </a:cubicBezTo>
                <a:cubicBezTo>
                  <a:pt x="77667" y="34777"/>
                  <a:pt x="74520" y="21247"/>
                  <a:pt x="68662" y="12579"/>
                </a:cubicBezTo>
                <a:cubicBezTo>
                  <a:pt x="64268" y="6077"/>
                  <a:pt x="64616" y="2677"/>
                  <a:pt x="69704" y="2379"/>
                </a:cubicBezTo>
                <a:close/>
                <a:moveTo>
                  <a:pt x="3048088" y="1"/>
                </a:moveTo>
                <a:cubicBezTo>
                  <a:pt x="3051475" y="-17"/>
                  <a:pt x="3056396" y="1010"/>
                  <a:pt x="3062849" y="3082"/>
                </a:cubicBezTo>
                <a:cubicBezTo>
                  <a:pt x="3075755" y="7226"/>
                  <a:pt x="3080409" y="12539"/>
                  <a:pt x="3076809" y="19021"/>
                </a:cubicBezTo>
                <a:lnTo>
                  <a:pt x="3068700" y="25216"/>
                </a:lnTo>
                <a:cubicBezTo>
                  <a:pt x="3075239" y="25288"/>
                  <a:pt x="3085005" y="23732"/>
                  <a:pt x="3097997" y="20548"/>
                </a:cubicBezTo>
                <a:cubicBezTo>
                  <a:pt x="3110989" y="17365"/>
                  <a:pt x="3120379" y="19433"/>
                  <a:pt x="3126165" y="26754"/>
                </a:cubicBezTo>
                <a:cubicBezTo>
                  <a:pt x="3131951" y="34075"/>
                  <a:pt x="3125602" y="39273"/>
                  <a:pt x="3107117" y="42349"/>
                </a:cubicBezTo>
                <a:cubicBezTo>
                  <a:pt x="3088633" y="45425"/>
                  <a:pt x="3074206" y="46067"/>
                  <a:pt x="3063838" y="44274"/>
                </a:cubicBezTo>
                <a:cubicBezTo>
                  <a:pt x="3056396" y="56105"/>
                  <a:pt x="3046322" y="66035"/>
                  <a:pt x="3033616" y="74066"/>
                </a:cubicBezTo>
                <a:lnTo>
                  <a:pt x="3028214" y="76961"/>
                </a:lnTo>
                <a:lnTo>
                  <a:pt x="3041307" y="73948"/>
                </a:lnTo>
                <a:cubicBezTo>
                  <a:pt x="3046749" y="71158"/>
                  <a:pt x="3052839" y="71216"/>
                  <a:pt x="3059579" y="74120"/>
                </a:cubicBezTo>
                <a:cubicBezTo>
                  <a:pt x="3066319" y="77024"/>
                  <a:pt x="3072898" y="80566"/>
                  <a:pt x="3079315" y="84746"/>
                </a:cubicBezTo>
                <a:cubicBezTo>
                  <a:pt x="3085732" y="88926"/>
                  <a:pt x="3087109" y="94042"/>
                  <a:pt x="3083445" y="100093"/>
                </a:cubicBezTo>
                <a:cubicBezTo>
                  <a:pt x="3079781" y="106145"/>
                  <a:pt x="3076612" y="118309"/>
                  <a:pt x="3073938" y="136586"/>
                </a:cubicBezTo>
                <a:cubicBezTo>
                  <a:pt x="3071263" y="154862"/>
                  <a:pt x="3067581" y="169016"/>
                  <a:pt x="3062892" y="179047"/>
                </a:cubicBezTo>
                <a:cubicBezTo>
                  <a:pt x="3061720" y="181555"/>
                  <a:pt x="3060465" y="183468"/>
                  <a:pt x="3059126" y="184787"/>
                </a:cubicBezTo>
                <a:lnTo>
                  <a:pt x="3056782" y="185982"/>
                </a:lnTo>
                <a:lnTo>
                  <a:pt x="3059332" y="186748"/>
                </a:lnTo>
                <a:cubicBezTo>
                  <a:pt x="3064674" y="188963"/>
                  <a:pt x="3067090" y="191147"/>
                  <a:pt x="3066581" y="193298"/>
                </a:cubicBezTo>
                <a:cubicBezTo>
                  <a:pt x="3066072" y="195449"/>
                  <a:pt x="3064979" y="197908"/>
                  <a:pt x="3063301" y="200676"/>
                </a:cubicBezTo>
                <a:cubicBezTo>
                  <a:pt x="3091106" y="198094"/>
                  <a:pt x="3111728" y="195649"/>
                  <a:pt x="3125164" y="193341"/>
                </a:cubicBezTo>
                <a:cubicBezTo>
                  <a:pt x="3138601" y="191032"/>
                  <a:pt x="3149421" y="192702"/>
                  <a:pt x="3157623" y="198353"/>
                </a:cubicBezTo>
                <a:cubicBezTo>
                  <a:pt x="3165826" y="204003"/>
                  <a:pt x="3169006" y="209204"/>
                  <a:pt x="3167164" y="213958"/>
                </a:cubicBezTo>
                <a:cubicBezTo>
                  <a:pt x="3165321" y="218712"/>
                  <a:pt x="3158333" y="220863"/>
                  <a:pt x="3146201" y="220411"/>
                </a:cubicBezTo>
                <a:cubicBezTo>
                  <a:pt x="3134070" y="219960"/>
                  <a:pt x="3123508" y="219734"/>
                  <a:pt x="3114517" y="219734"/>
                </a:cubicBezTo>
                <a:cubicBezTo>
                  <a:pt x="3106587" y="219734"/>
                  <a:pt x="3089515" y="220558"/>
                  <a:pt x="3063301" y="222207"/>
                </a:cubicBezTo>
                <a:cubicBezTo>
                  <a:pt x="3063301" y="261901"/>
                  <a:pt x="3063057" y="283695"/>
                  <a:pt x="3062569" y="287588"/>
                </a:cubicBezTo>
                <a:cubicBezTo>
                  <a:pt x="3062082" y="291481"/>
                  <a:pt x="3060347" y="298021"/>
                  <a:pt x="3057364" y="307205"/>
                </a:cubicBezTo>
                <a:cubicBezTo>
                  <a:pt x="3054381" y="316390"/>
                  <a:pt x="3051026" y="319445"/>
                  <a:pt x="3047297" y="316369"/>
                </a:cubicBezTo>
                <a:cubicBezTo>
                  <a:pt x="3043568" y="313293"/>
                  <a:pt x="3041231" y="308679"/>
                  <a:pt x="3040285" y="302527"/>
                </a:cubicBezTo>
                <a:cubicBezTo>
                  <a:pt x="3039338" y="296375"/>
                  <a:pt x="3038636" y="287326"/>
                  <a:pt x="3038177" y="275381"/>
                </a:cubicBezTo>
                <a:cubicBezTo>
                  <a:pt x="3037718" y="263436"/>
                  <a:pt x="3037488" y="246242"/>
                  <a:pt x="3037488" y="223799"/>
                </a:cubicBezTo>
                <a:lnTo>
                  <a:pt x="2980249" y="231500"/>
                </a:lnTo>
                <a:cubicBezTo>
                  <a:pt x="2976880" y="248321"/>
                  <a:pt x="2968842" y="263557"/>
                  <a:pt x="2956136" y="277209"/>
                </a:cubicBezTo>
                <a:cubicBezTo>
                  <a:pt x="2943431" y="290861"/>
                  <a:pt x="2927718" y="299770"/>
                  <a:pt x="2908997" y="303936"/>
                </a:cubicBezTo>
                <a:cubicBezTo>
                  <a:pt x="2890275" y="308102"/>
                  <a:pt x="2887590" y="305610"/>
                  <a:pt x="2900941" y="296461"/>
                </a:cubicBezTo>
                <a:cubicBezTo>
                  <a:pt x="2914291" y="287312"/>
                  <a:pt x="2925563" y="277485"/>
                  <a:pt x="2934755" y="266981"/>
                </a:cubicBezTo>
                <a:cubicBezTo>
                  <a:pt x="2943947" y="256477"/>
                  <a:pt x="2950300" y="245231"/>
                  <a:pt x="2953813" y="233242"/>
                </a:cubicBezTo>
                <a:cubicBezTo>
                  <a:pt x="2923039" y="238634"/>
                  <a:pt x="2903027" y="242230"/>
                  <a:pt x="2893778" y="244030"/>
                </a:cubicBezTo>
                <a:cubicBezTo>
                  <a:pt x="2884528" y="245829"/>
                  <a:pt x="2875351" y="242205"/>
                  <a:pt x="2866245" y="233156"/>
                </a:cubicBezTo>
                <a:cubicBezTo>
                  <a:pt x="2857139" y="224108"/>
                  <a:pt x="2859978" y="220261"/>
                  <a:pt x="2874763" y="221616"/>
                </a:cubicBezTo>
                <a:cubicBezTo>
                  <a:pt x="2889548" y="222971"/>
                  <a:pt x="2916350" y="221118"/>
                  <a:pt x="2955168" y="216056"/>
                </a:cubicBezTo>
                <a:cubicBezTo>
                  <a:pt x="2955168" y="209402"/>
                  <a:pt x="2954043" y="203375"/>
                  <a:pt x="2951791" y="197976"/>
                </a:cubicBezTo>
                <a:cubicBezTo>
                  <a:pt x="2949540" y="192577"/>
                  <a:pt x="2951777" y="190351"/>
                  <a:pt x="2958502" y="191297"/>
                </a:cubicBezTo>
                <a:lnTo>
                  <a:pt x="2961813" y="192144"/>
                </a:lnTo>
                <a:lnTo>
                  <a:pt x="2957459" y="183282"/>
                </a:lnTo>
                <a:cubicBezTo>
                  <a:pt x="2956201" y="179724"/>
                  <a:pt x="2955226" y="175745"/>
                  <a:pt x="2954534" y="171346"/>
                </a:cubicBezTo>
                <a:cubicBezTo>
                  <a:pt x="2953150" y="162549"/>
                  <a:pt x="2951354" y="149987"/>
                  <a:pt x="2949145" y="133660"/>
                </a:cubicBezTo>
                <a:cubicBezTo>
                  <a:pt x="2946937" y="117334"/>
                  <a:pt x="2943789" y="105532"/>
                  <a:pt x="2939702" y="98254"/>
                </a:cubicBezTo>
                <a:cubicBezTo>
                  <a:pt x="2935615" y="90977"/>
                  <a:pt x="2937645" y="87338"/>
                  <a:pt x="2945790" y="87338"/>
                </a:cubicBezTo>
                <a:cubicBezTo>
                  <a:pt x="2951426" y="87338"/>
                  <a:pt x="2956437" y="87556"/>
                  <a:pt x="2960826" y="87994"/>
                </a:cubicBezTo>
                <a:cubicBezTo>
                  <a:pt x="2963020" y="88213"/>
                  <a:pt x="2967404" y="87938"/>
                  <a:pt x="2973979" y="87171"/>
                </a:cubicBezTo>
                <a:lnTo>
                  <a:pt x="2974451" y="87103"/>
                </a:lnTo>
                <a:lnTo>
                  <a:pt x="2968526" y="83616"/>
                </a:lnTo>
                <a:cubicBezTo>
                  <a:pt x="2959621" y="72589"/>
                  <a:pt x="2957069" y="65498"/>
                  <a:pt x="2960869" y="62343"/>
                </a:cubicBezTo>
                <a:cubicBezTo>
                  <a:pt x="2964669" y="59188"/>
                  <a:pt x="2971444" y="59407"/>
                  <a:pt x="2981196" y="62999"/>
                </a:cubicBezTo>
                <a:cubicBezTo>
                  <a:pt x="2990947" y="66591"/>
                  <a:pt x="2994357" y="73141"/>
                  <a:pt x="2991424" y="82649"/>
                </a:cubicBezTo>
                <a:lnTo>
                  <a:pt x="2990174" y="84843"/>
                </a:lnTo>
                <a:lnTo>
                  <a:pt x="3000275" y="83391"/>
                </a:lnTo>
                <a:lnTo>
                  <a:pt x="3022044" y="78381"/>
                </a:lnTo>
                <a:lnTo>
                  <a:pt x="3021878" y="74856"/>
                </a:lnTo>
                <a:cubicBezTo>
                  <a:pt x="3022446" y="73024"/>
                  <a:pt x="3023638" y="70553"/>
                  <a:pt x="3025454" y="67441"/>
                </a:cubicBezTo>
                <a:cubicBezTo>
                  <a:pt x="3032717" y="54993"/>
                  <a:pt x="3037890" y="44016"/>
                  <a:pt x="3040973" y="34508"/>
                </a:cubicBezTo>
                <a:cubicBezTo>
                  <a:pt x="3044056" y="25001"/>
                  <a:pt x="3044924" y="18458"/>
                  <a:pt x="3043576" y="14880"/>
                </a:cubicBezTo>
                <a:cubicBezTo>
                  <a:pt x="3042228" y="11302"/>
                  <a:pt x="3041876" y="7405"/>
                  <a:pt x="3042522" y="3189"/>
                </a:cubicBezTo>
                <a:cubicBezTo>
                  <a:pt x="3042844" y="1081"/>
                  <a:pt x="3044700" y="18"/>
                  <a:pt x="304808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5736" y="270574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91421" y="2702364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2015" y="3391331"/>
            <a:ext cx="871264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十个穿一串，所以可以穿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串。剩下的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个不够一串。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4815426" y="1251502"/>
            <a:ext cx="193833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6256325" y="4341908"/>
            <a:ext cx="2232248" cy="1080120"/>
          </a:xfrm>
          <a:prstGeom prst="wedgeRoundRectCallout">
            <a:avLst>
              <a:gd name="adj1" fmla="val 58775"/>
              <a:gd name="adj2" fmla="val -29346"/>
              <a:gd name="adj3" fmla="val 16667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我们的解答是否正确呢？</a:t>
            </a: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1" grpId="0"/>
      <p:bldP spid="92" grpId="0"/>
      <p:bldP spid="4" grpId="0"/>
      <p:bldP spid="5" grpId="0"/>
      <p:bldP spid="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6605" y="2054274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验一验：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12062" y="2703879"/>
            <a:ext cx="6859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每串有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串一共有（     ）个珠子。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43177" y="3386504"/>
            <a:ext cx="4523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还剩下（   ）个珠子。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97455" y="4033569"/>
            <a:ext cx="5069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加起来一共有（    ）个珠子。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30589" y="2688639"/>
            <a:ext cx="643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67017" y="3371264"/>
            <a:ext cx="469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51037" y="4013657"/>
            <a:ext cx="6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</a:p>
        </p:txBody>
      </p:sp>
      <p:sp>
        <p:nvSpPr>
          <p:cNvPr id="17" name="任意多边形: 形状 16"/>
          <p:cNvSpPr/>
          <p:nvPr/>
        </p:nvSpPr>
        <p:spPr>
          <a:xfrm>
            <a:off x="4771711" y="1232162"/>
            <a:ext cx="2196144" cy="603949"/>
          </a:xfrm>
          <a:custGeom>
            <a:avLst/>
            <a:gdLst>
              <a:gd name="connsiteX0" fmla="*/ 100660 w 2196144"/>
              <a:gd name="connsiteY0" fmla="*/ 0 h 603949"/>
              <a:gd name="connsiteX1" fmla="*/ 366024 w 2196144"/>
              <a:gd name="connsiteY1" fmla="*/ 0 h 603949"/>
              <a:gd name="connsiteX2" fmla="*/ 915060 w 2196144"/>
              <a:gd name="connsiteY2" fmla="*/ 0 h 603949"/>
              <a:gd name="connsiteX3" fmla="*/ 2095484 w 2196144"/>
              <a:gd name="connsiteY3" fmla="*/ 0 h 603949"/>
              <a:gd name="connsiteX4" fmla="*/ 2196144 w 2196144"/>
              <a:gd name="connsiteY4" fmla="*/ 100660 h 603949"/>
              <a:gd name="connsiteX5" fmla="*/ 2196144 w 2196144"/>
              <a:gd name="connsiteY5" fmla="*/ 352304 h 603949"/>
              <a:gd name="connsiteX6" fmla="*/ 2196144 w 2196144"/>
              <a:gd name="connsiteY6" fmla="*/ 503289 h 603949"/>
              <a:gd name="connsiteX7" fmla="*/ 2095484 w 2196144"/>
              <a:gd name="connsiteY7" fmla="*/ 603949 h 603949"/>
              <a:gd name="connsiteX8" fmla="*/ 915060 w 2196144"/>
              <a:gd name="connsiteY8" fmla="*/ 603949 h 603949"/>
              <a:gd name="connsiteX9" fmla="*/ 629437 w 2196144"/>
              <a:gd name="connsiteY9" fmla="*/ 603949 h 603949"/>
              <a:gd name="connsiteX10" fmla="*/ 366024 w 2196144"/>
              <a:gd name="connsiteY10" fmla="*/ 603949 h 603949"/>
              <a:gd name="connsiteX11" fmla="*/ 100660 w 2196144"/>
              <a:gd name="connsiteY11" fmla="*/ 603949 h 603949"/>
              <a:gd name="connsiteX12" fmla="*/ 0 w 2196144"/>
              <a:gd name="connsiteY12" fmla="*/ 503289 h 603949"/>
              <a:gd name="connsiteX13" fmla="*/ 0 w 2196144"/>
              <a:gd name="connsiteY13" fmla="*/ 352304 h 603949"/>
              <a:gd name="connsiteX14" fmla="*/ 0 w 2196144"/>
              <a:gd name="connsiteY14" fmla="*/ 100660 h 603949"/>
              <a:gd name="connsiteX15" fmla="*/ 100660 w 2196144"/>
              <a:gd name="connsiteY15" fmla="*/ 0 h 60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6144" h="603949">
                <a:moveTo>
                  <a:pt x="100660" y="0"/>
                </a:moveTo>
                <a:lnTo>
                  <a:pt x="366024" y="0"/>
                </a:lnTo>
                <a:lnTo>
                  <a:pt x="915060" y="0"/>
                </a:lnTo>
                <a:lnTo>
                  <a:pt x="2095484" y="0"/>
                </a:lnTo>
                <a:cubicBezTo>
                  <a:pt x="2151077" y="0"/>
                  <a:pt x="2196144" y="45067"/>
                  <a:pt x="2196144" y="100660"/>
                </a:cubicBezTo>
                <a:lnTo>
                  <a:pt x="2196144" y="352304"/>
                </a:lnTo>
                <a:lnTo>
                  <a:pt x="2196144" y="503289"/>
                </a:lnTo>
                <a:cubicBezTo>
                  <a:pt x="2196144" y="558882"/>
                  <a:pt x="2151077" y="603949"/>
                  <a:pt x="2095484" y="603949"/>
                </a:cubicBezTo>
                <a:lnTo>
                  <a:pt x="915060" y="603949"/>
                </a:lnTo>
                <a:lnTo>
                  <a:pt x="629437" y="603949"/>
                </a:lnTo>
                <a:lnTo>
                  <a:pt x="366024" y="603949"/>
                </a:lnTo>
                <a:lnTo>
                  <a:pt x="100660" y="603949"/>
                </a:lnTo>
                <a:cubicBezTo>
                  <a:pt x="45067" y="603949"/>
                  <a:pt x="0" y="558882"/>
                  <a:pt x="0" y="503289"/>
                </a:cubicBezTo>
                <a:lnTo>
                  <a:pt x="0" y="352304"/>
                </a:lnTo>
                <a:lnTo>
                  <a:pt x="0" y="100660"/>
                </a:lnTo>
                <a:cubicBezTo>
                  <a:pt x="0" y="45067"/>
                  <a:pt x="45067" y="0"/>
                  <a:pt x="10066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解答正确吗？</a:t>
            </a:r>
          </a:p>
        </p:txBody>
      </p:sp>
      <p:sp>
        <p:nvSpPr>
          <p:cNvPr id="15" name="矩形 1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5940" y="1496350"/>
            <a:ext cx="165942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52777" y="1516292"/>
            <a:ext cx="5950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如果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个穿一串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这些珠子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能穿几串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r="6773"/>
          <a:stretch>
            <a:fillRect/>
          </a:stretch>
        </p:blipFill>
        <p:spPr>
          <a:xfrm>
            <a:off x="2305050" y="2270752"/>
            <a:ext cx="7796530" cy="2647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17" y="2630215"/>
            <a:ext cx="1409816" cy="14815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204" y="2467654"/>
            <a:ext cx="1005440" cy="12837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204" y="2341751"/>
            <a:ext cx="1409816" cy="2058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9657" y="2222896"/>
            <a:ext cx="1616195" cy="16927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966" y="3202764"/>
            <a:ext cx="1147482" cy="145275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482" y="2467652"/>
            <a:ext cx="1247159" cy="13675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425" y="3625078"/>
            <a:ext cx="1900312" cy="103044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874" y="2105427"/>
            <a:ext cx="1420375" cy="166739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061" y="2270753"/>
            <a:ext cx="1470959" cy="150207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7737" y="2536944"/>
            <a:ext cx="1142658" cy="256908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7874" y="2359635"/>
            <a:ext cx="1070425" cy="22255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90659" y="4933675"/>
            <a:ext cx="20762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串。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1831" y="1533254"/>
            <a:ext cx="1290738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54907" y="1553044"/>
            <a:ext cx="8016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你还能想到其他方法吗？结合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的关系想一想。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28151" y="4999867"/>
            <a:ext cx="207620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能穿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串。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3638" y="3567337"/>
            <a:ext cx="1707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颗珠子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90518" y="2613376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颗一串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4242612" y="3452818"/>
            <a:ext cx="603579" cy="2882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4242612" y="3885452"/>
            <a:ext cx="603579" cy="270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937740" y="3181470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37740" y="3917684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5871582" y="3452818"/>
            <a:ext cx="1259096" cy="168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5871582" y="4179294"/>
            <a:ext cx="1320642" cy="26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5917157" y="3140120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面有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01478" y="3883010"/>
            <a:ext cx="1165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里包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92226" y="3199639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282795" y="3930984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041712" y="2599462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颗一串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右大括号 50"/>
          <p:cNvSpPr/>
          <p:nvPr/>
        </p:nvSpPr>
        <p:spPr>
          <a:xfrm>
            <a:off x="8099847" y="3329732"/>
            <a:ext cx="349679" cy="97301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659816" y="3596923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串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481129" y="2506024"/>
            <a:ext cx="7332292" cy="2153541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2" grpId="0"/>
      <p:bldP spid="9" grpId="0"/>
      <p:bldP spid="23" grpId="0"/>
      <p:bldP spid="34" grpId="0"/>
      <p:bldP spid="35" grpId="0"/>
      <p:bldP spid="43" grpId="0"/>
      <p:bldP spid="46" grpId="0"/>
      <p:bldP spid="48" grpId="0"/>
      <p:bldP spid="49" grpId="0"/>
      <p:bldP spid="50" grpId="0"/>
      <p:bldP spid="51" grpId="0" animBg="1"/>
      <p:bldP spid="53" grpId="0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2650" y="2224684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22650" y="3640137"/>
            <a:ext cx="4705350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纸上得来终觉浅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绝知此事要躬行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" y="2363787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0950" y="2513012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036888" y="34194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2852" y="1424940"/>
            <a:ext cx="64979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块饼干，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块装一袋，可以装满几袋？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55538"/>
          <a:stretch>
            <a:fillRect/>
          </a:stretch>
        </p:blipFill>
        <p:spPr>
          <a:xfrm>
            <a:off x="1959678" y="2022097"/>
            <a:ext cx="3507574" cy="32250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34" y="2547424"/>
            <a:ext cx="1207113" cy="10059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67" y="2004831"/>
            <a:ext cx="2054530" cy="1085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577" y="2547424"/>
            <a:ext cx="1176630" cy="10059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173" y="3107281"/>
            <a:ext cx="1121761" cy="9571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1147" y="3095410"/>
            <a:ext cx="1121761" cy="926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5139" y="3929801"/>
            <a:ext cx="1054699" cy="104860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4243" y="3929799"/>
            <a:ext cx="1121761" cy="10181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3007" y="4381456"/>
            <a:ext cx="2462997" cy="86570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229102" y="5245100"/>
            <a:ext cx="3171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答：可以装满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袋。</a:t>
            </a:r>
          </a:p>
        </p:txBody>
      </p:sp>
      <p:sp>
        <p:nvSpPr>
          <p:cNvPr id="20" name="文本框 90"/>
          <p:cNvSpPr txBox="1"/>
          <p:nvPr/>
        </p:nvSpPr>
        <p:spPr>
          <a:xfrm>
            <a:off x="5801264" y="2234826"/>
            <a:ext cx="4386603" cy="10917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是由（   ）个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十和（   ）个一组成。</a:t>
            </a:r>
          </a:p>
        </p:txBody>
      </p:sp>
      <p:sp>
        <p:nvSpPr>
          <p:cNvPr id="21" name="文本框 91"/>
          <p:cNvSpPr txBox="1"/>
          <p:nvPr/>
        </p:nvSpPr>
        <p:spPr>
          <a:xfrm>
            <a:off x="5815014" y="4558287"/>
            <a:ext cx="345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所以一共可以装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袋。</a:t>
            </a:r>
          </a:p>
        </p:txBody>
      </p:sp>
      <p:sp>
        <p:nvSpPr>
          <p:cNvPr id="22" name="文本框 3"/>
          <p:cNvSpPr txBox="1"/>
          <p:nvPr/>
        </p:nvSpPr>
        <p:spPr>
          <a:xfrm>
            <a:off x="8828297" y="2269010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6988464" y="2788775"/>
            <a:ext cx="393056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5"/>
          <p:cNvSpPr txBox="1"/>
          <p:nvPr/>
        </p:nvSpPr>
        <p:spPr>
          <a:xfrm>
            <a:off x="5815012" y="3499995"/>
            <a:ext cx="4496744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块装一袋，所以可以装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袋。剩下的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个不够一袋。</a:t>
            </a:r>
          </a:p>
        </p:txBody>
      </p:sp>
      <p:sp>
        <p:nvSpPr>
          <p:cNvPr id="25" name="矩形 2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2884217" y="1665285"/>
            <a:ext cx="3361332" cy="315260"/>
          </a:xfrm>
          <a:custGeom>
            <a:avLst/>
            <a:gdLst/>
            <a:ahLst/>
            <a:cxnLst/>
            <a:rect l="l" t="t" r="r" b="b"/>
            <a:pathLst>
              <a:path w="3361332" h="315260">
                <a:moveTo>
                  <a:pt x="3291057" y="234405"/>
                </a:moveTo>
                <a:cubicBezTo>
                  <a:pt x="3297855" y="234405"/>
                  <a:pt x="3303394" y="236545"/>
                  <a:pt x="3307674" y="240826"/>
                </a:cubicBezTo>
                <a:cubicBezTo>
                  <a:pt x="3311955" y="245106"/>
                  <a:pt x="3314095" y="250179"/>
                  <a:pt x="3314095" y="256044"/>
                </a:cubicBezTo>
                <a:cubicBezTo>
                  <a:pt x="3314095" y="262612"/>
                  <a:pt x="3311897" y="268094"/>
                  <a:pt x="3307502" y="272489"/>
                </a:cubicBezTo>
                <a:cubicBezTo>
                  <a:pt x="3303107" y="276884"/>
                  <a:pt x="3297625" y="279082"/>
                  <a:pt x="3291057" y="279082"/>
                </a:cubicBezTo>
                <a:cubicBezTo>
                  <a:pt x="3284461" y="279082"/>
                  <a:pt x="3278976" y="276895"/>
                  <a:pt x="3274602" y="272521"/>
                </a:cubicBezTo>
                <a:cubicBezTo>
                  <a:pt x="3270228" y="268148"/>
                  <a:pt x="3268041" y="262655"/>
                  <a:pt x="3268041" y="256044"/>
                </a:cubicBezTo>
                <a:cubicBezTo>
                  <a:pt x="3268041" y="250136"/>
                  <a:pt x="3270171" y="245053"/>
                  <a:pt x="3274430" y="240794"/>
                </a:cubicBezTo>
                <a:cubicBezTo>
                  <a:pt x="3278689" y="236535"/>
                  <a:pt x="3284231" y="234405"/>
                  <a:pt x="3291057" y="234405"/>
                </a:cubicBezTo>
                <a:close/>
                <a:moveTo>
                  <a:pt x="2352416" y="176499"/>
                </a:moveTo>
                <a:lnTo>
                  <a:pt x="2324904" y="182673"/>
                </a:lnTo>
                <a:lnTo>
                  <a:pt x="2319829" y="198302"/>
                </a:lnTo>
                <a:lnTo>
                  <a:pt x="2323334" y="198010"/>
                </a:lnTo>
                <a:cubicBezTo>
                  <a:pt x="2330977" y="199085"/>
                  <a:pt x="2336634" y="201767"/>
                  <a:pt x="2340306" y="206054"/>
                </a:cubicBezTo>
                <a:lnTo>
                  <a:pt x="2343523" y="213049"/>
                </a:lnTo>
                <a:close/>
                <a:moveTo>
                  <a:pt x="2243346" y="150476"/>
                </a:moveTo>
                <a:cubicBezTo>
                  <a:pt x="2244268" y="151217"/>
                  <a:pt x="2243950" y="154736"/>
                  <a:pt x="2242391" y="161033"/>
                </a:cubicBezTo>
                <a:cubicBezTo>
                  <a:pt x="2238232" y="177826"/>
                  <a:pt x="2232876" y="195557"/>
                  <a:pt x="2226322" y="214228"/>
                </a:cubicBezTo>
                <a:cubicBezTo>
                  <a:pt x="2220400" y="230318"/>
                  <a:pt x="2216087" y="248297"/>
                  <a:pt x="2213384" y="268165"/>
                </a:cubicBezTo>
                <a:cubicBezTo>
                  <a:pt x="2210681" y="288034"/>
                  <a:pt x="2203256" y="288765"/>
                  <a:pt x="2191110" y="270360"/>
                </a:cubicBezTo>
                <a:cubicBezTo>
                  <a:pt x="2178964" y="251954"/>
                  <a:pt x="2175074" y="241937"/>
                  <a:pt x="2179441" y="240310"/>
                </a:cubicBezTo>
                <a:cubicBezTo>
                  <a:pt x="2183807" y="238682"/>
                  <a:pt x="2189683" y="232222"/>
                  <a:pt x="2197068" y="220929"/>
                </a:cubicBezTo>
                <a:cubicBezTo>
                  <a:pt x="2204454" y="209636"/>
                  <a:pt x="2214893" y="192632"/>
                  <a:pt x="2228387" y="169917"/>
                </a:cubicBezTo>
                <a:cubicBezTo>
                  <a:pt x="2236821" y="155720"/>
                  <a:pt x="2241807" y="149240"/>
                  <a:pt x="2243346" y="150476"/>
                </a:cubicBezTo>
                <a:close/>
                <a:moveTo>
                  <a:pt x="1608716" y="147744"/>
                </a:moveTo>
                <a:cubicBezTo>
                  <a:pt x="1611201" y="148073"/>
                  <a:pt x="1614251" y="148864"/>
                  <a:pt x="1617864" y="150117"/>
                </a:cubicBezTo>
                <a:cubicBezTo>
                  <a:pt x="1632319" y="155129"/>
                  <a:pt x="1638170" y="160750"/>
                  <a:pt x="1635417" y="166981"/>
                </a:cubicBezTo>
                <a:cubicBezTo>
                  <a:pt x="1632663" y="173212"/>
                  <a:pt x="1630441" y="184881"/>
                  <a:pt x="1628749" y="201989"/>
                </a:cubicBezTo>
                <a:cubicBezTo>
                  <a:pt x="1629695" y="201473"/>
                  <a:pt x="1635815" y="196873"/>
                  <a:pt x="1647108" y="188190"/>
                </a:cubicBezTo>
                <a:cubicBezTo>
                  <a:pt x="1658401" y="179507"/>
                  <a:pt x="1665825" y="171312"/>
                  <a:pt x="1669382" y="163604"/>
                </a:cubicBezTo>
                <a:cubicBezTo>
                  <a:pt x="1672938" y="155896"/>
                  <a:pt x="1679427" y="158363"/>
                  <a:pt x="1688848" y="171003"/>
                </a:cubicBezTo>
                <a:cubicBezTo>
                  <a:pt x="1698270" y="183644"/>
                  <a:pt x="1698700" y="191062"/>
                  <a:pt x="1690139" y="193256"/>
                </a:cubicBezTo>
                <a:cubicBezTo>
                  <a:pt x="1681578" y="195450"/>
                  <a:pt x="1672034" y="199182"/>
                  <a:pt x="1661509" y="204452"/>
                </a:cubicBezTo>
                <a:cubicBezTo>
                  <a:pt x="1650983" y="209722"/>
                  <a:pt x="1639998" y="214816"/>
                  <a:pt x="1628555" y="219735"/>
                </a:cubicBezTo>
                <a:cubicBezTo>
                  <a:pt x="1627752" y="234721"/>
                  <a:pt x="1628806" y="245745"/>
                  <a:pt x="1631717" y="252807"/>
                </a:cubicBezTo>
                <a:cubicBezTo>
                  <a:pt x="1634628" y="259870"/>
                  <a:pt x="1641605" y="264412"/>
                  <a:pt x="1652647" y="266434"/>
                </a:cubicBezTo>
                <a:cubicBezTo>
                  <a:pt x="1663688" y="268456"/>
                  <a:pt x="1676286" y="268431"/>
                  <a:pt x="1690440" y="266359"/>
                </a:cubicBezTo>
                <a:cubicBezTo>
                  <a:pt x="1704594" y="264286"/>
                  <a:pt x="1712904" y="259959"/>
                  <a:pt x="1715371" y="253377"/>
                </a:cubicBezTo>
                <a:cubicBezTo>
                  <a:pt x="1717837" y="246795"/>
                  <a:pt x="1721472" y="235907"/>
                  <a:pt x="1726276" y="220714"/>
                </a:cubicBezTo>
                <a:cubicBezTo>
                  <a:pt x="1731080" y="205520"/>
                  <a:pt x="1734235" y="206639"/>
                  <a:pt x="1735741" y="224069"/>
                </a:cubicBezTo>
                <a:cubicBezTo>
                  <a:pt x="1737247" y="241500"/>
                  <a:pt x="1740036" y="254460"/>
                  <a:pt x="1744108" y="262949"/>
                </a:cubicBezTo>
                <a:cubicBezTo>
                  <a:pt x="1748181" y="271439"/>
                  <a:pt x="1743388" y="278949"/>
                  <a:pt x="1729729" y="285481"/>
                </a:cubicBezTo>
                <a:cubicBezTo>
                  <a:pt x="1716070" y="292013"/>
                  <a:pt x="1696897" y="295050"/>
                  <a:pt x="1672210" y="294591"/>
                </a:cubicBezTo>
                <a:cubicBezTo>
                  <a:pt x="1647523" y="294132"/>
                  <a:pt x="1630502" y="289963"/>
                  <a:pt x="1621145" y="282083"/>
                </a:cubicBezTo>
                <a:cubicBezTo>
                  <a:pt x="1611788" y="274203"/>
                  <a:pt x="1606640" y="263638"/>
                  <a:pt x="1605700" y="250387"/>
                </a:cubicBezTo>
                <a:cubicBezTo>
                  <a:pt x="1604761" y="237137"/>
                  <a:pt x="1604739" y="220746"/>
                  <a:pt x="1605636" y="201215"/>
                </a:cubicBezTo>
                <a:cubicBezTo>
                  <a:pt x="1606532" y="181683"/>
                  <a:pt x="1605180" y="167031"/>
                  <a:pt x="1601581" y="157258"/>
                </a:cubicBezTo>
                <a:cubicBezTo>
                  <a:pt x="1598882" y="149929"/>
                  <a:pt x="1601260" y="146757"/>
                  <a:pt x="1608716" y="147744"/>
                </a:cubicBezTo>
                <a:close/>
                <a:moveTo>
                  <a:pt x="3093434" y="140823"/>
                </a:moveTo>
                <a:cubicBezTo>
                  <a:pt x="3099108" y="141272"/>
                  <a:pt x="3104273" y="144460"/>
                  <a:pt x="3108930" y="150386"/>
                </a:cubicBezTo>
                <a:cubicBezTo>
                  <a:pt x="3115139" y="158287"/>
                  <a:pt x="3112888" y="162815"/>
                  <a:pt x="3102175" y="163970"/>
                </a:cubicBezTo>
                <a:cubicBezTo>
                  <a:pt x="3091463" y="165124"/>
                  <a:pt x="3077467" y="166303"/>
                  <a:pt x="3060187" y="167508"/>
                </a:cubicBezTo>
                <a:cubicBezTo>
                  <a:pt x="3066497" y="169387"/>
                  <a:pt x="3069186" y="171932"/>
                  <a:pt x="3068254" y="175144"/>
                </a:cubicBezTo>
                <a:cubicBezTo>
                  <a:pt x="3067322" y="178356"/>
                  <a:pt x="3066433" y="181002"/>
                  <a:pt x="3065586" y="183081"/>
                </a:cubicBezTo>
                <a:cubicBezTo>
                  <a:pt x="3068670" y="183124"/>
                  <a:pt x="3074703" y="182235"/>
                  <a:pt x="3083687" y="180414"/>
                </a:cubicBezTo>
                <a:cubicBezTo>
                  <a:pt x="3092672" y="178593"/>
                  <a:pt x="3099777" y="181759"/>
                  <a:pt x="3105004" y="189911"/>
                </a:cubicBezTo>
                <a:cubicBezTo>
                  <a:pt x="3110231" y="198063"/>
                  <a:pt x="3108313" y="202140"/>
                  <a:pt x="3099250" y="202140"/>
                </a:cubicBezTo>
                <a:cubicBezTo>
                  <a:pt x="3094202" y="202140"/>
                  <a:pt x="3082845" y="203344"/>
                  <a:pt x="3065178" y="205753"/>
                </a:cubicBezTo>
                <a:lnTo>
                  <a:pt x="3062898" y="223585"/>
                </a:lnTo>
                <a:cubicBezTo>
                  <a:pt x="3079963" y="221893"/>
                  <a:pt x="3093062" y="220119"/>
                  <a:pt x="3102197" y="218262"/>
                </a:cubicBezTo>
                <a:cubicBezTo>
                  <a:pt x="3111332" y="216405"/>
                  <a:pt x="3119437" y="220226"/>
                  <a:pt x="3126514" y="229727"/>
                </a:cubicBezTo>
                <a:cubicBezTo>
                  <a:pt x="3133591" y="239227"/>
                  <a:pt x="3131293" y="243755"/>
                  <a:pt x="3119620" y="243310"/>
                </a:cubicBezTo>
                <a:cubicBezTo>
                  <a:pt x="3107947" y="242866"/>
                  <a:pt x="3093912" y="243310"/>
                  <a:pt x="3077514" y="244644"/>
                </a:cubicBezTo>
                <a:cubicBezTo>
                  <a:pt x="3061116" y="245978"/>
                  <a:pt x="3046801" y="247551"/>
                  <a:pt x="3034569" y="249365"/>
                </a:cubicBezTo>
                <a:cubicBezTo>
                  <a:pt x="3022336" y="251180"/>
                  <a:pt x="3013022" y="252761"/>
                  <a:pt x="3006627" y="254109"/>
                </a:cubicBezTo>
                <a:cubicBezTo>
                  <a:pt x="3000231" y="255456"/>
                  <a:pt x="2993136" y="252284"/>
                  <a:pt x="2985342" y="244590"/>
                </a:cubicBezTo>
                <a:cubicBezTo>
                  <a:pt x="2977548" y="236897"/>
                  <a:pt x="2979524" y="233050"/>
                  <a:pt x="2991268" y="233050"/>
                </a:cubicBezTo>
                <a:cubicBezTo>
                  <a:pt x="3000948" y="233050"/>
                  <a:pt x="3017124" y="231429"/>
                  <a:pt x="3039796" y="228189"/>
                </a:cubicBezTo>
                <a:lnTo>
                  <a:pt x="3039796" y="207539"/>
                </a:lnTo>
                <a:cubicBezTo>
                  <a:pt x="3033400" y="209245"/>
                  <a:pt x="3027868" y="210797"/>
                  <a:pt x="3023200" y="212196"/>
                </a:cubicBezTo>
                <a:cubicBezTo>
                  <a:pt x="3018533" y="213594"/>
                  <a:pt x="3012255" y="210776"/>
                  <a:pt x="3004368" y="203742"/>
                </a:cubicBezTo>
                <a:cubicBezTo>
                  <a:pt x="2996481" y="196708"/>
                  <a:pt x="2996900" y="192876"/>
                  <a:pt x="3005626" y="192245"/>
                </a:cubicBezTo>
                <a:cubicBezTo>
                  <a:pt x="3014352" y="191614"/>
                  <a:pt x="3025742" y="190123"/>
                  <a:pt x="3039796" y="187771"/>
                </a:cubicBezTo>
                <a:cubicBezTo>
                  <a:pt x="3039796" y="180672"/>
                  <a:pt x="3039265" y="175115"/>
                  <a:pt x="3038204" y="171100"/>
                </a:cubicBezTo>
                <a:lnTo>
                  <a:pt x="3021447" y="173789"/>
                </a:lnTo>
                <a:cubicBezTo>
                  <a:pt x="3015725" y="173789"/>
                  <a:pt x="3009028" y="170394"/>
                  <a:pt x="3001357" y="163604"/>
                </a:cubicBezTo>
                <a:cubicBezTo>
                  <a:pt x="2993685" y="156814"/>
                  <a:pt x="2994825" y="153419"/>
                  <a:pt x="3004777" y="153419"/>
                </a:cubicBezTo>
                <a:cubicBezTo>
                  <a:pt x="3011803" y="153419"/>
                  <a:pt x="3020092" y="152770"/>
                  <a:pt x="3029643" y="151472"/>
                </a:cubicBezTo>
                <a:cubicBezTo>
                  <a:pt x="3039193" y="150174"/>
                  <a:pt x="3049235" y="148611"/>
                  <a:pt x="3059768" y="146783"/>
                </a:cubicBezTo>
                <a:cubicBezTo>
                  <a:pt x="3070301" y="144954"/>
                  <a:pt x="3079575" y="143122"/>
                  <a:pt x="3087591" y="141287"/>
                </a:cubicBezTo>
                <a:cubicBezTo>
                  <a:pt x="3089595" y="140828"/>
                  <a:pt x="3091543" y="140673"/>
                  <a:pt x="3093434" y="140823"/>
                </a:cubicBezTo>
                <a:close/>
                <a:moveTo>
                  <a:pt x="2354675" y="131951"/>
                </a:moveTo>
                <a:cubicBezTo>
                  <a:pt x="2346458" y="133758"/>
                  <a:pt x="2335860" y="135465"/>
                  <a:pt x="2322882" y="137071"/>
                </a:cubicBezTo>
                <a:cubicBezTo>
                  <a:pt x="2330081" y="139437"/>
                  <a:pt x="2332759" y="143158"/>
                  <a:pt x="2330916" y="148235"/>
                </a:cubicBezTo>
                <a:cubicBezTo>
                  <a:pt x="2329074" y="153311"/>
                  <a:pt x="2327744" y="158631"/>
                  <a:pt x="2326926" y="164195"/>
                </a:cubicBezTo>
                <a:lnTo>
                  <a:pt x="2353965" y="160711"/>
                </a:lnTo>
                <a:cubicBezTo>
                  <a:pt x="2355628" y="147073"/>
                  <a:pt x="2355865" y="137487"/>
                  <a:pt x="2354675" y="131951"/>
                </a:cubicBezTo>
                <a:close/>
                <a:moveTo>
                  <a:pt x="1548387" y="129776"/>
                </a:moveTo>
                <a:cubicBezTo>
                  <a:pt x="1553067" y="129199"/>
                  <a:pt x="1558942" y="131419"/>
                  <a:pt x="1566014" y="136436"/>
                </a:cubicBezTo>
                <a:cubicBezTo>
                  <a:pt x="1575443" y="143126"/>
                  <a:pt x="1579013" y="148339"/>
                  <a:pt x="1576726" y="152074"/>
                </a:cubicBezTo>
                <a:cubicBezTo>
                  <a:pt x="1574439" y="155810"/>
                  <a:pt x="1573076" y="165945"/>
                  <a:pt x="1572639" y="182479"/>
                </a:cubicBezTo>
                <a:cubicBezTo>
                  <a:pt x="1572202" y="199013"/>
                  <a:pt x="1572445" y="213253"/>
                  <a:pt x="1573370" y="225199"/>
                </a:cubicBezTo>
                <a:cubicBezTo>
                  <a:pt x="1574295" y="237144"/>
                  <a:pt x="1574758" y="248781"/>
                  <a:pt x="1574758" y="260110"/>
                </a:cubicBezTo>
                <a:cubicBezTo>
                  <a:pt x="1574758" y="272643"/>
                  <a:pt x="1570732" y="284112"/>
                  <a:pt x="1562680" y="294516"/>
                </a:cubicBezTo>
                <a:cubicBezTo>
                  <a:pt x="1554628" y="304919"/>
                  <a:pt x="1548408" y="304927"/>
                  <a:pt x="1544019" y="294537"/>
                </a:cubicBezTo>
                <a:cubicBezTo>
                  <a:pt x="1539631" y="284148"/>
                  <a:pt x="1533508" y="275124"/>
                  <a:pt x="1525650" y="267466"/>
                </a:cubicBezTo>
                <a:cubicBezTo>
                  <a:pt x="1517791" y="259809"/>
                  <a:pt x="1517949" y="256657"/>
                  <a:pt x="1526123" y="258013"/>
                </a:cubicBezTo>
                <a:cubicBezTo>
                  <a:pt x="1534297" y="259368"/>
                  <a:pt x="1540585" y="260045"/>
                  <a:pt x="1544987" y="260045"/>
                </a:cubicBezTo>
                <a:cubicBezTo>
                  <a:pt x="1547626" y="260045"/>
                  <a:pt x="1548945" y="252416"/>
                  <a:pt x="1548945" y="237158"/>
                </a:cubicBezTo>
                <a:cubicBezTo>
                  <a:pt x="1548945" y="219247"/>
                  <a:pt x="1548730" y="201082"/>
                  <a:pt x="1548300" y="182662"/>
                </a:cubicBezTo>
                <a:cubicBezTo>
                  <a:pt x="1547870" y="164242"/>
                  <a:pt x="1546482" y="154559"/>
                  <a:pt x="1544138" y="153612"/>
                </a:cubicBezTo>
                <a:cubicBezTo>
                  <a:pt x="1541793" y="152666"/>
                  <a:pt x="1537057" y="152852"/>
                  <a:pt x="1529930" y="154172"/>
                </a:cubicBezTo>
                <a:cubicBezTo>
                  <a:pt x="1522803" y="155491"/>
                  <a:pt x="1516601" y="156480"/>
                  <a:pt x="1511324" y="157140"/>
                </a:cubicBezTo>
                <a:lnTo>
                  <a:pt x="1511324" y="176327"/>
                </a:lnTo>
                <a:cubicBezTo>
                  <a:pt x="1517949" y="176413"/>
                  <a:pt x="1524151" y="175761"/>
                  <a:pt x="1529930" y="174370"/>
                </a:cubicBezTo>
                <a:cubicBezTo>
                  <a:pt x="1535709" y="172979"/>
                  <a:pt x="1540352" y="174596"/>
                  <a:pt x="1543858" y="179220"/>
                </a:cubicBezTo>
                <a:cubicBezTo>
                  <a:pt x="1547364" y="183845"/>
                  <a:pt x="1546063" y="187695"/>
                  <a:pt x="1539954" y="190771"/>
                </a:cubicBezTo>
                <a:cubicBezTo>
                  <a:pt x="1533845" y="193847"/>
                  <a:pt x="1523656" y="194489"/>
                  <a:pt x="1509388" y="192697"/>
                </a:cubicBezTo>
                <a:cubicBezTo>
                  <a:pt x="1508814" y="197601"/>
                  <a:pt x="1508104" y="205194"/>
                  <a:pt x="1507258" y="215476"/>
                </a:cubicBezTo>
                <a:cubicBezTo>
                  <a:pt x="1513640" y="215576"/>
                  <a:pt x="1520003" y="214702"/>
                  <a:pt x="1526349" y="212852"/>
                </a:cubicBezTo>
                <a:cubicBezTo>
                  <a:pt x="1532694" y="211002"/>
                  <a:pt x="1538075" y="213268"/>
                  <a:pt x="1542492" y="219649"/>
                </a:cubicBezTo>
                <a:cubicBezTo>
                  <a:pt x="1546909" y="226030"/>
                  <a:pt x="1544837" y="230107"/>
                  <a:pt x="1536276" y="231878"/>
                </a:cubicBezTo>
                <a:cubicBezTo>
                  <a:pt x="1527715" y="233649"/>
                  <a:pt x="1517433" y="233638"/>
                  <a:pt x="1505430" y="231845"/>
                </a:cubicBezTo>
                <a:cubicBezTo>
                  <a:pt x="1502949" y="256052"/>
                  <a:pt x="1497926" y="274023"/>
                  <a:pt x="1490362" y="285761"/>
                </a:cubicBezTo>
                <a:cubicBezTo>
                  <a:pt x="1482797" y="297498"/>
                  <a:pt x="1476947" y="297269"/>
                  <a:pt x="1472810" y="285073"/>
                </a:cubicBezTo>
                <a:cubicBezTo>
                  <a:pt x="1468672" y="272876"/>
                  <a:pt x="1469307" y="261759"/>
                  <a:pt x="1474713" y="251721"/>
                </a:cubicBezTo>
                <a:cubicBezTo>
                  <a:pt x="1480119" y="241683"/>
                  <a:pt x="1484396" y="225364"/>
                  <a:pt x="1487544" y="202763"/>
                </a:cubicBezTo>
                <a:cubicBezTo>
                  <a:pt x="1490692" y="180163"/>
                  <a:pt x="1490466" y="163808"/>
                  <a:pt x="1486867" y="153698"/>
                </a:cubicBezTo>
                <a:cubicBezTo>
                  <a:pt x="1483267" y="143589"/>
                  <a:pt x="1484862" y="138985"/>
                  <a:pt x="1491653" y="139889"/>
                </a:cubicBezTo>
                <a:cubicBezTo>
                  <a:pt x="1498443" y="140792"/>
                  <a:pt x="1504817" y="141036"/>
                  <a:pt x="1510775" y="140620"/>
                </a:cubicBezTo>
                <a:cubicBezTo>
                  <a:pt x="1516734" y="140204"/>
                  <a:pt x="1522484" y="139358"/>
                  <a:pt x="1528027" y="138082"/>
                </a:cubicBezTo>
                <a:cubicBezTo>
                  <a:pt x="1533569" y="136806"/>
                  <a:pt x="1538929" y="134540"/>
                  <a:pt x="1544105" y="131285"/>
                </a:cubicBezTo>
                <a:cubicBezTo>
                  <a:pt x="1545400" y="130471"/>
                  <a:pt x="1546827" y="129968"/>
                  <a:pt x="1548387" y="129776"/>
                </a:cubicBezTo>
                <a:close/>
                <a:moveTo>
                  <a:pt x="856167" y="121153"/>
                </a:moveTo>
                <a:cubicBezTo>
                  <a:pt x="844981" y="122931"/>
                  <a:pt x="834685" y="124179"/>
                  <a:pt x="825278" y="124896"/>
                </a:cubicBezTo>
                <a:cubicBezTo>
                  <a:pt x="826110" y="132683"/>
                  <a:pt x="827285" y="140828"/>
                  <a:pt x="828805" y="149332"/>
                </a:cubicBezTo>
                <a:lnTo>
                  <a:pt x="866965" y="146148"/>
                </a:lnTo>
                <a:cubicBezTo>
                  <a:pt x="859766" y="140412"/>
                  <a:pt x="856167" y="132080"/>
                  <a:pt x="856167" y="121153"/>
                </a:cubicBezTo>
                <a:close/>
                <a:moveTo>
                  <a:pt x="1933760" y="119838"/>
                </a:moveTo>
                <a:cubicBezTo>
                  <a:pt x="1935497" y="119695"/>
                  <a:pt x="1937703" y="119922"/>
                  <a:pt x="1940379" y="120519"/>
                </a:cubicBezTo>
                <a:cubicBezTo>
                  <a:pt x="1951084" y="122906"/>
                  <a:pt x="1958986" y="126473"/>
                  <a:pt x="1964084" y="131220"/>
                </a:cubicBezTo>
                <a:cubicBezTo>
                  <a:pt x="1969182" y="135967"/>
                  <a:pt x="1969479" y="142004"/>
                  <a:pt x="1964976" y="149332"/>
                </a:cubicBezTo>
                <a:cubicBezTo>
                  <a:pt x="1996496" y="144944"/>
                  <a:pt x="2017099" y="141147"/>
                  <a:pt x="2026786" y="137942"/>
                </a:cubicBezTo>
                <a:cubicBezTo>
                  <a:pt x="2036473" y="134737"/>
                  <a:pt x="2046138" y="137293"/>
                  <a:pt x="2055782" y="145610"/>
                </a:cubicBezTo>
                <a:cubicBezTo>
                  <a:pt x="2065426" y="153928"/>
                  <a:pt x="2061862" y="158893"/>
                  <a:pt x="2045091" y="160506"/>
                </a:cubicBezTo>
                <a:cubicBezTo>
                  <a:pt x="2028320" y="162120"/>
                  <a:pt x="1994868" y="165837"/>
                  <a:pt x="1944735" y="171659"/>
                </a:cubicBezTo>
                <a:cubicBezTo>
                  <a:pt x="1947431" y="173366"/>
                  <a:pt x="1946979" y="176191"/>
                  <a:pt x="1943380" y="180135"/>
                </a:cubicBezTo>
                <a:cubicBezTo>
                  <a:pt x="1962108" y="190660"/>
                  <a:pt x="1975939" y="198841"/>
                  <a:pt x="1984873" y="204678"/>
                </a:cubicBezTo>
                <a:cubicBezTo>
                  <a:pt x="2006599" y="188115"/>
                  <a:pt x="2016562" y="176327"/>
                  <a:pt x="2014762" y="169315"/>
                </a:cubicBezTo>
                <a:cubicBezTo>
                  <a:pt x="2012962" y="162302"/>
                  <a:pt x="2019512" y="163360"/>
                  <a:pt x="2034412" y="172488"/>
                </a:cubicBezTo>
                <a:cubicBezTo>
                  <a:pt x="2049311" y="181615"/>
                  <a:pt x="2051200" y="188111"/>
                  <a:pt x="2040079" y="191976"/>
                </a:cubicBezTo>
                <a:cubicBezTo>
                  <a:pt x="2028959" y="195841"/>
                  <a:pt x="2014271" y="203072"/>
                  <a:pt x="1996016" y="213669"/>
                </a:cubicBezTo>
                <a:cubicBezTo>
                  <a:pt x="2005910" y="219936"/>
                  <a:pt x="2019017" y="227253"/>
                  <a:pt x="2035336" y="235620"/>
                </a:cubicBezTo>
                <a:cubicBezTo>
                  <a:pt x="2051656" y="243988"/>
                  <a:pt x="2068143" y="249975"/>
                  <a:pt x="2084799" y="253582"/>
                </a:cubicBezTo>
                <a:cubicBezTo>
                  <a:pt x="2101456" y="257188"/>
                  <a:pt x="2111971" y="260651"/>
                  <a:pt x="2116344" y="263971"/>
                </a:cubicBezTo>
                <a:cubicBezTo>
                  <a:pt x="2120718" y="267291"/>
                  <a:pt x="2107726" y="272328"/>
                  <a:pt x="2077368" y="279082"/>
                </a:cubicBezTo>
                <a:cubicBezTo>
                  <a:pt x="2060217" y="280875"/>
                  <a:pt x="2048239" y="279616"/>
                  <a:pt x="2041435" y="275307"/>
                </a:cubicBezTo>
                <a:cubicBezTo>
                  <a:pt x="2034630" y="270998"/>
                  <a:pt x="2026704" y="265000"/>
                  <a:pt x="2017655" y="257314"/>
                </a:cubicBezTo>
                <a:cubicBezTo>
                  <a:pt x="2008606" y="249627"/>
                  <a:pt x="1996894" y="239944"/>
                  <a:pt x="1982518" y="228264"/>
                </a:cubicBezTo>
                <a:cubicBezTo>
                  <a:pt x="1968142" y="216584"/>
                  <a:pt x="1951626" y="203825"/>
                  <a:pt x="1932969" y="189986"/>
                </a:cubicBezTo>
                <a:cubicBezTo>
                  <a:pt x="1928151" y="195665"/>
                  <a:pt x="1923519" y="200634"/>
                  <a:pt x="1919073" y="204893"/>
                </a:cubicBezTo>
                <a:cubicBezTo>
                  <a:pt x="1928079" y="211532"/>
                  <a:pt x="1931893" y="218652"/>
                  <a:pt x="1930517" y="226253"/>
                </a:cubicBezTo>
                <a:cubicBezTo>
                  <a:pt x="1929140" y="233853"/>
                  <a:pt x="1928014" y="243629"/>
                  <a:pt x="1927140" y="255582"/>
                </a:cubicBezTo>
                <a:cubicBezTo>
                  <a:pt x="1926265" y="267535"/>
                  <a:pt x="1929040" y="271112"/>
                  <a:pt x="1935464" y="266316"/>
                </a:cubicBezTo>
                <a:cubicBezTo>
                  <a:pt x="1941889" y="261519"/>
                  <a:pt x="1953361" y="254320"/>
                  <a:pt x="1969881" y="244719"/>
                </a:cubicBezTo>
                <a:cubicBezTo>
                  <a:pt x="1986401" y="235118"/>
                  <a:pt x="1983658" y="241400"/>
                  <a:pt x="1961653" y="263562"/>
                </a:cubicBezTo>
                <a:cubicBezTo>
                  <a:pt x="1939648" y="285725"/>
                  <a:pt x="1925799" y="300377"/>
                  <a:pt x="1920106" y="307519"/>
                </a:cubicBezTo>
                <a:cubicBezTo>
                  <a:pt x="1914413" y="314660"/>
                  <a:pt x="1909548" y="316861"/>
                  <a:pt x="1905511" y="314122"/>
                </a:cubicBezTo>
                <a:cubicBezTo>
                  <a:pt x="1901474" y="311383"/>
                  <a:pt x="1898427" y="307594"/>
                  <a:pt x="1896369" y="302754"/>
                </a:cubicBezTo>
                <a:cubicBezTo>
                  <a:pt x="1894311" y="297914"/>
                  <a:pt x="1894860" y="292006"/>
                  <a:pt x="1898015" y="285030"/>
                </a:cubicBezTo>
                <a:cubicBezTo>
                  <a:pt x="1901170" y="278053"/>
                  <a:pt x="1903417" y="266714"/>
                  <a:pt x="1904758" y="251011"/>
                </a:cubicBezTo>
                <a:cubicBezTo>
                  <a:pt x="1906099" y="235308"/>
                  <a:pt x="1905529" y="224869"/>
                  <a:pt x="1903048" y="219692"/>
                </a:cubicBezTo>
                <a:cubicBezTo>
                  <a:pt x="1891633" y="230160"/>
                  <a:pt x="1878408" y="239492"/>
                  <a:pt x="1863372" y="247688"/>
                </a:cubicBezTo>
                <a:cubicBezTo>
                  <a:pt x="1848337" y="255883"/>
                  <a:pt x="1832240" y="261813"/>
                  <a:pt x="1815082" y="265477"/>
                </a:cubicBezTo>
                <a:cubicBezTo>
                  <a:pt x="1797924" y="269141"/>
                  <a:pt x="1796773" y="266348"/>
                  <a:pt x="1811629" y="257098"/>
                </a:cubicBezTo>
                <a:cubicBezTo>
                  <a:pt x="1826486" y="247849"/>
                  <a:pt x="1844823" y="235430"/>
                  <a:pt x="1866642" y="219843"/>
                </a:cubicBezTo>
                <a:cubicBezTo>
                  <a:pt x="1888460" y="204255"/>
                  <a:pt x="1904984" y="189355"/>
                  <a:pt x="1916212" y="175144"/>
                </a:cubicBezTo>
                <a:cubicBezTo>
                  <a:pt x="1897900" y="179604"/>
                  <a:pt x="1885076" y="182519"/>
                  <a:pt x="1877741" y="183888"/>
                </a:cubicBezTo>
                <a:cubicBezTo>
                  <a:pt x="1870406" y="185258"/>
                  <a:pt x="1862612" y="182809"/>
                  <a:pt x="1854360" y="176542"/>
                </a:cubicBezTo>
                <a:cubicBezTo>
                  <a:pt x="1846107" y="170276"/>
                  <a:pt x="1843325" y="166221"/>
                  <a:pt x="1846013" y="164378"/>
                </a:cubicBezTo>
                <a:cubicBezTo>
                  <a:pt x="1848702" y="162536"/>
                  <a:pt x="1855105" y="161388"/>
                  <a:pt x="1865222" y="160937"/>
                </a:cubicBezTo>
                <a:cubicBezTo>
                  <a:pt x="1875339" y="160485"/>
                  <a:pt x="1888324" y="159352"/>
                  <a:pt x="1904177" y="157538"/>
                </a:cubicBezTo>
                <a:cubicBezTo>
                  <a:pt x="1920030" y="155724"/>
                  <a:pt x="1935292" y="154186"/>
                  <a:pt x="1949962" y="152924"/>
                </a:cubicBezTo>
                <a:cubicBezTo>
                  <a:pt x="1941530" y="147833"/>
                  <a:pt x="1935149" y="140563"/>
                  <a:pt x="1930818" y="131113"/>
                </a:cubicBezTo>
                <a:cubicBezTo>
                  <a:pt x="1927570" y="124025"/>
                  <a:pt x="1928551" y="120267"/>
                  <a:pt x="1933760" y="119838"/>
                </a:cubicBezTo>
                <a:close/>
                <a:moveTo>
                  <a:pt x="503176" y="115023"/>
                </a:moveTo>
                <a:cubicBezTo>
                  <a:pt x="513651" y="116442"/>
                  <a:pt x="522216" y="119060"/>
                  <a:pt x="528870" y="122874"/>
                </a:cubicBezTo>
                <a:cubicBezTo>
                  <a:pt x="537373" y="126373"/>
                  <a:pt x="540044" y="131199"/>
                  <a:pt x="536882" y="137351"/>
                </a:cubicBezTo>
                <a:cubicBezTo>
                  <a:pt x="533720" y="143502"/>
                  <a:pt x="532587" y="168512"/>
                  <a:pt x="533484" y="212378"/>
                </a:cubicBezTo>
                <a:cubicBezTo>
                  <a:pt x="534380" y="256245"/>
                  <a:pt x="532835" y="285976"/>
                  <a:pt x="528848" y="301571"/>
                </a:cubicBezTo>
                <a:cubicBezTo>
                  <a:pt x="524862" y="317166"/>
                  <a:pt x="518993" y="318772"/>
                  <a:pt x="511242" y="306389"/>
                </a:cubicBezTo>
                <a:cubicBezTo>
                  <a:pt x="503491" y="294007"/>
                  <a:pt x="500290" y="284284"/>
                  <a:pt x="501638" y="277221"/>
                </a:cubicBezTo>
                <a:cubicBezTo>
                  <a:pt x="502986" y="270159"/>
                  <a:pt x="504559" y="255883"/>
                  <a:pt x="506359" y="234394"/>
                </a:cubicBezTo>
                <a:cubicBezTo>
                  <a:pt x="508159" y="212905"/>
                  <a:pt x="507955" y="191180"/>
                  <a:pt x="505746" y="169218"/>
                </a:cubicBezTo>
                <a:cubicBezTo>
                  <a:pt x="503538" y="147256"/>
                  <a:pt x="499938" y="132378"/>
                  <a:pt x="494948" y="124584"/>
                </a:cubicBezTo>
                <a:cubicBezTo>
                  <a:pt x="489958" y="116790"/>
                  <a:pt x="492700" y="113603"/>
                  <a:pt x="503176" y="115023"/>
                </a:cubicBezTo>
                <a:close/>
                <a:moveTo>
                  <a:pt x="913190" y="114399"/>
                </a:moveTo>
                <a:cubicBezTo>
                  <a:pt x="899481" y="116134"/>
                  <a:pt x="887278" y="117697"/>
                  <a:pt x="876580" y="119088"/>
                </a:cubicBezTo>
                <a:cubicBezTo>
                  <a:pt x="881083" y="127420"/>
                  <a:pt x="882882" y="135716"/>
                  <a:pt x="881979" y="143976"/>
                </a:cubicBezTo>
                <a:cubicBezTo>
                  <a:pt x="889106" y="143976"/>
                  <a:pt x="896075" y="143632"/>
                  <a:pt x="902887" y="142943"/>
                </a:cubicBezTo>
                <a:cubicBezTo>
                  <a:pt x="910430" y="125047"/>
                  <a:pt x="913864" y="115532"/>
                  <a:pt x="913190" y="114399"/>
                </a:cubicBezTo>
                <a:close/>
                <a:moveTo>
                  <a:pt x="1245029" y="109214"/>
                </a:moveTo>
                <a:cubicBezTo>
                  <a:pt x="1247127" y="108819"/>
                  <a:pt x="1250325" y="109195"/>
                  <a:pt x="1254624" y="110344"/>
                </a:cubicBezTo>
                <a:cubicBezTo>
                  <a:pt x="1271818" y="114940"/>
                  <a:pt x="1286520" y="119350"/>
                  <a:pt x="1298731" y="123573"/>
                </a:cubicBezTo>
                <a:cubicBezTo>
                  <a:pt x="1310941" y="127796"/>
                  <a:pt x="1321044" y="135669"/>
                  <a:pt x="1329039" y="147192"/>
                </a:cubicBezTo>
                <a:cubicBezTo>
                  <a:pt x="1337033" y="158714"/>
                  <a:pt x="1338496" y="168505"/>
                  <a:pt x="1333427" y="176564"/>
                </a:cubicBezTo>
                <a:cubicBezTo>
                  <a:pt x="1328357" y="184623"/>
                  <a:pt x="1318273" y="182949"/>
                  <a:pt x="1303173" y="171541"/>
                </a:cubicBezTo>
                <a:cubicBezTo>
                  <a:pt x="1288072" y="160134"/>
                  <a:pt x="1272298" y="147496"/>
                  <a:pt x="1255850" y="133629"/>
                </a:cubicBezTo>
                <a:cubicBezTo>
                  <a:pt x="1242341" y="118540"/>
                  <a:pt x="1238734" y="110401"/>
                  <a:pt x="1245029" y="109214"/>
                </a:cubicBezTo>
                <a:close/>
                <a:moveTo>
                  <a:pt x="968967" y="108602"/>
                </a:moveTo>
                <a:cubicBezTo>
                  <a:pt x="967346" y="108645"/>
                  <a:pt x="965159" y="109000"/>
                  <a:pt x="962406" y="109667"/>
                </a:cubicBezTo>
                <a:cubicBezTo>
                  <a:pt x="956899" y="111000"/>
                  <a:pt x="948984" y="111961"/>
                  <a:pt x="938659" y="112549"/>
                </a:cubicBezTo>
                <a:cubicBezTo>
                  <a:pt x="942258" y="114987"/>
                  <a:pt x="942617" y="118052"/>
                  <a:pt x="939734" y="121745"/>
                </a:cubicBezTo>
                <a:cubicBezTo>
                  <a:pt x="936852" y="125437"/>
                  <a:pt x="931094" y="131485"/>
                  <a:pt x="922461" y="139889"/>
                </a:cubicBezTo>
                <a:cubicBezTo>
                  <a:pt x="933905" y="139932"/>
                  <a:pt x="946775" y="139559"/>
                  <a:pt x="961072" y="138770"/>
                </a:cubicBezTo>
                <a:cubicBezTo>
                  <a:pt x="969418" y="120357"/>
                  <a:pt x="973104" y="110570"/>
                  <a:pt x="972129" y="109409"/>
                </a:cubicBezTo>
                <a:cubicBezTo>
                  <a:pt x="971641" y="108828"/>
                  <a:pt x="970587" y="108559"/>
                  <a:pt x="968967" y="108602"/>
                </a:cubicBezTo>
                <a:close/>
                <a:moveTo>
                  <a:pt x="2179408" y="103457"/>
                </a:moveTo>
                <a:cubicBezTo>
                  <a:pt x="2181258" y="103436"/>
                  <a:pt x="2183517" y="103725"/>
                  <a:pt x="2186184" y="104321"/>
                </a:cubicBezTo>
                <a:cubicBezTo>
                  <a:pt x="2196853" y="106709"/>
                  <a:pt x="2205206" y="110187"/>
                  <a:pt x="2211244" y="114754"/>
                </a:cubicBezTo>
                <a:cubicBezTo>
                  <a:pt x="2217281" y="119321"/>
                  <a:pt x="2219454" y="126929"/>
                  <a:pt x="2217761" y="137576"/>
                </a:cubicBezTo>
                <a:cubicBezTo>
                  <a:pt x="2216069" y="148224"/>
                  <a:pt x="2211764" y="151809"/>
                  <a:pt x="2204844" y="148332"/>
                </a:cubicBezTo>
                <a:cubicBezTo>
                  <a:pt x="2197925" y="144854"/>
                  <a:pt x="2191648" y="139824"/>
                  <a:pt x="2186012" y="133242"/>
                </a:cubicBezTo>
                <a:cubicBezTo>
                  <a:pt x="2180276" y="126560"/>
                  <a:pt x="2176203" y="119472"/>
                  <a:pt x="2173794" y="111979"/>
                </a:cubicBezTo>
                <a:cubicBezTo>
                  <a:pt x="2171987" y="106360"/>
                  <a:pt x="2173859" y="103519"/>
                  <a:pt x="2179408" y="103457"/>
                </a:cubicBezTo>
                <a:close/>
                <a:moveTo>
                  <a:pt x="2406966" y="100815"/>
                </a:moveTo>
                <a:cubicBezTo>
                  <a:pt x="2413419" y="99876"/>
                  <a:pt x="2419464" y="103361"/>
                  <a:pt x="2425099" y="111269"/>
                </a:cubicBezTo>
                <a:cubicBezTo>
                  <a:pt x="2430735" y="119178"/>
                  <a:pt x="2428440" y="123702"/>
                  <a:pt x="2418216" y="124842"/>
                </a:cubicBezTo>
                <a:cubicBezTo>
                  <a:pt x="2407991" y="125982"/>
                  <a:pt x="2393307" y="127384"/>
                  <a:pt x="2374163" y="129048"/>
                </a:cubicBezTo>
                <a:cubicBezTo>
                  <a:pt x="2384058" y="131170"/>
                  <a:pt x="2387840" y="135113"/>
                  <a:pt x="2385510" y="140878"/>
                </a:cubicBezTo>
                <a:cubicBezTo>
                  <a:pt x="2383179" y="146643"/>
                  <a:pt x="2381197" y="151712"/>
                  <a:pt x="2379562" y="156086"/>
                </a:cubicBezTo>
                <a:cubicBezTo>
                  <a:pt x="2393515" y="153605"/>
                  <a:pt x="2403195" y="150737"/>
                  <a:pt x="2408601" y="147482"/>
                </a:cubicBezTo>
                <a:cubicBezTo>
                  <a:pt x="2414007" y="144227"/>
                  <a:pt x="2420568" y="144037"/>
                  <a:pt x="2428283" y="146912"/>
                </a:cubicBezTo>
                <a:cubicBezTo>
                  <a:pt x="2435998" y="149787"/>
                  <a:pt x="2443078" y="153576"/>
                  <a:pt x="2449524" y="158280"/>
                </a:cubicBezTo>
                <a:cubicBezTo>
                  <a:pt x="2455970" y="162984"/>
                  <a:pt x="2456924" y="168999"/>
                  <a:pt x="2452385" y="176327"/>
                </a:cubicBezTo>
                <a:cubicBezTo>
                  <a:pt x="2447846" y="183655"/>
                  <a:pt x="2445129" y="195547"/>
                  <a:pt x="2444233" y="212002"/>
                </a:cubicBezTo>
                <a:cubicBezTo>
                  <a:pt x="2443336" y="228457"/>
                  <a:pt x="2441967" y="244734"/>
                  <a:pt x="2440124" y="260830"/>
                </a:cubicBezTo>
                <a:cubicBezTo>
                  <a:pt x="2438281" y="276927"/>
                  <a:pt x="2431961" y="290067"/>
                  <a:pt x="2421163" y="300248"/>
                </a:cubicBezTo>
                <a:cubicBezTo>
                  <a:pt x="2410365" y="310430"/>
                  <a:pt x="2403055" y="311186"/>
                  <a:pt x="2399233" y="302517"/>
                </a:cubicBezTo>
                <a:cubicBezTo>
                  <a:pt x="2395411" y="293849"/>
                  <a:pt x="2389575" y="284599"/>
                  <a:pt x="2381724" y="274769"/>
                </a:cubicBezTo>
                <a:cubicBezTo>
                  <a:pt x="2373872" y="264939"/>
                  <a:pt x="2374396" y="261171"/>
                  <a:pt x="2383294" y="263465"/>
                </a:cubicBezTo>
                <a:cubicBezTo>
                  <a:pt x="2392192" y="265760"/>
                  <a:pt x="2398620" y="266886"/>
                  <a:pt x="2402578" y="266843"/>
                </a:cubicBezTo>
                <a:cubicBezTo>
                  <a:pt x="2406536" y="266800"/>
                  <a:pt x="2409737" y="262480"/>
                  <a:pt x="2412182" y="253883"/>
                </a:cubicBezTo>
                <a:cubicBezTo>
                  <a:pt x="2414627" y="245286"/>
                  <a:pt x="2416524" y="233803"/>
                  <a:pt x="2417872" y="219434"/>
                </a:cubicBezTo>
                <a:cubicBezTo>
                  <a:pt x="2419220" y="205065"/>
                  <a:pt x="2419693" y="193148"/>
                  <a:pt x="2419292" y="183684"/>
                </a:cubicBezTo>
                <a:cubicBezTo>
                  <a:pt x="2418890" y="174219"/>
                  <a:pt x="2416273" y="169304"/>
                  <a:pt x="2411440" y="168938"/>
                </a:cubicBezTo>
                <a:cubicBezTo>
                  <a:pt x="2406607" y="168573"/>
                  <a:pt x="2395401" y="170405"/>
                  <a:pt x="2377820" y="174434"/>
                </a:cubicBezTo>
                <a:lnTo>
                  <a:pt x="2370109" y="202625"/>
                </a:lnTo>
                <a:lnTo>
                  <a:pt x="2371388" y="202011"/>
                </a:lnTo>
                <a:cubicBezTo>
                  <a:pt x="2377353" y="202011"/>
                  <a:pt x="2383695" y="203305"/>
                  <a:pt x="2390414" y="205893"/>
                </a:cubicBezTo>
                <a:cubicBezTo>
                  <a:pt x="2397132" y="208482"/>
                  <a:pt x="2401728" y="212540"/>
                  <a:pt x="2404202" y="218068"/>
                </a:cubicBezTo>
                <a:cubicBezTo>
                  <a:pt x="2406676" y="223596"/>
                  <a:pt x="2406959" y="229748"/>
                  <a:pt x="2405052" y="236524"/>
                </a:cubicBezTo>
                <a:cubicBezTo>
                  <a:pt x="2403144" y="243300"/>
                  <a:pt x="2397871" y="243755"/>
                  <a:pt x="2389231" y="237890"/>
                </a:cubicBezTo>
                <a:cubicBezTo>
                  <a:pt x="2380591" y="232025"/>
                  <a:pt x="2373417" y="224578"/>
                  <a:pt x="2367710" y="215551"/>
                </a:cubicBezTo>
                <a:lnTo>
                  <a:pt x="2367088" y="213673"/>
                </a:lnTo>
                <a:lnTo>
                  <a:pt x="2364924" y="221585"/>
                </a:lnTo>
                <a:cubicBezTo>
                  <a:pt x="2357962" y="238306"/>
                  <a:pt x="2347612" y="250495"/>
                  <a:pt x="2333874" y="258152"/>
                </a:cubicBezTo>
                <a:cubicBezTo>
                  <a:pt x="2320136" y="265810"/>
                  <a:pt x="2317121" y="263863"/>
                  <a:pt x="2324829" y="252312"/>
                </a:cubicBezTo>
                <a:lnTo>
                  <a:pt x="2336427" y="228561"/>
                </a:lnTo>
                <a:lnTo>
                  <a:pt x="2334051" y="228322"/>
                </a:lnTo>
                <a:cubicBezTo>
                  <a:pt x="2332558" y="227817"/>
                  <a:pt x="2330897" y="226941"/>
                  <a:pt x="2329067" y="225693"/>
                </a:cubicBezTo>
                <a:cubicBezTo>
                  <a:pt x="2325406" y="223198"/>
                  <a:pt x="2322292" y="220370"/>
                  <a:pt x="2319723" y="217208"/>
                </a:cubicBezTo>
                <a:lnTo>
                  <a:pt x="2315859" y="210530"/>
                </a:lnTo>
                <a:lnTo>
                  <a:pt x="2314235" y="215530"/>
                </a:lnTo>
                <a:cubicBezTo>
                  <a:pt x="2309532" y="225417"/>
                  <a:pt x="2302121" y="233756"/>
                  <a:pt x="2292004" y="240546"/>
                </a:cubicBezTo>
                <a:cubicBezTo>
                  <a:pt x="2281887" y="247336"/>
                  <a:pt x="2278865" y="245892"/>
                  <a:pt x="2282938" y="236212"/>
                </a:cubicBezTo>
                <a:cubicBezTo>
                  <a:pt x="2287010" y="226532"/>
                  <a:pt x="2290624" y="217197"/>
                  <a:pt x="2293779" y="208205"/>
                </a:cubicBezTo>
                <a:cubicBezTo>
                  <a:pt x="2296934" y="199214"/>
                  <a:pt x="2299379" y="191341"/>
                  <a:pt x="2301114" y="184587"/>
                </a:cubicBezTo>
                <a:lnTo>
                  <a:pt x="2279690" y="188136"/>
                </a:lnTo>
                <a:cubicBezTo>
                  <a:pt x="2281453" y="215469"/>
                  <a:pt x="2281568" y="240607"/>
                  <a:pt x="2280034" y="263552"/>
                </a:cubicBezTo>
                <a:cubicBezTo>
                  <a:pt x="2278499" y="286496"/>
                  <a:pt x="2274043" y="295408"/>
                  <a:pt x="2266665" y="290289"/>
                </a:cubicBezTo>
                <a:cubicBezTo>
                  <a:pt x="2259287" y="285169"/>
                  <a:pt x="2254860" y="279344"/>
                  <a:pt x="2253382" y="272812"/>
                </a:cubicBezTo>
                <a:cubicBezTo>
                  <a:pt x="2251905" y="266280"/>
                  <a:pt x="2251848" y="258848"/>
                  <a:pt x="2253210" y="250516"/>
                </a:cubicBezTo>
                <a:cubicBezTo>
                  <a:pt x="2254573" y="242185"/>
                  <a:pt x="2255473" y="230221"/>
                  <a:pt x="2255910" y="214626"/>
                </a:cubicBezTo>
                <a:cubicBezTo>
                  <a:pt x="2256347" y="199031"/>
                  <a:pt x="2254092" y="186727"/>
                  <a:pt x="2249145" y="177715"/>
                </a:cubicBezTo>
                <a:cubicBezTo>
                  <a:pt x="2244198" y="168702"/>
                  <a:pt x="2245542" y="164665"/>
                  <a:pt x="2253178" y="165604"/>
                </a:cubicBezTo>
                <a:cubicBezTo>
                  <a:pt x="2260814" y="166544"/>
                  <a:pt x="2266769" y="167666"/>
                  <a:pt x="2271042" y="168971"/>
                </a:cubicBezTo>
                <a:cubicBezTo>
                  <a:pt x="2275316" y="170276"/>
                  <a:pt x="2285827" y="169810"/>
                  <a:pt x="2302577" y="167573"/>
                </a:cubicBezTo>
                <a:cubicBezTo>
                  <a:pt x="2303408" y="153964"/>
                  <a:pt x="2303559" y="145238"/>
                  <a:pt x="2303028" y="141394"/>
                </a:cubicBezTo>
                <a:cubicBezTo>
                  <a:pt x="2298554" y="142298"/>
                  <a:pt x="2294345" y="142750"/>
                  <a:pt x="2290402" y="142750"/>
                </a:cubicBezTo>
                <a:cubicBezTo>
                  <a:pt x="2285899" y="142750"/>
                  <a:pt x="2280260" y="139577"/>
                  <a:pt x="2273484" y="133231"/>
                </a:cubicBezTo>
                <a:cubicBezTo>
                  <a:pt x="2266708" y="126886"/>
                  <a:pt x="2267400" y="123713"/>
                  <a:pt x="2275560" y="123713"/>
                </a:cubicBezTo>
                <a:cubicBezTo>
                  <a:pt x="2280779" y="123713"/>
                  <a:pt x="2288401" y="123060"/>
                  <a:pt x="2298425" y="121756"/>
                </a:cubicBezTo>
                <a:cubicBezTo>
                  <a:pt x="2308449" y="120451"/>
                  <a:pt x="2323585" y="117998"/>
                  <a:pt x="2343833" y="114399"/>
                </a:cubicBezTo>
                <a:cubicBezTo>
                  <a:pt x="2364082" y="110800"/>
                  <a:pt x="2378052" y="107871"/>
                  <a:pt x="2385746" y="105612"/>
                </a:cubicBezTo>
                <a:cubicBezTo>
                  <a:pt x="2393440" y="103353"/>
                  <a:pt x="2400513" y="101755"/>
                  <a:pt x="2406966" y="100815"/>
                </a:cubicBezTo>
                <a:close/>
                <a:moveTo>
                  <a:pt x="3100914" y="100684"/>
                </a:moveTo>
                <a:cubicBezTo>
                  <a:pt x="3104473" y="101524"/>
                  <a:pt x="3107732" y="103242"/>
                  <a:pt x="3110694" y="105838"/>
                </a:cubicBezTo>
                <a:cubicBezTo>
                  <a:pt x="3116616" y="111029"/>
                  <a:pt x="3117573" y="115310"/>
                  <a:pt x="3113565" y="118680"/>
                </a:cubicBezTo>
                <a:cubicBezTo>
                  <a:pt x="3109557" y="122049"/>
                  <a:pt x="3095242" y="125100"/>
                  <a:pt x="3070620" y="127832"/>
                </a:cubicBezTo>
                <a:cubicBezTo>
                  <a:pt x="3045998" y="130564"/>
                  <a:pt x="3024817" y="132385"/>
                  <a:pt x="3007078" y="133296"/>
                </a:cubicBezTo>
                <a:cubicBezTo>
                  <a:pt x="2989340" y="134206"/>
                  <a:pt x="2977279" y="134662"/>
                  <a:pt x="2970898" y="134662"/>
                </a:cubicBezTo>
                <a:cubicBezTo>
                  <a:pt x="2969191" y="182515"/>
                  <a:pt x="2966560" y="229701"/>
                  <a:pt x="2963004" y="276221"/>
                </a:cubicBezTo>
                <a:cubicBezTo>
                  <a:pt x="3029714" y="270012"/>
                  <a:pt x="3073380" y="265086"/>
                  <a:pt x="3094002" y="261444"/>
                </a:cubicBezTo>
                <a:cubicBezTo>
                  <a:pt x="3114623" y="257801"/>
                  <a:pt x="3129666" y="260386"/>
                  <a:pt x="3139130" y="269198"/>
                </a:cubicBezTo>
                <a:cubicBezTo>
                  <a:pt x="3148595" y="278010"/>
                  <a:pt x="3149573" y="283660"/>
                  <a:pt x="3142066" y="286148"/>
                </a:cubicBezTo>
                <a:cubicBezTo>
                  <a:pt x="3134559" y="288636"/>
                  <a:pt x="3122851" y="289428"/>
                  <a:pt x="3106940" y="288525"/>
                </a:cubicBezTo>
                <a:cubicBezTo>
                  <a:pt x="3091030" y="287622"/>
                  <a:pt x="3062822" y="288952"/>
                  <a:pt x="3022318" y="292515"/>
                </a:cubicBezTo>
                <a:cubicBezTo>
                  <a:pt x="2981814" y="296079"/>
                  <a:pt x="2957748" y="299904"/>
                  <a:pt x="2950119" y="303991"/>
                </a:cubicBezTo>
                <a:cubicBezTo>
                  <a:pt x="2942490" y="308078"/>
                  <a:pt x="2937532" y="305852"/>
                  <a:pt x="2935245" y="297312"/>
                </a:cubicBezTo>
                <a:cubicBezTo>
                  <a:pt x="2932957" y="288772"/>
                  <a:pt x="2933162" y="281047"/>
                  <a:pt x="2935858" y="274135"/>
                </a:cubicBezTo>
                <a:cubicBezTo>
                  <a:pt x="2938554" y="267223"/>
                  <a:pt x="2941027" y="254757"/>
                  <a:pt x="2943279" y="236739"/>
                </a:cubicBezTo>
                <a:cubicBezTo>
                  <a:pt x="2945530" y="218720"/>
                  <a:pt x="2946882" y="196859"/>
                  <a:pt x="2947333" y="171154"/>
                </a:cubicBezTo>
                <a:cubicBezTo>
                  <a:pt x="2947785" y="145449"/>
                  <a:pt x="2946885" y="128413"/>
                  <a:pt x="2944634" y="120045"/>
                </a:cubicBezTo>
                <a:cubicBezTo>
                  <a:pt x="2942383" y="111678"/>
                  <a:pt x="2944752" y="108462"/>
                  <a:pt x="2951743" y="110398"/>
                </a:cubicBezTo>
                <a:cubicBezTo>
                  <a:pt x="2958734" y="112334"/>
                  <a:pt x="2963652" y="113908"/>
                  <a:pt x="2966499" y="115120"/>
                </a:cubicBezTo>
                <a:cubicBezTo>
                  <a:pt x="2969346" y="116331"/>
                  <a:pt x="2981033" y="116059"/>
                  <a:pt x="3001561" y="114302"/>
                </a:cubicBezTo>
                <a:cubicBezTo>
                  <a:pt x="3022089" y="112546"/>
                  <a:pt x="3039774" y="110312"/>
                  <a:pt x="3054616" y="107602"/>
                </a:cubicBezTo>
                <a:cubicBezTo>
                  <a:pt x="3069458" y="104891"/>
                  <a:pt x="3081035" y="102622"/>
                  <a:pt x="3089345" y="100794"/>
                </a:cubicBezTo>
                <a:cubicBezTo>
                  <a:pt x="3093499" y="99880"/>
                  <a:pt x="3097356" y="99843"/>
                  <a:pt x="3100914" y="100684"/>
                </a:cubicBezTo>
                <a:close/>
                <a:moveTo>
                  <a:pt x="974640" y="84309"/>
                </a:moveTo>
                <a:cubicBezTo>
                  <a:pt x="978128" y="84336"/>
                  <a:pt x="982145" y="85181"/>
                  <a:pt x="986691" y="86844"/>
                </a:cubicBezTo>
                <a:cubicBezTo>
                  <a:pt x="995783" y="90171"/>
                  <a:pt x="1004000" y="94860"/>
                  <a:pt x="1011342" y="100912"/>
                </a:cubicBezTo>
                <a:cubicBezTo>
                  <a:pt x="1018684" y="106964"/>
                  <a:pt x="1019168" y="111943"/>
                  <a:pt x="1012794" y="115851"/>
                </a:cubicBezTo>
                <a:cubicBezTo>
                  <a:pt x="1006420" y="119759"/>
                  <a:pt x="1000576" y="125032"/>
                  <a:pt x="995263" y="131672"/>
                </a:cubicBezTo>
                <a:cubicBezTo>
                  <a:pt x="989950" y="138311"/>
                  <a:pt x="982941" y="145869"/>
                  <a:pt x="974237" y="154344"/>
                </a:cubicBezTo>
                <a:cubicBezTo>
                  <a:pt x="965532" y="162819"/>
                  <a:pt x="959416" y="163005"/>
                  <a:pt x="955888" y="154903"/>
                </a:cubicBezTo>
                <a:cubicBezTo>
                  <a:pt x="926577" y="156695"/>
                  <a:pt x="903289" y="158101"/>
                  <a:pt x="886023" y="159119"/>
                </a:cubicBezTo>
                <a:cubicBezTo>
                  <a:pt x="903116" y="165314"/>
                  <a:pt x="909129" y="170534"/>
                  <a:pt x="904059" y="174778"/>
                </a:cubicBezTo>
                <a:cubicBezTo>
                  <a:pt x="898990" y="179023"/>
                  <a:pt x="892082" y="182694"/>
                  <a:pt x="883334" y="185792"/>
                </a:cubicBezTo>
                <a:cubicBezTo>
                  <a:pt x="891078" y="185835"/>
                  <a:pt x="899076" y="185423"/>
                  <a:pt x="907329" y="184555"/>
                </a:cubicBezTo>
                <a:cubicBezTo>
                  <a:pt x="915582" y="183687"/>
                  <a:pt x="923057" y="181877"/>
                  <a:pt x="929753" y="179124"/>
                </a:cubicBezTo>
                <a:cubicBezTo>
                  <a:pt x="936450" y="176370"/>
                  <a:pt x="943789" y="176417"/>
                  <a:pt x="951769" y="179263"/>
                </a:cubicBezTo>
                <a:cubicBezTo>
                  <a:pt x="959749" y="182110"/>
                  <a:pt x="966310" y="185659"/>
                  <a:pt x="971451" y="189911"/>
                </a:cubicBezTo>
                <a:cubicBezTo>
                  <a:pt x="976592" y="194163"/>
                  <a:pt x="976406" y="198042"/>
                  <a:pt x="970892" y="201548"/>
                </a:cubicBezTo>
                <a:cubicBezTo>
                  <a:pt x="965378" y="205054"/>
                  <a:pt x="956372" y="213511"/>
                  <a:pt x="943875" y="226919"/>
                </a:cubicBezTo>
                <a:cubicBezTo>
                  <a:pt x="931377" y="240328"/>
                  <a:pt x="916650" y="253216"/>
                  <a:pt x="899693" y="265584"/>
                </a:cubicBezTo>
                <a:cubicBezTo>
                  <a:pt x="882735" y="277953"/>
                  <a:pt x="861946" y="288464"/>
                  <a:pt x="837324" y="297118"/>
                </a:cubicBezTo>
                <a:cubicBezTo>
                  <a:pt x="812701" y="305773"/>
                  <a:pt x="788990" y="310329"/>
                  <a:pt x="766189" y="310788"/>
                </a:cubicBezTo>
                <a:cubicBezTo>
                  <a:pt x="743388" y="311247"/>
                  <a:pt x="743184" y="308121"/>
                  <a:pt x="765576" y="301410"/>
                </a:cubicBezTo>
                <a:cubicBezTo>
                  <a:pt x="787968" y="294698"/>
                  <a:pt x="808926" y="286908"/>
                  <a:pt x="828451" y="278039"/>
                </a:cubicBezTo>
                <a:cubicBezTo>
                  <a:pt x="847975" y="269169"/>
                  <a:pt x="863064" y="261608"/>
                  <a:pt x="873719" y="255356"/>
                </a:cubicBezTo>
                <a:cubicBezTo>
                  <a:pt x="863810" y="249835"/>
                  <a:pt x="855708" y="242260"/>
                  <a:pt x="849412" y="232630"/>
                </a:cubicBezTo>
                <a:cubicBezTo>
                  <a:pt x="843117" y="223001"/>
                  <a:pt x="844089" y="218660"/>
                  <a:pt x="852327" y="219606"/>
                </a:cubicBezTo>
                <a:cubicBezTo>
                  <a:pt x="860565" y="220552"/>
                  <a:pt x="868166" y="223266"/>
                  <a:pt x="875128" y="227748"/>
                </a:cubicBezTo>
                <a:cubicBezTo>
                  <a:pt x="882090" y="232229"/>
                  <a:pt x="886740" y="238040"/>
                  <a:pt x="889077" y="245182"/>
                </a:cubicBezTo>
                <a:cubicBezTo>
                  <a:pt x="907089" y="228131"/>
                  <a:pt x="918704" y="216308"/>
                  <a:pt x="923924" y="209711"/>
                </a:cubicBezTo>
                <a:cubicBezTo>
                  <a:pt x="929144" y="203115"/>
                  <a:pt x="931055" y="199756"/>
                  <a:pt x="929657" y="199634"/>
                </a:cubicBezTo>
                <a:cubicBezTo>
                  <a:pt x="928258" y="199512"/>
                  <a:pt x="919507" y="200351"/>
                  <a:pt x="903403" y="202150"/>
                </a:cubicBezTo>
                <a:cubicBezTo>
                  <a:pt x="887299" y="203950"/>
                  <a:pt x="877369" y="203050"/>
                  <a:pt x="873611" y="199451"/>
                </a:cubicBezTo>
                <a:cubicBezTo>
                  <a:pt x="866183" y="205345"/>
                  <a:pt x="857640" y="211048"/>
                  <a:pt x="847982" y="216562"/>
                </a:cubicBezTo>
                <a:cubicBezTo>
                  <a:pt x="838324" y="222076"/>
                  <a:pt x="825575" y="227350"/>
                  <a:pt x="809737" y="232383"/>
                </a:cubicBezTo>
                <a:cubicBezTo>
                  <a:pt x="793898" y="237417"/>
                  <a:pt x="792747" y="234857"/>
                  <a:pt x="806284" y="224704"/>
                </a:cubicBezTo>
                <a:cubicBezTo>
                  <a:pt x="819821" y="214551"/>
                  <a:pt x="830530" y="206628"/>
                  <a:pt x="838410" y="200935"/>
                </a:cubicBezTo>
                <a:cubicBezTo>
                  <a:pt x="846290" y="195242"/>
                  <a:pt x="853696" y="188061"/>
                  <a:pt x="860630" y="179392"/>
                </a:cubicBezTo>
                <a:cubicBezTo>
                  <a:pt x="867564" y="170724"/>
                  <a:pt x="871475" y="164812"/>
                  <a:pt x="872364" y="161657"/>
                </a:cubicBezTo>
                <a:cubicBezTo>
                  <a:pt x="857393" y="163450"/>
                  <a:pt x="842594" y="165163"/>
                  <a:pt x="827967" y="166798"/>
                </a:cubicBezTo>
                <a:cubicBezTo>
                  <a:pt x="820252" y="178658"/>
                  <a:pt x="814046" y="178460"/>
                  <a:pt x="809349" y="166207"/>
                </a:cubicBezTo>
                <a:cubicBezTo>
                  <a:pt x="804653" y="153953"/>
                  <a:pt x="801444" y="144599"/>
                  <a:pt x="799724" y="138146"/>
                </a:cubicBezTo>
                <a:cubicBezTo>
                  <a:pt x="798003" y="131693"/>
                  <a:pt x="794608" y="124523"/>
                  <a:pt x="789538" y="116636"/>
                </a:cubicBezTo>
                <a:cubicBezTo>
                  <a:pt x="784469" y="108749"/>
                  <a:pt x="786380" y="105275"/>
                  <a:pt x="795271" y="106214"/>
                </a:cubicBezTo>
                <a:cubicBezTo>
                  <a:pt x="804162" y="107154"/>
                  <a:pt x="810679" y="107602"/>
                  <a:pt x="814824" y="107559"/>
                </a:cubicBezTo>
                <a:cubicBezTo>
                  <a:pt x="818968" y="107516"/>
                  <a:pt x="843945" y="104831"/>
                  <a:pt x="889755" y="99503"/>
                </a:cubicBezTo>
                <a:cubicBezTo>
                  <a:pt x="935565" y="94176"/>
                  <a:pt x="960900" y="89902"/>
                  <a:pt x="965762" y="86683"/>
                </a:cubicBezTo>
                <a:cubicBezTo>
                  <a:pt x="968192" y="85073"/>
                  <a:pt x="971152" y="84282"/>
                  <a:pt x="974640" y="84309"/>
                </a:cubicBezTo>
                <a:close/>
                <a:moveTo>
                  <a:pt x="2969726" y="75874"/>
                </a:moveTo>
                <a:cubicBezTo>
                  <a:pt x="2979714" y="77294"/>
                  <a:pt x="2987841" y="79599"/>
                  <a:pt x="2994108" y="82790"/>
                </a:cubicBezTo>
                <a:cubicBezTo>
                  <a:pt x="3000374" y="85980"/>
                  <a:pt x="3002335" y="91824"/>
                  <a:pt x="2999991" y="100321"/>
                </a:cubicBezTo>
                <a:cubicBezTo>
                  <a:pt x="2997646" y="108817"/>
                  <a:pt x="2993118" y="111323"/>
                  <a:pt x="2986407" y="107838"/>
                </a:cubicBezTo>
                <a:cubicBezTo>
                  <a:pt x="2979696" y="104354"/>
                  <a:pt x="2972619" y="98890"/>
                  <a:pt x="2965176" y="91447"/>
                </a:cubicBezTo>
                <a:cubicBezTo>
                  <a:pt x="2958221" y="79645"/>
                  <a:pt x="2959738" y="74454"/>
                  <a:pt x="2969726" y="75874"/>
                </a:cubicBezTo>
                <a:close/>
                <a:moveTo>
                  <a:pt x="3081569" y="60322"/>
                </a:moveTo>
                <a:cubicBezTo>
                  <a:pt x="3089628" y="61269"/>
                  <a:pt x="3097755" y="63287"/>
                  <a:pt x="3105950" y="66377"/>
                </a:cubicBezTo>
                <a:cubicBezTo>
                  <a:pt x="3114146" y="69468"/>
                  <a:pt x="3117659" y="75996"/>
                  <a:pt x="3116491" y="85962"/>
                </a:cubicBezTo>
                <a:cubicBezTo>
                  <a:pt x="3115322" y="95929"/>
                  <a:pt x="3110808" y="98965"/>
                  <a:pt x="3102950" y="95072"/>
                </a:cubicBezTo>
                <a:cubicBezTo>
                  <a:pt x="3095092" y="91179"/>
                  <a:pt x="3087434" y="85503"/>
                  <a:pt x="3079977" y="78047"/>
                </a:cubicBezTo>
                <a:cubicBezTo>
                  <a:pt x="3072979" y="65284"/>
                  <a:pt x="3073509" y="59376"/>
                  <a:pt x="3081569" y="60322"/>
                </a:cubicBezTo>
                <a:close/>
                <a:moveTo>
                  <a:pt x="1853275" y="45778"/>
                </a:moveTo>
                <a:cubicBezTo>
                  <a:pt x="1856138" y="46128"/>
                  <a:pt x="1859601" y="46853"/>
                  <a:pt x="1863663" y="47954"/>
                </a:cubicBezTo>
                <a:cubicBezTo>
                  <a:pt x="1879910" y="52356"/>
                  <a:pt x="1887188" y="60709"/>
                  <a:pt x="1885496" y="73013"/>
                </a:cubicBezTo>
                <a:cubicBezTo>
                  <a:pt x="1883803" y="85317"/>
                  <a:pt x="1875988" y="87031"/>
                  <a:pt x="1862049" y="78154"/>
                </a:cubicBezTo>
                <a:cubicBezTo>
                  <a:pt x="1852743" y="68847"/>
                  <a:pt x="1846623" y="60387"/>
                  <a:pt x="1843690" y="52772"/>
                </a:cubicBezTo>
                <a:cubicBezTo>
                  <a:pt x="1841491" y="47061"/>
                  <a:pt x="1844686" y="44730"/>
                  <a:pt x="1853275" y="45778"/>
                </a:cubicBezTo>
                <a:close/>
                <a:moveTo>
                  <a:pt x="2211545" y="40791"/>
                </a:moveTo>
                <a:cubicBezTo>
                  <a:pt x="2222013" y="42210"/>
                  <a:pt x="2231037" y="44957"/>
                  <a:pt x="2238616" y="49029"/>
                </a:cubicBezTo>
                <a:cubicBezTo>
                  <a:pt x="2246194" y="53102"/>
                  <a:pt x="2249141" y="60742"/>
                  <a:pt x="2247456" y="71948"/>
                </a:cubicBezTo>
                <a:cubicBezTo>
                  <a:pt x="2245771" y="83155"/>
                  <a:pt x="2238526" y="85331"/>
                  <a:pt x="2225720" y="78477"/>
                </a:cubicBezTo>
                <a:cubicBezTo>
                  <a:pt x="2217346" y="71966"/>
                  <a:pt x="2210272" y="63703"/>
                  <a:pt x="2204500" y="53686"/>
                </a:cubicBezTo>
                <a:cubicBezTo>
                  <a:pt x="2198728" y="43669"/>
                  <a:pt x="2201077" y="39371"/>
                  <a:pt x="2211545" y="40791"/>
                </a:cubicBezTo>
                <a:close/>
                <a:moveTo>
                  <a:pt x="3293768" y="37328"/>
                </a:moveTo>
                <a:cubicBezTo>
                  <a:pt x="3314905" y="37328"/>
                  <a:pt x="3331450" y="43064"/>
                  <a:pt x="3343403" y="54536"/>
                </a:cubicBezTo>
                <a:cubicBezTo>
                  <a:pt x="3355355" y="66008"/>
                  <a:pt x="3361332" y="80542"/>
                  <a:pt x="3361332" y="98137"/>
                </a:cubicBezTo>
                <a:cubicBezTo>
                  <a:pt x="3361332" y="110527"/>
                  <a:pt x="3358489" y="121935"/>
                  <a:pt x="3352803" y="132360"/>
                </a:cubicBezTo>
                <a:cubicBezTo>
                  <a:pt x="3347117" y="142785"/>
                  <a:pt x="3339527" y="151798"/>
                  <a:pt x="3330034" y="159399"/>
                </a:cubicBezTo>
                <a:cubicBezTo>
                  <a:pt x="3321545" y="166225"/>
                  <a:pt x="3315640" y="172950"/>
                  <a:pt x="3312320" y="179575"/>
                </a:cubicBezTo>
                <a:cubicBezTo>
                  <a:pt x="3309001" y="186200"/>
                  <a:pt x="3307341" y="190546"/>
                  <a:pt x="3307341" y="192611"/>
                </a:cubicBezTo>
                <a:lnTo>
                  <a:pt x="3307341" y="206184"/>
                </a:lnTo>
                <a:lnTo>
                  <a:pt x="3274774" y="206184"/>
                </a:lnTo>
                <a:lnTo>
                  <a:pt x="3274774" y="188567"/>
                </a:lnTo>
                <a:cubicBezTo>
                  <a:pt x="3274774" y="180206"/>
                  <a:pt x="3276875" y="172054"/>
                  <a:pt x="3281077" y="164109"/>
                </a:cubicBezTo>
                <a:cubicBezTo>
                  <a:pt x="3285278" y="156165"/>
                  <a:pt x="3292413" y="147618"/>
                  <a:pt x="3302479" y="138469"/>
                </a:cubicBezTo>
                <a:cubicBezTo>
                  <a:pt x="3309420" y="132403"/>
                  <a:pt x="3314188" y="126133"/>
                  <a:pt x="3316784" y="119658"/>
                </a:cubicBezTo>
                <a:cubicBezTo>
                  <a:pt x="3319379" y="113184"/>
                  <a:pt x="3320677" y="106906"/>
                  <a:pt x="3320677" y="100826"/>
                </a:cubicBezTo>
                <a:cubicBezTo>
                  <a:pt x="3320677" y="90272"/>
                  <a:pt x="3318347" y="82474"/>
                  <a:pt x="3313686" y="77434"/>
                </a:cubicBezTo>
                <a:cubicBezTo>
                  <a:pt x="3309026" y="72393"/>
                  <a:pt x="3302386" y="69873"/>
                  <a:pt x="3293768" y="69873"/>
                </a:cubicBezTo>
                <a:cubicBezTo>
                  <a:pt x="3285078" y="69873"/>
                  <a:pt x="3277743" y="73261"/>
                  <a:pt x="3271763" y="80036"/>
                </a:cubicBezTo>
                <a:cubicBezTo>
                  <a:pt x="3265783" y="86812"/>
                  <a:pt x="3262793" y="99621"/>
                  <a:pt x="3262793" y="118464"/>
                </a:cubicBezTo>
                <a:lnTo>
                  <a:pt x="3223494" y="118464"/>
                </a:lnTo>
                <a:cubicBezTo>
                  <a:pt x="3224411" y="89970"/>
                  <a:pt x="3231506" y="69324"/>
                  <a:pt x="3244778" y="56526"/>
                </a:cubicBezTo>
                <a:cubicBezTo>
                  <a:pt x="3258050" y="43727"/>
                  <a:pt x="3274380" y="37328"/>
                  <a:pt x="3293768" y="37328"/>
                </a:cubicBezTo>
                <a:close/>
                <a:moveTo>
                  <a:pt x="255400" y="37328"/>
                </a:moveTo>
                <a:lnTo>
                  <a:pt x="278309" y="37328"/>
                </a:lnTo>
                <a:lnTo>
                  <a:pt x="278309" y="276372"/>
                </a:lnTo>
                <a:lnTo>
                  <a:pt x="243053" y="276372"/>
                </a:lnTo>
                <a:lnTo>
                  <a:pt x="243053" y="90114"/>
                </a:lnTo>
                <a:cubicBezTo>
                  <a:pt x="235912" y="101170"/>
                  <a:pt x="221063" y="112420"/>
                  <a:pt x="198506" y="123864"/>
                </a:cubicBezTo>
                <a:lnTo>
                  <a:pt x="198506" y="93061"/>
                </a:lnTo>
                <a:cubicBezTo>
                  <a:pt x="221421" y="77502"/>
                  <a:pt x="240386" y="58924"/>
                  <a:pt x="255400" y="37328"/>
                </a:cubicBezTo>
                <a:close/>
                <a:moveTo>
                  <a:pt x="91107" y="36658"/>
                </a:moveTo>
                <a:cubicBezTo>
                  <a:pt x="98707" y="37746"/>
                  <a:pt x="105773" y="39966"/>
                  <a:pt x="112305" y="43318"/>
                </a:cubicBezTo>
                <a:cubicBezTo>
                  <a:pt x="125369" y="50022"/>
                  <a:pt x="134464" y="59716"/>
                  <a:pt x="139591" y="72400"/>
                </a:cubicBezTo>
                <a:cubicBezTo>
                  <a:pt x="144717" y="85084"/>
                  <a:pt x="145391" y="99062"/>
                  <a:pt x="141613" y="114334"/>
                </a:cubicBezTo>
                <a:cubicBezTo>
                  <a:pt x="137834" y="129607"/>
                  <a:pt x="127577" y="141782"/>
                  <a:pt x="110842" y="150859"/>
                </a:cubicBezTo>
                <a:cubicBezTo>
                  <a:pt x="122845" y="154989"/>
                  <a:pt x="132367" y="162704"/>
                  <a:pt x="139408" y="174004"/>
                </a:cubicBezTo>
                <a:cubicBezTo>
                  <a:pt x="146449" y="185304"/>
                  <a:pt x="148801" y="200139"/>
                  <a:pt x="146463" y="218509"/>
                </a:cubicBezTo>
                <a:cubicBezTo>
                  <a:pt x="144126" y="236879"/>
                  <a:pt x="135787" y="251793"/>
                  <a:pt x="121447" y="263250"/>
                </a:cubicBezTo>
                <a:cubicBezTo>
                  <a:pt x="107107" y="274708"/>
                  <a:pt x="90902" y="280204"/>
                  <a:pt x="72834" y="279738"/>
                </a:cubicBezTo>
                <a:cubicBezTo>
                  <a:pt x="54765" y="279272"/>
                  <a:pt x="39066" y="273568"/>
                  <a:pt x="25737" y="262627"/>
                </a:cubicBezTo>
                <a:cubicBezTo>
                  <a:pt x="12407" y="251685"/>
                  <a:pt x="3828" y="234857"/>
                  <a:pt x="0" y="212142"/>
                </a:cubicBezTo>
                <a:lnTo>
                  <a:pt x="31555" y="206033"/>
                </a:lnTo>
                <a:cubicBezTo>
                  <a:pt x="35657" y="219871"/>
                  <a:pt x="41428" y="230078"/>
                  <a:pt x="48871" y="236653"/>
                </a:cubicBezTo>
                <a:cubicBezTo>
                  <a:pt x="56314" y="243228"/>
                  <a:pt x="65366" y="246544"/>
                  <a:pt x="76028" y="246601"/>
                </a:cubicBezTo>
                <a:cubicBezTo>
                  <a:pt x="86690" y="246659"/>
                  <a:pt x="95355" y="242324"/>
                  <a:pt x="102023" y="233598"/>
                </a:cubicBezTo>
                <a:cubicBezTo>
                  <a:pt x="108691" y="224872"/>
                  <a:pt x="111595" y="214874"/>
                  <a:pt x="110735" y="203602"/>
                </a:cubicBezTo>
                <a:cubicBezTo>
                  <a:pt x="109874" y="192331"/>
                  <a:pt x="105554" y="183619"/>
                  <a:pt x="97775" y="177467"/>
                </a:cubicBezTo>
                <a:cubicBezTo>
                  <a:pt x="89995" y="171315"/>
                  <a:pt x="75845" y="166777"/>
                  <a:pt x="55324" y="163851"/>
                </a:cubicBezTo>
                <a:lnTo>
                  <a:pt x="55324" y="140297"/>
                </a:lnTo>
                <a:cubicBezTo>
                  <a:pt x="75429" y="138390"/>
                  <a:pt x="89454" y="133683"/>
                  <a:pt x="97398" y="126176"/>
                </a:cubicBezTo>
                <a:cubicBezTo>
                  <a:pt x="105343" y="118669"/>
                  <a:pt x="108896" y="108953"/>
                  <a:pt x="108057" y="97029"/>
                </a:cubicBezTo>
                <a:cubicBezTo>
                  <a:pt x="107218" y="85106"/>
                  <a:pt x="102005" y="76473"/>
                  <a:pt x="92419" y="71131"/>
                </a:cubicBezTo>
                <a:cubicBezTo>
                  <a:pt x="82832" y="65789"/>
                  <a:pt x="72557" y="65223"/>
                  <a:pt x="61594" y="69432"/>
                </a:cubicBezTo>
                <a:cubicBezTo>
                  <a:pt x="50631" y="73641"/>
                  <a:pt x="41385" y="86385"/>
                  <a:pt x="33857" y="107666"/>
                </a:cubicBezTo>
                <a:lnTo>
                  <a:pt x="2688" y="102826"/>
                </a:lnTo>
                <a:cubicBezTo>
                  <a:pt x="8252" y="83754"/>
                  <a:pt x="15978" y="68568"/>
                  <a:pt x="25866" y="57268"/>
                </a:cubicBezTo>
                <a:cubicBezTo>
                  <a:pt x="35753" y="45968"/>
                  <a:pt x="49366" y="39142"/>
                  <a:pt x="66703" y="36790"/>
                </a:cubicBezTo>
                <a:cubicBezTo>
                  <a:pt x="75372" y="35614"/>
                  <a:pt x="83506" y="35570"/>
                  <a:pt x="91107" y="36658"/>
                </a:cubicBezTo>
                <a:close/>
                <a:moveTo>
                  <a:pt x="2684032" y="30549"/>
                </a:moveTo>
                <a:cubicBezTo>
                  <a:pt x="2687494" y="30429"/>
                  <a:pt x="2691540" y="31204"/>
                  <a:pt x="2696172" y="32875"/>
                </a:cubicBezTo>
                <a:cubicBezTo>
                  <a:pt x="2705436" y="36216"/>
                  <a:pt x="2713047" y="40339"/>
                  <a:pt x="2719005" y="45243"/>
                </a:cubicBezTo>
                <a:cubicBezTo>
                  <a:pt x="2724964" y="50148"/>
                  <a:pt x="2724505" y="55834"/>
                  <a:pt x="2717629" y="62301"/>
                </a:cubicBezTo>
                <a:cubicBezTo>
                  <a:pt x="2710753" y="68768"/>
                  <a:pt x="2706017" y="79129"/>
                  <a:pt x="2703421" y="93383"/>
                </a:cubicBezTo>
                <a:cubicBezTo>
                  <a:pt x="2700826" y="107638"/>
                  <a:pt x="2698635" y="131073"/>
                  <a:pt x="2696850" y="163690"/>
                </a:cubicBezTo>
                <a:cubicBezTo>
                  <a:pt x="2695065" y="196307"/>
                  <a:pt x="2696076" y="218964"/>
                  <a:pt x="2699883" y="231662"/>
                </a:cubicBezTo>
                <a:cubicBezTo>
                  <a:pt x="2703690" y="244361"/>
                  <a:pt x="2716334" y="250921"/>
                  <a:pt x="2737816" y="251344"/>
                </a:cubicBezTo>
                <a:cubicBezTo>
                  <a:pt x="2759298" y="251767"/>
                  <a:pt x="2773441" y="250778"/>
                  <a:pt x="2780245" y="248376"/>
                </a:cubicBezTo>
                <a:cubicBezTo>
                  <a:pt x="2787050" y="245974"/>
                  <a:pt x="2791940" y="240944"/>
                  <a:pt x="2794915" y="233287"/>
                </a:cubicBezTo>
                <a:cubicBezTo>
                  <a:pt x="2797891" y="225629"/>
                  <a:pt x="2802545" y="214899"/>
                  <a:pt x="2808876" y="201096"/>
                </a:cubicBezTo>
                <a:cubicBezTo>
                  <a:pt x="2815207" y="187294"/>
                  <a:pt x="2817917" y="189803"/>
                  <a:pt x="2817006" y="208625"/>
                </a:cubicBezTo>
                <a:cubicBezTo>
                  <a:pt x="2816096" y="227446"/>
                  <a:pt x="2817896" y="242063"/>
                  <a:pt x="2822406" y="252474"/>
                </a:cubicBezTo>
                <a:cubicBezTo>
                  <a:pt x="2826916" y="262885"/>
                  <a:pt x="2821603" y="270596"/>
                  <a:pt x="2806466" y="275608"/>
                </a:cubicBezTo>
                <a:cubicBezTo>
                  <a:pt x="2791330" y="280620"/>
                  <a:pt x="2772218" y="282897"/>
                  <a:pt x="2749131" y="282438"/>
                </a:cubicBezTo>
                <a:cubicBezTo>
                  <a:pt x="2726043" y="281979"/>
                  <a:pt x="2707741" y="277885"/>
                  <a:pt x="2694226" y="270155"/>
                </a:cubicBezTo>
                <a:cubicBezTo>
                  <a:pt x="2680710" y="262426"/>
                  <a:pt x="2673023" y="246680"/>
                  <a:pt x="2671167" y="222919"/>
                </a:cubicBezTo>
                <a:cubicBezTo>
                  <a:pt x="2669309" y="199157"/>
                  <a:pt x="2669958" y="167293"/>
                  <a:pt x="2673113" y="127327"/>
                </a:cubicBezTo>
                <a:cubicBezTo>
                  <a:pt x="2676268" y="87361"/>
                  <a:pt x="2677548" y="65768"/>
                  <a:pt x="2676953" y="62548"/>
                </a:cubicBezTo>
                <a:cubicBezTo>
                  <a:pt x="2676358" y="59329"/>
                  <a:pt x="2672690" y="58619"/>
                  <a:pt x="2665950" y="60419"/>
                </a:cubicBezTo>
                <a:cubicBezTo>
                  <a:pt x="2659210" y="62219"/>
                  <a:pt x="2642533" y="66854"/>
                  <a:pt x="2615917" y="74325"/>
                </a:cubicBezTo>
                <a:cubicBezTo>
                  <a:pt x="2616778" y="101199"/>
                  <a:pt x="2615609" y="129689"/>
                  <a:pt x="2612411" y="159797"/>
                </a:cubicBezTo>
                <a:cubicBezTo>
                  <a:pt x="2609213" y="189904"/>
                  <a:pt x="2601114" y="214010"/>
                  <a:pt x="2588115" y="232114"/>
                </a:cubicBezTo>
                <a:cubicBezTo>
                  <a:pt x="2575116" y="250219"/>
                  <a:pt x="2558700" y="264598"/>
                  <a:pt x="2538867" y="275253"/>
                </a:cubicBezTo>
                <a:cubicBezTo>
                  <a:pt x="2519035" y="285908"/>
                  <a:pt x="2518393" y="281143"/>
                  <a:pt x="2536942" y="260960"/>
                </a:cubicBezTo>
                <a:cubicBezTo>
                  <a:pt x="2555491" y="240776"/>
                  <a:pt x="2568537" y="220692"/>
                  <a:pt x="2576080" y="200709"/>
                </a:cubicBezTo>
                <a:cubicBezTo>
                  <a:pt x="2583623" y="180726"/>
                  <a:pt x="2588072" y="156125"/>
                  <a:pt x="2589427" y="126907"/>
                </a:cubicBezTo>
                <a:cubicBezTo>
                  <a:pt x="2590783" y="97689"/>
                  <a:pt x="2589208" y="78606"/>
                  <a:pt x="2584706" y="69658"/>
                </a:cubicBezTo>
                <a:cubicBezTo>
                  <a:pt x="2580203" y="60709"/>
                  <a:pt x="2581580" y="56235"/>
                  <a:pt x="2588836" y="56235"/>
                </a:cubicBezTo>
                <a:cubicBezTo>
                  <a:pt x="2593238" y="56235"/>
                  <a:pt x="2597852" y="56232"/>
                  <a:pt x="2602678" y="56224"/>
                </a:cubicBezTo>
                <a:cubicBezTo>
                  <a:pt x="2607503" y="56217"/>
                  <a:pt x="2615369" y="55127"/>
                  <a:pt x="2626275" y="52955"/>
                </a:cubicBezTo>
                <a:cubicBezTo>
                  <a:pt x="2637180" y="50782"/>
                  <a:pt x="2646949" y="47968"/>
                  <a:pt x="2655582" y="44512"/>
                </a:cubicBezTo>
                <a:cubicBezTo>
                  <a:pt x="2664215" y="41056"/>
                  <a:pt x="2670822" y="37417"/>
                  <a:pt x="2675404" y="33596"/>
                </a:cubicBezTo>
                <a:cubicBezTo>
                  <a:pt x="2677695" y="31685"/>
                  <a:pt x="2680571" y="30669"/>
                  <a:pt x="2684032" y="30549"/>
                </a:cubicBezTo>
                <a:close/>
                <a:moveTo>
                  <a:pt x="1195905" y="13033"/>
                </a:moveTo>
                <a:cubicBezTo>
                  <a:pt x="1197623" y="12627"/>
                  <a:pt x="1199909" y="12659"/>
                  <a:pt x="1202762" y="13128"/>
                </a:cubicBezTo>
                <a:cubicBezTo>
                  <a:pt x="1214177" y="15007"/>
                  <a:pt x="1223606" y="18269"/>
                  <a:pt x="1231048" y="22916"/>
                </a:cubicBezTo>
                <a:cubicBezTo>
                  <a:pt x="1239581" y="28594"/>
                  <a:pt x="1241807" y="35535"/>
                  <a:pt x="1237727" y="43738"/>
                </a:cubicBezTo>
                <a:cubicBezTo>
                  <a:pt x="1233648" y="51940"/>
                  <a:pt x="1231389" y="68478"/>
                  <a:pt x="1230952" y="93351"/>
                </a:cubicBezTo>
                <a:cubicBezTo>
                  <a:pt x="1230514" y="118224"/>
                  <a:pt x="1230070" y="143897"/>
                  <a:pt x="1229618" y="170369"/>
                </a:cubicBezTo>
                <a:cubicBezTo>
                  <a:pt x="1229166" y="196841"/>
                  <a:pt x="1229392" y="220101"/>
                  <a:pt x="1230296" y="240148"/>
                </a:cubicBezTo>
                <a:cubicBezTo>
                  <a:pt x="1231199" y="260196"/>
                  <a:pt x="1229381" y="278222"/>
                  <a:pt x="1224843" y="294225"/>
                </a:cubicBezTo>
                <a:cubicBezTo>
                  <a:pt x="1220304" y="310229"/>
                  <a:pt x="1214213" y="311566"/>
                  <a:pt x="1206570" y="298237"/>
                </a:cubicBezTo>
                <a:cubicBezTo>
                  <a:pt x="1198926" y="284908"/>
                  <a:pt x="1196227" y="272926"/>
                  <a:pt x="1198471" y="262293"/>
                </a:cubicBezTo>
                <a:cubicBezTo>
                  <a:pt x="1200715" y="251660"/>
                  <a:pt x="1202063" y="237606"/>
                  <a:pt x="1202515" y="220133"/>
                </a:cubicBezTo>
                <a:cubicBezTo>
                  <a:pt x="1202967" y="202659"/>
                  <a:pt x="1203644" y="169387"/>
                  <a:pt x="1204548" y="120314"/>
                </a:cubicBezTo>
                <a:cubicBezTo>
                  <a:pt x="1205451" y="71242"/>
                  <a:pt x="1202526" y="40640"/>
                  <a:pt x="1195772" y="28508"/>
                </a:cubicBezTo>
                <a:cubicBezTo>
                  <a:pt x="1190706" y="19409"/>
                  <a:pt x="1190750" y="14251"/>
                  <a:pt x="1195905" y="13033"/>
                </a:cubicBezTo>
                <a:close/>
                <a:moveTo>
                  <a:pt x="1892723" y="9644"/>
                </a:moveTo>
                <a:cubicBezTo>
                  <a:pt x="1895950" y="8296"/>
                  <a:pt x="1903625" y="9905"/>
                  <a:pt x="1915750" y="14473"/>
                </a:cubicBezTo>
                <a:cubicBezTo>
                  <a:pt x="1927875" y="19040"/>
                  <a:pt x="1932360" y="24622"/>
                  <a:pt x="1929205" y="31219"/>
                </a:cubicBezTo>
                <a:cubicBezTo>
                  <a:pt x="1926050" y="37815"/>
                  <a:pt x="1924472" y="49768"/>
                  <a:pt x="1924472" y="67076"/>
                </a:cubicBezTo>
                <a:cubicBezTo>
                  <a:pt x="1924472" y="84916"/>
                  <a:pt x="1924691" y="97972"/>
                  <a:pt x="1925128" y="106247"/>
                </a:cubicBezTo>
                <a:cubicBezTo>
                  <a:pt x="1925566" y="114521"/>
                  <a:pt x="1924899" y="124699"/>
                  <a:pt x="1923128" y="136780"/>
                </a:cubicBezTo>
                <a:cubicBezTo>
                  <a:pt x="1921357" y="148862"/>
                  <a:pt x="1916162" y="150278"/>
                  <a:pt x="1907544" y="141029"/>
                </a:cubicBezTo>
                <a:cubicBezTo>
                  <a:pt x="1898925" y="131779"/>
                  <a:pt x="1895516" y="125398"/>
                  <a:pt x="1897316" y="121885"/>
                </a:cubicBezTo>
                <a:cubicBezTo>
                  <a:pt x="1899115" y="118371"/>
                  <a:pt x="1900015" y="113180"/>
                  <a:pt x="1900015" y="106311"/>
                </a:cubicBezTo>
                <a:cubicBezTo>
                  <a:pt x="1876411" y="120264"/>
                  <a:pt x="1861580" y="129600"/>
                  <a:pt x="1855521" y="134318"/>
                </a:cubicBezTo>
                <a:cubicBezTo>
                  <a:pt x="1849462" y="139036"/>
                  <a:pt x="1842970" y="139426"/>
                  <a:pt x="1836043" y="135490"/>
                </a:cubicBezTo>
                <a:cubicBezTo>
                  <a:pt x="1829117" y="131553"/>
                  <a:pt x="1824102" y="126807"/>
                  <a:pt x="1820997" y="121250"/>
                </a:cubicBezTo>
                <a:cubicBezTo>
                  <a:pt x="1817892" y="115693"/>
                  <a:pt x="1820864" y="112915"/>
                  <a:pt x="1829913" y="112915"/>
                </a:cubicBezTo>
                <a:cubicBezTo>
                  <a:pt x="1836610" y="112915"/>
                  <a:pt x="1844820" y="111370"/>
                  <a:pt x="1854542" y="108279"/>
                </a:cubicBezTo>
                <a:cubicBezTo>
                  <a:pt x="1864265" y="105189"/>
                  <a:pt x="1879423" y="100346"/>
                  <a:pt x="1900015" y="93749"/>
                </a:cubicBezTo>
                <a:cubicBezTo>
                  <a:pt x="1900015" y="64624"/>
                  <a:pt x="1899585" y="46405"/>
                  <a:pt x="1898725" y="39091"/>
                </a:cubicBezTo>
                <a:cubicBezTo>
                  <a:pt x="1897864" y="31778"/>
                  <a:pt x="1895842" y="25379"/>
                  <a:pt x="1892659" y="19893"/>
                </a:cubicBezTo>
                <a:cubicBezTo>
                  <a:pt x="1889475" y="14408"/>
                  <a:pt x="1889497" y="10992"/>
                  <a:pt x="1892723" y="9644"/>
                </a:cubicBezTo>
                <a:close/>
                <a:moveTo>
                  <a:pt x="2966806" y="9074"/>
                </a:moveTo>
                <a:cubicBezTo>
                  <a:pt x="2968433" y="8988"/>
                  <a:pt x="2970407" y="9242"/>
                  <a:pt x="2972726" y="9837"/>
                </a:cubicBezTo>
                <a:cubicBezTo>
                  <a:pt x="2982005" y="12218"/>
                  <a:pt x="2989680" y="15638"/>
                  <a:pt x="2995753" y="20098"/>
                </a:cubicBezTo>
                <a:cubicBezTo>
                  <a:pt x="3001826" y="24558"/>
                  <a:pt x="3002687" y="28992"/>
                  <a:pt x="2998334" y="33402"/>
                </a:cubicBezTo>
                <a:cubicBezTo>
                  <a:pt x="2993982" y="37812"/>
                  <a:pt x="2989856" y="40913"/>
                  <a:pt x="2985955" y="42705"/>
                </a:cubicBezTo>
                <a:cubicBezTo>
                  <a:pt x="2994301" y="42777"/>
                  <a:pt x="3003214" y="41669"/>
                  <a:pt x="3012693" y="39382"/>
                </a:cubicBezTo>
                <a:cubicBezTo>
                  <a:pt x="3022171" y="37095"/>
                  <a:pt x="3029083" y="39346"/>
                  <a:pt x="3033428" y="46136"/>
                </a:cubicBezTo>
                <a:cubicBezTo>
                  <a:pt x="3037774" y="52926"/>
                  <a:pt x="3033403" y="57902"/>
                  <a:pt x="3020318" y="61064"/>
                </a:cubicBezTo>
                <a:cubicBezTo>
                  <a:pt x="3007232" y="64226"/>
                  <a:pt x="2992674" y="63563"/>
                  <a:pt x="2976641" y="59074"/>
                </a:cubicBezTo>
                <a:cubicBezTo>
                  <a:pt x="2957497" y="83826"/>
                  <a:pt x="2938715" y="99686"/>
                  <a:pt x="2920295" y="106655"/>
                </a:cubicBezTo>
                <a:cubicBezTo>
                  <a:pt x="2901875" y="113625"/>
                  <a:pt x="2898838" y="111237"/>
                  <a:pt x="2911185" y="99492"/>
                </a:cubicBezTo>
                <a:cubicBezTo>
                  <a:pt x="2923532" y="87748"/>
                  <a:pt x="2935456" y="73533"/>
                  <a:pt x="2946957" y="56848"/>
                </a:cubicBezTo>
                <a:cubicBezTo>
                  <a:pt x="2958458" y="40163"/>
                  <a:pt x="2963308" y="27562"/>
                  <a:pt x="2961509" y="19044"/>
                </a:cubicBezTo>
                <a:cubicBezTo>
                  <a:pt x="2960159" y="12655"/>
                  <a:pt x="2961925" y="9332"/>
                  <a:pt x="2966806" y="9074"/>
                </a:cubicBezTo>
                <a:close/>
                <a:moveTo>
                  <a:pt x="1521135" y="7961"/>
                </a:moveTo>
                <a:cubicBezTo>
                  <a:pt x="1524636" y="7720"/>
                  <a:pt x="1530561" y="9845"/>
                  <a:pt x="1538911" y="14333"/>
                </a:cubicBezTo>
                <a:cubicBezTo>
                  <a:pt x="1555610" y="23310"/>
                  <a:pt x="1560561" y="31509"/>
                  <a:pt x="1553764" y="38930"/>
                </a:cubicBezTo>
                <a:cubicBezTo>
                  <a:pt x="1546966" y="46351"/>
                  <a:pt x="1538832" y="55837"/>
                  <a:pt x="1529360" y="67388"/>
                </a:cubicBezTo>
                <a:cubicBezTo>
                  <a:pt x="1519888" y="78939"/>
                  <a:pt x="1511589" y="88285"/>
                  <a:pt x="1504462" y="95427"/>
                </a:cubicBezTo>
                <a:cubicBezTo>
                  <a:pt x="1497335" y="102568"/>
                  <a:pt x="1495948" y="105691"/>
                  <a:pt x="1500300" y="104795"/>
                </a:cubicBezTo>
                <a:cubicBezTo>
                  <a:pt x="1504652" y="103898"/>
                  <a:pt x="1511076" y="102830"/>
                  <a:pt x="1519573" y="101590"/>
                </a:cubicBezTo>
                <a:cubicBezTo>
                  <a:pt x="1528070" y="100349"/>
                  <a:pt x="1541008" y="97750"/>
                  <a:pt x="1558388" y="93792"/>
                </a:cubicBezTo>
                <a:cubicBezTo>
                  <a:pt x="1554015" y="85948"/>
                  <a:pt x="1550447" y="76824"/>
                  <a:pt x="1547687" y="66420"/>
                </a:cubicBezTo>
                <a:cubicBezTo>
                  <a:pt x="1544926" y="56016"/>
                  <a:pt x="1550706" y="55798"/>
                  <a:pt x="1565024" y="65764"/>
                </a:cubicBezTo>
                <a:cubicBezTo>
                  <a:pt x="1579343" y="75731"/>
                  <a:pt x="1588144" y="84797"/>
                  <a:pt x="1591428" y="92964"/>
                </a:cubicBezTo>
                <a:cubicBezTo>
                  <a:pt x="1594712" y="101131"/>
                  <a:pt x="1593992" y="109670"/>
                  <a:pt x="1589266" y="118583"/>
                </a:cubicBezTo>
                <a:cubicBezTo>
                  <a:pt x="1584541" y="127495"/>
                  <a:pt x="1579433" y="128933"/>
                  <a:pt x="1573940" y="122896"/>
                </a:cubicBezTo>
                <a:cubicBezTo>
                  <a:pt x="1568448" y="116858"/>
                  <a:pt x="1564777" y="111330"/>
                  <a:pt x="1562927" y="106311"/>
                </a:cubicBezTo>
                <a:cubicBezTo>
                  <a:pt x="1546536" y="112606"/>
                  <a:pt x="1530952" y="118622"/>
                  <a:pt x="1516174" y="124358"/>
                </a:cubicBezTo>
                <a:cubicBezTo>
                  <a:pt x="1501397" y="130094"/>
                  <a:pt x="1491248" y="134368"/>
                  <a:pt x="1485726" y="137178"/>
                </a:cubicBezTo>
                <a:cubicBezTo>
                  <a:pt x="1480205" y="139989"/>
                  <a:pt x="1475900" y="139172"/>
                  <a:pt x="1472810" y="134726"/>
                </a:cubicBezTo>
                <a:cubicBezTo>
                  <a:pt x="1469719" y="130281"/>
                  <a:pt x="1467690" y="125405"/>
                  <a:pt x="1466722" y="120099"/>
                </a:cubicBezTo>
                <a:cubicBezTo>
                  <a:pt x="1465754" y="114793"/>
                  <a:pt x="1466987" y="110878"/>
                  <a:pt x="1470422" y="108355"/>
                </a:cubicBezTo>
                <a:cubicBezTo>
                  <a:pt x="1473856" y="105831"/>
                  <a:pt x="1478402" y="101310"/>
                  <a:pt x="1484059" y="94792"/>
                </a:cubicBezTo>
                <a:cubicBezTo>
                  <a:pt x="1489717" y="88275"/>
                  <a:pt x="1497446" y="75960"/>
                  <a:pt x="1507248" y="57848"/>
                </a:cubicBezTo>
                <a:cubicBezTo>
                  <a:pt x="1517049" y="39737"/>
                  <a:pt x="1520602" y="25712"/>
                  <a:pt x="1517906" y="15774"/>
                </a:cubicBezTo>
                <a:cubicBezTo>
                  <a:pt x="1516558" y="10805"/>
                  <a:pt x="1517634" y="8201"/>
                  <a:pt x="1521135" y="7961"/>
                </a:cubicBezTo>
                <a:close/>
                <a:moveTo>
                  <a:pt x="1981088" y="6288"/>
                </a:moveTo>
                <a:cubicBezTo>
                  <a:pt x="1985318" y="6288"/>
                  <a:pt x="1992237" y="8117"/>
                  <a:pt x="2001845" y="11773"/>
                </a:cubicBezTo>
                <a:cubicBezTo>
                  <a:pt x="2011453" y="15430"/>
                  <a:pt x="2015117" y="20126"/>
                  <a:pt x="2012837" y="25863"/>
                </a:cubicBezTo>
                <a:cubicBezTo>
                  <a:pt x="2010557" y="31599"/>
                  <a:pt x="2009001" y="40812"/>
                  <a:pt x="2008169" y="53503"/>
                </a:cubicBezTo>
                <a:cubicBezTo>
                  <a:pt x="2019254" y="52686"/>
                  <a:pt x="2030798" y="50908"/>
                  <a:pt x="2042801" y="48169"/>
                </a:cubicBezTo>
                <a:cubicBezTo>
                  <a:pt x="2054803" y="45430"/>
                  <a:pt x="2064404" y="48043"/>
                  <a:pt x="2071603" y="56009"/>
                </a:cubicBezTo>
                <a:cubicBezTo>
                  <a:pt x="2078802" y="63975"/>
                  <a:pt x="2074654" y="68492"/>
                  <a:pt x="2059159" y="69561"/>
                </a:cubicBezTo>
                <a:cubicBezTo>
                  <a:pt x="2043665" y="70629"/>
                  <a:pt x="2026668" y="72375"/>
                  <a:pt x="2008169" y="74799"/>
                </a:cubicBezTo>
                <a:lnTo>
                  <a:pt x="2008169" y="96696"/>
                </a:lnTo>
                <a:cubicBezTo>
                  <a:pt x="2018350" y="95879"/>
                  <a:pt x="2027170" y="94549"/>
                  <a:pt x="2034627" y="92706"/>
                </a:cubicBezTo>
                <a:cubicBezTo>
                  <a:pt x="2042084" y="90863"/>
                  <a:pt x="2049662" y="93957"/>
                  <a:pt x="2057363" y="101988"/>
                </a:cubicBezTo>
                <a:cubicBezTo>
                  <a:pt x="2065064" y="110018"/>
                  <a:pt x="2062271" y="114317"/>
                  <a:pt x="2048985" y="114883"/>
                </a:cubicBezTo>
                <a:cubicBezTo>
                  <a:pt x="2035699" y="115449"/>
                  <a:pt x="2020928" y="116862"/>
                  <a:pt x="2004674" y="119121"/>
                </a:cubicBezTo>
                <a:cubicBezTo>
                  <a:pt x="1988419" y="121379"/>
                  <a:pt x="1976861" y="123182"/>
                  <a:pt x="1969999" y="124530"/>
                </a:cubicBezTo>
                <a:cubicBezTo>
                  <a:pt x="1963137" y="125878"/>
                  <a:pt x="1956282" y="122931"/>
                  <a:pt x="1949435" y="115690"/>
                </a:cubicBezTo>
                <a:cubicBezTo>
                  <a:pt x="1942588" y="108448"/>
                  <a:pt x="1944140" y="104827"/>
                  <a:pt x="1954092" y="104827"/>
                </a:cubicBezTo>
                <a:cubicBezTo>
                  <a:pt x="1961836" y="104827"/>
                  <a:pt x="1972161" y="103687"/>
                  <a:pt x="1985067" y="101407"/>
                </a:cubicBezTo>
                <a:lnTo>
                  <a:pt x="1985067" y="79316"/>
                </a:lnTo>
                <a:cubicBezTo>
                  <a:pt x="1974957" y="81065"/>
                  <a:pt x="1966909" y="82628"/>
                  <a:pt x="1960922" y="84005"/>
                </a:cubicBezTo>
                <a:cubicBezTo>
                  <a:pt x="1954935" y="85382"/>
                  <a:pt x="1947338" y="82223"/>
                  <a:pt x="1938131" y="74530"/>
                </a:cubicBezTo>
                <a:cubicBezTo>
                  <a:pt x="1928925" y="66836"/>
                  <a:pt x="1929750" y="62989"/>
                  <a:pt x="1940605" y="62989"/>
                </a:cubicBezTo>
                <a:cubicBezTo>
                  <a:pt x="1948449" y="62989"/>
                  <a:pt x="1962818" y="61383"/>
                  <a:pt x="1983712" y="58171"/>
                </a:cubicBezTo>
                <a:cubicBezTo>
                  <a:pt x="1983712" y="51861"/>
                  <a:pt x="1983278" y="45250"/>
                  <a:pt x="1982410" y="38339"/>
                </a:cubicBezTo>
                <a:cubicBezTo>
                  <a:pt x="1981543" y="31427"/>
                  <a:pt x="1979517" y="24357"/>
                  <a:pt x="1976334" y="17129"/>
                </a:cubicBezTo>
                <a:cubicBezTo>
                  <a:pt x="1973150" y="9902"/>
                  <a:pt x="1974735" y="6288"/>
                  <a:pt x="1981088" y="6288"/>
                </a:cubicBezTo>
                <a:close/>
                <a:moveTo>
                  <a:pt x="2362953" y="4981"/>
                </a:moveTo>
                <a:cubicBezTo>
                  <a:pt x="2364995" y="5084"/>
                  <a:pt x="2367527" y="5609"/>
                  <a:pt x="2370549" y="6557"/>
                </a:cubicBezTo>
                <a:cubicBezTo>
                  <a:pt x="2382638" y="10350"/>
                  <a:pt x="2390762" y="13967"/>
                  <a:pt x="2394920" y="17409"/>
                </a:cubicBezTo>
                <a:cubicBezTo>
                  <a:pt x="2399079" y="20851"/>
                  <a:pt x="2399753" y="24457"/>
                  <a:pt x="2396942" y="28229"/>
                </a:cubicBezTo>
                <a:cubicBezTo>
                  <a:pt x="2394131" y="32000"/>
                  <a:pt x="2391041" y="40425"/>
                  <a:pt x="2387671" y="53503"/>
                </a:cubicBezTo>
                <a:cubicBezTo>
                  <a:pt x="2398068" y="51926"/>
                  <a:pt x="2407661" y="49958"/>
                  <a:pt x="2416452" y="47599"/>
                </a:cubicBezTo>
                <a:cubicBezTo>
                  <a:pt x="2425243" y="45240"/>
                  <a:pt x="2432990" y="48298"/>
                  <a:pt x="2439694" y="56773"/>
                </a:cubicBezTo>
                <a:cubicBezTo>
                  <a:pt x="2446398" y="65248"/>
                  <a:pt x="2444469" y="69769"/>
                  <a:pt x="2433908" y="70335"/>
                </a:cubicBezTo>
                <a:cubicBezTo>
                  <a:pt x="2423346" y="70902"/>
                  <a:pt x="2406658" y="72870"/>
                  <a:pt x="2383843" y="76240"/>
                </a:cubicBezTo>
                <a:cubicBezTo>
                  <a:pt x="2380774" y="84700"/>
                  <a:pt x="2375217" y="93853"/>
                  <a:pt x="2367172" y="103698"/>
                </a:cubicBezTo>
                <a:cubicBezTo>
                  <a:pt x="2359127" y="113542"/>
                  <a:pt x="2355563" y="112481"/>
                  <a:pt x="2356481" y="100514"/>
                </a:cubicBezTo>
                <a:cubicBezTo>
                  <a:pt x="2357399" y="88547"/>
                  <a:pt x="2358288" y="81481"/>
                  <a:pt x="2359149" y="79316"/>
                </a:cubicBezTo>
                <a:cubicBezTo>
                  <a:pt x="2348637" y="80219"/>
                  <a:pt x="2337445" y="81782"/>
                  <a:pt x="2325571" y="84005"/>
                </a:cubicBezTo>
                <a:cubicBezTo>
                  <a:pt x="2325571" y="90042"/>
                  <a:pt x="2324134" y="97743"/>
                  <a:pt x="2321258" y="107107"/>
                </a:cubicBezTo>
                <a:cubicBezTo>
                  <a:pt x="2318383" y="116471"/>
                  <a:pt x="2315010" y="117547"/>
                  <a:pt x="2311138" y="110334"/>
                </a:cubicBezTo>
                <a:cubicBezTo>
                  <a:pt x="2307266" y="103120"/>
                  <a:pt x="2304634" y="95477"/>
                  <a:pt x="2303243" y="87404"/>
                </a:cubicBezTo>
                <a:cubicBezTo>
                  <a:pt x="2293521" y="89167"/>
                  <a:pt x="2285666" y="90734"/>
                  <a:pt x="2279679" y="92104"/>
                </a:cubicBezTo>
                <a:cubicBezTo>
                  <a:pt x="2273692" y="93473"/>
                  <a:pt x="2266543" y="90537"/>
                  <a:pt x="2258233" y="83295"/>
                </a:cubicBezTo>
                <a:cubicBezTo>
                  <a:pt x="2249923" y="76053"/>
                  <a:pt x="2250744" y="72432"/>
                  <a:pt x="2260696" y="72432"/>
                </a:cubicBezTo>
                <a:cubicBezTo>
                  <a:pt x="2268683" y="72432"/>
                  <a:pt x="2282156" y="71278"/>
                  <a:pt x="2301114" y="68969"/>
                </a:cubicBezTo>
                <a:cubicBezTo>
                  <a:pt x="2297672" y="55346"/>
                  <a:pt x="2293886" y="44637"/>
                  <a:pt x="2289756" y="36844"/>
                </a:cubicBezTo>
                <a:cubicBezTo>
                  <a:pt x="2285626" y="29050"/>
                  <a:pt x="2287645" y="25630"/>
                  <a:pt x="2295812" y="26583"/>
                </a:cubicBezTo>
                <a:cubicBezTo>
                  <a:pt x="2303978" y="27537"/>
                  <a:pt x="2311880" y="29853"/>
                  <a:pt x="2319516" y="33531"/>
                </a:cubicBezTo>
                <a:cubicBezTo>
                  <a:pt x="2327152" y="37209"/>
                  <a:pt x="2330275" y="40974"/>
                  <a:pt x="2328884" y="44824"/>
                </a:cubicBezTo>
                <a:cubicBezTo>
                  <a:pt x="2327493" y="48674"/>
                  <a:pt x="2326388" y="54715"/>
                  <a:pt x="2325571" y="62946"/>
                </a:cubicBezTo>
                <a:cubicBezTo>
                  <a:pt x="2340356" y="61197"/>
                  <a:pt x="2352057" y="59605"/>
                  <a:pt x="2360676" y="58171"/>
                </a:cubicBezTo>
                <a:cubicBezTo>
                  <a:pt x="2362368" y="39457"/>
                  <a:pt x="2361414" y="25228"/>
                  <a:pt x="2357815" y="15484"/>
                </a:cubicBezTo>
                <a:cubicBezTo>
                  <a:pt x="2355116" y="8176"/>
                  <a:pt x="2356828" y="4675"/>
                  <a:pt x="2362953" y="4981"/>
                </a:cubicBezTo>
                <a:close/>
                <a:moveTo>
                  <a:pt x="1606275" y="4178"/>
                </a:moveTo>
                <a:cubicBezTo>
                  <a:pt x="1609041" y="4622"/>
                  <a:pt x="1612456" y="5587"/>
                  <a:pt x="1616520" y="7073"/>
                </a:cubicBezTo>
                <a:cubicBezTo>
                  <a:pt x="1632775" y="13017"/>
                  <a:pt x="1639084" y="19761"/>
                  <a:pt x="1635449" y="27304"/>
                </a:cubicBezTo>
                <a:cubicBezTo>
                  <a:pt x="1631814" y="34847"/>
                  <a:pt x="1629580" y="49882"/>
                  <a:pt x="1628749" y="72411"/>
                </a:cubicBezTo>
                <a:cubicBezTo>
                  <a:pt x="1635116" y="69227"/>
                  <a:pt x="1641902" y="64879"/>
                  <a:pt x="1649108" y="59365"/>
                </a:cubicBezTo>
                <a:cubicBezTo>
                  <a:pt x="1656314" y="53851"/>
                  <a:pt x="1661079" y="48122"/>
                  <a:pt x="1663402" y="42178"/>
                </a:cubicBezTo>
                <a:cubicBezTo>
                  <a:pt x="1665725" y="36234"/>
                  <a:pt x="1670045" y="35252"/>
                  <a:pt x="1676362" y="39231"/>
                </a:cubicBezTo>
                <a:cubicBezTo>
                  <a:pt x="1682679" y="43211"/>
                  <a:pt x="1688020" y="48043"/>
                  <a:pt x="1692387" y="53729"/>
                </a:cubicBezTo>
                <a:cubicBezTo>
                  <a:pt x="1696753" y="59415"/>
                  <a:pt x="1695025" y="63968"/>
                  <a:pt x="1687203" y="67388"/>
                </a:cubicBezTo>
                <a:cubicBezTo>
                  <a:pt x="1679380" y="70808"/>
                  <a:pt x="1659895" y="77996"/>
                  <a:pt x="1628749" y="88952"/>
                </a:cubicBezTo>
                <a:cubicBezTo>
                  <a:pt x="1628749" y="99507"/>
                  <a:pt x="1629548" y="107175"/>
                  <a:pt x="1631147" y="111958"/>
                </a:cubicBezTo>
                <a:cubicBezTo>
                  <a:pt x="1632746" y="116740"/>
                  <a:pt x="1635524" y="119673"/>
                  <a:pt x="1639482" y="120755"/>
                </a:cubicBezTo>
                <a:cubicBezTo>
                  <a:pt x="1643440" y="121838"/>
                  <a:pt x="1650632" y="122379"/>
                  <a:pt x="1661057" y="122379"/>
                </a:cubicBezTo>
                <a:cubicBezTo>
                  <a:pt x="1671769" y="122379"/>
                  <a:pt x="1679646" y="120831"/>
                  <a:pt x="1684686" y="117733"/>
                </a:cubicBezTo>
                <a:cubicBezTo>
                  <a:pt x="1689727" y="114636"/>
                  <a:pt x="1694986" y="105408"/>
                  <a:pt x="1700464" y="90049"/>
                </a:cubicBezTo>
                <a:cubicBezTo>
                  <a:pt x="1705942" y="74691"/>
                  <a:pt x="1709068" y="75265"/>
                  <a:pt x="1709842" y="91770"/>
                </a:cubicBezTo>
                <a:cubicBezTo>
                  <a:pt x="1710617" y="108276"/>
                  <a:pt x="1712366" y="119465"/>
                  <a:pt x="1715091" y="125337"/>
                </a:cubicBezTo>
                <a:cubicBezTo>
                  <a:pt x="1717816" y="131209"/>
                  <a:pt x="1712764" y="136705"/>
                  <a:pt x="1699937" y="141825"/>
                </a:cubicBezTo>
                <a:cubicBezTo>
                  <a:pt x="1687110" y="146944"/>
                  <a:pt x="1672802" y="149504"/>
                  <a:pt x="1657013" y="149504"/>
                </a:cubicBezTo>
                <a:cubicBezTo>
                  <a:pt x="1641698" y="149504"/>
                  <a:pt x="1629795" y="146510"/>
                  <a:pt x="1621306" y="140523"/>
                </a:cubicBezTo>
                <a:cubicBezTo>
                  <a:pt x="1612817" y="134536"/>
                  <a:pt x="1607858" y="126283"/>
                  <a:pt x="1606432" y="115765"/>
                </a:cubicBezTo>
                <a:cubicBezTo>
                  <a:pt x="1605005" y="105246"/>
                  <a:pt x="1604517" y="88379"/>
                  <a:pt x="1604969" y="65162"/>
                </a:cubicBezTo>
                <a:cubicBezTo>
                  <a:pt x="1605421" y="41945"/>
                  <a:pt x="1603395" y="24973"/>
                  <a:pt x="1598892" y="14247"/>
                </a:cubicBezTo>
                <a:cubicBezTo>
                  <a:pt x="1595515" y="6202"/>
                  <a:pt x="1597976" y="2846"/>
                  <a:pt x="1606275" y="4178"/>
                </a:cubicBezTo>
                <a:close/>
                <a:moveTo>
                  <a:pt x="923275" y="1405"/>
                </a:moveTo>
                <a:cubicBezTo>
                  <a:pt x="924803" y="1402"/>
                  <a:pt x="926679" y="1760"/>
                  <a:pt x="928904" y="2481"/>
                </a:cubicBezTo>
                <a:cubicBezTo>
                  <a:pt x="937802" y="5363"/>
                  <a:pt x="945252" y="8991"/>
                  <a:pt x="951253" y="13365"/>
                </a:cubicBezTo>
                <a:cubicBezTo>
                  <a:pt x="957254" y="17739"/>
                  <a:pt x="958545" y="21912"/>
                  <a:pt x="955125" y="25884"/>
                </a:cubicBezTo>
                <a:cubicBezTo>
                  <a:pt x="951705" y="29856"/>
                  <a:pt x="947119" y="35463"/>
                  <a:pt x="941369" y="42705"/>
                </a:cubicBezTo>
                <a:cubicBezTo>
                  <a:pt x="955021" y="41902"/>
                  <a:pt x="968848" y="40127"/>
                  <a:pt x="982852" y="37381"/>
                </a:cubicBezTo>
                <a:cubicBezTo>
                  <a:pt x="996855" y="34635"/>
                  <a:pt x="1007840" y="38686"/>
                  <a:pt x="1015805" y="49535"/>
                </a:cubicBezTo>
                <a:cubicBezTo>
                  <a:pt x="1023771" y="60383"/>
                  <a:pt x="1019634" y="65133"/>
                  <a:pt x="1003394" y="63785"/>
                </a:cubicBezTo>
                <a:cubicBezTo>
                  <a:pt x="987154" y="62437"/>
                  <a:pt x="964163" y="63047"/>
                  <a:pt x="934421" y="65614"/>
                </a:cubicBezTo>
                <a:cubicBezTo>
                  <a:pt x="927710" y="78204"/>
                  <a:pt x="920640" y="87235"/>
                  <a:pt x="913212" y="92706"/>
                </a:cubicBezTo>
                <a:cubicBezTo>
                  <a:pt x="905784" y="98177"/>
                  <a:pt x="902525" y="97908"/>
                  <a:pt x="903436" y="91899"/>
                </a:cubicBezTo>
                <a:cubicBezTo>
                  <a:pt x="904346" y="85891"/>
                  <a:pt x="907039" y="77645"/>
                  <a:pt x="911513" y="67162"/>
                </a:cubicBezTo>
                <a:lnTo>
                  <a:pt x="867137" y="72174"/>
                </a:lnTo>
                <a:cubicBezTo>
                  <a:pt x="867137" y="78728"/>
                  <a:pt x="866513" y="85156"/>
                  <a:pt x="865265" y="91458"/>
                </a:cubicBezTo>
                <a:cubicBezTo>
                  <a:pt x="864018" y="97761"/>
                  <a:pt x="861179" y="100292"/>
                  <a:pt x="856747" y="99051"/>
                </a:cubicBezTo>
                <a:cubicBezTo>
                  <a:pt x="852316" y="97811"/>
                  <a:pt x="848007" y="90329"/>
                  <a:pt x="843820" y="76605"/>
                </a:cubicBezTo>
                <a:cubicBezTo>
                  <a:pt x="822195" y="79273"/>
                  <a:pt x="807234" y="81291"/>
                  <a:pt x="798938" y="82661"/>
                </a:cubicBezTo>
                <a:cubicBezTo>
                  <a:pt x="790643" y="84030"/>
                  <a:pt x="781235" y="80187"/>
                  <a:pt x="770717" y="71131"/>
                </a:cubicBezTo>
                <a:cubicBezTo>
                  <a:pt x="760198" y="62075"/>
                  <a:pt x="761672" y="58228"/>
                  <a:pt x="775137" y="59591"/>
                </a:cubicBezTo>
                <a:cubicBezTo>
                  <a:pt x="788603" y="60953"/>
                  <a:pt x="810213" y="59999"/>
                  <a:pt x="839969" y="56730"/>
                </a:cubicBezTo>
                <a:cubicBezTo>
                  <a:pt x="837474" y="46061"/>
                  <a:pt x="833025" y="36331"/>
                  <a:pt x="826622" y="27540"/>
                </a:cubicBezTo>
                <a:cubicBezTo>
                  <a:pt x="820219" y="18750"/>
                  <a:pt x="821714" y="15057"/>
                  <a:pt x="831107" y="16463"/>
                </a:cubicBezTo>
                <a:cubicBezTo>
                  <a:pt x="840500" y="17868"/>
                  <a:pt x="848853" y="19635"/>
                  <a:pt x="856167" y="21765"/>
                </a:cubicBezTo>
                <a:cubicBezTo>
                  <a:pt x="863480" y="23894"/>
                  <a:pt x="866682" y="27325"/>
                  <a:pt x="865771" y="32058"/>
                </a:cubicBezTo>
                <a:cubicBezTo>
                  <a:pt x="864860" y="36790"/>
                  <a:pt x="864764" y="43487"/>
                  <a:pt x="865481" y="52148"/>
                </a:cubicBezTo>
                <a:lnTo>
                  <a:pt x="916116" y="47201"/>
                </a:lnTo>
                <a:cubicBezTo>
                  <a:pt x="920246" y="31914"/>
                  <a:pt x="921185" y="19919"/>
                  <a:pt x="918934" y="11214"/>
                </a:cubicBezTo>
                <a:cubicBezTo>
                  <a:pt x="917245" y="4686"/>
                  <a:pt x="918692" y="1416"/>
                  <a:pt x="923275" y="1405"/>
                </a:cubicBezTo>
                <a:close/>
                <a:moveTo>
                  <a:pt x="501385" y="454"/>
                </a:moveTo>
                <a:cubicBezTo>
                  <a:pt x="503091" y="540"/>
                  <a:pt x="505176" y="1000"/>
                  <a:pt x="507639" y="1836"/>
                </a:cubicBezTo>
                <a:cubicBezTo>
                  <a:pt x="517491" y="5177"/>
                  <a:pt x="525844" y="9730"/>
                  <a:pt x="532699" y="15495"/>
                </a:cubicBezTo>
                <a:cubicBezTo>
                  <a:pt x="539553" y="21259"/>
                  <a:pt x="541242" y="26128"/>
                  <a:pt x="537764" y="30100"/>
                </a:cubicBezTo>
                <a:cubicBezTo>
                  <a:pt x="534287" y="34072"/>
                  <a:pt x="531071" y="37908"/>
                  <a:pt x="528117" y="41608"/>
                </a:cubicBezTo>
                <a:cubicBezTo>
                  <a:pt x="559092" y="73802"/>
                  <a:pt x="580803" y="95233"/>
                  <a:pt x="593250" y="105902"/>
                </a:cubicBezTo>
                <a:cubicBezTo>
                  <a:pt x="605697" y="116572"/>
                  <a:pt x="618518" y="125649"/>
                  <a:pt x="631711" y="133135"/>
                </a:cubicBezTo>
                <a:cubicBezTo>
                  <a:pt x="644903" y="140620"/>
                  <a:pt x="659957" y="147503"/>
                  <a:pt x="676871" y="153784"/>
                </a:cubicBezTo>
                <a:cubicBezTo>
                  <a:pt x="693786" y="160065"/>
                  <a:pt x="695098" y="164747"/>
                  <a:pt x="680808" y="167831"/>
                </a:cubicBezTo>
                <a:cubicBezTo>
                  <a:pt x="666518" y="170914"/>
                  <a:pt x="650844" y="171986"/>
                  <a:pt x="633786" y="171046"/>
                </a:cubicBezTo>
                <a:cubicBezTo>
                  <a:pt x="616729" y="170107"/>
                  <a:pt x="604726" y="165171"/>
                  <a:pt x="597778" y="156237"/>
                </a:cubicBezTo>
                <a:cubicBezTo>
                  <a:pt x="590830" y="147303"/>
                  <a:pt x="581244" y="134755"/>
                  <a:pt x="569019" y="118594"/>
                </a:cubicBezTo>
                <a:cubicBezTo>
                  <a:pt x="556794" y="102432"/>
                  <a:pt x="540213" y="80793"/>
                  <a:pt x="519276" y="53675"/>
                </a:cubicBezTo>
                <a:cubicBezTo>
                  <a:pt x="509424" y="74067"/>
                  <a:pt x="498838" y="92186"/>
                  <a:pt x="487516" y="108032"/>
                </a:cubicBezTo>
                <a:cubicBezTo>
                  <a:pt x="476195" y="123878"/>
                  <a:pt x="462313" y="140477"/>
                  <a:pt x="445872" y="157828"/>
                </a:cubicBezTo>
                <a:cubicBezTo>
                  <a:pt x="429431" y="175180"/>
                  <a:pt x="410208" y="188929"/>
                  <a:pt x="388203" y="199074"/>
                </a:cubicBezTo>
                <a:cubicBezTo>
                  <a:pt x="366198" y="209220"/>
                  <a:pt x="363627" y="206614"/>
                  <a:pt x="380492" y="191255"/>
                </a:cubicBezTo>
                <a:cubicBezTo>
                  <a:pt x="397356" y="175897"/>
                  <a:pt x="413424" y="159456"/>
                  <a:pt x="428696" y="141932"/>
                </a:cubicBezTo>
                <a:cubicBezTo>
                  <a:pt x="443969" y="124408"/>
                  <a:pt x="456921" y="107451"/>
                  <a:pt x="467555" y="91060"/>
                </a:cubicBezTo>
                <a:cubicBezTo>
                  <a:pt x="478188" y="74669"/>
                  <a:pt x="486190" y="59189"/>
                  <a:pt x="491560" y="44620"/>
                </a:cubicBezTo>
                <a:cubicBezTo>
                  <a:pt x="496931" y="30050"/>
                  <a:pt x="498490" y="18441"/>
                  <a:pt x="496239" y="9794"/>
                </a:cubicBezTo>
                <a:cubicBezTo>
                  <a:pt x="494550" y="3309"/>
                  <a:pt x="496265" y="195"/>
                  <a:pt x="501385" y="454"/>
                </a:cubicBezTo>
                <a:close/>
                <a:moveTo>
                  <a:pt x="3068148" y="172"/>
                </a:moveTo>
                <a:cubicBezTo>
                  <a:pt x="3069463" y="-96"/>
                  <a:pt x="3071090" y="-50"/>
                  <a:pt x="3073029" y="308"/>
                </a:cubicBezTo>
                <a:cubicBezTo>
                  <a:pt x="3080787" y="1742"/>
                  <a:pt x="3088237" y="4410"/>
                  <a:pt x="3095378" y="8310"/>
                </a:cubicBezTo>
                <a:cubicBezTo>
                  <a:pt x="3102520" y="12211"/>
                  <a:pt x="3104355" y="16233"/>
                  <a:pt x="3100885" y="20377"/>
                </a:cubicBezTo>
                <a:cubicBezTo>
                  <a:pt x="3097415" y="24522"/>
                  <a:pt x="3093751" y="28372"/>
                  <a:pt x="3089893" y="31928"/>
                </a:cubicBezTo>
                <a:cubicBezTo>
                  <a:pt x="3103602" y="31928"/>
                  <a:pt x="3115734" y="29899"/>
                  <a:pt x="3126288" y="25841"/>
                </a:cubicBezTo>
                <a:cubicBezTo>
                  <a:pt x="3136843" y="21783"/>
                  <a:pt x="3146013" y="23873"/>
                  <a:pt x="3153800" y="32111"/>
                </a:cubicBezTo>
                <a:cubicBezTo>
                  <a:pt x="3161587" y="40350"/>
                  <a:pt x="3154768" y="46003"/>
                  <a:pt x="3133344" y="49072"/>
                </a:cubicBezTo>
                <a:cubicBezTo>
                  <a:pt x="3111920" y="52141"/>
                  <a:pt x="3095722" y="50521"/>
                  <a:pt x="3084752" y="44211"/>
                </a:cubicBezTo>
                <a:cubicBezTo>
                  <a:pt x="3073983" y="65047"/>
                  <a:pt x="3058847" y="81054"/>
                  <a:pt x="3039344" y="92233"/>
                </a:cubicBezTo>
                <a:cubicBezTo>
                  <a:pt x="3019841" y="103411"/>
                  <a:pt x="3015550" y="102500"/>
                  <a:pt x="3026470" y="89501"/>
                </a:cubicBezTo>
                <a:cubicBezTo>
                  <a:pt x="3037390" y="76501"/>
                  <a:pt x="3047063" y="62319"/>
                  <a:pt x="3055487" y="46953"/>
                </a:cubicBezTo>
                <a:cubicBezTo>
                  <a:pt x="3063912" y="31588"/>
                  <a:pt x="3067003" y="19614"/>
                  <a:pt x="3064758" y="11031"/>
                </a:cubicBezTo>
                <a:cubicBezTo>
                  <a:pt x="3063075" y="4594"/>
                  <a:pt x="3064205" y="974"/>
                  <a:pt x="3068148" y="1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mb69.jpg" descr="id:214749338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289" y="2571231"/>
            <a:ext cx="5393425" cy="1944668"/>
          </a:xfrm>
          <a:prstGeom prst="rect">
            <a:avLst/>
          </a:prstGeom>
        </p:spPr>
      </p:pic>
      <p:pic>
        <p:nvPicPr>
          <p:cNvPr id="15" name="mb69a.jpg" descr="id:2147493391;FounderCES"/>
          <p:cNvPicPr/>
          <p:nvPr/>
        </p:nvPicPr>
        <p:blipFill>
          <a:blip r:embed="rId4"/>
          <a:stretch>
            <a:fillRect/>
          </a:stretch>
        </p:blipFill>
        <p:spPr>
          <a:xfrm>
            <a:off x="8365784" y="2787255"/>
            <a:ext cx="1567542" cy="13304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01959" y="4883482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能装满（     ）筐。</a:t>
            </a:r>
          </a:p>
        </p:txBody>
      </p:sp>
      <p:sp>
        <p:nvSpPr>
          <p:cNvPr id="10" name="矩形 9"/>
          <p:cNvSpPr/>
          <p:nvPr/>
        </p:nvSpPr>
        <p:spPr>
          <a:xfrm>
            <a:off x="8746240" y="4117671"/>
            <a:ext cx="11875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　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07466" y="4845605"/>
            <a:ext cx="576064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" name="平行四边形 2"/>
          <p:cNvSpPr/>
          <p:nvPr/>
        </p:nvSpPr>
        <p:spPr>
          <a:xfrm rot="20820000" flipH="1">
            <a:off x="3794198" y="2473431"/>
            <a:ext cx="2016125" cy="2147570"/>
          </a:xfrm>
          <a:prstGeom prst="parallelogram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 rot="20400000">
            <a:off x="2555313" y="2611228"/>
            <a:ext cx="1332865" cy="19437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 rot="19980000">
            <a:off x="5653717" y="2262802"/>
            <a:ext cx="1814195" cy="2171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: 形状 36"/>
          <p:cNvSpPr/>
          <p:nvPr/>
        </p:nvSpPr>
        <p:spPr>
          <a:xfrm>
            <a:off x="2477636" y="1702900"/>
            <a:ext cx="7472759" cy="337150"/>
          </a:xfrm>
          <a:custGeom>
            <a:avLst/>
            <a:gdLst/>
            <a:ahLst/>
            <a:cxnLst/>
            <a:rect l="l" t="t" r="r" b="b"/>
            <a:pathLst>
              <a:path w="7472759" h="337150">
                <a:moveTo>
                  <a:pt x="7379430" y="243775"/>
                </a:moveTo>
                <a:lnTo>
                  <a:pt x="7425483" y="243775"/>
                </a:lnTo>
                <a:lnTo>
                  <a:pt x="7425483" y="289807"/>
                </a:lnTo>
                <a:lnTo>
                  <a:pt x="7379430" y="289807"/>
                </a:lnTo>
                <a:close/>
                <a:moveTo>
                  <a:pt x="5224227" y="238470"/>
                </a:moveTo>
                <a:cubicBezTo>
                  <a:pt x="5228210" y="237827"/>
                  <a:pt x="5232612" y="238125"/>
                  <a:pt x="5237434" y="239365"/>
                </a:cubicBezTo>
                <a:cubicBezTo>
                  <a:pt x="5247078" y="241846"/>
                  <a:pt x="5253377" y="247063"/>
                  <a:pt x="5256331" y="255014"/>
                </a:cubicBezTo>
                <a:cubicBezTo>
                  <a:pt x="5259285" y="262966"/>
                  <a:pt x="5258869" y="272914"/>
                  <a:pt x="5255083" y="284860"/>
                </a:cubicBezTo>
                <a:cubicBezTo>
                  <a:pt x="5251298" y="296805"/>
                  <a:pt x="5244421" y="308231"/>
                  <a:pt x="5234455" y="319136"/>
                </a:cubicBezTo>
                <a:cubicBezTo>
                  <a:pt x="5224488" y="330042"/>
                  <a:pt x="5214880" y="335979"/>
                  <a:pt x="5205631" y="336947"/>
                </a:cubicBezTo>
                <a:cubicBezTo>
                  <a:pt x="5196381" y="337915"/>
                  <a:pt x="5194574" y="335430"/>
                  <a:pt x="5200210" y="329494"/>
                </a:cubicBezTo>
                <a:cubicBezTo>
                  <a:pt x="5205846" y="323557"/>
                  <a:pt x="5211041" y="317566"/>
                  <a:pt x="5215795" y="311522"/>
                </a:cubicBezTo>
                <a:cubicBezTo>
                  <a:pt x="5220548" y="305477"/>
                  <a:pt x="5224682" y="298239"/>
                  <a:pt x="5228195" y="289807"/>
                </a:cubicBezTo>
                <a:cubicBezTo>
                  <a:pt x="5221871" y="289807"/>
                  <a:pt x="5216555" y="288190"/>
                  <a:pt x="5212246" y="284956"/>
                </a:cubicBezTo>
                <a:cubicBezTo>
                  <a:pt x="5207936" y="281723"/>
                  <a:pt x="5205018" y="277492"/>
                  <a:pt x="5203491" y="272265"/>
                </a:cubicBezTo>
                <a:cubicBezTo>
                  <a:pt x="5201964" y="267038"/>
                  <a:pt x="5201684" y="262156"/>
                  <a:pt x="5202652" y="257617"/>
                </a:cubicBezTo>
                <a:cubicBezTo>
                  <a:pt x="5203620" y="253078"/>
                  <a:pt x="5207248" y="248281"/>
                  <a:pt x="5213536" y="243226"/>
                </a:cubicBezTo>
                <a:cubicBezTo>
                  <a:pt x="5216680" y="240699"/>
                  <a:pt x="5220244" y="239114"/>
                  <a:pt x="5224227" y="238470"/>
                </a:cubicBezTo>
                <a:close/>
                <a:moveTo>
                  <a:pt x="2909652" y="238470"/>
                </a:moveTo>
                <a:cubicBezTo>
                  <a:pt x="2913635" y="237827"/>
                  <a:pt x="2918037" y="238125"/>
                  <a:pt x="2922859" y="239365"/>
                </a:cubicBezTo>
                <a:cubicBezTo>
                  <a:pt x="2932503" y="241846"/>
                  <a:pt x="2938802" y="247063"/>
                  <a:pt x="2941756" y="255014"/>
                </a:cubicBezTo>
                <a:cubicBezTo>
                  <a:pt x="2944710" y="262966"/>
                  <a:pt x="2944294" y="272914"/>
                  <a:pt x="2940508" y="284860"/>
                </a:cubicBezTo>
                <a:cubicBezTo>
                  <a:pt x="2936722" y="296805"/>
                  <a:pt x="2929846" y="308231"/>
                  <a:pt x="2919880" y="319136"/>
                </a:cubicBezTo>
                <a:cubicBezTo>
                  <a:pt x="2909913" y="330042"/>
                  <a:pt x="2900305" y="335979"/>
                  <a:pt x="2891056" y="336947"/>
                </a:cubicBezTo>
                <a:cubicBezTo>
                  <a:pt x="2881807" y="337915"/>
                  <a:pt x="2880000" y="335430"/>
                  <a:pt x="2885635" y="329494"/>
                </a:cubicBezTo>
                <a:cubicBezTo>
                  <a:pt x="2891271" y="323557"/>
                  <a:pt x="2896466" y="317566"/>
                  <a:pt x="2901220" y="311522"/>
                </a:cubicBezTo>
                <a:cubicBezTo>
                  <a:pt x="2905973" y="305477"/>
                  <a:pt x="2910107" y="298239"/>
                  <a:pt x="2913620" y="289807"/>
                </a:cubicBezTo>
                <a:cubicBezTo>
                  <a:pt x="2907296" y="289807"/>
                  <a:pt x="2901979" y="288190"/>
                  <a:pt x="2897670" y="284956"/>
                </a:cubicBezTo>
                <a:cubicBezTo>
                  <a:pt x="2893361" y="281723"/>
                  <a:pt x="2890443" y="277492"/>
                  <a:pt x="2888916" y="272265"/>
                </a:cubicBezTo>
                <a:cubicBezTo>
                  <a:pt x="2887388" y="267038"/>
                  <a:pt x="2887109" y="262156"/>
                  <a:pt x="2888077" y="257617"/>
                </a:cubicBezTo>
                <a:cubicBezTo>
                  <a:pt x="2889045" y="253078"/>
                  <a:pt x="2892673" y="248281"/>
                  <a:pt x="2898961" y="243226"/>
                </a:cubicBezTo>
                <a:cubicBezTo>
                  <a:pt x="2902105" y="240699"/>
                  <a:pt x="2905668" y="239114"/>
                  <a:pt x="2909652" y="238470"/>
                </a:cubicBezTo>
                <a:close/>
                <a:moveTo>
                  <a:pt x="537651" y="220096"/>
                </a:moveTo>
                <a:cubicBezTo>
                  <a:pt x="538810" y="219430"/>
                  <a:pt x="540879" y="219508"/>
                  <a:pt x="543856" y="220329"/>
                </a:cubicBezTo>
                <a:cubicBezTo>
                  <a:pt x="555766" y="223613"/>
                  <a:pt x="566739" y="227528"/>
                  <a:pt x="576778" y="232073"/>
                </a:cubicBezTo>
                <a:cubicBezTo>
                  <a:pt x="588092" y="236806"/>
                  <a:pt x="598005" y="243660"/>
                  <a:pt x="606516" y="252637"/>
                </a:cubicBezTo>
                <a:cubicBezTo>
                  <a:pt x="615027" y="261614"/>
                  <a:pt x="618716" y="273201"/>
                  <a:pt x="617583" y="287398"/>
                </a:cubicBezTo>
                <a:cubicBezTo>
                  <a:pt x="616450" y="301595"/>
                  <a:pt x="609492" y="303398"/>
                  <a:pt x="596707" y="292808"/>
                </a:cubicBezTo>
                <a:cubicBezTo>
                  <a:pt x="583922" y="282218"/>
                  <a:pt x="568941" y="266669"/>
                  <a:pt x="551761" y="246163"/>
                </a:cubicBezTo>
                <a:cubicBezTo>
                  <a:pt x="538876" y="230783"/>
                  <a:pt x="534173" y="222094"/>
                  <a:pt x="537651" y="220096"/>
                </a:cubicBezTo>
                <a:close/>
                <a:moveTo>
                  <a:pt x="467898" y="216253"/>
                </a:moveTo>
                <a:cubicBezTo>
                  <a:pt x="472139" y="216224"/>
                  <a:pt x="478612" y="218278"/>
                  <a:pt x="487316" y="222415"/>
                </a:cubicBezTo>
                <a:cubicBezTo>
                  <a:pt x="502402" y="232884"/>
                  <a:pt x="506726" y="239874"/>
                  <a:pt x="500287" y="243388"/>
                </a:cubicBezTo>
                <a:cubicBezTo>
                  <a:pt x="493848" y="246901"/>
                  <a:pt x="487531" y="251981"/>
                  <a:pt x="481337" y="258628"/>
                </a:cubicBezTo>
                <a:cubicBezTo>
                  <a:pt x="475141" y="265275"/>
                  <a:pt x="465888" y="273613"/>
                  <a:pt x="453577" y="283644"/>
                </a:cubicBezTo>
                <a:cubicBezTo>
                  <a:pt x="441266" y="293675"/>
                  <a:pt x="427761" y="301484"/>
                  <a:pt x="413063" y="307069"/>
                </a:cubicBezTo>
                <a:cubicBezTo>
                  <a:pt x="398364" y="312655"/>
                  <a:pt x="397184" y="309138"/>
                  <a:pt x="409524" y="296518"/>
                </a:cubicBezTo>
                <a:cubicBezTo>
                  <a:pt x="421864" y="283899"/>
                  <a:pt x="433784" y="270520"/>
                  <a:pt x="445285" y="256380"/>
                </a:cubicBezTo>
                <a:cubicBezTo>
                  <a:pt x="456786" y="242241"/>
                  <a:pt x="462314" y="230976"/>
                  <a:pt x="461869" y="222587"/>
                </a:cubicBezTo>
                <a:cubicBezTo>
                  <a:pt x="461647" y="218393"/>
                  <a:pt x="463657" y="216281"/>
                  <a:pt x="467898" y="216253"/>
                </a:cubicBezTo>
                <a:close/>
                <a:moveTo>
                  <a:pt x="7128476" y="206931"/>
                </a:moveTo>
                <a:cubicBezTo>
                  <a:pt x="7127058" y="206391"/>
                  <a:pt x="7124818" y="206569"/>
                  <a:pt x="7121757" y="207466"/>
                </a:cubicBezTo>
                <a:lnTo>
                  <a:pt x="7085211" y="212327"/>
                </a:lnTo>
                <a:cubicBezTo>
                  <a:pt x="7086000" y="216514"/>
                  <a:pt x="7087168" y="222939"/>
                  <a:pt x="7088718" y="231600"/>
                </a:cubicBezTo>
                <a:cubicBezTo>
                  <a:pt x="7102169" y="230754"/>
                  <a:pt x="7115032" y="229564"/>
                  <a:pt x="7127307" y="228029"/>
                </a:cubicBezTo>
                <a:cubicBezTo>
                  <a:pt x="7128827" y="220429"/>
                  <a:pt x="7129812" y="214654"/>
                  <a:pt x="7130264" y="210703"/>
                </a:cubicBezTo>
                <a:cubicBezTo>
                  <a:pt x="7130490" y="208728"/>
                  <a:pt x="7129894" y="207470"/>
                  <a:pt x="7128476" y="206931"/>
                </a:cubicBezTo>
                <a:close/>
                <a:moveTo>
                  <a:pt x="4985352" y="206931"/>
                </a:moveTo>
                <a:cubicBezTo>
                  <a:pt x="4983934" y="206391"/>
                  <a:pt x="4981694" y="206569"/>
                  <a:pt x="4978633" y="207466"/>
                </a:cubicBezTo>
                <a:lnTo>
                  <a:pt x="4942087" y="212327"/>
                </a:lnTo>
                <a:cubicBezTo>
                  <a:pt x="4942875" y="216514"/>
                  <a:pt x="4944044" y="222939"/>
                  <a:pt x="4945593" y="231600"/>
                </a:cubicBezTo>
                <a:cubicBezTo>
                  <a:pt x="4959044" y="230754"/>
                  <a:pt x="4971907" y="229564"/>
                  <a:pt x="4984182" y="228029"/>
                </a:cubicBezTo>
                <a:cubicBezTo>
                  <a:pt x="4985702" y="220429"/>
                  <a:pt x="4986688" y="214654"/>
                  <a:pt x="4987140" y="210703"/>
                </a:cubicBezTo>
                <a:cubicBezTo>
                  <a:pt x="4987366" y="208728"/>
                  <a:pt x="4986770" y="207470"/>
                  <a:pt x="4985352" y="206931"/>
                </a:cubicBezTo>
                <a:close/>
                <a:moveTo>
                  <a:pt x="7136078" y="186133"/>
                </a:moveTo>
                <a:cubicBezTo>
                  <a:pt x="7138860" y="185928"/>
                  <a:pt x="7141712" y="186314"/>
                  <a:pt x="7144633" y="187289"/>
                </a:cubicBezTo>
                <a:cubicBezTo>
                  <a:pt x="7150477" y="189239"/>
                  <a:pt x="7156206" y="192200"/>
                  <a:pt x="7161820" y="196173"/>
                </a:cubicBezTo>
                <a:cubicBezTo>
                  <a:pt x="7167434" y="200145"/>
                  <a:pt x="7168076" y="204336"/>
                  <a:pt x="7163746" y="208745"/>
                </a:cubicBezTo>
                <a:cubicBezTo>
                  <a:pt x="7159415" y="213155"/>
                  <a:pt x="7154833" y="219533"/>
                  <a:pt x="7150000" y="227879"/>
                </a:cubicBezTo>
                <a:cubicBezTo>
                  <a:pt x="7155392" y="238562"/>
                  <a:pt x="7153112" y="243904"/>
                  <a:pt x="7143160" y="243904"/>
                </a:cubicBezTo>
                <a:cubicBezTo>
                  <a:pt x="7137166" y="243904"/>
                  <a:pt x="7119291" y="245603"/>
                  <a:pt x="7089534" y="249002"/>
                </a:cubicBezTo>
                <a:cubicBezTo>
                  <a:pt x="7082480" y="262711"/>
                  <a:pt x="7076622" y="261241"/>
                  <a:pt x="7071961" y="244592"/>
                </a:cubicBezTo>
                <a:cubicBezTo>
                  <a:pt x="7067300" y="227943"/>
                  <a:pt x="7062916" y="215546"/>
                  <a:pt x="7058807" y="207401"/>
                </a:cubicBezTo>
                <a:cubicBezTo>
                  <a:pt x="7054698" y="199256"/>
                  <a:pt x="7056273" y="195183"/>
                  <a:pt x="7063529" y="195183"/>
                </a:cubicBezTo>
                <a:cubicBezTo>
                  <a:pt x="7068448" y="195183"/>
                  <a:pt x="7072656" y="195405"/>
                  <a:pt x="7076156" y="195850"/>
                </a:cubicBezTo>
                <a:cubicBezTo>
                  <a:pt x="7079654" y="196295"/>
                  <a:pt x="7087839" y="195875"/>
                  <a:pt x="7100709" y="194592"/>
                </a:cubicBezTo>
                <a:cubicBezTo>
                  <a:pt x="7113580" y="193308"/>
                  <a:pt x="7122657" y="191283"/>
                  <a:pt x="7127941" y="188515"/>
                </a:cubicBezTo>
                <a:cubicBezTo>
                  <a:pt x="7130584" y="187131"/>
                  <a:pt x="7133296" y="186337"/>
                  <a:pt x="7136078" y="186133"/>
                </a:cubicBezTo>
                <a:close/>
                <a:moveTo>
                  <a:pt x="4992953" y="186133"/>
                </a:moveTo>
                <a:cubicBezTo>
                  <a:pt x="4995735" y="185928"/>
                  <a:pt x="4998587" y="186314"/>
                  <a:pt x="5001509" y="187289"/>
                </a:cubicBezTo>
                <a:cubicBezTo>
                  <a:pt x="5007353" y="189239"/>
                  <a:pt x="5013082" y="192200"/>
                  <a:pt x="5018696" y="196173"/>
                </a:cubicBezTo>
                <a:cubicBezTo>
                  <a:pt x="5024310" y="200145"/>
                  <a:pt x="5024952" y="204336"/>
                  <a:pt x="5020621" y="208745"/>
                </a:cubicBezTo>
                <a:cubicBezTo>
                  <a:pt x="5016290" y="213155"/>
                  <a:pt x="5011708" y="219533"/>
                  <a:pt x="5006875" y="227879"/>
                </a:cubicBezTo>
                <a:cubicBezTo>
                  <a:pt x="5012268" y="238562"/>
                  <a:pt x="5009988" y="243904"/>
                  <a:pt x="5000035" y="243904"/>
                </a:cubicBezTo>
                <a:cubicBezTo>
                  <a:pt x="4994041" y="243904"/>
                  <a:pt x="4976166" y="245603"/>
                  <a:pt x="4946411" y="249002"/>
                </a:cubicBezTo>
                <a:cubicBezTo>
                  <a:pt x="4939355" y="262711"/>
                  <a:pt x="4933497" y="261241"/>
                  <a:pt x="4928837" y="244592"/>
                </a:cubicBezTo>
                <a:cubicBezTo>
                  <a:pt x="4924176" y="227943"/>
                  <a:pt x="4919791" y="215546"/>
                  <a:pt x="4915683" y="207401"/>
                </a:cubicBezTo>
                <a:cubicBezTo>
                  <a:pt x="4911574" y="199256"/>
                  <a:pt x="4913148" y="195183"/>
                  <a:pt x="4920405" y="195183"/>
                </a:cubicBezTo>
                <a:cubicBezTo>
                  <a:pt x="4925323" y="195183"/>
                  <a:pt x="4929532" y="195405"/>
                  <a:pt x="4933031" y="195850"/>
                </a:cubicBezTo>
                <a:cubicBezTo>
                  <a:pt x="4936530" y="196295"/>
                  <a:pt x="4944715" y="195875"/>
                  <a:pt x="4957585" y="194592"/>
                </a:cubicBezTo>
                <a:cubicBezTo>
                  <a:pt x="4970455" y="193308"/>
                  <a:pt x="4979532" y="191283"/>
                  <a:pt x="4984817" y="188515"/>
                </a:cubicBezTo>
                <a:cubicBezTo>
                  <a:pt x="4987459" y="187131"/>
                  <a:pt x="4990171" y="186337"/>
                  <a:pt x="4992953" y="186133"/>
                </a:cubicBezTo>
                <a:close/>
                <a:moveTo>
                  <a:pt x="3407777" y="177781"/>
                </a:moveTo>
                <a:lnTo>
                  <a:pt x="3357358" y="181735"/>
                </a:lnTo>
                <a:lnTo>
                  <a:pt x="3361841" y="182922"/>
                </a:lnTo>
                <a:cubicBezTo>
                  <a:pt x="3373507" y="187368"/>
                  <a:pt x="3379831" y="192692"/>
                  <a:pt x="3380814" y="198894"/>
                </a:cubicBezTo>
                <a:cubicBezTo>
                  <a:pt x="3381796" y="205096"/>
                  <a:pt x="3380226" y="211000"/>
                  <a:pt x="3376103" y="216607"/>
                </a:cubicBezTo>
                <a:cubicBezTo>
                  <a:pt x="3371980" y="222215"/>
                  <a:pt x="3367316" y="221074"/>
                  <a:pt x="3362110" y="213187"/>
                </a:cubicBezTo>
                <a:cubicBezTo>
                  <a:pt x="3356905" y="205300"/>
                  <a:pt x="3352459" y="198130"/>
                  <a:pt x="3348774" y="191677"/>
                </a:cubicBezTo>
                <a:cubicBezTo>
                  <a:pt x="3348035" y="189107"/>
                  <a:pt x="3347754" y="186996"/>
                  <a:pt x="3347929" y="185346"/>
                </a:cubicBezTo>
                <a:lnTo>
                  <a:pt x="3349521" y="182350"/>
                </a:lnTo>
                <a:lnTo>
                  <a:pt x="3324123" y="184342"/>
                </a:lnTo>
                <a:cubicBezTo>
                  <a:pt x="3312092" y="208362"/>
                  <a:pt x="3304484" y="220967"/>
                  <a:pt x="3301301" y="222157"/>
                </a:cubicBezTo>
                <a:cubicBezTo>
                  <a:pt x="3338184" y="222200"/>
                  <a:pt x="3372012" y="222200"/>
                  <a:pt x="3402786" y="222157"/>
                </a:cubicBezTo>
                <a:cubicBezTo>
                  <a:pt x="3404349" y="213696"/>
                  <a:pt x="3406013" y="198904"/>
                  <a:pt x="3407777" y="177781"/>
                </a:cubicBezTo>
                <a:close/>
                <a:moveTo>
                  <a:pt x="3636449" y="175017"/>
                </a:moveTo>
                <a:cubicBezTo>
                  <a:pt x="3625722" y="175885"/>
                  <a:pt x="3616914" y="179563"/>
                  <a:pt x="3610023" y="186052"/>
                </a:cubicBezTo>
                <a:cubicBezTo>
                  <a:pt x="3603133" y="192541"/>
                  <a:pt x="3599473" y="200812"/>
                  <a:pt x="3599042" y="210864"/>
                </a:cubicBezTo>
                <a:cubicBezTo>
                  <a:pt x="3598626" y="220902"/>
                  <a:pt x="3600293" y="229668"/>
                  <a:pt x="3604044" y="237161"/>
                </a:cubicBezTo>
                <a:cubicBezTo>
                  <a:pt x="3607793" y="244653"/>
                  <a:pt x="3614523" y="249199"/>
                  <a:pt x="3624231" y="250798"/>
                </a:cubicBezTo>
                <a:cubicBezTo>
                  <a:pt x="3633939" y="252397"/>
                  <a:pt x="3644099" y="252182"/>
                  <a:pt x="3654711" y="250153"/>
                </a:cubicBezTo>
                <a:cubicBezTo>
                  <a:pt x="3665323" y="248124"/>
                  <a:pt x="3672747" y="242481"/>
                  <a:pt x="3676985" y="233224"/>
                </a:cubicBezTo>
                <a:cubicBezTo>
                  <a:pt x="3681223" y="223968"/>
                  <a:pt x="3682710" y="214826"/>
                  <a:pt x="3681448" y="205799"/>
                </a:cubicBezTo>
                <a:cubicBezTo>
                  <a:pt x="3680186" y="196771"/>
                  <a:pt x="3675053" y="189168"/>
                  <a:pt x="3666047" y="182987"/>
                </a:cubicBezTo>
                <a:cubicBezTo>
                  <a:pt x="3657041" y="176806"/>
                  <a:pt x="3647175" y="174150"/>
                  <a:pt x="3636449" y="175017"/>
                </a:cubicBezTo>
                <a:close/>
                <a:moveTo>
                  <a:pt x="1886332" y="153589"/>
                </a:moveTo>
                <a:cubicBezTo>
                  <a:pt x="1888251" y="152939"/>
                  <a:pt x="1889451" y="152987"/>
                  <a:pt x="1889931" y="153733"/>
                </a:cubicBezTo>
                <a:cubicBezTo>
                  <a:pt x="1891853" y="156716"/>
                  <a:pt x="1883775" y="168295"/>
                  <a:pt x="1865700" y="188472"/>
                </a:cubicBezTo>
                <a:cubicBezTo>
                  <a:pt x="1847624" y="208649"/>
                  <a:pt x="1838012" y="222483"/>
                  <a:pt x="1836865" y="229976"/>
                </a:cubicBezTo>
                <a:cubicBezTo>
                  <a:pt x="1835718" y="237469"/>
                  <a:pt x="1827404" y="235802"/>
                  <a:pt x="1811924" y="224975"/>
                </a:cubicBezTo>
                <a:cubicBezTo>
                  <a:pt x="1796444" y="214148"/>
                  <a:pt x="1793321" y="207874"/>
                  <a:pt x="1802556" y="206153"/>
                </a:cubicBezTo>
                <a:cubicBezTo>
                  <a:pt x="1811791" y="204433"/>
                  <a:pt x="1827487" y="195140"/>
                  <a:pt x="1849642" y="178276"/>
                </a:cubicBezTo>
                <a:cubicBezTo>
                  <a:pt x="1868345" y="163767"/>
                  <a:pt x="1880575" y="155538"/>
                  <a:pt x="1886332" y="153589"/>
                </a:cubicBezTo>
                <a:close/>
                <a:moveTo>
                  <a:pt x="5699863" y="153070"/>
                </a:moveTo>
                <a:cubicBezTo>
                  <a:pt x="5702348" y="153399"/>
                  <a:pt x="5705397" y="154190"/>
                  <a:pt x="5709011" y="155443"/>
                </a:cubicBezTo>
                <a:cubicBezTo>
                  <a:pt x="5723466" y="160455"/>
                  <a:pt x="5729317" y="166076"/>
                  <a:pt x="5726564" y="172307"/>
                </a:cubicBezTo>
                <a:cubicBezTo>
                  <a:pt x="5723810" y="178538"/>
                  <a:pt x="5721588" y="190207"/>
                  <a:pt x="5719895" y="207315"/>
                </a:cubicBezTo>
                <a:cubicBezTo>
                  <a:pt x="5720842" y="206799"/>
                  <a:pt x="5726962" y="202199"/>
                  <a:pt x="5738255" y="193516"/>
                </a:cubicBezTo>
                <a:cubicBezTo>
                  <a:pt x="5749548" y="184833"/>
                  <a:pt x="5756972" y="176638"/>
                  <a:pt x="5760528" y="168930"/>
                </a:cubicBezTo>
                <a:cubicBezTo>
                  <a:pt x="5764085" y="161222"/>
                  <a:pt x="5770574" y="163689"/>
                  <a:pt x="5779995" y="176329"/>
                </a:cubicBezTo>
                <a:cubicBezTo>
                  <a:pt x="5789417" y="188970"/>
                  <a:pt x="5789847" y="196388"/>
                  <a:pt x="5781286" y="198582"/>
                </a:cubicBezTo>
                <a:cubicBezTo>
                  <a:pt x="5772725" y="200776"/>
                  <a:pt x="5763182" y="204508"/>
                  <a:pt x="5752656" y="209778"/>
                </a:cubicBezTo>
                <a:cubicBezTo>
                  <a:pt x="5742130" y="215048"/>
                  <a:pt x="5731145" y="220142"/>
                  <a:pt x="5719702" y="225061"/>
                </a:cubicBezTo>
                <a:cubicBezTo>
                  <a:pt x="5718899" y="240047"/>
                  <a:pt x="5719953" y="251071"/>
                  <a:pt x="5722864" y="258133"/>
                </a:cubicBezTo>
                <a:cubicBezTo>
                  <a:pt x="5725775" y="265196"/>
                  <a:pt x="5732752" y="269738"/>
                  <a:pt x="5743793" y="271760"/>
                </a:cubicBezTo>
                <a:cubicBezTo>
                  <a:pt x="5754836" y="273782"/>
                  <a:pt x="5767433" y="273757"/>
                  <a:pt x="5781587" y="271685"/>
                </a:cubicBezTo>
                <a:cubicBezTo>
                  <a:pt x="5795741" y="269612"/>
                  <a:pt x="5804051" y="265285"/>
                  <a:pt x="5806517" y="258703"/>
                </a:cubicBezTo>
                <a:cubicBezTo>
                  <a:pt x="5808984" y="252121"/>
                  <a:pt x="5812619" y="241233"/>
                  <a:pt x="5817423" y="226040"/>
                </a:cubicBezTo>
                <a:cubicBezTo>
                  <a:pt x="5822227" y="210846"/>
                  <a:pt x="5825382" y="211965"/>
                  <a:pt x="5826888" y="229395"/>
                </a:cubicBezTo>
                <a:cubicBezTo>
                  <a:pt x="5828393" y="246826"/>
                  <a:pt x="5831183" y="259786"/>
                  <a:pt x="5835255" y="268275"/>
                </a:cubicBezTo>
                <a:cubicBezTo>
                  <a:pt x="5839328" y="276765"/>
                  <a:pt x="5834535" y="284275"/>
                  <a:pt x="5820876" y="290807"/>
                </a:cubicBezTo>
                <a:cubicBezTo>
                  <a:pt x="5807217" y="297339"/>
                  <a:pt x="5788044" y="300376"/>
                  <a:pt x="5763357" y="299917"/>
                </a:cubicBezTo>
                <a:cubicBezTo>
                  <a:pt x="5738670" y="299458"/>
                  <a:pt x="5721649" y="295289"/>
                  <a:pt x="5712292" y="287409"/>
                </a:cubicBezTo>
                <a:cubicBezTo>
                  <a:pt x="5702935" y="279529"/>
                  <a:pt x="5697787" y="268964"/>
                  <a:pt x="5696847" y="255713"/>
                </a:cubicBezTo>
                <a:cubicBezTo>
                  <a:pt x="5695908" y="242463"/>
                  <a:pt x="5695886" y="226072"/>
                  <a:pt x="5696783" y="206541"/>
                </a:cubicBezTo>
                <a:cubicBezTo>
                  <a:pt x="5697679" y="187009"/>
                  <a:pt x="5696328" y="172357"/>
                  <a:pt x="5692728" y="162584"/>
                </a:cubicBezTo>
                <a:cubicBezTo>
                  <a:pt x="5690029" y="155255"/>
                  <a:pt x="5692407" y="152083"/>
                  <a:pt x="5699863" y="153070"/>
                </a:cubicBezTo>
                <a:close/>
                <a:moveTo>
                  <a:pt x="7136960" y="148237"/>
                </a:moveTo>
                <a:cubicBezTo>
                  <a:pt x="7141301" y="148373"/>
                  <a:pt x="7145246" y="149517"/>
                  <a:pt x="7148796" y="151668"/>
                </a:cubicBezTo>
                <a:cubicBezTo>
                  <a:pt x="7155894" y="155970"/>
                  <a:pt x="7156030" y="160028"/>
                  <a:pt x="7149204" y="163843"/>
                </a:cubicBezTo>
                <a:cubicBezTo>
                  <a:pt x="7142378" y="167657"/>
                  <a:pt x="7129898" y="170934"/>
                  <a:pt x="7111766" y="173673"/>
                </a:cubicBezTo>
                <a:cubicBezTo>
                  <a:pt x="7093632" y="176412"/>
                  <a:pt x="7080145" y="175261"/>
                  <a:pt x="7071304" y="170220"/>
                </a:cubicBezTo>
                <a:cubicBezTo>
                  <a:pt x="7062464" y="165180"/>
                  <a:pt x="7061270" y="162247"/>
                  <a:pt x="7067724" y="161423"/>
                </a:cubicBezTo>
                <a:cubicBezTo>
                  <a:pt x="7074176" y="160598"/>
                  <a:pt x="7082802" y="159282"/>
                  <a:pt x="7093600" y="157476"/>
                </a:cubicBezTo>
                <a:lnTo>
                  <a:pt x="7122746" y="150850"/>
                </a:lnTo>
                <a:cubicBezTo>
                  <a:pt x="7127880" y="148972"/>
                  <a:pt x="7132618" y="148101"/>
                  <a:pt x="7136960" y="148237"/>
                </a:cubicBezTo>
                <a:close/>
                <a:moveTo>
                  <a:pt x="4993835" y="148237"/>
                </a:moveTo>
                <a:cubicBezTo>
                  <a:pt x="4998177" y="148373"/>
                  <a:pt x="5002122" y="149517"/>
                  <a:pt x="5005671" y="151668"/>
                </a:cubicBezTo>
                <a:cubicBezTo>
                  <a:pt x="5012769" y="155970"/>
                  <a:pt x="5012906" y="160028"/>
                  <a:pt x="5006080" y="163843"/>
                </a:cubicBezTo>
                <a:cubicBezTo>
                  <a:pt x="4999254" y="167657"/>
                  <a:pt x="4986774" y="170934"/>
                  <a:pt x="4968641" y="173673"/>
                </a:cubicBezTo>
                <a:cubicBezTo>
                  <a:pt x="4950508" y="176412"/>
                  <a:pt x="4937021" y="175261"/>
                  <a:pt x="4928180" y="170220"/>
                </a:cubicBezTo>
                <a:cubicBezTo>
                  <a:pt x="4919340" y="165180"/>
                  <a:pt x="4918146" y="162247"/>
                  <a:pt x="4924599" y="161423"/>
                </a:cubicBezTo>
                <a:cubicBezTo>
                  <a:pt x="4931052" y="160598"/>
                  <a:pt x="4939678" y="159282"/>
                  <a:pt x="4950475" y="157476"/>
                </a:cubicBezTo>
                <a:lnTo>
                  <a:pt x="4979622" y="150850"/>
                </a:lnTo>
                <a:cubicBezTo>
                  <a:pt x="4984756" y="148972"/>
                  <a:pt x="4989493" y="148101"/>
                  <a:pt x="4993835" y="148237"/>
                </a:cubicBezTo>
                <a:close/>
                <a:moveTo>
                  <a:pt x="2619710" y="147805"/>
                </a:moveTo>
                <a:cubicBezTo>
                  <a:pt x="2621368" y="147503"/>
                  <a:pt x="2623583" y="147590"/>
                  <a:pt x="2626354" y="148065"/>
                </a:cubicBezTo>
                <a:cubicBezTo>
                  <a:pt x="2637439" y="149965"/>
                  <a:pt x="2645426" y="152880"/>
                  <a:pt x="2650317" y="156809"/>
                </a:cubicBezTo>
                <a:cubicBezTo>
                  <a:pt x="2656655" y="160107"/>
                  <a:pt x="2658673" y="166227"/>
                  <a:pt x="2656372" y="175168"/>
                </a:cubicBezTo>
                <a:cubicBezTo>
                  <a:pt x="2654070" y="184109"/>
                  <a:pt x="2649083" y="186619"/>
                  <a:pt x="2641411" y="182696"/>
                </a:cubicBezTo>
                <a:cubicBezTo>
                  <a:pt x="2633739" y="178774"/>
                  <a:pt x="2626540" y="171547"/>
                  <a:pt x="2619815" y="161014"/>
                </a:cubicBezTo>
                <a:cubicBezTo>
                  <a:pt x="2614771" y="153114"/>
                  <a:pt x="2614736" y="148712"/>
                  <a:pt x="2619710" y="147805"/>
                </a:cubicBezTo>
                <a:close/>
                <a:moveTo>
                  <a:pt x="2019068" y="141440"/>
                </a:moveTo>
                <a:cubicBezTo>
                  <a:pt x="2025772" y="139454"/>
                  <a:pt x="2021140" y="148757"/>
                  <a:pt x="2005173" y="169349"/>
                </a:cubicBezTo>
                <a:cubicBezTo>
                  <a:pt x="1989205" y="189942"/>
                  <a:pt x="1978557" y="204368"/>
                  <a:pt x="1973230" y="212628"/>
                </a:cubicBezTo>
                <a:cubicBezTo>
                  <a:pt x="1967902" y="220888"/>
                  <a:pt x="1959438" y="219623"/>
                  <a:pt x="1947837" y="208831"/>
                </a:cubicBezTo>
                <a:cubicBezTo>
                  <a:pt x="1936236" y="198041"/>
                  <a:pt x="1935017" y="191555"/>
                  <a:pt x="1944180" y="189375"/>
                </a:cubicBezTo>
                <a:cubicBezTo>
                  <a:pt x="1953343" y="187196"/>
                  <a:pt x="1966199" y="179581"/>
                  <a:pt x="1982748" y="166531"/>
                </a:cubicBezTo>
                <a:cubicBezTo>
                  <a:pt x="2000257" y="151790"/>
                  <a:pt x="2012364" y="143426"/>
                  <a:pt x="2019068" y="141440"/>
                </a:cubicBezTo>
                <a:close/>
                <a:moveTo>
                  <a:pt x="5639534" y="135102"/>
                </a:moveTo>
                <a:cubicBezTo>
                  <a:pt x="5644213" y="134525"/>
                  <a:pt x="5650089" y="136745"/>
                  <a:pt x="5657161" y="141762"/>
                </a:cubicBezTo>
                <a:cubicBezTo>
                  <a:pt x="5666589" y="148452"/>
                  <a:pt x="5670160" y="153665"/>
                  <a:pt x="5667873" y="157400"/>
                </a:cubicBezTo>
                <a:cubicBezTo>
                  <a:pt x="5665586" y="161136"/>
                  <a:pt x="5664223" y="171271"/>
                  <a:pt x="5663786" y="187805"/>
                </a:cubicBezTo>
                <a:cubicBezTo>
                  <a:pt x="5663349" y="204339"/>
                  <a:pt x="5663592" y="218579"/>
                  <a:pt x="5664517" y="230525"/>
                </a:cubicBezTo>
                <a:cubicBezTo>
                  <a:pt x="5665442" y="242470"/>
                  <a:pt x="5665904" y="254107"/>
                  <a:pt x="5665904" y="265436"/>
                </a:cubicBezTo>
                <a:cubicBezTo>
                  <a:pt x="5665904" y="277969"/>
                  <a:pt x="5661879" y="289438"/>
                  <a:pt x="5653827" y="299842"/>
                </a:cubicBezTo>
                <a:cubicBezTo>
                  <a:pt x="5645775" y="310245"/>
                  <a:pt x="5639554" y="310253"/>
                  <a:pt x="5635166" y="299863"/>
                </a:cubicBezTo>
                <a:cubicBezTo>
                  <a:pt x="5630778" y="289474"/>
                  <a:pt x="5624655" y="280450"/>
                  <a:pt x="5616796" y="272792"/>
                </a:cubicBezTo>
                <a:cubicBezTo>
                  <a:pt x="5608938" y="265135"/>
                  <a:pt x="5609096" y="261983"/>
                  <a:pt x="5617270" y="263339"/>
                </a:cubicBezTo>
                <a:cubicBezTo>
                  <a:pt x="5625444" y="264694"/>
                  <a:pt x="5631732" y="265371"/>
                  <a:pt x="5636134" y="265371"/>
                </a:cubicBezTo>
                <a:cubicBezTo>
                  <a:pt x="5638773" y="265371"/>
                  <a:pt x="5640092" y="257742"/>
                  <a:pt x="5640092" y="242484"/>
                </a:cubicBezTo>
                <a:cubicBezTo>
                  <a:pt x="5640092" y="224573"/>
                  <a:pt x="5639877" y="206408"/>
                  <a:pt x="5639447" y="187988"/>
                </a:cubicBezTo>
                <a:cubicBezTo>
                  <a:pt x="5639017" y="169568"/>
                  <a:pt x="5637629" y="159885"/>
                  <a:pt x="5635285" y="158938"/>
                </a:cubicBezTo>
                <a:cubicBezTo>
                  <a:pt x="5632940" y="157992"/>
                  <a:pt x="5628204" y="158178"/>
                  <a:pt x="5621077" y="159498"/>
                </a:cubicBezTo>
                <a:cubicBezTo>
                  <a:pt x="5613950" y="160817"/>
                  <a:pt x="5607748" y="161806"/>
                  <a:pt x="5602471" y="162466"/>
                </a:cubicBezTo>
                <a:lnTo>
                  <a:pt x="5602471" y="181653"/>
                </a:lnTo>
                <a:cubicBezTo>
                  <a:pt x="5609096" y="181739"/>
                  <a:pt x="5615298" y="181087"/>
                  <a:pt x="5621077" y="179696"/>
                </a:cubicBezTo>
                <a:cubicBezTo>
                  <a:pt x="5626856" y="178305"/>
                  <a:pt x="5631499" y="179922"/>
                  <a:pt x="5635005" y="184546"/>
                </a:cubicBezTo>
                <a:cubicBezTo>
                  <a:pt x="5638511" y="189171"/>
                  <a:pt x="5637210" y="193021"/>
                  <a:pt x="5631101" y="196097"/>
                </a:cubicBezTo>
                <a:cubicBezTo>
                  <a:pt x="5624992" y="199173"/>
                  <a:pt x="5614803" y="199815"/>
                  <a:pt x="5600535" y="198023"/>
                </a:cubicBezTo>
                <a:cubicBezTo>
                  <a:pt x="5599961" y="202927"/>
                  <a:pt x="5599252" y="210520"/>
                  <a:pt x="5598405" y="220802"/>
                </a:cubicBezTo>
                <a:cubicBezTo>
                  <a:pt x="5604787" y="220902"/>
                  <a:pt x="5611150" y="220028"/>
                  <a:pt x="5617496" y="218178"/>
                </a:cubicBezTo>
                <a:cubicBezTo>
                  <a:pt x="5623841" y="216328"/>
                  <a:pt x="5629222" y="218594"/>
                  <a:pt x="5633639" y="224975"/>
                </a:cubicBezTo>
                <a:cubicBezTo>
                  <a:pt x="5638056" y="231356"/>
                  <a:pt x="5635984" y="235433"/>
                  <a:pt x="5627422" y="237204"/>
                </a:cubicBezTo>
                <a:cubicBezTo>
                  <a:pt x="5618861" y="238975"/>
                  <a:pt x="5608579" y="238964"/>
                  <a:pt x="5596577" y="237171"/>
                </a:cubicBezTo>
                <a:cubicBezTo>
                  <a:pt x="5594096" y="261378"/>
                  <a:pt x="5589074" y="279349"/>
                  <a:pt x="5581509" y="291087"/>
                </a:cubicBezTo>
                <a:cubicBezTo>
                  <a:pt x="5573944" y="302824"/>
                  <a:pt x="5568094" y="302595"/>
                  <a:pt x="5563957" y="290399"/>
                </a:cubicBezTo>
                <a:cubicBezTo>
                  <a:pt x="5559820" y="278202"/>
                  <a:pt x="5560454" y="267085"/>
                  <a:pt x="5565860" y="257047"/>
                </a:cubicBezTo>
                <a:cubicBezTo>
                  <a:pt x="5571267" y="247009"/>
                  <a:pt x="5575544" y="230690"/>
                  <a:pt x="5578691" y="208089"/>
                </a:cubicBezTo>
                <a:cubicBezTo>
                  <a:pt x="5581839" y="185489"/>
                  <a:pt x="5581613" y="169134"/>
                  <a:pt x="5578014" y="159024"/>
                </a:cubicBezTo>
                <a:cubicBezTo>
                  <a:pt x="5574414" y="148915"/>
                  <a:pt x="5576009" y="144311"/>
                  <a:pt x="5582800" y="145215"/>
                </a:cubicBezTo>
                <a:cubicBezTo>
                  <a:pt x="5589590" y="146118"/>
                  <a:pt x="5595964" y="146362"/>
                  <a:pt x="5601922" y="145946"/>
                </a:cubicBezTo>
                <a:cubicBezTo>
                  <a:pt x="5607881" y="145530"/>
                  <a:pt x="5613631" y="144684"/>
                  <a:pt x="5619174" y="143408"/>
                </a:cubicBezTo>
                <a:cubicBezTo>
                  <a:pt x="5624716" y="142132"/>
                  <a:pt x="5630076" y="139866"/>
                  <a:pt x="5635252" y="136611"/>
                </a:cubicBezTo>
                <a:cubicBezTo>
                  <a:pt x="5636547" y="135797"/>
                  <a:pt x="5637974" y="135294"/>
                  <a:pt x="5639534" y="135102"/>
                </a:cubicBezTo>
                <a:close/>
                <a:moveTo>
                  <a:pt x="4711857" y="130869"/>
                </a:moveTo>
                <a:cubicBezTo>
                  <a:pt x="4728037" y="129785"/>
                  <a:pt x="4741609" y="132158"/>
                  <a:pt x="4752574" y="137987"/>
                </a:cubicBezTo>
                <a:cubicBezTo>
                  <a:pt x="4767194" y="145760"/>
                  <a:pt x="4773633" y="152758"/>
                  <a:pt x="4771890" y="158981"/>
                </a:cubicBezTo>
                <a:cubicBezTo>
                  <a:pt x="4770148" y="165205"/>
                  <a:pt x="4763114" y="167869"/>
                  <a:pt x="4750789" y="166972"/>
                </a:cubicBezTo>
                <a:cubicBezTo>
                  <a:pt x="4738463" y="166076"/>
                  <a:pt x="4721144" y="165628"/>
                  <a:pt x="4698831" y="165628"/>
                </a:cubicBezTo>
                <a:cubicBezTo>
                  <a:pt x="4676546" y="165628"/>
                  <a:pt x="4652605" y="166750"/>
                  <a:pt x="4627008" y="168994"/>
                </a:cubicBezTo>
                <a:cubicBezTo>
                  <a:pt x="4601410" y="171239"/>
                  <a:pt x="4579986" y="173909"/>
                  <a:pt x="4562735" y="177007"/>
                </a:cubicBezTo>
                <a:cubicBezTo>
                  <a:pt x="4545484" y="180104"/>
                  <a:pt x="4530426" y="183030"/>
                  <a:pt x="4517563" y="185783"/>
                </a:cubicBezTo>
                <a:cubicBezTo>
                  <a:pt x="4504700" y="188537"/>
                  <a:pt x="4491313" y="185547"/>
                  <a:pt x="4477403" y="176813"/>
                </a:cubicBezTo>
                <a:cubicBezTo>
                  <a:pt x="4464798" y="162946"/>
                  <a:pt x="4463902" y="156698"/>
                  <a:pt x="4474715" y="158067"/>
                </a:cubicBezTo>
                <a:cubicBezTo>
                  <a:pt x="4485527" y="159437"/>
                  <a:pt x="4504051" y="159006"/>
                  <a:pt x="4530287" y="156777"/>
                </a:cubicBezTo>
                <a:cubicBezTo>
                  <a:pt x="4556522" y="154547"/>
                  <a:pt x="4584528" y="151173"/>
                  <a:pt x="4614306" y="146656"/>
                </a:cubicBezTo>
                <a:cubicBezTo>
                  <a:pt x="4644083" y="142139"/>
                  <a:pt x="4670918" y="137622"/>
                  <a:pt x="4694808" y="133104"/>
                </a:cubicBezTo>
                <a:cubicBezTo>
                  <a:pt x="4700781" y="131975"/>
                  <a:pt x="4706464" y="131230"/>
                  <a:pt x="4711857" y="130869"/>
                </a:cubicBezTo>
                <a:close/>
                <a:moveTo>
                  <a:pt x="244632" y="130869"/>
                </a:moveTo>
                <a:cubicBezTo>
                  <a:pt x="260812" y="129785"/>
                  <a:pt x="274384" y="132158"/>
                  <a:pt x="285349" y="137987"/>
                </a:cubicBezTo>
                <a:cubicBezTo>
                  <a:pt x="299969" y="145760"/>
                  <a:pt x="306408" y="152758"/>
                  <a:pt x="304666" y="158981"/>
                </a:cubicBezTo>
                <a:cubicBezTo>
                  <a:pt x="302923" y="165205"/>
                  <a:pt x="295889" y="167869"/>
                  <a:pt x="283564" y="166972"/>
                </a:cubicBezTo>
                <a:cubicBezTo>
                  <a:pt x="271238" y="166076"/>
                  <a:pt x="253919" y="165628"/>
                  <a:pt x="231605" y="165628"/>
                </a:cubicBezTo>
                <a:cubicBezTo>
                  <a:pt x="209321" y="165628"/>
                  <a:pt x="185380" y="166750"/>
                  <a:pt x="159783" y="168994"/>
                </a:cubicBezTo>
                <a:cubicBezTo>
                  <a:pt x="134185" y="171239"/>
                  <a:pt x="112761" y="173909"/>
                  <a:pt x="95510" y="177007"/>
                </a:cubicBezTo>
                <a:cubicBezTo>
                  <a:pt x="78259" y="180104"/>
                  <a:pt x="63201" y="183030"/>
                  <a:pt x="50338" y="185783"/>
                </a:cubicBezTo>
                <a:cubicBezTo>
                  <a:pt x="37475" y="188537"/>
                  <a:pt x="24089" y="185547"/>
                  <a:pt x="10178" y="176813"/>
                </a:cubicBezTo>
                <a:cubicBezTo>
                  <a:pt x="-2427" y="162946"/>
                  <a:pt x="-3323" y="156698"/>
                  <a:pt x="7490" y="158067"/>
                </a:cubicBezTo>
                <a:cubicBezTo>
                  <a:pt x="18302" y="159437"/>
                  <a:pt x="36826" y="159006"/>
                  <a:pt x="63062" y="156777"/>
                </a:cubicBezTo>
                <a:cubicBezTo>
                  <a:pt x="89297" y="154547"/>
                  <a:pt x="117303" y="151173"/>
                  <a:pt x="147081" y="146656"/>
                </a:cubicBezTo>
                <a:cubicBezTo>
                  <a:pt x="176858" y="142139"/>
                  <a:pt x="203692" y="137622"/>
                  <a:pt x="227583" y="133104"/>
                </a:cubicBezTo>
                <a:cubicBezTo>
                  <a:pt x="233556" y="131975"/>
                  <a:pt x="239239" y="131230"/>
                  <a:pt x="244632" y="130869"/>
                </a:cubicBezTo>
                <a:close/>
                <a:moveTo>
                  <a:pt x="6024906" y="125164"/>
                </a:moveTo>
                <a:cubicBezTo>
                  <a:pt x="6026643" y="125021"/>
                  <a:pt x="6028850" y="125248"/>
                  <a:pt x="6031526" y="125845"/>
                </a:cubicBezTo>
                <a:cubicBezTo>
                  <a:pt x="6042231" y="128232"/>
                  <a:pt x="6050132" y="131799"/>
                  <a:pt x="6055230" y="136546"/>
                </a:cubicBezTo>
                <a:cubicBezTo>
                  <a:pt x="6060328" y="141293"/>
                  <a:pt x="6060626" y="147330"/>
                  <a:pt x="6056123" y="154658"/>
                </a:cubicBezTo>
                <a:cubicBezTo>
                  <a:pt x="6087643" y="150270"/>
                  <a:pt x="6108246" y="146473"/>
                  <a:pt x="6117933" y="143268"/>
                </a:cubicBezTo>
                <a:cubicBezTo>
                  <a:pt x="6127620" y="140063"/>
                  <a:pt x="6137286" y="142619"/>
                  <a:pt x="6146929" y="150936"/>
                </a:cubicBezTo>
                <a:cubicBezTo>
                  <a:pt x="6156572" y="159254"/>
                  <a:pt x="6153010" y="164219"/>
                  <a:pt x="6136238" y="165832"/>
                </a:cubicBezTo>
                <a:cubicBezTo>
                  <a:pt x="6119467" y="167446"/>
                  <a:pt x="6086015" y="171163"/>
                  <a:pt x="6035882" y="176985"/>
                </a:cubicBezTo>
                <a:cubicBezTo>
                  <a:pt x="6038578" y="178692"/>
                  <a:pt x="6038126" y="181517"/>
                  <a:pt x="6034526" y="185461"/>
                </a:cubicBezTo>
                <a:cubicBezTo>
                  <a:pt x="6053255" y="195986"/>
                  <a:pt x="6067086" y="204167"/>
                  <a:pt x="6076020" y="210004"/>
                </a:cubicBezTo>
                <a:cubicBezTo>
                  <a:pt x="6097746" y="193441"/>
                  <a:pt x="6107708" y="181653"/>
                  <a:pt x="6105908" y="174641"/>
                </a:cubicBezTo>
                <a:cubicBezTo>
                  <a:pt x="6104109" y="167628"/>
                  <a:pt x="6110659" y="168686"/>
                  <a:pt x="6125558" y="177814"/>
                </a:cubicBezTo>
                <a:cubicBezTo>
                  <a:pt x="6140458" y="186941"/>
                  <a:pt x="6142347" y="193437"/>
                  <a:pt x="6131226" y="197302"/>
                </a:cubicBezTo>
                <a:cubicBezTo>
                  <a:pt x="6120106" y="201167"/>
                  <a:pt x="6105418" y="208398"/>
                  <a:pt x="6087162" y="218995"/>
                </a:cubicBezTo>
                <a:cubicBezTo>
                  <a:pt x="6097057" y="225262"/>
                  <a:pt x="6110164" y="232579"/>
                  <a:pt x="6126483" y="240946"/>
                </a:cubicBezTo>
                <a:cubicBezTo>
                  <a:pt x="6142802" y="249314"/>
                  <a:pt x="6159290" y="255301"/>
                  <a:pt x="6175946" y="258908"/>
                </a:cubicBezTo>
                <a:cubicBezTo>
                  <a:pt x="6192602" y="262514"/>
                  <a:pt x="6203118" y="265977"/>
                  <a:pt x="6207491" y="269297"/>
                </a:cubicBezTo>
                <a:cubicBezTo>
                  <a:pt x="6211865" y="272617"/>
                  <a:pt x="6198873" y="277654"/>
                  <a:pt x="6168514" y="284408"/>
                </a:cubicBezTo>
                <a:cubicBezTo>
                  <a:pt x="6151364" y="286201"/>
                  <a:pt x="6139386" y="284942"/>
                  <a:pt x="6132582" y="280633"/>
                </a:cubicBezTo>
                <a:cubicBezTo>
                  <a:pt x="6125778" y="276324"/>
                  <a:pt x="6117850" y="270326"/>
                  <a:pt x="6108802" y="262640"/>
                </a:cubicBezTo>
                <a:cubicBezTo>
                  <a:pt x="6099754" y="254953"/>
                  <a:pt x="6088040" y="245270"/>
                  <a:pt x="6073665" y="233590"/>
                </a:cubicBezTo>
                <a:cubicBezTo>
                  <a:pt x="6059289" y="221910"/>
                  <a:pt x="6042772" y="209151"/>
                  <a:pt x="6024116" y="195312"/>
                </a:cubicBezTo>
                <a:cubicBezTo>
                  <a:pt x="6019297" y="200991"/>
                  <a:pt x="6014666" y="205960"/>
                  <a:pt x="6010220" y="210219"/>
                </a:cubicBezTo>
                <a:cubicBezTo>
                  <a:pt x="6019226" y="216858"/>
                  <a:pt x="6023040" y="223978"/>
                  <a:pt x="6021664" y="231579"/>
                </a:cubicBezTo>
                <a:cubicBezTo>
                  <a:pt x="6020286" y="239179"/>
                  <a:pt x="6019161" y="248955"/>
                  <a:pt x="6018286" y="260908"/>
                </a:cubicBezTo>
                <a:cubicBezTo>
                  <a:pt x="6017412" y="272861"/>
                  <a:pt x="6020186" y="276438"/>
                  <a:pt x="6026610" y="271642"/>
                </a:cubicBezTo>
                <a:cubicBezTo>
                  <a:pt x="6033036" y="266845"/>
                  <a:pt x="6044507" y="259646"/>
                  <a:pt x="6061027" y="250045"/>
                </a:cubicBezTo>
                <a:cubicBezTo>
                  <a:pt x="6077547" y="240444"/>
                  <a:pt x="6074805" y="246726"/>
                  <a:pt x="6052800" y="268888"/>
                </a:cubicBezTo>
                <a:cubicBezTo>
                  <a:pt x="6030794" y="291051"/>
                  <a:pt x="6016946" y="305703"/>
                  <a:pt x="6011252" y="312845"/>
                </a:cubicBezTo>
                <a:cubicBezTo>
                  <a:pt x="6005560" y="319986"/>
                  <a:pt x="6000695" y="322187"/>
                  <a:pt x="5996658" y="319448"/>
                </a:cubicBezTo>
                <a:cubicBezTo>
                  <a:pt x="5992621" y="316709"/>
                  <a:pt x="5989574" y="312920"/>
                  <a:pt x="5987516" y="308080"/>
                </a:cubicBezTo>
                <a:cubicBezTo>
                  <a:pt x="5985458" y="303240"/>
                  <a:pt x="5986006" y="297332"/>
                  <a:pt x="5989161" y="290356"/>
                </a:cubicBezTo>
                <a:cubicBezTo>
                  <a:pt x="5992316" y="283379"/>
                  <a:pt x="5994564" y="272040"/>
                  <a:pt x="5995905" y="256337"/>
                </a:cubicBezTo>
                <a:cubicBezTo>
                  <a:pt x="5997246" y="240634"/>
                  <a:pt x="5996676" y="230195"/>
                  <a:pt x="5994194" y="225018"/>
                </a:cubicBezTo>
                <a:cubicBezTo>
                  <a:pt x="5982780" y="235486"/>
                  <a:pt x="5969555" y="244818"/>
                  <a:pt x="5954519" y="253014"/>
                </a:cubicBezTo>
                <a:cubicBezTo>
                  <a:pt x="5939484" y="261209"/>
                  <a:pt x="5923386" y="267139"/>
                  <a:pt x="5906229" y="270803"/>
                </a:cubicBezTo>
                <a:cubicBezTo>
                  <a:pt x="5889070" y="274467"/>
                  <a:pt x="5887920" y="271674"/>
                  <a:pt x="5902776" y="262424"/>
                </a:cubicBezTo>
                <a:cubicBezTo>
                  <a:pt x="5917632" y="253175"/>
                  <a:pt x="5935970" y="240756"/>
                  <a:pt x="5957788" y="225169"/>
                </a:cubicBezTo>
                <a:cubicBezTo>
                  <a:pt x="5979607" y="209581"/>
                  <a:pt x="5996130" y="194681"/>
                  <a:pt x="6007359" y="180470"/>
                </a:cubicBezTo>
                <a:cubicBezTo>
                  <a:pt x="5989046" y="184930"/>
                  <a:pt x="5976223" y="187845"/>
                  <a:pt x="5968888" y="189214"/>
                </a:cubicBezTo>
                <a:cubicBezTo>
                  <a:pt x="5961553" y="190584"/>
                  <a:pt x="5953760" y="188135"/>
                  <a:pt x="5945506" y="181868"/>
                </a:cubicBezTo>
                <a:cubicBezTo>
                  <a:pt x="5937254" y="175602"/>
                  <a:pt x="5934472" y="171547"/>
                  <a:pt x="5937160" y="169704"/>
                </a:cubicBezTo>
                <a:cubicBezTo>
                  <a:pt x="5939849" y="167862"/>
                  <a:pt x="5946252" y="166714"/>
                  <a:pt x="5956369" y="166263"/>
                </a:cubicBezTo>
                <a:cubicBezTo>
                  <a:pt x="5966486" y="165811"/>
                  <a:pt x="5979471" y="164678"/>
                  <a:pt x="5995324" y="162864"/>
                </a:cubicBezTo>
                <a:cubicBezTo>
                  <a:pt x="6011178" y="161050"/>
                  <a:pt x="6026438" y="159512"/>
                  <a:pt x="6041108" y="158250"/>
                </a:cubicBezTo>
                <a:cubicBezTo>
                  <a:pt x="6032676" y="153159"/>
                  <a:pt x="6026296" y="145889"/>
                  <a:pt x="6021964" y="136439"/>
                </a:cubicBezTo>
                <a:cubicBezTo>
                  <a:pt x="6018716" y="129351"/>
                  <a:pt x="6019697" y="125593"/>
                  <a:pt x="6024906" y="125164"/>
                </a:cubicBezTo>
                <a:close/>
                <a:moveTo>
                  <a:pt x="4243732" y="125164"/>
                </a:moveTo>
                <a:cubicBezTo>
                  <a:pt x="4245469" y="125021"/>
                  <a:pt x="4247675" y="125248"/>
                  <a:pt x="4250351" y="125845"/>
                </a:cubicBezTo>
                <a:cubicBezTo>
                  <a:pt x="4261056" y="128232"/>
                  <a:pt x="4268958" y="131799"/>
                  <a:pt x="4274056" y="136546"/>
                </a:cubicBezTo>
                <a:cubicBezTo>
                  <a:pt x="4279154" y="141293"/>
                  <a:pt x="4279451" y="147330"/>
                  <a:pt x="4274948" y="154658"/>
                </a:cubicBezTo>
                <a:cubicBezTo>
                  <a:pt x="4306468" y="150270"/>
                  <a:pt x="4327071" y="146473"/>
                  <a:pt x="4336758" y="143268"/>
                </a:cubicBezTo>
                <a:cubicBezTo>
                  <a:pt x="4346445" y="140063"/>
                  <a:pt x="4356111" y="142619"/>
                  <a:pt x="4365754" y="150936"/>
                </a:cubicBezTo>
                <a:cubicBezTo>
                  <a:pt x="4375398" y="159254"/>
                  <a:pt x="4371835" y="164219"/>
                  <a:pt x="4355064" y="165832"/>
                </a:cubicBezTo>
                <a:cubicBezTo>
                  <a:pt x="4338293" y="167446"/>
                  <a:pt x="4304840" y="171163"/>
                  <a:pt x="4254707" y="176985"/>
                </a:cubicBezTo>
                <a:cubicBezTo>
                  <a:pt x="4257403" y="178692"/>
                  <a:pt x="4256951" y="181517"/>
                  <a:pt x="4253352" y="185461"/>
                </a:cubicBezTo>
                <a:cubicBezTo>
                  <a:pt x="4272080" y="195986"/>
                  <a:pt x="4285911" y="204167"/>
                  <a:pt x="4294845" y="210004"/>
                </a:cubicBezTo>
                <a:cubicBezTo>
                  <a:pt x="4316571" y="193441"/>
                  <a:pt x="4326534" y="181653"/>
                  <a:pt x="4324734" y="174641"/>
                </a:cubicBezTo>
                <a:cubicBezTo>
                  <a:pt x="4322934" y="167628"/>
                  <a:pt x="4329484" y="168686"/>
                  <a:pt x="4344384" y="177814"/>
                </a:cubicBezTo>
                <a:cubicBezTo>
                  <a:pt x="4359283" y="186941"/>
                  <a:pt x="4361172" y="193437"/>
                  <a:pt x="4350052" y="197302"/>
                </a:cubicBezTo>
                <a:cubicBezTo>
                  <a:pt x="4338931" y="201167"/>
                  <a:pt x="4324243" y="208398"/>
                  <a:pt x="4305988" y="218995"/>
                </a:cubicBezTo>
                <a:cubicBezTo>
                  <a:pt x="4315882" y="225262"/>
                  <a:pt x="4328990" y="232579"/>
                  <a:pt x="4345309" y="240946"/>
                </a:cubicBezTo>
                <a:cubicBezTo>
                  <a:pt x="4361628" y="249314"/>
                  <a:pt x="4378115" y="255301"/>
                  <a:pt x="4394772" y="258908"/>
                </a:cubicBezTo>
                <a:cubicBezTo>
                  <a:pt x="4411428" y="262514"/>
                  <a:pt x="4421943" y="265977"/>
                  <a:pt x="4426316" y="269297"/>
                </a:cubicBezTo>
                <a:cubicBezTo>
                  <a:pt x="4430690" y="272617"/>
                  <a:pt x="4417698" y="277654"/>
                  <a:pt x="4387340" y="284408"/>
                </a:cubicBezTo>
                <a:cubicBezTo>
                  <a:pt x="4370189" y="286201"/>
                  <a:pt x="4358211" y="284942"/>
                  <a:pt x="4351407" y="280633"/>
                </a:cubicBezTo>
                <a:cubicBezTo>
                  <a:pt x="4344603" y="276324"/>
                  <a:pt x="4336676" y="270326"/>
                  <a:pt x="4327627" y="262640"/>
                </a:cubicBezTo>
                <a:cubicBezTo>
                  <a:pt x="4318579" y="254953"/>
                  <a:pt x="4306866" y="245270"/>
                  <a:pt x="4292490" y="233590"/>
                </a:cubicBezTo>
                <a:cubicBezTo>
                  <a:pt x="4278114" y="221910"/>
                  <a:pt x="4261598" y="209151"/>
                  <a:pt x="4242941" y="195312"/>
                </a:cubicBezTo>
                <a:cubicBezTo>
                  <a:pt x="4238123" y="200991"/>
                  <a:pt x="4233491" y="205960"/>
                  <a:pt x="4229045" y="210219"/>
                </a:cubicBezTo>
                <a:cubicBezTo>
                  <a:pt x="4238051" y="216858"/>
                  <a:pt x="4241865" y="223978"/>
                  <a:pt x="4240489" y="231579"/>
                </a:cubicBezTo>
                <a:cubicBezTo>
                  <a:pt x="4239112" y="239179"/>
                  <a:pt x="4237986" y="248955"/>
                  <a:pt x="4237112" y="260908"/>
                </a:cubicBezTo>
                <a:cubicBezTo>
                  <a:pt x="4236237" y="272861"/>
                  <a:pt x="4239012" y="276438"/>
                  <a:pt x="4245436" y="271642"/>
                </a:cubicBezTo>
                <a:cubicBezTo>
                  <a:pt x="4251861" y="266845"/>
                  <a:pt x="4263333" y="259646"/>
                  <a:pt x="4279853" y="250045"/>
                </a:cubicBezTo>
                <a:cubicBezTo>
                  <a:pt x="4296373" y="240444"/>
                  <a:pt x="4293630" y="246726"/>
                  <a:pt x="4271625" y="268888"/>
                </a:cubicBezTo>
                <a:cubicBezTo>
                  <a:pt x="4249620" y="291051"/>
                  <a:pt x="4235771" y="305703"/>
                  <a:pt x="4230078" y="312845"/>
                </a:cubicBezTo>
                <a:cubicBezTo>
                  <a:pt x="4224385" y="319986"/>
                  <a:pt x="4219520" y="322187"/>
                  <a:pt x="4215483" y="319448"/>
                </a:cubicBezTo>
                <a:cubicBezTo>
                  <a:pt x="4211446" y="316709"/>
                  <a:pt x="4208399" y="312920"/>
                  <a:pt x="4206341" y="308080"/>
                </a:cubicBezTo>
                <a:cubicBezTo>
                  <a:pt x="4204283" y="303240"/>
                  <a:pt x="4204832" y="297332"/>
                  <a:pt x="4207987" y="290356"/>
                </a:cubicBezTo>
                <a:cubicBezTo>
                  <a:pt x="4211141" y="283379"/>
                  <a:pt x="4213389" y="272040"/>
                  <a:pt x="4214730" y="256337"/>
                </a:cubicBezTo>
                <a:cubicBezTo>
                  <a:pt x="4216071" y="240634"/>
                  <a:pt x="4215501" y="230195"/>
                  <a:pt x="4213020" y="225018"/>
                </a:cubicBezTo>
                <a:cubicBezTo>
                  <a:pt x="4201605" y="235486"/>
                  <a:pt x="4188380" y="244818"/>
                  <a:pt x="4173344" y="253014"/>
                </a:cubicBezTo>
                <a:cubicBezTo>
                  <a:pt x="4158309" y="261209"/>
                  <a:pt x="4142212" y="267139"/>
                  <a:pt x="4125054" y="270803"/>
                </a:cubicBezTo>
                <a:cubicBezTo>
                  <a:pt x="4107896" y="274467"/>
                  <a:pt x="4106745" y="271674"/>
                  <a:pt x="4121601" y="262424"/>
                </a:cubicBezTo>
                <a:cubicBezTo>
                  <a:pt x="4136458" y="253175"/>
                  <a:pt x="4154795" y="240756"/>
                  <a:pt x="4176614" y="225169"/>
                </a:cubicBezTo>
                <a:cubicBezTo>
                  <a:pt x="4198433" y="209581"/>
                  <a:pt x="4214956" y="194681"/>
                  <a:pt x="4226184" y="180470"/>
                </a:cubicBezTo>
                <a:cubicBezTo>
                  <a:pt x="4207872" y="184930"/>
                  <a:pt x="4195048" y="187845"/>
                  <a:pt x="4187713" y="189214"/>
                </a:cubicBezTo>
                <a:cubicBezTo>
                  <a:pt x="4180378" y="190584"/>
                  <a:pt x="4172584" y="188135"/>
                  <a:pt x="4164332" y="181868"/>
                </a:cubicBezTo>
                <a:cubicBezTo>
                  <a:pt x="4156079" y="175602"/>
                  <a:pt x="4153297" y="171547"/>
                  <a:pt x="4155986" y="169704"/>
                </a:cubicBezTo>
                <a:cubicBezTo>
                  <a:pt x="4158674" y="167862"/>
                  <a:pt x="4165077" y="166714"/>
                  <a:pt x="4175194" y="166263"/>
                </a:cubicBezTo>
                <a:cubicBezTo>
                  <a:pt x="4185311" y="165811"/>
                  <a:pt x="4198296" y="164678"/>
                  <a:pt x="4214149" y="162864"/>
                </a:cubicBezTo>
                <a:cubicBezTo>
                  <a:pt x="4230003" y="161050"/>
                  <a:pt x="4245264" y="159512"/>
                  <a:pt x="4259934" y="158250"/>
                </a:cubicBezTo>
                <a:cubicBezTo>
                  <a:pt x="4251502" y="153159"/>
                  <a:pt x="4245121" y="145889"/>
                  <a:pt x="4240790" y="136439"/>
                </a:cubicBezTo>
                <a:cubicBezTo>
                  <a:pt x="4237542" y="129351"/>
                  <a:pt x="4238523" y="125593"/>
                  <a:pt x="4243732" y="125164"/>
                </a:cubicBezTo>
                <a:close/>
                <a:moveTo>
                  <a:pt x="3879948" y="120349"/>
                </a:moveTo>
                <a:cubicBezTo>
                  <a:pt x="3890423" y="121768"/>
                  <a:pt x="3898988" y="124386"/>
                  <a:pt x="3905642" y="128200"/>
                </a:cubicBezTo>
                <a:cubicBezTo>
                  <a:pt x="3914146" y="131699"/>
                  <a:pt x="3916816" y="136525"/>
                  <a:pt x="3913654" y="142677"/>
                </a:cubicBezTo>
                <a:cubicBezTo>
                  <a:pt x="3910492" y="148828"/>
                  <a:pt x="3909360" y="173838"/>
                  <a:pt x="3910256" y="217704"/>
                </a:cubicBezTo>
                <a:cubicBezTo>
                  <a:pt x="3911152" y="261571"/>
                  <a:pt x="3909607" y="291302"/>
                  <a:pt x="3905620" y="306897"/>
                </a:cubicBezTo>
                <a:cubicBezTo>
                  <a:pt x="3901634" y="322492"/>
                  <a:pt x="3895765" y="324098"/>
                  <a:pt x="3888014" y="311715"/>
                </a:cubicBezTo>
                <a:cubicBezTo>
                  <a:pt x="3880263" y="299333"/>
                  <a:pt x="3877062" y="289610"/>
                  <a:pt x="3878410" y="282547"/>
                </a:cubicBezTo>
                <a:cubicBezTo>
                  <a:pt x="3879758" y="275485"/>
                  <a:pt x="3881332" y="261209"/>
                  <a:pt x="3883131" y="239720"/>
                </a:cubicBezTo>
                <a:cubicBezTo>
                  <a:pt x="3884931" y="218231"/>
                  <a:pt x="3884726" y="196506"/>
                  <a:pt x="3882518" y="174544"/>
                </a:cubicBezTo>
                <a:cubicBezTo>
                  <a:pt x="3880310" y="152582"/>
                  <a:pt x="3876710" y="137704"/>
                  <a:pt x="3871720" y="129910"/>
                </a:cubicBezTo>
                <a:cubicBezTo>
                  <a:pt x="3866730" y="122116"/>
                  <a:pt x="3869472" y="118929"/>
                  <a:pt x="3879948" y="120349"/>
                </a:cubicBezTo>
                <a:close/>
                <a:moveTo>
                  <a:pt x="1565373" y="120349"/>
                </a:moveTo>
                <a:cubicBezTo>
                  <a:pt x="1575848" y="121768"/>
                  <a:pt x="1584413" y="124386"/>
                  <a:pt x="1591067" y="128200"/>
                </a:cubicBezTo>
                <a:cubicBezTo>
                  <a:pt x="1599571" y="131699"/>
                  <a:pt x="1602241" y="136525"/>
                  <a:pt x="1599079" y="142677"/>
                </a:cubicBezTo>
                <a:cubicBezTo>
                  <a:pt x="1595917" y="148828"/>
                  <a:pt x="1594785" y="173838"/>
                  <a:pt x="1595681" y="217704"/>
                </a:cubicBezTo>
                <a:cubicBezTo>
                  <a:pt x="1596577" y="261571"/>
                  <a:pt x="1595032" y="291302"/>
                  <a:pt x="1591045" y="306897"/>
                </a:cubicBezTo>
                <a:cubicBezTo>
                  <a:pt x="1587059" y="322492"/>
                  <a:pt x="1581190" y="324098"/>
                  <a:pt x="1573439" y="311715"/>
                </a:cubicBezTo>
                <a:cubicBezTo>
                  <a:pt x="1565688" y="299333"/>
                  <a:pt x="1562487" y="289610"/>
                  <a:pt x="1563835" y="282547"/>
                </a:cubicBezTo>
                <a:cubicBezTo>
                  <a:pt x="1565183" y="275485"/>
                  <a:pt x="1566757" y="261209"/>
                  <a:pt x="1568556" y="239720"/>
                </a:cubicBezTo>
                <a:cubicBezTo>
                  <a:pt x="1570356" y="218231"/>
                  <a:pt x="1570151" y="196506"/>
                  <a:pt x="1567943" y="174544"/>
                </a:cubicBezTo>
                <a:cubicBezTo>
                  <a:pt x="1565735" y="152582"/>
                  <a:pt x="1562136" y="137704"/>
                  <a:pt x="1557145" y="129910"/>
                </a:cubicBezTo>
                <a:cubicBezTo>
                  <a:pt x="1552155" y="122116"/>
                  <a:pt x="1554897" y="118929"/>
                  <a:pt x="1565373" y="120349"/>
                </a:cubicBezTo>
                <a:close/>
                <a:moveTo>
                  <a:pt x="527325" y="119725"/>
                </a:moveTo>
                <a:cubicBezTo>
                  <a:pt x="512569" y="123281"/>
                  <a:pt x="499061" y="126214"/>
                  <a:pt x="486800" y="128523"/>
                </a:cubicBezTo>
                <a:cubicBezTo>
                  <a:pt x="486040" y="148470"/>
                  <a:pt x="485660" y="165736"/>
                  <a:pt x="485660" y="180320"/>
                </a:cubicBezTo>
                <a:cubicBezTo>
                  <a:pt x="500258" y="178584"/>
                  <a:pt x="512426" y="176591"/>
                  <a:pt x="522163" y="174340"/>
                </a:cubicBezTo>
                <a:cubicBezTo>
                  <a:pt x="524730" y="157361"/>
                  <a:pt x="526451" y="139156"/>
                  <a:pt x="527325" y="119725"/>
                </a:cubicBezTo>
                <a:close/>
                <a:moveTo>
                  <a:pt x="3356727" y="118982"/>
                </a:moveTo>
                <a:cubicBezTo>
                  <a:pt x="3358324" y="118870"/>
                  <a:pt x="3360316" y="119178"/>
                  <a:pt x="3362702" y="119908"/>
                </a:cubicBezTo>
                <a:cubicBezTo>
                  <a:pt x="3372245" y="122826"/>
                  <a:pt x="3378795" y="126641"/>
                  <a:pt x="3382352" y="131351"/>
                </a:cubicBezTo>
                <a:cubicBezTo>
                  <a:pt x="3385908" y="136062"/>
                  <a:pt x="3386109" y="142279"/>
                  <a:pt x="3382954" y="150001"/>
                </a:cubicBezTo>
                <a:cubicBezTo>
                  <a:pt x="3379799" y="157723"/>
                  <a:pt x="3374676" y="157856"/>
                  <a:pt x="3367585" y="150399"/>
                </a:cubicBezTo>
                <a:cubicBezTo>
                  <a:pt x="3360493" y="142942"/>
                  <a:pt x="3355628" y="136596"/>
                  <a:pt x="3352990" y="131362"/>
                </a:cubicBezTo>
                <a:cubicBezTo>
                  <a:pt x="3350688" y="123446"/>
                  <a:pt x="3351934" y="119320"/>
                  <a:pt x="3356727" y="118982"/>
                </a:cubicBezTo>
                <a:close/>
                <a:moveTo>
                  <a:pt x="6802684" y="114027"/>
                </a:moveTo>
                <a:cubicBezTo>
                  <a:pt x="6804587" y="114248"/>
                  <a:pt x="6806901" y="114828"/>
                  <a:pt x="6809625" y="115767"/>
                </a:cubicBezTo>
                <a:cubicBezTo>
                  <a:pt x="6817814" y="118836"/>
                  <a:pt x="6824586" y="123540"/>
                  <a:pt x="6829942" y="129878"/>
                </a:cubicBezTo>
                <a:cubicBezTo>
                  <a:pt x="6835298" y="136216"/>
                  <a:pt x="6835355" y="141719"/>
                  <a:pt x="6830114" y="146387"/>
                </a:cubicBezTo>
                <a:cubicBezTo>
                  <a:pt x="6824872" y="151055"/>
                  <a:pt x="6816867" y="163481"/>
                  <a:pt x="6806098" y="183664"/>
                </a:cubicBezTo>
                <a:cubicBezTo>
                  <a:pt x="6795328" y="203848"/>
                  <a:pt x="6782196" y="222376"/>
                  <a:pt x="6766702" y="239247"/>
                </a:cubicBezTo>
                <a:cubicBezTo>
                  <a:pt x="6751206" y="256118"/>
                  <a:pt x="6732682" y="271201"/>
                  <a:pt x="6711130" y="284494"/>
                </a:cubicBezTo>
                <a:cubicBezTo>
                  <a:pt x="6689576" y="297787"/>
                  <a:pt x="6666384" y="307169"/>
                  <a:pt x="6641554" y="312640"/>
                </a:cubicBezTo>
                <a:cubicBezTo>
                  <a:pt x="6616724" y="318111"/>
                  <a:pt x="6615118" y="315315"/>
                  <a:pt x="6636736" y="304251"/>
                </a:cubicBezTo>
                <a:cubicBezTo>
                  <a:pt x="6658354" y="293188"/>
                  <a:pt x="6679416" y="279636"/>
                  <a:pt x="6699922" y="263597"/>
                </a:cubicBezTo>
                <a:cubicBezTo>
                  <a:pt x="6720430" y="247557"/>
                  <a:pt x="6738010" y="231324"/>
                  <a:pt x="6752666" y="214897"/>
                </a:cubicBezTo>
                <a:cubicBezTo>
                  <a:pt x="6767322" y="198471"/>
                  <a:pt x="6778880" y="180775"/>
                  <a:pt x="6787340" y="161810"/>
                </a:cubicBezTo>
                <a:cubicBezTo>
                  <a:pt x="6795802" y="142845"/>
                  <a:pt x="6798906" y="129491"/>
                  <a:pt x="6796654" y="121747"/>
                </a:cubicBezTo>
                <a:cubicBezTo>
                  <a:pt x="6794966" y="115939"/>
                  <a:pt x="6796976" y="113366"/>
                  <a:pt x="6802684" y="114027"/>
                </a:cubicBezTo>
                <a:close/>
                <a:moveTo>
                  <a:pt x="3399947" y="110193"/>
                </a:moveTo>
                <a:cubicBezTo>
                  <a:pt x="3397007" y="110238"/>
                  <a:pt x="3393128" y="110705"/>
                  <a:pt x="3388310" y="111594"/>
                </a:cubicBezTo>
                <a:cubicBezTo>
                  <a:pt x="3378673" y="113372"/>
                  <a:pt x="3364649" y="115100"/>
                  <a:pt x="3346236" y="116778"/>
                </a:cubicBezTo>
                <a:cubicBezTo>
                  <a:pt x="3342378" y="129154"/>
                  <a:pt x="3337302" y="144032"/>
                  <a:pt x="3331006" y="161412"/>
                </a:cubicBezTo>
                <a:cubicBezTo>
                  <a:pt x="3355887" y="160566"/>
                  <a:pt x="3381498" y="158902"/>
                  <a:pt x="3407841" y="156422"/>
                </a:cubicBezTo>
                <a:cubicBezTo>
                  <a:pt x="3408702" y="127956"/>
                  <a:pt x="3408071" y="112924"/>
                  <a:pt x="3405948" y="111325"/>
                </a:cubicBezTo>
                <a:cubicBezTo>
                  <a:pt x="3404887" y="110526"/>
                  <a:pt x="3402887" y="110148"/>
                  <a:pt x="3399947" y="110193"/>
                </a:cubicBezTo>
                <a:close/>
                <a:moveTo>
                  <a:pt x="1833044" y="106822"/>
                </a:moveTo>
                <a:cubicBezTo>
                  <a:pt x="1836597" y="107058"/>
                  <a:pt x="1840742" y="107599"/>
                  <a:pt x="1845480" y="108443"/>
                </a:cubicBezTo>
                <a:cubicBezTo>
                  <a:pt x="1864431" y="111820"/>
                  <a:pt x="1872816" y="120621"/>
                  <a:pt x="1870636" y="134847"/>
                </a:cubicBezTo>
                <a:cubicBezTo>
                  <a:pt x="1868457" y="149072"/>
                  <a:pt x="1858289" y="150033"/>
                  <a:pt x="1840135" y="137729"/>
                </a:cubicBezTo>
                <a:cubicBezTo>
                  <a:pt x="1824748" y="125224"/>
                  <a:pt x="1817054" y="116950"/>
                  <a:pt x="1817054" y="112906"/>
                </a:cubicBezTo>
                <a:cubicBezTo>
                  <a:pt x="1817054" y="108142"/>
                  <a:pt x="1822384" y="106114"/>
                  <a:pt x="1833044" y="106822"/>
                </a:cubicBezTo>
                <a:close/>
                <a:moveTo>
                  <a:pt x="7181798" y="106026"/>
                </a:moveTo>
                <a:cubicBezTo>
                  <a:pt x="7185620" y="106415"/>
                  <a:pt x="7189650" y="107686"/>
                  <a:pt x="7193892" y="109841"/>
                </a:cubicBezTo>
                <a:cubicBezTo>
                  <a:pt x="7202374" y="114150"/>
                  <a:pt x="7209326" y="118746"/>
                  <a:pt x="7214746" y="123629"/>
                </a:cubicBezTo>
                <a:cubicBezTo>
                  <a:pt x="7220167" y="128512"/>
                  <a:pt x="7221268" y="132563"/>
                  <a:pt x="7218048" y="135782"/>
                </a:cubicBezTo>
                <a:cubicBezTo>
                  <a:pt x="7214829" y="139002"/>
                  <a:pt x="7212796" y="145444"/>
                  <a:pt x="7211950" y="155109"/>
                </a:cubicBezTo>
                <a:cubicBezTo>
                  <a:pt x="7211104" y="164775"/>
                  <a:pt x="7211578" y="179230"/>
                  <a:pt x="7213370" y="198474"/>
                </a:cubicBezTo>
                <a:cubicBezTo>
                  <a:pt x="7215162" y="217719"/>
                  <a:pt x="7217195" y="236569"/>
                  <a:pt x="7219468" y="255025"/>
                </a:cubicBezTo>
                <a:cubicBezTo>
                  <a:pt x="7221740" y="273481"/>
                  <a:pt x="7217768" y="289739"/>
                  <a:pt x="7207551" y="303800"/>
                </a:cubicBezTo>
                <a:cubicBezTo>
                  <a:pt x="7197334" y="317860"/>
                  <a:pt x="7190200" y="320764"/>
                  <a:pt x="7186148" y="312511"/>
                </a:cubicBezTo>
                <a:cubicBezTo>
                  <a:pt x="7182097" y="304258"/>
                  <a:pt x="7177472" y="297314"/>
                  <a:pt x="7172274" y="291678"/>
                </a:cubicBezTo>
                <a:cubicBezTo>
                  <a:pt x="7167076" y="286043"/>
                  <a:pt x="7161810" y="280020"/>
                  <a:pt x="7156475" y="273610"/>
                </a:cubicBezTo>
                <a:cubicBezTo>
                  <a:pt x="7151140" y="267200"/>
                  <a:pt x="7153349" y="265138"/>
                  <a:pt x="7163100" y="267426"/>
                </a:cubicBezTo>
                <a:cubicBezTo>
                  <a:pt x="7172852" y="269713"/>
                  <a:pt x="7179420" y="270839"/>
                  <a:pt x="7182804" y="270803"/>
                </a:cubicBezTo>
                <a:cubicBezTo>
                  <a:pt x="7186188" y="270767"/>
                  <a:pt x="7188288" y="266479"/>
                  <a:pt x="7189106" y="257940"/>
                </a:cubicBezTo>
                <a:cubicBezTo>
                  <a:pt x="7189924" y="249400"/>
                  <a:pt x="7189662" y="233375"/>
                  <a:pt x="7188320" y="209864"/>
                </a:cubicBezTo>
                <a:cubicBezTo>
                  <a:pt x="7186980" y="186353"/>
                  <a:pt x="7185661" y="168091"/>
                  <a:pt x="7184362" y="155077"/>
                </a:cubicBezTo>
                <a:cubicBezTo>
                  <a:pt x="7183065" y="142063"/>
                  <a:pt x="7180850" y="134495"/>
                  <a:pt x="7177716" y="132373"/>
                </a:cubicBezTo>
                <a:cubicBezTo>
                  <a:pt x="7174583" y="130251"/>
                  <a:pt x="7167656" y="129638"/>
                  <a:pt x="7156937" y="130534"/>
                </a:cubicBezTo>
                <a:cubicBezTo>
                  <a:pt x="7146218" y="131430"/>
                  <a:pt x="7109260" y="135341"/>
                  <a:pt x="7046062" y="142268"/>
                </a:cubicBezTo>
                <a:cubicBezTo>
                  <a:pt x="7046062" y="166732"/>
                  <a:pt x="7045826" y="190322"/>
                  <a:pt x="7045352" y="213037"/>
                </a:cubicBezTo>
                <a:cubicBezTo>
                  <a:pt x="7044880" y="235752"/>
                  <a:pt x="7043718" y="253802"/>
                  <a:pt x="7041868" y="267189"/>
                </a:cubicBezTo>
                <a:cubicBezTo>
                  <a:pt x="7040018" y="280576"/>
                  <a:pt x="7036698" y="289940"/>
                  <a:pt x="7031908" y="295281"/>
                </a:cubicBezTo>
                <a:cubicBezTo>
                  <a:pt x="7027120" y="300623"/>
                  <a:pt x="7022179" y="297694"/>
                  <a:pt x="7017088" y="286494"/>
                </a:cubicBezTo>
                <a:cubicBezTo>
                  <a:pt x="7011998" y="275295"/>
                  <a:pt x="7010581" y="267332"/>
                  <a:pt x="7012840" y="262607"/>
                </a:cubicBezTo>
                <a:cubicBezTo>
                  <a:pt x="7015098" y="257882"/>
                  <a:pt x="7017350" y="247220"/>
                  <a:pt x="7019594" y="230621"/>
                </a:cubicBezTo>
                <a:cubicBezTo>
                  <a:pt x="7021838" y="214023"/>
                  <a:pt x="7022960" y="195929"/>
                  <a:pt x="7022960" y="176340"/>
                </a:cubicBezTo>
                <a:cubicBezTo>
                  <a:pt x="7022960" y="157325"/>
                  <a:pt x="7021161" y="143558"/>
                  <a:pt x="7017561" y="135040"/>
                </a:cubicBezTo>
                <a:cubicBezTo>
                  <a:pt x="7013962" y="126522"/>
                  <a:pt x="7015726" y="122736"/>
                  <a:pt x="7022853" y="123683"/>
                </a:cubicBezTo>
                <a:cubicBezTo>
                  <a:pt x="7029980" y="124629"/>
                  <a:pt x="7035676" y="125529"/>
                  <a:pt x="7039942" y="126382"/>
                </a:cubicBezTo>
                <a:cubicBezTo>
                  <a:pt x="7044209" y="127236"/>
                  <a:pt x="7055613" y="126551"/>
                  <a:pt x="7074155" y="124328"/>
                </a:cubicBezTo>
                <a:cubicBezTo>
                  <a:pt x="7092697" y="122105"/>
                  <a:pt x="7111766" y="119435"/>
                  <a:pt x="7131362" y="116316"/>
                </a:cubicBezTo>
                <a:cubicBezTo>
                  <a:pt x="7150957" y="113197"/>
                  <a:pt x="7164158" y="110260"/>
                  <a:pt x="7170962" y="107507"/>
                </a:cubicBezTo>
                <a:cubicBezTo>
                  <a:pt x="7174364" y="106130"/>
                  <a:pt x="7177976" y="105637"/>
                  <a:pt x="7181798" y="106026"/>
                </a:cubicBezTo>
                <a:close/>
                <a:moveTo>
                  <a:pt x="5038674" y="106026"/>
                </a:moveTo>
                <a:cubicBezTo>
                  <a:pt x="5042495" y="106415"/>
                  <a:pt x="5046527" y="107686"/>
                  <a:pt x="5050768" y="109841"/>
                </a:cubicBezTo>
                <a:cubicBezTo>
                  <a:pt x="5059250" y="114150"/>
                  <a:pt x="5066201" y="118746"/>
                  <a:pt x="5071622" y="123629"/>
                </a:cubicBezTo>
                <a:cubicBezTo>
                  <a:pt x="5077042" y="128512"/>
                  <a:pt x="5078143" y="132563"/>
                  <a:pt x="5074924" y="135782"/>
                </a:cubicBezTo>
                <a:cubicBezTo>
                  <a:pt x="5071704" y="139002"/>
                  <a:pt x="5069672" y="145444"/>
                  <a:pt x="5068825" y="155109"/>
                </a:cubicBezTo>
                <a:cubicBezTo>
                  <a:pt x="5067979" y="164775"/>
                  <a:pt x="5068453" y="179230"/>
                  <a:pt x="5070245" y="198474"/>
                </a:cubicBezTo>
                <a:cubicBezTo>
                  <a:pt x="5072038" y="217719"/>
                  <a:pt x="5074070" y="236569"/>
                  <a:pt x="5076343" y="255025"/>
                </a:cubicBezTo>
                <a:cubicBezTo>
                  <a:pt x="5078616" y="273481"/>
                  <a:pt x="5074644" y="289739"/>
                  <a:pt x="5064427" y="303800"/>
                </a:cubicBezTo>
                <a:cubicBezTo>
                  <a:pt x="5054209" y="317860"/>
                  <a:pt x="5047075" y="320764"/>
                  <a:pt x="5043024" y="312511"/>
                </a:cubicBezTo>
                <a:cubicBezTo>
                  <a:pt x="5038973" y="304258"/>
                  <a:pt x="5034348" y="297314"/>
                  <a:pt x="5029150" y="291678"/>
                </a:cubicBezTo>
                <a:cubicBezTo>
                  <a:pt x="5023951" y="286043"/>
                  <a:pt x="5018685" y="280020"/>
                  <a:pt x="5013350" y="273610"/>
                </a:cubicBezTo>
                <a:cubicBezTo>
                  <a:pt x="5008016" y="267200"/>
                  <a:pt x="5010224" y="265138"/>
                  <a:pt x="5019975" y="267426"/>
                </a:cubicBezTo>
                <a:cubicBezTo>
                  <a:pt x="5029727" y="269713"/>
                  <a:pt x="5036295" y="270839"/>
                  <a:pt x="5039679" y="270803"/>
                </a:cubicBezTo>
                <a:cubicBezTo>
                  <a:pt x="5043063" y="270767"/>
                  <a:pt x="5045164" y="266479"/>
                  <a:pt x="5045981" y="257940"/>
                </a:cubicBezTo>
                <a:cubicBezTo>
                  <a:pt x="5046799" y="249400"/>
                  <a:pt x="5046537" y="233375"/>
                  <a:pt x="5045196" y="209864"/>
                </a:cubicBezTo>
                <a:cubicBezTo>
                  <a:pt x="5043856" y="186353"/>
                  <a:pt x="5042536" y="168091"/>
                  <a:pt x="5041239" y="155077"/>
                </a:cubicBezTo>
                <a:cubicBezTo>
                  <a:pt x="5039941" y="142063"/>
                  <a:pt x="5037725" y="134495"/>
                  <a:pt x="5034592" y="132373"/>
                </a:cubicBezTo>
                <a:cubicBezTo>
                  <a:pt x="5031458" y="130251"/>
                  <a:pt x="5024532" y="129638"/>
                  <a:pt x="5013813" y="130534"/>
                </a:cubicBezTo>
                <a:cubicBezTo>
                  <a:pt x="5003094" y="131430"/>
                  <a:pt x="4966135" y="135341"/>
                  <a:pt x="4902938" y="142268"/>
                </a:cubicBezTo>
                <a:cubicBezTo>
                  <a:pt x="4902938" y="166732"/>
                  <a:pt x="4902701" y="190322"/>
                  <a:pt x="4902228" y="213037"/>
                </a:cubicBezTo>
                <a:cubicBezTo>
                  <a:pt x="4901755" y="235752"/>
                  <a:pt x="4900594" y="253802"/>
                  <a:pt x="4898744" y="267189"/>
                </a:cubicBezTo>
                <a:cubicBezTo>
                  <a:pt x="4896894" y="280576"/>
                  <a:pt x="4893574" y="289940"/>
                  <a:pt x="4888784" y="295281"/>
                </a:cubicBezTo>
                <a:cubicBezTo>
                  <a:pt x="4883995" y="300623"/>
                  <a:pt x="4879054" y="297694"/>
                  <a:pt x="4873964" y="286494"/>
                </a:cubicBezTo>
                <a:cubicBezTo>
                  <a:pt x="4868873" y="275295"/>
                  <a:pt x="4867457" y="267332"/>
                  <a:pt x="4869715" y="262607"/>
                </a:cubicBezTo>
                <a:cubicBezTo>
                  <a:pt x="4871974" y="257882"/>
                  <a:pt x="4874225" y="247220"/>
                  <a:pt x="4876469" y="230621"/>
                </a:cubicBezTo>
                <a:cubicBezTo>
                  <a:pt x="4878714" y="214023"/>
                  <a:pt x="4879836" y="195929"/>
                  <a:pt x="4879836" y="176340"/>
                </a:cubicBezTo>
                <a:cubicBezTo>
                  <a:pt x="4879836" y="157325"/>
                  <a:pt x="4878036" y="143558"/>
                  <a:pt x="4874437" y="135040"/>
                </a:cubicBezTo>
                <a:cubicBezTo>
                  <a:pt x="4870837" y="126522"/>
                  <a:pt x="4872601" y="122736"/>
                  <a:pt x="4879728" y="123683"/>
                </a:cubicBezTo>
                <a:cubicBezTo>
                  <a:pt x="4886855" y="124629"/>
                  <a:pt x="4892552" y="125529"/>
                  <a:pt x="4896818" y="126382"/>
                </a:cubicBezTo>
                <a:cubicBezTo>
                  <a:pt x="4901084" y="127236"/>
                  <a:pt x="4912489" y="126551"/>
                  <a:pt x="4931031" y="124328"/>
                </a:cubicBezTo>
                <a:cubicBezTo>
                  <a:pt x="4949572" y="122105"/>
                  <a:pt x="4968641" y="119435"/>
                  <a:pt x="4988237" y="116316"/>
                </a:cubicBezTo>
                <a:cubicBezTo>
                  <a:pt x="5007833" y="113197"/>
                  <a:pt x="5021033" y="110260"/>
                  <a:pt x="5027838" y="107507"/>
                </a:cubicBezTo>
                <a:cubicBezTo>
                  <a:pt x="5031240" y="106130"/>
                  <a:pt x="5034852" y="105637"/>
                  <a:pt x="5038674" y="106026"/>
                </a:cubicBezTo>
                <a:close/>
                <a:moveTo>
                  <a:pt x="1337646" y="100839"/>
                </a:moveTo>
                <a:lnTo>
                  <a:pt x="1270318" y="200582"/>
                </a:lnTo>
                <a:lnTo>
                  <a:pt x="1337646" y="200582"/>
                </a:lnTo>
                <a:close/>
                <a:moveTo>
                  <a:pt x="1971014" y="96096"/>
                </a:moveTo>
                <a:cubicBezTo>
                  <a:pt x="1990868" y="97537"/>
                  <a:pt x="2000795" y="104489"/>
                  <a:pt x="2000795" y="116950"/>
                </a:cubicBezTo>
                <a:cubicBezTo>
                  <a:pt x="2000795" y="130502"/>
                  <a:pt x="1992930" y="133994"/>
                  <a:pt x="1977198" y="127426"/>
                </a:cubicBezTo>
                <a:cubicBezTo>
                  <a:pt x="1965024" y="119940"/>
                  <a:pt x="1955986" y="112487"/>
                  <a:pt x="1950085" y="105066"/>
                </a:cubicBezTo>
                <a:cubicBezTo>
                  <a:pt x="1944184" y="97645"/>
                  <a:pt x="1951160" y="94655"/>
                  <a:pt x="1971014" y="96096"/>
                </a:cubicBezTo>
                <a:close/>
                <a:moveTo>
                  <a:pt x="6667096" y="85395"/>
                </a:moveTo>
                <a:cubicBezTo>
                  <a:pt x="6669018" y="85169"/>
                  <a:pt x="6671400" y="86599"/>
                  <a:pt x="6674239" y="89686"/>
                </a:cubicBezTo>
                <a:cubicBezTo>
                  <a:pt x="6679918" y="95859"/>
                  <a:pt x="6682757" y="104947"/>
                  <a:pt x="6682757" y="116950"/>
                </a:cubicBezTo>
                <a:cubicBezTo>
                  <a:pt x="6682757" y="128365"/>
                  <a:pt x="6678226" y="142031"/>
                  <a:pt x="6669162" y="157949"/>
                </a:cubicBezTo>
                <a:cubicBezTo>
                  <a:pt x="6660100" y="173866"/>
                  <a:pt x="6652650" y="176684"/>
                  <a:pt x="6646814" y="166402"/>
                </a:cubicBezTo>
                <a:cubicBezTo>
                  <a:pt x="6640977" y="156120"/>
                  <a:pt x="6639866" y="147699"/>
                  <a:pt x="6643480" y="141139"/>
                </a:cubicBezTo>
                <a:cubicBezTo>
                  <a:pt x="6647093" y="134578"/>
                  <a:pt x="6650750" y="126214"/>
                  <a:pt x="6654450" y="116047"/>
                </a:cubicBezTo>
                <a:cubicBezTo>
                  <a:pt x="6657934" y="106453"/>
                  <a:pt x="6660684" y="98118"/>
                  <a:pt x="6662699" y="91041"/>
                </a:cubicBezTo>
                <a:cubicBezTo>
                  <a:pt x="6663706" y="87503"/>
                  <a:pt x="6665172" y="85620"/>
                  <a:pt x="6667096" y="85395"/>
                </a:cubicBezTo>
                <a:close/>
                <a:moveTo>
                  <a:pt x="3408868" y="82405"/>
                </a:moveTo>
                <a:cubicBezTo>
                  <a:pt x="3412729" y="82114"/>
                  <a:pt x="3416603" y="82935"/>
                  <a:pt x="3420489" y="84868"/>
                </a:cubicBezTo>
                <a:cubicBezTo>
                  <a:pt x="3428262" y="88732"/>
                  <a:pt x="3435088" y="93249"/>
                  <a:pt x="3440967" y="98419"/>
                </a:cubicBezTo>
                <a:cubicBezTo>
                  <a:pt x="3446846" y="103589"/>
                  <a:pt x="3447761" y="109103"/>
                  <a:pt x="3443710" y="114960"/>
                </a:cubicBezTo>
                <a:cubicBezTo>
                  <a:pt x="3439659" y="120818"/>
                  <a:pt x="3437633" y="133606"/>
                  <a:pt x="3437633" y="153324"/>
                </a:cubicBezTo>
                <a:cubicBezTo>
                  <a:pt x="3457035" y="152464"/>
                  <a:pt x="3474588" y="150897"/>
                  <a:pt x="3490290" y="148624"/>
                </a:cubicBezTo>
                <a:cubicBezTo>
                  <a:pt x="3505993" y="146351"/>
                  <a:pt x="3517791" y="150865"/>
                  <a:pt x="3525686" y="162165"/>
                </a:cubicBezTo>
                <a:cubicBezTo>
                  <a:pt x="3533580" y="173465"/>
                  <a:pt x="3532307" y="178893"/>
                  <a:pt x="3521867" y="178448"/>
                </a:cubicBezTo>
                <a:cubicBezTo>
                  <a:pt x="3511428" y="178004"/>
                  <a:pt x="3499715" y="177555"/>
                  <a:pt x="3486730" y="177104"/>
                </a:cubicBezTo>
                <a:cubicBezTo>
                  <a:pt x="3473745" y="176652"/>
                  <a:pt x="3456856" y="176426"/>
                  <a:pt x="3436063" y="176426"/>
                </a:cubicBezTo>
                <a:cubicBezTo>
                  <a:pt x="3435260" y="197592"/>
                  <a:pt x="3433983" y="213747"/>
                  <a:pt x="3432234" y="224889"/>
                </a:cubicBezTo>
                <a:cubicBezTo>
                  <a:pt x="3437841" y="224889"/>
                  <a:pt x="3447693" y="226101"/>
                  <a:pt x="3461789" y="228524"/>
                </a:cubicBezTo>
                <a:cubicBezTo>
                  <a:pt x="3475885" y="230948"/>
                  <a:pt x="3484156" y="237494"/>
                  <a:pt x="3486601" y="248163"/>
                </a:cubicBezTo>
                <a:cubicBezTo>
                  <a:pt x="3489046" y="258832"/>
                  <a:pt x="3483988" y="262346"/>
                  <a:pt x="3471426" y="258703"/>
                </a:cubicBezTo>
                <a:cubicBezTo>
                  <a:pt x="3458864" y="255061"/>
                  <a:pt x="3445054" y="251483"/>
                  <a:pt x="3429997" y="247970"/>
                </a:cubicBezTo>
                <a:cubicBezTo>
                  <a:pt x="3424963" y="276191"/>
                  <a:pt x="3416022" y="296966"/>
                  <a:pt x="3403174" y="310296"/>
                </a:cubicBezTo>
                <a:cubicBezTo>
                  <a:pt x="3390325" y="323625"/>
                  <a:pt x="3381276" y="325572"/>
                  <a:pt x="3376028" y="316136"/>
                </a:cubicBezTo>
                <a:cubicBezTo>
                  <a:pt x="3370779" y="306700"/>
                  <a:pt x="3362834" y="297450"/>
                  <a:pt x="3352194" y="288387"/>
                </a:cubicBezTo>
                <a:cubicBezTo>
                  <a:pt x="3341553" y="279324"/>
                  <a:pt x="3343676" y="276144"/>
                  <a:pt x="3358561" y="278848"/>
                </a:cubicBezTo>
                <a:cubicBezTo>
                  <a:pt x="3373446" y="281551"/>
                  <a:pt x="3383140" y="281386"/>
                  <a:pt x="3387643" y="278353"/>
                </a:cubicBezTo>
                <a:cubicBezTo>
                  <a:pt x="3392146" y="275320"/>
                  <a:pt x="3396161" y="264210"/>
                  <a:pt x="3399689" y="245023"/>
                </a:cubicBezTo>
                <a:cubicBezTo>
                  <a:pt x="3352223" y="242484"/>
                  <a:pt x="3321255" y="242535"/>
                  <a:pt x="3306786" y="245173"/>
                </a:cubicBezTo>
                <a:cubicBezTo>
                  <a:pt x="3292316" y="247812"/>
                  <a:pt x="3281070" y="251185"/>
                  <a:pt x="3273047" y="255294"/>
                </a:cubicBezTo>
                <a:cubicBezTo>
                  <a:pt x="3265024" y="259402"/>
                  <a:pt x="3259377" y="256287"/>
                  <a:pt x="3256108" y="245948"/>
                </a:cubicBezTo>
                <a:cubicBezTo>
                  <a:pt x="3252838" y="235608"/>
                  <a:pt x="3255824" y="228549"/>
                  <a:pt x="3265067" y="224771"/>
                </a:cubicBezTo>
                <a:cubicBezTo>
                  <a:pt x="3274309" y="220992"/>
                  <a:pt x="3285433" y="208025"/>
                  <a:pt x="3298440" y="185869"/>
                </a:cubicBezTo>
                <a:cubicBezTo>
                  <a:pt x="3269243" y="188551"/>
                  <a:pt x="3250070" y="190795"/>
                  <a:pt x="3240921" y="192602"/>
                </a:cubicBezTo>
                <a:cubicBezTo>
                  <a:pt x="3231772" y="194409"/>
                  <a:pt x="3222652" y="190562"/>
                  <a:pt x="3213560" y="181062"/>
                </a:cubicBezTo>
                <a:cubicBezTo>
                  <a:pt x="3204468" y="171561"/>
                  <a:pt x="3206877" y="167270"/>
                  <a:pt x="3220788" y="168188"/>
                </a:cubicBezTo>
                <a:cubicBezTo>
                  <a:pt x="3234697" y="169106"/>
                  <a:pt x="3263113" y="167851"/>
                  <a:pt x="3306033" y="164423"/>
                </a:cubicBezTo>
                <a:cubicBezTo>
                  <a:pt x="3317175" y="135700"/>
                  <a:pt x="3320947" y="116093"/>
                  <a:pt x="3317347" y="105603"/>
                </a:cubicBezTo>
                <a:cubicBezTo>
                  <a:pt x="3313748" y="95114"/>
                  <a:pt x="3314917" y="90353"/>
                  <a:pt x="3320854" y="91321"/>
                </a:cubicBezTo>
                <a:cubicBezTo>
                  <a:pt x="3326790" y="92289"/>
                  <a:pt x="3331910" y="93640"/>
                  <a:pt x="3336212" y="95375"/>
                </a:cubicBezTo>
                <a:cubicBezTo>
                  <a:pt x="3340514" y="97111"/>
                  <a:pt x="3349856" y="97340"/>
                  <a:pt x="3364240" y="96064"/>
                </a:cubicBezTo>
                <a:cubicBezTo>
                  <a:pt x="3378623" y="94787"/>
                  <a:pt x="3389651" y="91636"/>
                  <a:pt x="3397323" y="86610"/>
                </a:cubicBezTo>
                <a:cubicBezTo>
                  <a:pt x="3401159" y="84097"/>
                  <a:pt x="3405007" y="82695"/>
                  <a:pt x="3408868" y="82405"/>
                </a:cubicBezTo>
                <a:close/>
                <a:moveTo>
                  <a:pt x="7043769" y="81697"/>
                </a:moveTo>
                <a:cubicBezTo>
                  <a:pt x="7047241" y="81269"/>
                  <a:pt x="7052702" y="82161"/>
                  <a:pt x="7060152" y="84373"/>
                </a:cubicBezTo>
                <a:cubicBezTo>
                  <a:pt x="7075052" y="88797"/>
                  <a:pt x="7081347" y="96695"/>
                  <a:pt x="7079038" y="108066"/>
                </a:cubicBezTo>
                <a:cubicBezTo>
                  <a:pt x="7076729" y="119438"/>
                  <a:pt x="7068850" y="120320"/>
                  <a:pt x="7055398" y="110712"/>
                </a:cubicBezTo>
                <a:cubicBezTo>
                  <a:pt x="7045690" y="101004"/>
                  <a:pt x="7040330" y="93081"/>
                  <a:pt x="7039318" y="86943"/>
                </a:cubicBezTo>
                <a:cubicBezTo>
                  <a:pt x="7038814" y="83874"/>
                  <a:pt x="7040296" y="82126"/>
                  <a:pt x="7043769" y="81697"/>
                </a:cubicBezTo>
                <a:close/>
                <a:moveTo>
                  <a:pt x="4900644" y="81697"/>
                </a:moveTo>
                <a:cubicBezTo>
                  <a:pt x="4904117" y="81269"/>
                  <a:pt x="4909577" y="82161"/>
                  <a:pt x="4917027" y="84373"/>
                </a:cubicBezTo>
                <a:cubicBezTo>
                  <a:pt x="4931927" y="88797"/>
                  <a:pt x="4938222" y="96695"/>
                  <a:pt x="4935914" y="108066"/>
                </a:cubicBezTo>
                <a:cubicBezTo>
                  <a:pt x="4933604" y="119438"/>
                  <a:pt x="4925725" y="120320"/>
                  <a:pt x="4912274" y="110712"/>
                </a:cubicBezTo>
                <a:cubicBezTo>
                  <a:pt x="4902565" y="101004"/>
                  <a:pt x="4897205" y="93081"/>
                  <a:pt x="4896194" y="86943"/>
                </a:cubicBezTo>
                <a:cubicBezTo>
                  <a:pt x="4895689" y="83874"/>
                  <a:pt x="4897172" y="82126"/>
                  <a:pt x="4900644" y="81697"/>
                </a:cubicBezTo>
                <a:close/>
                <a:moveTo>
                  <a:pt x="3635890" y="73790"/>
                </a:moveTo>
                <a:cubicBezTo>
                  <a:pt x="3623930" y="74657"/>
                  <a:pt x="3615602" y="78024"/>
                  <a:pt x="3610905" y="83889"/>
                </a:cubicBezTo>
                <a:cubicBezTo>
                  <a:pt x="3606209" y="89754"/>
                  <a:pt x="3603861" y="96874"/>
                  <a:pt x="3603861" y="105249"/>
                </a:cubicBezTo>
                <a:cubicBezTo>
                  <a:pt x="3603861" y="113609"/>
                  <a:pt x="3606722" y="121464"/>
                  <a:pt x="3612443" y="128813"/>
                </a:cubicBezTo>
                <a:cubicBezTo>
                  <a:pt x="3618165" y="136162"/>
                  <a:pt x="3626974" y="139837"/>
                  <a:pt x="3638869" y="139837"/>
                </a:cubicBezTo>
                <a:cubicBezTo>
                  <a:pt x="3650764" y="139837"/>
                  <a:pt x="3659802" y="136141"/>
                  <a:pt x="3665982" y="128749"/>
                </a:cubicBezTo>
                <a:cubicBezTo>
                  <a:pt x="3672163" y="121356"/>
                  <a:pt x="3675042" y="112519"/>
                  <a:pt x="3674619" y="102237"/>
                </a:cubicBezTo>
                <a:cubicBezTo>
                  <a:pt x="3674196" y="91955"/>
                  <a:pt x="3670625" y="84427"/>
                  <a:pt x="3663907" y="79651"/>
                </a:cubicBezTo>
                <a:cubicBezTo>
                  <a:pt x="3657188" y="74876"/>
                  <a:pt x="3647849" y="72922"/>
                  <a:pt x="3635890" y="73790"/>
                </a:cubicBezTo>
                <a:close/>
                <a:moveTo>
                  <a:pt x="6837674" y="69681"/>
                </a:moveTo>
                <a:cubicBezTo>
                  <a:pt x="6841704" y="68742"/>
                  <a:pt x="6850308" y="70595"/>
                  <a:pt x="6863487" y="75242"/>
                </a:cubicBezTo>
                <a:cubicBezTo>
                  <a:pt x="6878774" y="78310"/>
                  <a:pt x="6886668" y="86492"/>
                  <a:pt x="6887170" y="99785"/>
                </a:cubicBezTo>
                <a:cubicBezTo>
                  <a:pt x="6887672" y="113078"/>
                  <a:pt x="6881954" y="117172"/>
                  <a:pt x="6870016" y="112067"/>
                </a:cubicBezTo>
                <a:cubicBezTo>
                  <a:pt x="6858078" y="106962"/>
                  <a:pt x="6844776" y="99197"/>
                  <a:pt x="6830114" y="88772"/>
                </a:cubicBezTo>
                <a:cubicBezTo>
                  <a:pt x="6815451" y="78346"/>
                  <a:pt x="6812038" y="72793"/>
                  <a:pt x="6819875" y="72112"/>
                </a:cubicBezTo>
                <a:cubicBezTo>
                  <a:pt x="6827712" y="71431"/>
                  <a:pt x="6833645" y="70621"/>
                  <a:pt x="6837674" y="69681"/>
                </a:cubicBezTo>
                <a:close/>
                <a:moveTo>
                  <a:pt x="7165727" y="68369"/>
                </a:moveTo>
                <a:cubicBezTo>
                  <a:pt x="7169776" y="68057"/>
                  <a:pt x="7175978" y="69126"/>
                  <a:pt x="7184330" y="71574"/>
                </a:cubicBezTo>
                <a:cubicBezTo>
                  <a:pt x="7201037" y="76471"/>
                  <a:pt x="7207985" y="84147"/>
                  <a:pt x="7205174" y="94601"/>
                </a:cubicBezTo>
                <a:cubicBezTo>
                  <a:pt x="7202364" y="105055"/>
                  <a:pt x="7193458" y="105973"/>
                  <a:pt x="7178458" y="97354"/>
                </a:cubicBezTo>
                <a:cubicBezTo>
                  <a:pt x="7166686" y="87560"/>
                  <a:pt x="7160544" y="79590"/>
                  <a:pt x="7160034" y="73446"/>
                </a:cubicBezTo>
                <a:cubicBezTo>
                  <a:pt x="7159780" y="70373"/>
                  <a:pt x="7161678" y="68681"/>
                  <a:pt x="7165727" y="68369"/>
                </a:cubicBezTo>
                <a:close/>
                <a:moveTo>
                  <a:pt x="5022602" y="68369"/>
                </a:moveTo>
                <a:cubicBezTo>
                  <a:pt x="5026652" y="68057"/>
                  <a:pt x="5032853" y="69126"/>
                  <a:pt x="5041207" y="71574"/>
                </a:cubicBezTo>
                <a:cubicBezTo>
                  <a:pt x="5057912" y="76471"/>
                  <a:pt x="5064860" y="84147"/>
                  <a:pt x="5062050" y="94601"/>
                </a:cubicBezTo>
                <a:cubicBezTo>
                  <a:pt x="5059239" y="105055"/>
                  <a:pt x="5050334" y="105973"/>
                  <a:pt x="5035334" y="97354"/>
                </a:cubicBezTo>
                <a:cubicBezTo>
                  <a:pt x="5023561" y="87560"/>
                  <a:pt x="5017420" y="79590"/>
                  <a:pt x="5016910" y="73446"/>
                </a:cubicBezTo>
                <a:cubicBezTo>
                  <a:pt x="5016656" y="70373"/>
                  <a:pt x="5018553" y="68681"/>
                  <a:pt x="5022602" y="68369"/>
                </a:cubicBezTo>
                <a:close/>
                <a:moveTo>
                  <a:pt x="2600488" y="67342"/>
                </a:moveTo>
                <a:cubicBezTo>
                  <a:pt x="2603818" y="67994"/>
                  <a:pt x="2606873" y="69685"/>
                  <a:pt x="2609651" y="72413"/>
                </a:cubicBezTo>
                <a:cubicBezTo>
                  <a:pt x="2615208" y="77870"/>
                  <a:pt x="2613046" y="83032"/>
                  <a:pt x="2603166" y="87900"/>
                </a:cubicBezTo>
                <a:cubicBezTo>
                  <a:pt x="2593285" y="92769"/>
                  <a:pt x="2582925" y="96336"/>
                  <a:pt x="2572084" y="98602"/>
                </a:cubicBezTo>
                <a:cubicBezTo>
                  <a:pt x="2580186" y="102187"/>
                  <a:pt x="2583563" y="106901"/>
                  <a:pt x="2582215" y="112745"/>
                </a:cubicBezTo>
                <a:cubicBezTo>
                  <a:pt x="2580867" y="118589"/>
                  <a:pt x="2580193" y="128516"/>
                  <a:pt x="2580193" y="142526"/>
                </a:cubicBezTo>
                <a:cubicBezTo>
                  <a:pt x="2582674" y="140891"/>
                  <a:pt x="2587915" y="139131"/>
                  <a:pt x="2595917" y="137245"/>
                </a:cubicBezTo>
                <a:cubicBezTo>
                  <a:pt x="2603919" y="135359"/>
                  <a:pt x="2608246" y="136750"/>
                  <a:pt x="2608898" y="141418"/>
                </a:cubicBezTo>
                <a:cubicBezTo>
                  <a:pt x="2609551" y="146086"/>
                  <a:pt x="2607271" y="150542"/>
                  <a:pt x="2602058" y="154787"/>
                </a:cubicBezTo>
                <a:cubicBezTo>
                  <a:pt x="2596845" y="159032"/>
                  <a:pt x="2589493" y="162738"/>
                  <a:pt x="2579999" y="165908"/>
                </a:cubicBezTo>
                <a:cubicBezTo>
                  <a:pt x="2579225" y="184450"/>
                  <a:pt x="2578838" y="198252"/>
                  <a:pt x="2578838" y="207315"/>
                </a:cubicBezTo>
                <a:cubicBezTo>
                  <a:pt x="2586539" y="203042"/>
                  <a:pt x="2595211" y="199496"/>
                  <a:pt x="2604855" y="196678"/>
                </a:cubicBezTo>
                <a:cubicBezTo>
                  <a:pt x="2614498" y="193860"/>
                  <a:pt x="2617001" y="195509"/>
                  <a:pt x="2612362" y="201626"/>
                </a:cubicBezTo>
                <a:cubicBezTo>
                  <a:pt x="2607723" y="207742"/>
                  <a:pt x="2599531" y="214636"/>
                  <a:pt x="2587786" y="222308"/>
                </a:cubicBezTo>
                <a:cubicBezTo>
                  <a:pt x="2576041" y="229980"/>
                  <a:pt x="2565093" y="237125"/>
                  <a:pt x="2554940" y="243743"/>
                </a:cubicBezTo>
                <a:cubicBezTo>
                  <a:pt x="2544787" y="250361"/>
                  <a:pt x="2537273" y="256319"/>
                  <a:pt x="2532397" y="261618"/>
                </a:cubicBezTo>
                <a:cubicBezTo>
                  <a:pt x="2527521" y="266917"/>
                  <a:pt x="2519842" y="264217"/>
                  <a:pt x="2509359" y="253519"/>
                </a:cubicBezTo>
                <a:cubicBezTo>
                  <a:pt x="2498877" y="242821"/>
                  <a:pt x="2498561" y="237193"/>
                  <a:pt x="2508413" y="236634"/>
                </a:cubicBezTo>
                <a:cubicBezTo>
                  <a:pt x="2518265" y="236074"/>
                  <a:pt x="2534039" y="229528"/>
                  <a:pt x="2555736" y="216995"/>
                </a:cubicBezTo>
                <a:lnTo>
                  <a:pt x="2555736" y="172382"/>
                </a:lnTo>
                <a:cubicBezTo>
                  <a:pt x="2553599" y="174160"/>
                  <a:pt x="2549580" y="175505"/>
                  <a:pt x="2543679" y="176415"/>
                </a:cubicBezTo>
                <a:cubicBezTo>
                  <a:pt x="2537778" y="177326"/>
                  <a:pt x="2531787" y="175677"/>
                  <a:pt x="2525707" y="171468"/>
                </a:cubicBezTo>
                <a:cubicBezTo>
                  <a:pt x="2519627" y="167259"/>
                  <a:pt x="2520348" y="163914"/>
                  <a:pt x="2527869" y="161434"/>
                </a:cubicBezTo>
                <a:cubicBezTo>
                  <a:pt x="2535390" y="158953"/>
                  <a:pt x="2544679" y="155346"/>
                  <a:pt x="2555736" y="150614"/>
                </a:cubicBezTo>
                <a:cubicBezTo>
                  <a:pt x="2555736" y="125203"/>
                  <a:pt x="2554409" y="109508"/>
                  <a:pt x="2551756" y="103528"/>
                </a:cubicBezTo>
                <a:cubicBezTo>
                  <a:pt x="2543970" y="103528"/>
                  <a:pt x="2536387" y="101724"/>
                  <a:pt x="2529009" y="98118"/>
                </a:cubicBezTo>
                <a:cubicBezTo>
                  <a:pt x="2521631" y="94511"/>
                  <a:pt x="2523087" y="91156"/>
                  <a:pt x="2533376" y="88051"/>
                </a:cubicBezTo>
                <a:cubicBezTo>
                  <a:pt x="2543665" y="84946"/>
                  <a:pt x="2553678" y="81623"/>
                  <a:pt x="2563415" y="78081"/>
                </a:cubicBezTo>
                <a:cubicBezTo>
                  <a:pt x="2573152" y="74539"/>
                  <a:pt x="2581903" y="71345"/>
                  <a:pt x="2589668" y="68498"/>
                </a:cubicBezTo>
                <a:cubicBezTo>
                  <a:pt x="2593551" y="67075"/>
                  <a:pt x="2597157" y="66690"/>
                  <a:pt x="2600488" y="67342"/>
                </a:cubicBezTo>
                <a:close/>
                <a:moveTo>
                  <a:pt x="5944422" y="51104"/>
                </a:moveTo>
                <a:cubicBezTo>
                  <a:pt x="5947286" y="51454"/>
                  <a:pt x="5950748" y="52179"/>
                  <a:pt x="5954809" y="53280"/>
                </a:cubicBezTo>
                <a:cubicBezTo>
                  <a:pt x="5971057" y="57682"/>
                  <a:pt x="5978334" y="66035"/>
                  <a:pt x="5976642" y="78339"/>
                </a:cubicBezTo>
                <a:cubicBezTo>
                  <a:pt x="5974950" y="90643"/>
                  <a:pt x="5967134" y="92357"/>
                  <a:pt x="5953196" y="83480"/>
                </a:cubicBezTo>
                <a:cubicBezTo>
                  <a:pt x="5943890" y="74173"/>
                  <a:pt x="5937770" y="65713"/>
                  <a:pt x="5934837" y="58098"/>
                </a:cubicBezTo>
                <a:cubicBezTo>
                  <a:pt x="5932638" y="52387"/>
                  <a:pt x="5935832" y="50056"/>
                  <a:pt x="5944422" y="51104"/>
                </a:cubicBezTo>
                <a:close/>
                <a:moveTo>
                  <a:pt x="4163247" y="51104"/>
                </a:moveTo>
                <a:cubicBezTo>
                  <a:pt x="4166111" y="51454"/>
                  <a:pt x="4169573" y="52179"/>
                  <a:pt x="4173635" y="53280"/>
                </a:cubicBezTo>
                <a:cubicBezTo>
                  <a:pt x="4189882" y="57682"/>
                  <a:pt x="4197160" y="66035"/>
                  <a:pt x="4195468" y="78339"/>
                </a:cubicBezTo>
                <a:cubicBezTo>
                  <a:pt x="4193776" y="90643"/>
                  <a:pt x="4185960" y="92357"/>
                  <a:pt x="4172022" y="83480"/>
                </a:cubicBezTo>
                <a:cubicBezTo>
                  <a:pt x="4162715" y="74173"/>
                  <a:pt x="4156595" y="65713"/>
                  <a:pt x="4153662" y="58098"/>
                </a:cubicBezTo>
                <a:cubicBezTo>
                  <a:pt x="4151463" y="52387"/>
                  <a:pt x="4154658" y="50056"/>
                  <a:pt x="4163247" y="51104"/>
                </a:cubicBezTo>
                <a:close/>
                <a:moveTo>
                  <a:pt x="6406328" y="46848"/>
                </a:moveTo>
                <a:cubicBezTo>
                  <a:pt x="6402435" y="50677"/>
                  <a:pt x="6397641" y="54967"/>
                  <a:pt x="6391946" y="59719"/>
                </a:cubicBezTo>
                <a:lnTo>
                  <a:pt x="6375365" y="72826"/>
                </a:lnTo>
                <a:lnTo>
                  <a:pt x="6385410" y="72499"/>
                </a:lnTo>
                <a:cubicBezTo>
                  <a:pt x="6396144" y="74414"/>
                  <a:pt x="6404044" y="77934"/>
                  <a:pt x="6409114" y="83061"/>
                </a:cubicBezTo>
                <a:cubicBezTo>
                  <a:pt x="6414184" y="88187"/>
                  <a:pt x="6416266" y="92256"/>
                  <a:pt x="6415362" y="95268"/>
                </a:cubicBezTo>
                <a:cubicBezTo>
                  <a:pt x="6417586" y="91582"/>
                  <a:pt x="6423102" y="84889"/>
                  <a:pt x="6431915" y="75188"/>
                </a:cubicBezTo>
                <a:cubicBezTo>
                  <a:pt x="6440727" y="65487"/>
                  <a:pt x="6445993" y="58786"/>
                  <a:pt x="6447714" y="55087"/>
                </a:cubicBezTo>
                <a:cubicBezTo>
                  <a:pt x="6449435" y="51387"/>
                  <a:pt x="6448072" y="49537"/>
                  <a:pt x="6443627" y="49537"/>
                </a:cubicBezTo>
                <a:cubicBezTo>
                  <a:pt x="6437720" y="49537"/>
                  <a:pt x="6431388" y="49989"/>
                  <a:pt x="6424634" y="50892"/>
                </a:cubicBezTo>
                <a:cubicBezTo>
                  <a:pt x="6417879" y="51795"/>
                  <a:pt x="6411778" y="50447"/>
                  <a:pt x="6406328" y="46848"/>
                </a:cubicBezTo>
                <a:close/>
                <a:moveTo>
                  <a:pt x="1899502" y="44252"/>
                </a:moveTo>
                <a:cubicBezTo>
                  <a:pt x="1905390" y="43480"/>
                  <a:pt x="1913291" y="46246"/>
                  <a:pt x="1923208" y="52548"/>
                </a:cubicBezTo>
                <a:cubicBezTo>
                  <a:pt x="1936228" y="61368"/>
                  <a:pt x="1940265" y="68319"/>
                  <a:pt x="1935318" y="73403"/>
                </a:cubicBezTo>
                <a:cubicBezTo>
                  <a:pt x="1930370" y="78486"/>
                  <a:pt x="1927897" y="93454"/>
                  <a:pt x="1927897" y="118305"/>
                </a:cubicBezTo>
                <a:lnTo>
                  <a:pt x="1927897" y="238440"/>
                </a:lnTo>
                <a:cubicBezTo>
                  <a:pt x="1927897" y="249167"/>
                  <a:pt x="1921838" y="262883"/>
                  <a:pt x="1909721" y="279590"/>
                </a:cubicBezTo>
                <a:cubicBezTo>
                  <a:pt x="1897603" y="296296"/>
                  <a:pt x="1889343" y="299189"/>
                  <a:pt x="1884941" y="288269"/>
                </a:cubicBezTo>
                <a:cubicBezTo>
                  <a:pt x="1880538" y="277349"/>
                  <a:pt x="1872397" y="265848"/>
                  <a:pt x="1860516" y="253767"/>
                </a:cubicBezTo>
                <a:cubicBezTo>
                  <a:pt x="1848635" y="241685"/>
                  <a:pt x="1847810" y="236788"/>
                  <a:pt x="1858042" y="239075"/>
                </a:cubicBezTo>
                <a:cubicBezTo>
                  <a:pt x="1868274" y="241362"/>
                  <a:pt x="1876082" y="242717"/>
                  <a:pt x="1881467" y="243140"/>
                </a:cubicBezTo>
                <a:cubicBezTo>
                  <a:pt x="1886851" y="243563"/>
                  <a:pt x="1890964" y="243460"/>
                  <a:pt x="1893803" y="242829"/>
                </a:cubicBezTo>
                <a:cubicBezTo>
                  <a:pt x="1896642" y="242198"/>
                  <a:pt x="1898284" y="223760"/>
                  <a:pt x="1898729" y="187515"/>
                </a:cubicBezTo>
                <a:cubicBezTo>
                  <a:pt x="1899173" y="151270"/>
                  <a:pt x="1899396" y="121898"/>
                  <a:pt x="1899396" y="99398"/>
                </a:cubicBezTo>
                <a:cubicBezTo>
                  <a:pt x="1899396" y="78762"/>
                  <a:pt x="1898973" y="68444"/>
                  <a:pt x="1898127" y="68444"/>
                </a:cubicBezTo>
                <a:cubicBezTo>
                  <a:pt x="1895015" y="68444"/>
                  <a:pt x="1887217" y="70244"/>
                  <a:pt x="1874734" y="73844"/>
                </a:cubicBezTo>
                <a:cubicBezTo>
                  <a:pt x="1862251" y="77443"/>
                  <a:pt x="1851316" y="76529"/>
                  <a:pt x="1841931" y="71101"/>
                </a:cubicBezTo>
                <a:cubicBezTo>
                  <a:pt x="1832545" y="65673"/>
                  <a:pt x="1832624" y="62296"/>
                  <a:pt x="1842167" y="60970"/>
                </a:cubicBezTo>
                <a:cubicBezTo>
                  <a:pt x="1851711" y="59643"/>
                  <a:pt x="1861269" y="57894"/>
                  <a:pt x="1870841" y="55721"/>
                </a:cubicBezTo>
                <a:cubicBezTo>
                  <a:pt x="1880413" y="53549"/>
                  <a:pt x="1888228" y="50376"/>
                  <a:pt x="1894287" y="46203"/>
                </a:cubicBezTo>
                <a:cubicBezTo>
                  <a:pt x="1895802" y="45159"/>
                  <a:pt x="1897540" y="44509"/>
                  <a:pt x="1899502" y="44252"/>
                </a:cubicBezTo>
                <a:close/>
                <a:moveTo>
                  <a:pt x="3638804" y="42654"/>
                </a:moveTo>
                <a:cubicBezTo>
                  <a:pt x="3648276" y="42654"/>
                  <a:pt x="3656866" y="43618"/>
                  <a:pt x="3664574" y="45547"/>
                </a:cubicBezTo>
                <a:cubicBezTo>
                  <a:pt x="3672281" y="47475"/>
                  <a:pt x="3680452" y="51559"/>
                  <a:pt x="3689085" y="57797"/>
                </a:cubicBezTo>
                <a:cubicBezTo>
                  <a:pt x="3697717" y="64035"/>
                  <a:pt x="3703894" y="72782"/>
                  <a:pt x="3707616" y="84039"/>
                </a:cubicBezTo>
                <a:cubicBezTo>
                  <a:pt x="3711337" y="95296"/>
                  <a:pt x="3711054" y="108586"/>
                  <a:pt x="3706766" y="123909"/>
                </a:cubicBezTo>
                <a:cubicBezTo>
                  <a:pt x="3702478" y="139231"/>
                  <a:pt x="3692024" y="149933"/>
                  <a:pt x="3675404" y="156013"/>
                </a:cubicBezTo>
                <a:cubicBezTo>
                  <a:pt x="3689988" y="159196"/>
                  <a:pt x="3700607" y="165779"/>
                  <a:pt x="3707261" y="175759"/>
                </a:cubicBezTo>
                <a:cubicBezTo>
                  <a:pt x="3713914" y="185740"/>
                  <a:pt x="3717242" y="197718"/>
                  <a:pt x="3717242" y="211692"/>
                </a:cubicBezTo>
                <a:cubicBezTo>
                  <a:pt x="3717242" y="225667"/>
                  <a:pt x="3715101" y="236945"/>
                  <a:pt x="3710821" y="245528"/>
                </a:cubicBezTo>
                <a:cubicBezTo>
                  <a:pt x="3706540" y="254111"/>
                  <a:pt x="3701740" y="261295"/>
                  <a:pt x="3696420" y="267081"/>
                </a:cubicBezTo>
                <a:cubicBezTo>
                  <a:pt x="3691099" y="272868"/>
                  <a:pt x="3683926" y="277428"/>
                  <a:pt x="3674899" y="280762"/>
                </a:cubicBezTo>
                <a:cubicBezTo>
                  <a:pt x="3665871" y="284096"/>
                  <a:pt x="3654557" y="285763"/>
                  <a:pt x="3640955" y="285763"/>
                </a:cubicBezTo>
                <a:cubicBezTo>
                  <a:pt x="3627353" y="285763"/>
                  <a:pt x="3615573" y="284100"/>
                  <a:pt x="3605614" y="280773"/>
                </a:cubicBezTo>
                <a:cubicBezTo>
                  <a:pt x="3595655" y="277446"/>
                  <a:pt x="3587294" y="272405"/>
                  <a:pt x="3580533" y="265651"/>
                </a:cubicBezTo>
                <a:cubicBezTo>
                  <a:pt x="3573771" y="258897"/>
                  <a:pt x="3569193" y="250970"/>
                  <a:pt x="3566798" y="241871"/>
                </a:cubicBezTo>
                <a:cubicBezTo>
                  <a:pt x="3564404" y="232772"/>
                  <a:pt x="3563206" y="222666"/>
                  <a:pt x="3563206" y="211553"/>
                </a:cubicBezTo>
                <a:cubicBezTo>
                  <a:pt x="3563206" y="200425"/>
                  <a:pt x="3566017" y="189472"/>
                  <a:pt x="3571638" y="178696"/>
                </a:cubicBezTo>
                <a:cubicBezTo>
                  <a:pt x="3577259" y="167919"/>
                  <a:pt x="3586150" y="160071"/>
                  <a:pt x="3598311" y="155152"/>
                </a:cubicBezTo>
                <a:cubicBezTo>
                  <a:pt x="3588144" y="150578"/>
                  <a:pt x="3581110" y="144143"/>
                  <a:pt x="3577209" y="135847"/>
                </a:cubicBezTo>
                <a:cubicBezTo>
                  <a:pt x="3573309" y="127551"/>
                  <a:pt x="3571125" y="118234"/>
                  <a:pt x="3570660" y="107894"/>
                </a:cubicBezTo>
                <a:cubicBezTo>
                  <a:pt x="3570193" y="97555"/>
                  <a:pt x="3571588" y="88650"/>
                  <a:pt x="3574843" y="81179"/>
                </a:cubicBezTo>
                <a:cubicBezTo>
                  <a:pt x="3578098" y="73707"/>
                  <a:pt x="3583060" y="66638"/>
                  <a:pt x="3589728" y="59969"/>
                </a:cubicBezTo>
                <a:cubicBezTo>
                  <a:pt x="3596397" y="53301"/>
                  <a:pt x="3603875" y="48748"/>
                  <a:pt x="3612164" y="46310"/>
                </a:cubicBezTo>
                <a:cubicBezTo>
                  <a:pt x="3620452" y="43872"/>
                  <a:pt x="3629332" y="42654"/>
                  <a:pt x="3638804" y="42654"/>
                </a:cubicBezTo>
                <a:close/>
                <a:moveTo>
                  <a:pt x="1344593" y="42654"/>
                </a:moveTo>
                <a:lnTo>
                  <a:pt x="1371545" y="42654"/>
                </a:lnTo>
                <a:lnTo>
                  <a:pt x="1371545" y="200582"/>
                </a:lnTo>
                <a:lnTo>
                  <a:pt x="1403940" y="200582"/>
                </a:lnTo>
                <a:lnTo>
                  <a:pt x="1403940" y="230417"/>
                </a:lnTo>
                <a:lnTo>
                  <a:pt x="1371545" y="230417"/>
                </a:lnTo>
                <a:lnTo>
                  <a:pt x="1371545" y="281698"/>
                </a:lnTo>
                <a:lnTo>
                  <a:pt x="1337646" y="281698"/>
                </a:lnTo>
                <a:lnTo>
                  <a:pt x="1337646" y="230417"/>
                </a:lnTo>
                <a:lnTo>
                  <a:pt x="1233708" y="230417"/>
                </a:lnTo>
                <a:lnTo>
                  <a:pt x="1233708" y="202819"/>
                </a:lnTo>
                <a:close/>
                <a:moveTo>
                  <a:pt x="1144060" y="40010"/>
                </a:moveTo>
                <a:cubicBezTo>
                  <a:pt x="1148444" y="40019"/>
                  <a:pt x="1152583" y="40503"/>
                  <a:pt x="1156477" y="41460"/>
                </a:cubicBezTo>
                <a:cubicBezTo>
                  <a:pt x="1164263" y="43374"/>
                  <a:pt x="1172254" y="46984"/>
                  <a:pt x="1180450" y="52290"/>
                </a:cubicBezTo>
                <a:cubicBezTo>
                  <a:pt x="1188645" y="57596"/>
                  <a:pt x="1195306" y="65379"/>
                  <a:pt x="1200433" y="75640"/>
                </a:cubicBezTo>
                <a:cubicBezTo>
                  <a:pt x="1205559" y="85900"/>
                  <a:pt x="1207424" y="98283"/>
                  <a:pt x="1206026" y="112788"/>
                </a:cubicBezTo>
                <a:cubicBezTo>
                  <a:pt x="1204627" y="127293"/>
                  <a:pt x="1197497" y="144419"/>
                  <a:pt x="1184634" y="164165"/>
                </a:cubicBezTo>
                <a:cubicBezTo>
                  <a:pt x="1171771" y="183912"/>
                  <a:pt x="1147657" y="212700"/>
                  <a:pt x="1112294" y="250529"/>
                </a:cubicBezTo>
                <a:lnTo>
                  <a:pt x="1209478" y="250529"/>
                </a:lnTo>
                <a:lnTo>
                  <a:pt x="1209478" y="281698"/>
                </a:lnTo>
                <a:lnTo>
                  <a:pt x="1064886" y="281698"/>
                </a:lnTo>
                <a:lnTo>
                  <a:pt x="1064886" y="271997"/>
                </a:lnTo>
                <a:cubicBezTo>
                  <a:pt x="1065818" y="258029"/>
                  <a:pt x="1072231" y="245553"/>
                  <a:pt x="1084127" y="234569"/>
                </a:cubicBezTo>
                <a:cubicBezTo>
                  <a:pt x="1096022" y="223584"/>
                  <a:pt x="1110907" y="206702"/>
                  <a:pt x="1128782" y="183923"/>
                </a:cubicBezTo>
                <a:cubicBezTo>
                  <a:pt x="1146657" y="161143"/>
                  <a:pt x="1158247" y="143601"/>
                  <a:pt x="1163553" y="131298"/>
                </a:cubicBezTo>
                <a:cubicBezTo>
                  <a:pt x="1168859" y="118994"/>
                  <a:pt x="1170878" y="108722"/>
                  <a:pt x="1169608" y="100484"/>
                </a:cubicBezTo>
                <a:cubicBezTo>
                  <a:pt x="1168339" y="92246"/>
                  <a:pt x="1164532" y="85520"/>
                  <a:pt x="1158187" y="80307"/>
                </a:cubicBezTo>
                <a:cubicBezTo>
                  <a:pt x="1151841" y="75095"/>
                  <a:pt x="1144413" y="72922"/>
                  <a:pt x="1135902" y="73790"/>
                </a:cubicBezTo>
                <a:cubicBezTo>
                  <a:pt x="1127391" y="74657"/>
                  <a:pt x="1119192" y="77995"/>
                  <a:pt x="1111305" y="83803"/>
                </a:cubicBezTo>
                <a:cubicBezTo>
                  <a:pt x="1103418" y="89611"/>
                  <a:pt x="1096972" y="99340"/>
                  <a:pt x="1091967" y="112992"/>
                </a:cubicBezTo>
                <a:lnTo>
                  <a:pt x="1059487" y="108174"/>
                </a:lnTo>
                <a:cubicBezTo>
                  <a:pt x="1066857" y="84470"/>
                  <a:pt x="1076458" y="67649"/>
                  <a:pt x="1088289" y="57711"/>
                </a:cubicBezTo>
                <a:cubicBezTo>
                  <a:pt x="1100119" y="47773"/>
                  <a:pt x="1114080" y="42338"/>
                  <a:pt x="1130169" y="41406"/>
                </a:cubicBezTo>
                <a:cubicBezTo>
                  <a:pt x="1135045" y="40467"/>
                  <a:pt x="1139675" y="40002"/>
                  <a:pt x="1144060" y="40010"/>
                </a:cubicBezTo>
                <a:close/>
                <a:moveTo>
                  <a:pt x="2725300" y="39236"/>
                </a:moveTo>
                <a:cubicBezTo>
                  <a:pt x="2727149" y="38761"/>
                  <a:pt x="2729677" y="38818"/>
                  <a:pt x="2732884" y="39405"/>
                </a:cubicBezTo>
                <a:cubicBezTo>
                  <a:pt x="2745711" y="41757"/>
                  <a:pt x="2755186" y="44973"/>
                  <a:pt x="2761310" y="49053"/>
                </a:cubicBezTo>
                <a:cubicBezTo>
                  <a:pt x="2767433" y="53133"/>
                  <a:pt x="2770201" y="60084"/>
                  <a:pt x="2769613" y="69907"/>
                </a:cubicBezTo>
                <a:cubicBezTo>
                  <a:pt x="2769025" y="79730"/>
                  <a:pt x="2764070" y="82473"/>
                  <a:pt x="2754749" y="78135"/>
                </a:cubicBezTo>
                <a:cubicBezTo>
                  <a:pt x="2745428" y="73797"/>
                  <a:pt x="2736171" y="67039"/>
                  <a:pt x="2726979" y="57861"/>
                </a:cubicBezTo>
                <a:cubicBezTo>
                  <a:pt x="2720311" y="46870"/>
                  <a:pt x="2719751" y="40661"/>
                  <a:pt x="2725300" y="39236"/>
                </a:cubicBezTo>
                <a:close/>
                <a:moveTo>
                  <a:pt x="7407995" y="34695"/>
                </a:moveTo>
                <a:cubicBezTo>
                  <a:pt x="7433980" y="30995"/>
                  <a:pt x="7454608" y="43815"/>
                  <a:pt x="7469880" y="73155"/>
                </a:cubicBezTo>
                <a:cubicBezTo>
                  <a:pt x="7478972" y="105119"/>
                  <a:pt x="7466532" y="136840"/>
                  <a:pt x="7432560" y="168317"/>
                </a:cubicBezTo>
                <a:cubicBezTo>
                  <a:pt x="7422436" y="183517"/>
                  <a:pt x="7417374" y="201514"/>
                  <a:pt x="7417374" y="222308"/>
                </a:cubicBezTo>
                <a:lnTo>
                  <a:pt x="7384936" y="222308"/>
                </a:lnTo>
                <a:cubicBezTo>
                  <a:pt x="7383961" y="185798"/>
                  <a:pt x="7398910" y="152550"/>
                  <a:pt x="7429785" y="122564"/>
                </a:cubicBezTo>
                <a:cubicBezTo>
                  <a:pt x="7436711" y="112211"/>
                  <a:pt x="7439737" y="101205"/>
                  <a:pt x="7438862" y="89546"/>
                </a:cubicBezTo>
                <a:cubicBezTo>
                  <a:pt x="7434144" y="73671"/>
                  <a:pt x="7425190" y="66186"/>
                  <a:pt x="7411996" y="67089"/>
                </a:cubicBezTo>
                <a:lnTo>
                  <a:pt x="7406704" y="67089"/>
                </a:lnTo>
                <a:cubicBezTo>
                  <a:pt x="7390428" y="67864"/>
                  <a:pt x="7382742" y="81809"/>
                  <a:pt x="7383646" y="108927"/>
                </a:cubicBezTo>
                <a:lnTo>
                  <a:pt x="7349831" y="108927"/>
                </a:lnTo>
                <a:cubicBezTo>
                  <a:pt x="7348870" y="71814"/>
                  <a:pt x="7360608" y="49028"/>
                  <a:pt x="7385044" y="40567"/>
                </a:cubicBezTo>
                <a:cubicBezTo>
                  <a:pt x="7389016" y="37584"/>
                  <a:pt x="7396666" y="35627"/>
                  <a:pt x="7407995" y="34695"/>
                </a:cubicBezTo>
                <a:close/>
                <a:moveTo>
                  <a:pt x="2018743" y="32520"/>
                </a:moveTo>
                <a:cubicBezTo>
                  <a:pt x="2024782" y="31446"/>
                  <a:pt x="2034201" y="34028"/>
                  <a:pt x="2046999" y="40266"/>
                </a:cubicBezTo>
                <a:cubicBezTo>
                  <a:pt x="2063878" y="48770"/>
                  <a:pt x="2069392" y="56736"/>
                  <a:pt x="2063541" y="64164"/>
                </a:cubicBezTo>
                <a:cubicBezTo>
                  <a:pt x="2057690" y="71592"/>
                  <a:pt x="2055206" y="89198"/>
                  <a:pt x="2056087" y="116982"/>
                </a:cubicBezTo>
                <a:cubicBezTo>
                  <a:pt x="2056969" y="144767"/>
                  <a:pt x="2058095" y="170565"/>
                  <a:pt x="2059465" y="194377"/>
                </a:cubicBezTo>
                <a:cubicBezTo>
                  <a:pt x="2060834" y="218188"/>
                  <a:pt x="2061519" y="234676"/>
                  <a:pt x="2061519" y="243840"/>
                </a:cubicBezTo>
                <a:cubicBezTo>
                  <a:pt x="2061519" y="254322"/>
                  <a:pt x="2059379" y="264325"/>
                  <a:pt x="2055098" y="273846"/>
                </a:cubicBezTo>
                <a:cubicBezTo>
                  <a:pt x="2050817" y="283368"/>
                  <a:pt x="2043708" y="292456"/>
                  <a:pt x="2033770" y="301111"/>
                </a:cubicBezTo>
                <a:cubicBezTo>
                  <a:pt x="2023833" y="309765"/>
                  <a:pt x="2017003" y="308091"/>
                  <a:pt x="2013282" y="296088"/>
                </a:cubicBezTo>
                <a:cubicBezTo>
                  <a:pt x="2009561" y="284085"/>
                  <a:pt x="2001795" y="269437"/>
                  <a:pt x="1989986" y="252143"/>
                </a:cubicBezTo>
                <a:cubicBezTo>
                  <a:pt x="1978177" y="234848"/>
                  <a:pt x="1977872" y="228334"/>
                  <a:pt x="1989072" y="232600"/>
                </a:cubicBezTo>
                <a:cubicBezTo>
                  <a:pt x="2000272" y="236867"/>
                  <a:pt x="2008915" y="241140"/>
                  <a:pt x="2015003" y="245421"/>
                </a:cubicBezTo>
                <a:cubicBezTo>
                  <a:pt x="2021090" y="249701"/>
                  <a:pt x="2025166" y="250612"/>
                  <a:pt x="2027231" y="248152"/>
                </a:cubicBezTo>
                <a:cubicBezTo>
                  <a:pt x="2029296" y="245693"/>
                  <a:pt x="2030329" y="231658"/>
                  <a:pt x="2030329" y="206046"/>
                </a:cubicBezTo>
                <a:cubicBezTo>
                  <a:pt x="2030329" y="179086"/>
                  <a:pt x="2030110" y="147979"/>
                  <a:pt x="2029673" y="112723"/>
                </a:cubicBezTo>
                <a:cubicBezTo>
                  <a:pt x="2029235" y="77468"/>
                  <a:pt x="2026597" y="59475"/>
                  <a:pt x="2021757" y="58743"/>
                </a:cubicBezTo>
                <a:cubicBezTo>
                  <a:pt x="2016917" y="58012"/>
                  <a:pt x="2006962" y="59894"/>
                  <a:pt x="1991890" y="64390"/>
                </a:cubicBezTo>
                <a:cubicBezTo>
                  <a:pt x="1976818" y="68885"/>
                  <a:pt x="1964608" y="68075"/>
                  <a:pt x="1955258" y="61959"/>
                </a:cubicBezTo>
                <a:cubicBezTo>
                  <a:pt x="1945908" y="55843"/>
                  <a:pt x="1946496" y="52462"/>
                  <a:pt x="1957022" y="51817"/>
                </a:cubicBezTo>
                <a:cubicBezTo>
                  <a:pt x="1967547" y="51172"/>
                  <a:pt x="1978385" y="49347"/>
                  <a:pt x="1989535" y="46343"/>
                </a:cubicBezTo>
                <a:cubicBezTo>
                  <a:pt x="2000684" y="43338"/>
                  <a:pt x="2008783" y="39495"/>
                  <a:pt x="2013830" y="34813"/>
                </a:cubicBezTo>
                <a:cubicBezTo>
                  <a:pt x="2015092" y="33643"/>
                  <a:pt x="2016730" y="32878"/>
                  <a:pt x="2018743" y="32520"/>
                </a:cubicBezTo>
                <a:close/>
                <a:moveTo>
                  <a:pt x="2314239" y="21262"/>
                </a:moveTo>
                <a:cubicBezTo>
                  <a:pt x="2322915" y="23205"/>
                  <a:pt x="2331143" y="28073"/>
                  <a:pt x="2338923" y="35867"/>
                </a:cubicBezTo>
                <a:cubicBezTo>
                  <a:pt x="2346702" y="43661"/>
                  <a:pt x="2345648" y="49135"/>
                  <a:pt x="2335760" y="52290"/>
                </a:cubicBezTo>
                <a:cubicBezTo>
                  <a:pt x="2325873" y="55445"/>
                  <a:pt x="2317090" y="58223"/>
                  <a:pt x="2309410" y="60625"/>
                </a:cubicBezTo>
                <a:cubicBezTo>
                  <a:pt x="2301731" y="63027"/>
                  <a:pt x="2290714" y="67620"/>
                  <a:pt x="2276360" y="74403"/>
                </a:cubicBezTo>
                <a:cubicBezTo>
                  <a:pt x="2290757" y="81759"/>
                  <a:pt x="2296346" y="88022"/>
                  <a:pt x="2293127" y="93192"/>
                </a:cubicBezTo>
                <a:cubicBezTo>
                  <a:pt x="2289908" y="98362"/>
                  <a:pt x="2287466" y="106704"/>
                  <a:pt x="2285803" y="118219"/>
                </a:cubicBezTo>
                <a:cubicBezTo>
                  <a:pt x="2298092" y="114821"/>
                  <a:pt x="2309156" y="111271"/>
                  <a:pt x="2318993" y="107572"/>
                </a:cubicBezTo>
                <a:cubicBezTo>
                  <a:pt x="2328831" y="103872"/>
                  <a:pt x="2337682" y="105478"/>
                  <a:pt x="2345548" y="112390"/>
                </a:cubicBezTo>
                <a:cubicBezTo>
                  <a:pt x="2353413" y="119302"/>
                  <a:pt x="2352055" y="124730"/>
                  <a:pt x="2341471" y="128673"/>
                </a:cubicBezTo>
                <a:cubicBezTo>
                  <a:pt x="2330888" y="132617"/>
                  <a:pt x="2311758" y="137937"/>
                  <a:pt x="2284082" y="144634"/>
                </a:cubicBezTo>
                <a:cubicBezTo>
                  <a:pt x="2282533" y="160236"/>
                  <a:pt x="2281759" y="172576"/>
                  <a:pt x="2281759" y="181653"/>
                </a:cubicBezTo>
                <a:cubicBezTo>
                  <a:pt x="2311931" y="173809"/>
                  <a:pt x="2331523" y="168026"/>
                  <a:pt x="2340536" y="164305"/>
                </a:cubicBezTo>
                <a:cubicBezTo>
                  <a:pt x="2349549" y="160584"/>
                  <a:pt x="2359103" y="163570"/>
                  <a:pt x="2369198" y="173264"/>
                </a:cubicBezTo>
                <a:cubicBezTo>
                  <a:pt x="2379294" y="182958"/>
                  <a:pt x="2375902" y="188605"/>
                  <a:pt x="2359024" y="190204"/>
                </a:cubicBezTo>
                <a:cubicBezTo>
                  <a:pt x="2342146" y="191803"/>
                  <a:pt x="2315874" y="196839"/>
                  <a:pt x="2280210" y="205315"/>
                </a:cubicBezTo>
                <a:cubicBezTo>
                  <a:pt x="2279421" y="225204"/>
                  <a:pt x="2283042" y="240011"/>
                  <a:pt x="2291073" y="249733"/>
                </a:cubicBezTo>
                <a:cubicBezTo>
                  <a:pt x="2299103" y="259456"/>
                  <a:pt x="2309894" y="265167"/>
                  <a:pt x="2323446" y="266866"/>
                </a:cubicBezTo>
                <a:cubicBezTo>
                  <a:pt x="2336997" y="268566"/>
                  <a:pt x="2352503" y="268544"/>
                  <a:pt x="2369962" y="266802"/>
                </a:cubicBezTo>
                <a:cubicBezTo>
                  <a:pt x="2387421" y="265059"/>
                  <a:pt x="2401170" y="261679"/>
                  <a:pt x="2411208" y="256660"/>
                </a:cubicBezTo>
                <a:cubicBezTo>
                  <a:pt x="2421246" y="251641"/>
                  <a:pt x="2430298" y="236763"/>
                  <a:pt x="2438365" y="212026"/>
                </a:cubicBezTo>
                <a:cubicBezTo>
                  <a:pt x="2446431" y="187289"/>
                  <a:pt x="2450464" y="187992"/>
                  <a:pt x="2450464" y="214134"/>
                </a:cubicBezTo>
                <a:cubicBezTo>
                  <a:pt x="2450464" y="236490"/>
                  <a:pt x="2452490" y="252422"/>
                  <a:pt x="2456541" y="261930"/>
                </a:cubicBezTo>
                <a:cubicBezTo>
                  <a:pt x="2460592" y="271437"/>
                  <a:pt x="2451948" y="279583"/>
                  <a:pt x="2430610" y="286365"/>
                </a:cubicBezTo>
                <a:cubicBezTo>
                  <a:pt x="2409272" y="293148"/>
                  <a:pt x="2383158" y="296766"/>
                  <a:pt x="2352270" y="297217"/>
                </a:cubicBezTo>
                <a:cubicBezTo>
                  <a:pt x="2321381" y="297669"/>
                  <a:pt x="2299017" y="292650"/>
                  <a:pt x="2285179" y="282160"/>
                </a:cubicBezTo>
                <a:cubicBezTo>
                  <a:pt x="2271341" y="271670"/>
                  <a:pt x="2263009" y="260040"/>
                  <a:pt x="2260184" y="247270"/>
                </a:cubicBezTo>
                <a:cubicBezTo>
                  <a:pt x="2257359" y="234500"/>
                  <a:pt x="2256398" y="221684"/>
                  <a:pt x="2257302" y="208821"/>
                </a:cubicBezTo>
                <a:cubicBezTo>
                  <a:pt x="2232966" y="215890"/>
                  <a:pt x="2213586" y="221705"/>
                  <a:pt x="2199159" y="226266"/>
                </a:cubicBezTo>
                <a:cubicBezTo>
                  <a:pt x="2184733" y="230826"/>
                  <a:pt x="2173759" y="231650"/>
                  <a:pt x="2166238" y="228739"/>
                </a:cubicBezTo>
                <a:cubicBezTo>
                  <a:pt x="2158716" y="225828"/>
                  <a:pt x="2152665" y="220859"/>
                  <a:pt x="2148083" y="213833"/>
                </a:cubicBezTo>
                <a:cubicBezTo>
                  <a:pt x="2143501" y="206806"/>
                  <a:pt x="2147534" y="203293"/>
                  <a:pt x="2160183" y="203293"/>
                </a:cubicBezTo>
                <a:cubicBezTo>
                  <a:pt x="2169891" y="203293"/>
                  <a:pt x="2183288" y="201758"/>
                  <a:pt x="2200375" y="198689"/>
                </a:cubicBezTo>
                <a:cubicBezTo>
                  <a:pt x="2217461" y="195621"/>
                  <a:pt x="2236472" y="191577"/>
                  <a:pt x="2257409" y="186558"/>
                </a:cubicBezTo>
                <a:lnTo>
                  <a:pt x="2259990" y="149431"/>
                </a:lnTo>
                <a:cubicBezTo>
                  <a:pt x="2249622" y="153030"/>
                  <a:pt x="2239749" y="154830"/>
                  <a:pt x="2230371" y="154830"/>
                </a:cubicBezTo>
                <a:cubicBezTo>
                  <a:pt x="2221523" y="154830"/>
                  <a:pt x="2213001" y="151869"/>
                  <a:pt x="2204806" y="145946"/>
                </a:cubicBezTo>
                <a:cubicBezTo>
                  <a:pt x="2196610" y="140024"/>
                  <a:pt x="2198887" y="136191"/>
                  <a:pt x="2211635" y="134449"/>
                </a:cubicBezTo>
                <a:cubicBezTo>
                  <a:pt x="2224384" y="132706"/>
                  <a:pt x="2240983" y="129376"/>
                  <a:pt x="2261432" y="124457"/>
                </a:cubicBezTo>
                <a:cubicBezTo>
                  <a:pt x="2262278" y="106403"/>
                  <a:pt x="2261353" y="92679"/>
                  <a:pt x="2258657" y="83287"/>
                </a:cubicBezTo>
                <a:cubicBezTo>
                  <a:pt x="2238294" y="90485"/>
                  <a:pt x="2224427" y="93694"/>
                  <a:pt x="2217056" y="92912"/>
                </a:cubicBezTo>
                <a:cubicBezTo>
                  <a:pt x="2209685" y="92131"/>
                  <a:pt x="2213654" y="87284"/>
                  <a:pt x="2228962" y="78371"/>
                </a:cubicBezTo>
                <a:cubicBezTo>
                  <a:pt x="2244270" y="69459"/>
                  <a:pt x="2259381" y="60615"/>
                  <a:pt x="2274295" y="51838"/>
                </a:cubicBezTo>
                <a:cubicBezTo>
                  <a:pt x="2289209" y="43062"/>
                  <a:pt x="2297426" y="35286"/>
                  <a:pt x="2298946" y="28511"/>
                </a:cubicBezTo>
                <a:cubicBezTo>
                  <a:pt x="2300466" y="21735"/>
                  <a:pt x="2305563" y="19318"/>
                  <a:pt x="2314239" y="21262"/>
                </a:cubicBezTo>
                <a:close/>
                <a:moveTo>
                  <a:pt x="7046578" y="17734"/>
                </a:moveTo>
                <a:cubicBezTo>
                  <a:pt x="7048382" y="17132"/>
                  <a:pt x="7051311" y="17680"/>
                  <a:pt x="7055366" y="19379"/>
                </a:cubicBezTo>
                <a:cubicBezTo>
                  <a:pt x="7063474" y="22778"/>
                  <a:pt x="7069798" y="26485"/>
                  <a:pt x="7074338" y="30500"/>
                </a:cubicBezTo>
                <a:cubicBezTo>
                  <a:pt x="7078876" y="34515"/>
                  <a:pt x="7078919" y="38502"/>
                  <a:pt x="7074466" y="42460"/>
                </a:cubicBezTo>
                <a:cubicBezTo>
                  <a:pt x="7070014" y="46418"/>
                  <a:pt x="7064598" y="51437"/>
                  <a:pt x="7058216" y="57517"/>
                </a:cubicBezTo>
                <a:cubicBezTo>
                  <a:pt x="7062188" y="57517"/>
                  <a:pt x="7071918" y="55262"/>
                  <a:pt x="7087405" y="50752"/>
                </a:cubicBezTo>
                <a:cubicBezTo>
                  <a:pt x="7102892" y="46242"/>
                  <a:pt x="7112246" y="48192"/>
                  <a:pt x="7115465" y="56603"/>
                </a:cubicBezTo>
                <a:cubicBezTo>
                  <a:pt x="7118684" y="65014"/>
                  <a:pt x="7110959" y="70215"/>
                  <a:pt x="7092288" y="72209"/>
                </a:cubicBezTo>
                <a:cubicBezTo>
                  <a:pt x="7073617" y="74202"/>
                  <a:pt x="7059922" y="73399"/>
                  <a:pt x="7051204" y="69800"/>
                </a:cubicBezTo>
                <a:cubicBezTo>
                  <a:pt x="7033250" y="89976"/>
                  <a:pt x="7015504" y="103793"/>
                  <a:pt x="6997966" y="111250"/>
                </a:cubicBezTo>
                <a:cubicBezTo>
                  <a:pt x="6980428" y="118707"/>
                  <a:pt x="6976498" y="117678"/>
                  <a:pt x="6986178" y="108163"/>
                </a:cubicBezTo>
                <a:cubicBezTo>
                  <a:pt x="6995858" y="98648"/>
                  <a:pt x="7004712" y="88983"/>
                  <a:pt x="7012743" y="79167"/>
                </a:cubicBezTo>
                <a:cubicBezTo>
                  <a:pt x="7020774" y="69351"/>
                  <a:pt x="7028306" y="58987"/>
                  <a:pt x="7035339" y="48074"/>
                </a:cubicBezTo>
                <a:cubicBezTo>
                  <a:pt x="7042373" y="37161"/>
                  <a:pt x="7045442" y="28801"/>
                  <a:pt x="7044546" y="22993"/>
                </a:cubicBezTo>
                <a:cubicBezTo>
                  <a:pt x="7044098" y="20089"/>
                  <a:pt x="7044776" y="18336"/>
                  <a:pt x="7046578" y="17734"/>
                </a:cubicBezTo>
                <a:close/>
                <a:moveTo>
                  <a:pt x="4903454" y="17734"/>
                </a:moveTo>
                <a:cubicBezTo>
                  <a:pt x="4905257" y="17132"/>
                  <a:pt x="4908187" y="17680"/>
                  <a:pt x="4912241" y="19379"/>
                </a:cubicBezTo>
                <a:cubicBezTo>
                  <a:pt x="4920351" y="22778"/>
                  <a:pt x="4926675" y="26485"/>
                  <a:pt x="4931213" y="30500"/>
                </a:cubicBezTo>
                <a:cubicBezTo>
                  <a:pt x="4935752" y="34515"/>
                  <a:pt x="4935795" y="38502"/>
                  <a:pt x="4931342" y="42460"/>
                </a:cubicBezTo>
                <a:cubicBezTo>
                  <a:pt x="4926890" y="46418"/>
                  <a:pt x="4921473" y="51437"/>
                  <a:pt x="4915092" y="57517"/>
                </a:cubicBezTo>
                <a:cubicBezTo>
                  <a:pt x="4919063" y="57517"/>
                  <a:pt x="4928793" y="55262"/>
                  <a:pt x="4944281" y="50752"/>
                </a:cubicBezTo>
                <a:cubicBezTo>
                  <a:pt x="4959768" y="46242"/>
                  <a:pt x="4969121" y="48192"/>
                  <a:pt x="4972341" y="56603"/>
                </a:cubicBezTo>
                <a:cubicBezTo>
                  <a:pt x="4975561" y="65014"/>
                  <a:pt x="4967835" y="70215"/>
                  <a:pt x="4949163" y="72209"/>
                </a:cubicBezTo>
                <a:cubicBezTo>
                  <a:pt x="4930493" y="74202"/>
                  <a:pt x="4916798" y="73399"/>
                  <a:pt x="4908079" y="69800"/>
                </a:cubicBezTo>
                <a:cubicBezTo>
                  <a:pt x="4890125" y="89976"/>
                  <a:pt x="4872379" y="103793"/>
                  <a:pt x="4854841" y="111250"/>
                </a:cubicBezTo>
                <a:cubicBezTo>
                  <a:pt x="4837303" y="118707"/>
                  <a:pt x="4833374" y="117678"/>
                  <a:pt x="4843054" y="108163"/>
                </a:cubicBezTo>
                <a:cubicBezTo>
                  <a:pt x="4852733" y="98648"/>
                  <a:pt x="4861588" y="88983"/>
                  <a:pt x="4869618" y="79167"/>
                </a:cubicBezTo>
                <a:cubicBezTo>
                  <a:pt x="4877649" y="69351"/>
                  <a:pt x="4885181" y="58987"/>
                  <a:pt x="4892215" y="48074"/>
                </a:cubicBezTo>
                <a:cubicBezTo>
                  <a:pt x="4899249" y="37161"/>
                  <a:pt x="4902318" y="28801"/>
                  <a:pt x="4901421" y="22993"/>
                </a:cubicBezTo>
                <a:cubicBezTo>
                  <a:pt x="4900973" y="20089"/>
                  <a:pt x="4901651" y="18336"/>
                  <a:pt x="4903454" y="17734"/>
                </a:cubicBezTo>
                <a:close/>
                <a:moveTo>
                  <a:pt x="525725" y="15340"/>
                </a:moveTo>
                <a:cubicBezTo>
                  <a:pt x="527690" y="15315"/>
                  <a:pt x="530170" y="15715"/>
                  <a:pt x="533165" y="16540"/>
                </a:cubicBezTo>
                <a:cubicBezTo>
                  <a:pt x="545147" y="19838"/>
                  <a:pt x="553945" y="23366"/>
                  <a:pt x="559559" y="27123"/>
                </a:cubicBezTo>
                <a:cubicBezTo>
                  <a:pt x="565173" y="30880"/>
                  <a:pt x="566381" y="35989"/>
                  <a:pt x="563183" y="42449"/>
                </a:cubicBezTo>
                <a:cubicBezTo>
                  <a:pt x="559985" y="48909"/>
                  <a:pt x="557088" y="64271"/>
                  <a:pt x="554493" y="88535"/>
                </a:cubicBezTo>
                <a:cubicBezTo>
                  <a:pt x="563671" y="86800"/>
                  <a:pt x="571601" y="85240"/>
                  <a:pt x="578283" y="83857"/>
                </a:cubicBezTo>
                <a:cubicBezTo>
                  <a:pt x="584966" y="82473"/>
                  <a:pt x="591670" y="85384"/>
                  <a:pt x="598395" y="92590"/>
                </a:cubicBezTo>
                <a:cubicBezTo>
                  <a:pt x="605121" y="99796"/>
                  <a:pt x="603192" y="104535"/>
                  <a:pt x="592609" y="106808"/>
                </a:cubicBezTo>
                <a:cubicBezTo>
                  <a:pt x="582026" y="109081"/>
                  <a:pt x="568769" y="111809"/>
                  <a:pt x="552836" y="114993"/>
                </a:cubicBezTo>
                <a:cubicBezTo>
                  <a:pt x="551202" y="135456"/>
                  <a:pt x="549503" y="154077"/>
                  <a:pt x="547738" y="170855"/>
                </a:cubicBezTo>
                <a:cubicBezTo>
                  <a:pt x="582069" y="168245"/>
                  <a:pt x="606143" y="165793"/>
                  <a:pt x="619959" y="163499"/>
                </a:cubicBezTo>
                <a:cubicBezTo>
                  <a:pt x="633776" y="161204"/>
                  <a:pt x="645890" y="163764"/>
                  <a:pt x="656301" y="171178"/>
                </a:cubicBezTo>
                <a:cubicBezTo>
                  <a:pt x="666712" y="178592"/>
                  <a:pt x="671287" y="184693"/>
                  <a:pt x="670025" y="189483"/>
                </a:cubicBezTo>
                <a:cubicBezTo>
                  <a:pt x="668763" y="194273"/>
                  <a:pt x="659686" y="196219"/>
                  <a:pt x="642793" y="195323"/>
                </a:cubicBezTo>
                <a:cubicBezTo>
                  <a:pt x="625900" y="194427"/>
                  <a:pt x="606784" y="193979"/>
                  <a:pt x="585446" y="193979"/>
                </a:cubicBezTo>
                <a:cubicBezTo>
                  <a:pt x="565097" y="193979"/>
                  <a:pt x="537812" y="196226"/>
                  <a:pt x="503589" y="200722"/>
                </a:cubicBezTo>
                <a:cubicBezTo>
                  <a:pt x="469366" y="205218"/>
                  <a:pt x="444274" y="209014"/>
                  <a:pt x="428313" y="212112"/>
                </a:cubicBezTo>
                <a:cubicBezTo>
                  <a:pt x="412353" y="215209"/>
                  <a:pt x="400020" y="218135"/>
                  <a:pt x="391315" y="220888"/>
                </a:cubicBezTo>
                <a:cubicBezTo>
                  <a:pt x="382611" y="223641"/>
                  <a:pt x="372509" y="220332"/>
                  <a:pt x="361008" y="210961"/>
                </a:cubicBezTo>
                <a:cubicBezTo>
                  <a:pt x="349507" y="201590"/>
                  <a:pt x="351952" y="196628"/>
                  <a:pt x="368342" y="196076"/>
                </a:cubicBezTo>
                <a:cubicBezTo>
                  <a:pt x="384733" y="195524"/>
                  <a:pt x="415723" y="191376"/>
                  <a:pt x="461310" y="183632"/>
                </a:cubicBezTo>
                <a:cubicBezTo>
                  <a:pt x="462128" y="167069"/>
                  <a:pt x="462536" y="150270"/>
                  <a:pt x="462536" y="133233"/>
                </a:cubicBezTo>
                <a:cubicBezTo>
                  <a:pt x="450619" y="136833"/>
                  <a:pt x="438642" y="135313"/>
                  <a:pt x="426604" y="128673"/>
                </a:cubicBezTo>
                <a:cubicBezTo>
                  <a:pt x="414565" y="122034"/>
                  <a:pt x="414934" y="117527"/>
                  <a:pt x="427711" y="115154"/>
                </a:cubicBezTo>
                <a:cubicBezTo>
                  <a:pt x="440488" y="112781"/>
                  <a:pt x="452097" y="110468"/>
                  <a:pt x="462536" y="108217"/>
                </a:cubicBezTo>
                <a:cubicBezTo>
                  <a:pt x="462536" y="101061"/>
                  <a:pt x="461887" y="93791"/>
                  <a:pt x="460590" y="86406"/>
                </a:cubicBezTo>
                <a:cubicBezTo>
                  <a:pt x="459292" y="79020"/>
                  <a:pt x="456370" y="71004"/>
                  <a:pt x="451824" y="62357"/>
                </a:cubicBezTo>
                <a:cubicBezTo>
                  <a:pt x="447278" y="53710"/>
                  <a:pt x="449530" y="50089"/>
                  <a:pt x="458578" y="51494"/>
                </a:cubicBezTo>
                <a:cubicBezTo>
                  <a:pt x="467627" y="52900"/>
                  <a:pt x="475977" y="55434"/>
                  <a:pt x="483627" y="59098"/>
                </a:cubicBezTo>
                <a:cubicBezTo>
                  <a:pt x="491278" y="62762"/>
                  <a:pt x="494186" y="67620"/>
                  <a:pt x="492350" y="73671"/>
                </a:cubicBezTo>
                <a:cubicBezTo>
                  <a:pt x="490514" y="79723"/>
                  <a:pt x="489181" y="89173"/>
                  <a:pt x="488349" y="102022"/>
                </a:cubicBezTo>
                <a:cubicBezTo>
                  <a:pt x="497082" y="100416"/>
                  <a:pt x="510131" y="97957"/>
                  <a:pt x="527497" y="94644"/>
                </a:cubicBezTo>
                <a:cubicBezTo>
                  <a:pt x="528287" y="86872"/>
                  <a:pt x="528680" y="76310"/>
                  <a:pt x="528680" y="62959"/>
                </a:cubicBezTo>
                <a:cubicBezTo>
                  <a:pt x="528680" y="49279"/>
                  <a:pt x="526433" y="37297"/>
                  <a:pt x="521937" y="27016"/>
                </a:cubicBezTo>
                <a:cubicBezTo>
                  <a:pt x="518565" y="19304"/>
                  <a:pt x="519828" y="15412"/>
                  <a:pt x="525725" y="15340"/>
                </a:cubicBezTo>
                <a:close/>
                <a:moveTo>
                  <a:pt x="5983870" y="14970"/>
                </a:moveTo>
                <a:cubicBezTo>
                  <a:pt x="5987096" y="13622"/>
                  <a:pt x="5994772" y="15231"/>
                  <a:pt x="6006897" y="19799"/>
                </a:cubicBezTo>
                <a:cubicBezTo>
                  <a:pt x="6019022" y="24366"/>
                  <a:pt x="6023506" y="29948"/>
                  <a:pt x="6020351" y="36545"/>
                </a:cubicBezTo>
                <a:cubicBezTo>
                  <a:pt x="6017196" y="43141"/>
                  <a:pt x="6015619" y="55094"/>
                  <a:pt x="6015619" y="72402"/>
                </a:cubicBezTo>
                <a:cubicBezTo>
                  <a:pt x="6015619" y="90242"/>
                  <a:pt x="6015838" y="103298"/>
                  <a:pt x="6016275" y="111573"/>
                </a:cubicBezTo>
                <a:cubicBezTo>
                  <a:pt x="6016712" y="119847"/>
                  <a:pt x="6016046" y="130025"/>
                  <a:pt x="6014275" y="142106"/>
                </a:cubicBezTo>
                <a:cubicBezTo>
                  <a:pt x="6012504" y="154188"/>
                  <a:pt x="6007309" y="155604"/>
                  <a:pt x="5998690" y="146355"/>
                </a:cubicBezTo>
                <a:cubicBezTo>
                  <a:pt x="5990072" y="137105"/>
                  <a:pt x="5986662" y="130724"/>
                  <a:pt x="5988462" y="127211"/>
                </a:cubicBezTo>
                <a:cubicBezTo>
                  <a:pt x="5990262" y="123697"/>
                  <a:pt x="5991162" y="118506"/>
                  <a:pt x="5991162" y="111637"/>
                </a:cubicBezTo>
                <a:cubicBezTo>
                  <a:pt x="5967558" y="125590"/>
                  <a:pt x="5952727" y="134926"/>
                  <a:pt x="5946668" y="139644"/>
                </a:cubicBezTo>
                <a:cubicBezTo>
                  <a:pt x="5940609" y="144361"/>
                  <a:pt x="5934116" y="144752"/>
                  <a:pt x="5927190" y="140816"/>
                </a:cubicBezTo>
                <a:cubicBezTo>
                  <a:pt x="5920264" y="136879"/>
                  <a:pt x="5915248" y="132133"/>
                  <a:pt x="5912144" y="126576"/>
                </a:cubicBezTo>
                <a:cubicBezTo>
                  <a:pt x="5909040" y="121019"/>
                  <a:pt x="5912012" y="118241"/>
                  <a:pt x="5921060" y="118241"/>
                </a:cubicBezTo>
                <a:cubicBezTo>
                  <a:pt x="5927757" y="118241"/>
                  <a:pt x="5935966" y="116696"/>
                  <a:pt x="5945689" y="113605"/>
                </a:cubicBezTo>
                <a:cubicBezTo>
                  <a:pt x="5955412" y="110515"/>
                  <a:pt x="5970570" y="105672"/>
                  <a:pt x="5991162" y="99075"/>
                </a:cubicBezTo>
                <a:cubicBezTo>
                  <a:pt x="5991162" y="69950"/>
                  <a:pt x="5990732" y="51731"/>
                  <a:pt x="5989871" y="44417"/>
                </a:cubicBezTo>
                <a:cubicBezTo>
                  <a:pt x="5989010" y="37104"/>
                  <a:pt x="5986988" y="30705"/>
                  <a:pt x="5983805" y="25219"/>
                </a:cubicBezTo>
                <a:cubicBezTo>
                  <a:pt x="5980622" y="19734"/>
                  <a:pt x="5980643" y="16318"/>
                  <a:pt x="5983870" y="14970"/>
                </a:cubicBezTo>
                <a:close/>
                <a:moveTo>
                  <a:pt x="4202695" y="14970"/>
                </a:moveTo>
                <a:cubicBezTo>
                  <a:pt x="4205922" y="13622"/>
                  <a:pt x="4213597" y="15231"/>
                  <a:pt x="4225722" y="19799"/>
                </a:cubicBezTo>
                <a:cubicBezTo>
                  <a:pt x="4237847" y="24366"/>
                  <a:pt x="4242331" y="29948"/>
                  <a:pt x="4239177" y="36545"/>
                </a:cubicBezTo>
                <a:cubicBezTo>
                  <a:pt x="4236022" y="43141"/>
                  <a:pt x="4234444" y="55094"/>
                  <a:pt x="4234444" y="72402"/>
                </a:cubicBezTo>
                <a:cubicBezTo>
                  <a:pt x="4234444" y="90242"/>
                  <a:pt x="4234663" y="103298"/>
                  <a:pt x="4235100" y="111573"/>
                </a:cubicBezTo>
                <a:cubicBezTo>
                  <a:pt x="4235538" y="119847"/>
                  <a:pt x="4234871" y="130025"/>
                  <a:pt x="4233100" y="142106"/>
                </a:cubicBezTo>
                <a:cubicBezTo>
                  <a:pt x="4231329" y="154188"/>
                  <a:pt x="4226134" y="155604"/>
                  <a:pt x="4217516" y="146355"/>
                </a:cubicBezTo>
                <a:cubicBezTo>
                  <a:pt x="4208897" y="137105"/>
                  <a:pt x="4205488" y="130724"/>
                  <a:pt x="4207288" y="127211"/>
                </a:cubicBezTo>
                <a:cubicBezTo>
                  <a:pt x="4209087" y="123697"/>
                  <a:pt x="4209987" y="118506"/>
                  <a:pt x="4209987" y="111637"/>
                </a:cubicBezTo>
                <a:cubicBezTo>
                  <a:pt x="4186383" y="125590"/>
                  <a:pt x="4171552" y="134926"/>
                  <a:pt x="4165493" y="139644"/>
                </a:cubicBezTo>
                <a:cubicBezTo>
                  <a:pt x="4159434" y="144361"/>
                  <a:pt x="4152942" y="144752"/>
                  <a:pt x="4146016" y="140816"/>
                </a:cubicBezTo>
                <a:cubicBezTo>
                  <a:pt x="4139089" y="136879"/>
                  <a:pt x="4134074" y="132133"/>
                  <a:pt x="4130969" y="126576"/>
                </a:cubicBezTo>
                <a:cubicBezTo>
                  <a:pt x="4127864" y="121019"/>
                  <a:pt x="4130837" y="118241"/>
                  <a:pt x="4139885" y="118241"/>
                </a:cubicBezTo>
                <a:cubicBezTo>
                  <a:pt x="4146582" y="118241"/>
                  <a:pt x="4154792" y="116696"/>
                  <a:pt x="4164514" y="113605"/>
                </a:cubicBezTo>
                <a:cubicBezTo>
                  <a:pt x="4174237" y="110515"/>
                  <a:pt x="4189395" y="105672"/>
                  <a:pt x="4209987" y="99075"/>
                </a:cubicBezTo>
                <a:cubicBezTo>
                  <a:pt x="4209987" y="69950"/>
                  <a:pt x="4209557" y="51731"/>
                  <a:pt x="4208697" y="44417"/>
                </a:cubicBezTo>
                <a:cubicBezTo>
                  <a:pt x="4207836" y="37104"/>
                  <a:pt x="4205814" y="30705"/>
                  <a:pt x="4202631" y="25219"/>
                </a:cubicBezTo>
                <a:cubicBezTo>
                  <a:pt x="4199447" y="19734"/>
                  <a:pt x="4199469" y="16318"/>
                  <a:pt x="4202695" y="14970"/>
                </a:cubicBezTo>
                <a:close/>
                <a:moveTo>
                  <a:pt x="5612282" y="13287"/>
                </a:moveTo>
                <a:cubicBezTo>
                  <a:pt x="5615783" y="13046"/>
                  <a:pt x="5621708" y="15171"/>
                  <a:pt x="5630058" y="19659"/>
                </a:cubicBezTo>
                <a:cubicBezTo>
                  <a:pt x="5646757" y="28636"/>
                  <a:pt x="5651708" y="36835"/>
                  <a:pt x="5644910" y="44256"/>
                </a:cubicBezTo>
                <a:cubicBezTo>
                  <a:pt x="5638113" y="51677"/>
                  <a:pt x="5629979" y="61163"/>
                  <a:pt x="5620507" y="72714"/>
                </a:cubicBezTo>
                <a:cubicBezTo>
                  <a:pt x="5611036" y="84265"/>
                  <a:pt x="5602736" y="93611"/>
                  <a:pt x="5595609" y="100753"/>
                </a:cubicBezTo>
                <a:cubicBezTo>
                  <a:pt x="5588482" y="107894"/>
                  <a:pt x="5587095" y="111017"/>
                  <a:pt x="5591447" y="110121"/>
                </a:cubicBezTo>
                <a:cubicBezTo>
                  <a:pt x="5595799" y="109224"/>
                  <a:pt x="5602223" y="108156"/>
                  <a:pt x="5610720" y="106916"/>
                </a:cubicBezTo>
                <a:cubicBezTo>
                  <a:pt x="5619217" y="105675"/>
                  <a:pt x="5632155" y="103076"/>
                  <a:pt x="5649535" y="99118"/>
                </a:cubicBezTo>
                <a:cubicBezTo>
                  <a:pt x="5645162" y="91274"/>
                  <a:pt x="5641594" y="82150"/>
                  <a:pt x="5638834" y="71746"/>
                </a:cubicBezTo>
                <a:cubicBezTo>
                  <a:pt x="5636074" y="61342"/>
                  <a:pt x="5641852" y="61124"/>
                  <a:pt x="5656171" y="71090"/>
                </a:cubicBezTo>
                <a:cubicBezTo>
                  <a:pt x="5670490" y="81057"/>
                  <a:pt x="5679291" y="90123"/>
                  <a:pt x="5682575" y="98290"/>
                </a:cubicBezTo>
                <a:cubicBezTo>
                  <a:pt x="5685859" y="106457"/>
                  <a:pt x="5685139" y="114996"/>
                  <a:pt x="5680413" y="123909"/>
                </a:cubicBezTo>
                <a:cubicBezTo>
                  <a:pt x="5675688" y="132821"/>
                  <a:pt x="5670580" y="134259"/>
                  <a:pt x="5665087" y="128222"/>
                </a:cubicBezTo>
                <a:cubicBezTo>
                  <a:pt x="5659595" y="122184"/>
                  <a:pt x="5655924" y="116656"/>
                  <a:pt x="5654074" y="111637"/>
                </a:cubicBezTo>
                <a:cubicBezTo>
                  <a:pt x="5637683" y="117932"/>
                  <a:pt x="5622099" y="123948"/>
                  <a:pt x="5607321" y="129684"/>
                </a:cubicBezTo>
                <a:cubicBezTo>
                  <a:pt x="5592544" y="135420"/>
                  <a:pt x="5582394" y="139694"/>
                  <a:pt x="5576873" y="142504"/>
                </a:cubicBezTo>
                <a:cubicBezTo>
                  <a:pt x="5571353" y="145315"/>
                  <a:pt x="5567047" y="144498"/>
                  <a:pt x="5563957" y="140052"/>
                </a:cubicBezTo>
                <a:cubicBezTo>
                  <a:pt x="5560866" y="135607"/>
                  <a:pt x="5558837" y="130731"/>
                  <a:pt x="5557869" y="125425"/>
                </a:cubicBezTo>
                <a:cubicBezTo>
                  <a:pt x="5556901" y="120119"/>
                  <a:pt x="5558134" y="116204"/>
                  <a:pt x="5561569" y="113681"/>
                </a:cubicBezTo>
                <a:cubicBezTo>
                  <a:pt x="5565004" y="111157"/>
                  <a:pt x="5569549" y="106636"/>
                  <a:pt x="5575206" y="100118"/>
                </a:cubicBezTo>
                <a:cubicBezTo>
                  <a:pt x="5580864" y="93601"/>
                  <a:pt x="5588593" y="81286"/>
                  <a:pt x="5598395" y="63174"/>
                </a:cubicBezTo>
                <a:cubicBezTo>
                  <a:pt x="5608196" y="45063"/>
                  <a:pt x="5611749" y="31038"/>
                  <a:pt x="5609053" y="21100"/>
                </a:cubicBezTo>
                <a:cubicBezTo>
                  <a:pt x="5607705" y="16131"/>
                  <a:pt x="5608781" y="13527"/>
                  <a:pt x="5612282" y="13287"/>
                </a:cubicBezTo>
                <a:close/>
                <a:moveTo>
                  <a:pt x="7155641" y="12485"/>
                </a:moveTo>
                <a:cubicBezTo>
                  <a:pt x="7157488" y="11937"/>
                  <a:pt x="7160368" y="12138"/>
                  <a:pt x="7164283" y="13088"/>
                </a:cubicBezTo>
                <a:cubicBezTo>
                  <a:pt x="7172113" y="14988"/>
                  <a:pt x="7178662" y="17730"/>
                  <a:pt x="7183932" y="21315"/>
                </a:cubicBezTo>
                <a:cubicBezTo>
                  <a:pt x="7189202" y="24900"/>
                  <a:pt x="7190286" y="28281"/>
                  <a:pt x="7187180" y="31457"/>
                </a:cubicBezTo>
                <a:cubicBezTo>
                  <a:pt x="7184076" y="34634"/>
                  <a:pt x="7179326" y="39269"/>
                  <a:pt x="7172930" y="45364"/>
                </a:cubicBezTo>
                <a:cubicBezTo>
                  <a:pt x="7181334" y="45364"/>
                  <a:pt x="7192211" y="43109"/>
                  <a:pt x="7205562" y="38599"/>
                </a:cubicBezTo>
                <a:cubicBezTo>
                  <a:pt x="7218912" y="34089"/>
                  <a:pt x="7230086" y="33781"/>
                  <a:pt x="7239085" y="37674"/>
                </a:cubicBezTo>
                <a:cubicBezTo>
                  <a:pt x="7248084" y="41567"/>
                  <a:pt x="7249450" y="46536"/>
                  <a:pt x="7243183" y="52581"/>
                </a:cubicBezTo>
                <a:cubicBezTo>
                  <a:pt x="7236916" y="58625"/>
                  <a:pt x="7224190" y="61880"/>
                  <a:pt x="7205002" y="62346"/>
                </a:cubicBezTo>
                <a:cubicBezTo>
                  <a:pt x="7185815" y="62812"/>
                  <a:pt x="7172902" y="61697"/>
                  <a:pt x="7166262" y="59001"/>
                </a:cubicBezTo>
                <a:cubicBezTo>
                  <a:pt x="7156296" y="72797"/>
                  <a:pt x="7141392" y="84344"/>
                  <a:pt x="7121552" y="93644"/>
                </a:cubicBezTo>
                <a:cubicBezTo>
                  <a:pt x="7101713" y="102943"/>
                  <a:pt x="7097949" y="101072"/>
                  <a:pt x="7110260" y="88030"/>
                </a:cubicBezTo>
                <a:cubicBezTo>
                  <a:pt x="7122571" y="74987"/>
                  <a:pt x="7132250" y="63400"/>
                  <a:pt x="7139298" y="53269"/>
                </a:cubicBezTo>
                <a:cubicBezTo>
                  <a:pt x="7146347" y="43138"/>
                  <a:pt x="7150538" y="35480"/>
                  <a:pt x="7151872" y="30296"/>
                </a:cubicBezTo>
                <a:cubicBezTo>
                  <a:pt x="7153206" y="25112"/>
                  <a:pt x="7153650" y="20473"/>
                  <a:pt x="7153206" y="16379"/>
                </a:cubicBezTo>
                <a:cubicBezTo>
                  <a:pt x="7152983" y="14332"/>
                  <a:pt x="7153796" y="13034"/>
                  <a:pt x="7155641" y="12485"/>
                </a:cubicBezTo>
                <a:close/>
                <a:moveTo>
                  <a:pt x="5012517" y="12485"/>
                </a:moveTo>
                <a:cubicBezTo>
                  <a:pt x="5014363" y="11937"/>
                  <a:pt x="5017243" y="12138"/>
                  <a:pt x="5021158" y="13088"/>
                </a:cubicBezTo>
                <a:cubicBezTo>
                  <a:pt x="5028988" y="14988"/>
                  <a:pt x="5035538" y="17730"/>
                  <a:pt x="5040808" y="21315"/>
                </a:cubicBezTo>
                <a:cubicBezTo>
                  <a:pt x="5046078" y="24900"/>
                  <a:pt x="5047161" y="28281"/>
                  <a:pt x="5044056" y="31457"/>
                </a:cubicBezTo>
                <a:cubicBezTo>
                  <a:pt x="5040952" y="34634"/>
                  <a:pt x="5036202" y="39269"/>
                  <a:pt x="5029805" y="45364"/>
                </a:cubicBezTo>
                <a:cubicBezTo>
                  <a:pt x="5038209" y="45364"/>
                  <a:pt x="5049086" y="43109"/>
                  <a:pt x="5062437" y="38599"/>
                </a:cubicBezTo>
                <a:cubicBezTo>
                  <a:pt x="5075788" y="34089"/>
                  <a:pt x="5086962" y="33781"/>
                  <a:pt x="5095961" y="37674"/>
                </a:cubicBezTo>
                <a:cubicBezTo>
                  <a:pt x="5104959" y="41567"/>
                  <a:pt x="5106325" y="46536"/>
                  <a:pt x="5100058" y="52581"/>
                </a:cubicBezTo>
                <a:cubicBezTo>
                  <a:pt x="5093792" y="58625"/>
                  <a:pt x="5081065" y="61880"/>
                  <a:pt x="5061878" y="62346"/>
                </a:cubicBezTo>
                <a:cubicBezTo>
                  <a:pt x="5042690" y="62812"/>
                  <a:pt x="5029777" y="61697"/>
                  <a:pt x="5023138" y="59001"/>
                </a:cubicBezTo>
                <a:cubicBezTo>
                  <a:pt x="5013171" y="72797"/>
                  <a:pt x="4998268" y="84344"/>
                  <a:pt x="4978428" y="93644"/>
                </a:cubicBezTo>
                <a:cubicBezTo>
                  <a:pt x="4958589" y="102943"/>
                  <a:pt x="4954825" y="101072"/>
                  <a:pt x="4967135" y="88030"/>
                </a:cubicBezTo>
                <a:cubicBezTo>
                  <a:pt x="4979446" y="74987"/>
                  <a:pt x="4989126" y="63400"/>
                  <a:pt x="4996174" y="53269"/>
                </a:cubicBezTo>
                <a:cubicBezTo>
                  <a:pt x="5003223" y="43138"/>
                  <a:pt x="5007413" y="35480"/>
                  <a:pt x="5008747" y="30296"/>
                </a:cubicBezTo>
                <a:cubicBezTo>
                  <a:pt x="5010081" y="25112"/>
                  <a:pt x="5010525" y="20473"/>
                  <a:pt x="5010081" y="16379"/>
                </a:cubicBezTo>
                <a:cubicBezTo>
                  <a:pt x="5009858" y="14332"/>
                  <a:pt x="5010671" y="13034"/>
                  <a:pt x="5012517" y="12485"/>
                </a:cubicBezTo>
                <a:close/>
                <a:moveTo>
                  <a:pt x="6072234" y="11614"/>
                </a:moveTo>
                <a:cubicBezTo>
                  <a:pt x="6076464" y="11614"/>
                  <a:pt x="6083384" y="13443"/>
                  <a:pt x="6092992" y="17099"/>
                </a:cubicBezTo>
                <a:cubicBezTo>
                  <a:pt x="6102600" y="20756"/>
                  <a:pt x="6106264" y="25452"/>
                  <a:pt x="6103984" y="31189"/>
                </a:cubicBezTo>
                <a:cubicBezTo>
                  <a:pt x="6101703" y="36925"/>
                  <a:pt x="6100148" y="46138"/>
                  <a:pt x="6099316" y="58829"/>
                </a:cubicBezTo>
                <a:cubicBezTo>
                  <a:pt x="6110401" y="58012"/>
                  <a:pt x="6121944" y="56234"/>
                  <a:pt x="6133947" y="53495"/>
                </a:cubicBezTo>
                <a:cubicBezTo>
                  <a:pt x="6145950" y="50756"/>
                  <a:pt x="6155551" y="53369"/>
                  <a:pt x="6162750" y="61335"/>
                </a:cubicBezTo>
                <a:cubicBezTo>
                  <a:pt x="6169948" y="69301"/>
                  <a:pt x="6165800" y="73818"/>
                  <a:pt x="6150306" y="74887"/>
                </a:cubicBezTo>
                <a:cubicBezTo>
                  <a:pt x="6134812" y="75955"/>
                  <a:pt x="6117814" y="77701"/>
                  <a:pt x="6099316" y="80125"/>
                </a:cubicBezTo>
                <a:lnTo>
                  <a:pt x="6099316" y="102022"/>
                </a:lnTo>
                <a:cubicBezTo>
                  <a:pt x="6109498" y="101205"/>
                  <a:pt x="6118316" y="99875"/>
                  <a:pt x="6125773" y="98032"/>
                </a:cubicBezTo>
                <a:cubicBezTo>
                  <a:pt x="6133230" y="96189"/>
                  <a:pt x="6140809" y="99283"/>
                  <a:pt x="6148510" y="107314"/>
                </a:cubicBezTo>
                <a:cubicBezTo>
                  <a:pt x="6156210" y="115344"/>
                  <a:pt x="6153418" y="119643"/>
                  <a:pt x="6140132" y="120209"/>
                </a:cubicBezTo>
                <a:cubicBezTo>
                  <a:pt x="6126845" y="120775"/>
                  <a:pt x="6112075" y="122188"/>
                  <a:pt x="6095820" y="124447"/>
                </a:cubicBezTo>
                <a:cubicBezTo>
                  <a:pt x="6079566" y="126705"/>
                  <a:pt x="6068008" y="128508"/>
                  <a:pt x="6061146" y="129856"/>
                </a:cubicBezTo>
                <a:cubicBezTo>
                  <a:pt x="6054284" y="131204"/>
                  <a:pt x="6047429" y="128257"/>
                  <a:pt x="6040582" y="121016"/>
                </a:cubicBezTo>
                <a:cubicBezTo>
                  <a:pt x="6033734" y="113774"/>
                  <a:pt x="6035287" y="110153"/>
                  <a:pt x="6045238" y="110153"/>
                </a:cubicBezTo>
                <a:cubicBezTo>
                  <a:pt x="6052982" y="110153"/>
                  <a:pt x="6063308" y="109013"/>
                  <a:pt x="6076214" y="106733"/>
                </a:cubicBezTo>
                <a:lnTo>
                  <a:pt x="6076214" y="84642"/>
                </a:lnTo>
                <a:cubicBezTo>
                  <a:pt x="6066104" y="86391"/>
                  <a:pt x="6058056" y="87954"/>
                  <a:pt x="6052068" y="89331"/>
                </a:cubicBezTo>
                <a:cubicBezTo>
                  <a:pt x="6046082" y="90708"/>
                  <a:pt x="6038484" y="87549"/>
                  <a:pt x="6029278" y="79856"/>
                </a:cubicBezTo>
                <a:cubicBezTo>
                  <a:pt x="6020072" y="72162"/>
                  <a:pt x="6020896" y="68315"/>
                  <a:pt x="6031752" y="68315"/>
                </a:cubicBezTo>
                <a:cubicBezTo>
                  <a:pt x="6039596" y="68315"/>
                  <a:pt x="6053965" y="66709"/>
                  <a:pt x="6074858" y="63497"/>
                </a:cubicBezTo>
                <a:cubicBezTo>
                  <a:pt x="6074858" y="57187"/>
                  <a:pt x="6074424" y="50576"/>
                  <a:pt x="6073557" y="43665"/>
                </a:cubicBezTo>
                <a:cubicBezTo>
                  <a:pt x="6072690" y="36753"/>
                  <a:pt x="6070664" y="29683"/>
                  <a:pt x="6067480" y="22455"/>
                </a:cubicBezTo>
                <a:cubicBezTo>
                  <a:pt x="6064296" y="15228"/>
                  <a:pt x="6065882" y="11614"/>
                  <a:pt x="6072234" y="11614"/>
                </a:cubicBezTo>
                <a:close/>
                <a:moveTo>
                  <a:pt x="4291060" y="11614"/>
                </a:moveTo>
                <a:cubicBezTo>
                  <a:pt x="4295290" y="11614"/>
                  <a:pt x="4302209" y="13443"/>
                  <a:pt x="4311817" y="17099"/>
                </a:cubicBezTo>
                <a:cubicBezTo>
                  <a:pt x="4321425" y="20756"/>
                  <a:pt x="4325089" y="25452"/>
                  <a:pt x="4322809" y="31189"/>
                </a:cubicBezTo>
                <a:cubicBezTo>
                  <a:pt x="4320529" y="36925"/>
                  <a:pt x="4318973" y="46138"/>
                  <a:pt x="4318141" y="58829"/>
                </a:cubicBezTo>
                <a:cubicBezTo>
                  <a:pt x="4329226" y="58012"/>
                  <a:pt x="4340770" y="56234"/>
                  <a:pt x="4352773" y="53495"/>
                </a:cubicBezTo>
                <a:cubicBezTo>
                  <a:pt x="4364775" y="50756"/>
                  <a:pt x="4374376" y="53369"/>
                  <a:pt x="4381575" y="61335"/>
                </a:cubicBezTo>
                <a:cubicBezTo>
                  <a:pt x="4388774" y="69301"/>
                  <a:pt x="4384626" y="73818"/>
                  <a:pt x="4369131" y="74887"/>
                </a:cubicBezTo>
                <a:cubicBezTo>
                  <a:pt x="4353637" y="75955"/>
                  <a:pt x="4336640" y="77701"/>
                  <a:pt x="4318141" y="80125"/>
                </a:cubicBezTo>
                <a:lnTo>
                  <a:pt x="4318141" y="102022"/>
                </a:lnTo>
                <a:cubicBezTo>
                  <a:pt x="4328323" y="101205"/>
                  <a:pt x="4337142" y="99875"/>
                  <a:pt x="4344599" y="98032"/>
                </a:cubicBezTo>
                <a:cubicBezTo>
                  <a:pt x="4352056" y="96189"/>
                  <a:pt x="4359634" y="99283"/>
                  <a:pt x="4367335" y="107314"/>
                </a:cubicBezTo>
                <a:cubicBezTo>
                  <a:pt x="4375036" y="115344"/>
                  <a:pt x="4372243" y="119643"/>
                  <a:pt x="4358957" y="120209"/>
                </a:cubicBezTo>
                <a:cubicBezTo>
                  <a:pt x="4345671" y="120775"/>
                  <a:pt x="4330900" y="122188"/>
                  <a:pt x="4314646" y="124447"/>
                </a:cubicBezTo>
                <a:cubicBezTo>
                  <a:pt x="4298391" y="126705"/>
                  <a:pt x="4286833" y="128508"/>
                  <a:pt x="4279971" y="129856"/>
                </a:cubicBezTo>
                <a:cubicBezTo>
                  <a:pt x="4273109" y="131204"/>
                  <a:pt x="4266255" y="128257"/>
                  <a:pt x="4259407" y="121016"/>
                </a:cubicBezTo>
                <a:cubicBezTo>
                  <a:pt x="4252560" y="113774"/>
                  <a:pt x="4254112" y="110153"/>
                  <a:pt x="4264064" y="110153"/>
                </a:cubicBezTo>
                <a:cubicBezTo>
                  <a:pt x="4271808" y="110153"/>
                  <a:pt x="4282133" y="109013"/>
                  <a:pt x="4295039" y="106733"/>
                </a:cubicBezTo>
                <a:lnTo>
                  <a:pt x="4295039" y="84642"/>
                </a:lnTo>
                <a:cubicBezTo>
                  <a:pt x="4284929" y="86391"/>
                  <a:pt x="4276881" y="87954"/>
                  <a:pt x="4270894" y="89331"/>
                </a:cubicBezTo>
                <a:cubicBezTo>
                  <a:pt x="4264907" y="90708"/>
                  <a:pt x="4257310" y="87549"/>
                  <a:pt x="4248103" y="79856"/>
                </a:cubicBezTo>
                <a:cubicBezTo>
                  <a:pt x="4238897" y="72162"/>
                  <a:pt x="4239722" y="68315"/>
                  <a:pt x="4250577" y="68315"/>
                </a:cubicBezTo>
                <a:cubicBezTo>
                  <a:pt x="4258421" y="68315"/>
                  <a:pt x="4272790" y="66709"/>
                  <a:pt x="4293684" y="63497"/>
                </a:cubicBezTo>
                <a:cubicBezTo>
                  <a:pt x="4293684" y="57187"/>
                  <a:pt x="4293250" y="50576"/>
                  <a:pt x="4292382" y="43665"/>
                </a:cubicBezTo>
                <a:cubicBezTo>
                  <a:pt x="4291515" y="36753"/>
                  <a:pt x="4289489" y="29683"/>
                  <a:pt x="4286306" y="22455"/>
                </a:cubicBezTo>
                <a:cubicBezTo>
                  <a:pt x="4283122" y="15228"/>
                  <a:pt x="4284707" y="11614"/>
                  <a:pt x="4291060" y="11614"/>
                </a:cubicBezTo>
                <a:close/>
                <a:moveTo>
                  <a:pt x="5697422" y="9504"/>
                </a:moveTo>
                <a:cubicBezTo>
                  <a:pt x="5700188" y="9948"/>
                  <a:pt x="5703603" y="10913"/>
                  <a:pt x="5707667" y="12399"/>
                </a:cubicBezTo>
                <a:cubicBezTo>
                  <a:pt x="5723922" y="18343"/>
                  <a:pt x="5730231" y="25087"/>
                  <a:pt x="5726596" y="32630"/>
                </a:cubicBezTo>
                <a:cubicBezTo>
                  <a:pt x="5722961" y="40173"/>
                  <a:pt x="5720727" y="55208"/>
                  <a:pt x="5719895" y="77737"/>
                </a:cubicBezTo>
                <a:cubicBezTo>
                  <a:pt x="5726262" y="74553"/>
                  <a:pt x="5733049" y="70205"/>
                  <a:pt x="5740255" y="64691"/>
                </a:cubicBezTo>
                <a:cubicBezTo>
                  <a:pt x="5747461" y="59177"/>
                  <a:pt x="5752225" y="53448"/>
                  <a:pt x="5754548" y="47504"/>
                </a:cubicBezTo>
                <a:cubicBezTo>
                  <a:pt x="5756872" y="41560"/>
                  <a:pt x="5761192" y="40578"/>
                  <a:pt x="5767509" y="44557"/>
                </a:cubicBezTo>
                <a:cubicBezTo>
                  <a:pt x="5773826" y="48537"/>
                  <a:pt x="5779167" y="53369"/>
                  <a:pt x="5783534" y="59055"/>
                </a:cubicBezTo>
                <a:cubicBezTo>
                  <a:pt x="5787900" y="64741"/>
                  <a:pt x="5786173" y="69294"/>
                  <a:pt x="5778350" y="72714"/>
                </a:cubicBezTo>
                <a:cubicBezTo>
                  <a:pt x="5770527" y="76134"/>
                  <a:pt x="5751042" y="83322"/>
                  <a:pt x="5719895" y="94278"/>
                </a:cubicBezTo>
                <a:cubicBezTo>
                  <a:pt x="5719895" y="104833"/>
                  <a:pt x="5720695" y="112501"/>
                  <a:pt x="5722294" y="117284"/>
                </a:cubicBezTo>
                <a:cubicBezTo>
                  <a:pt x="5723893" y="122066"/>
                  <a:pt x="5726671" y="124999"/>
                  <a:pt x="5730629" y="126081"/>
                </a:cubicBezTo>
                <a:cubicBezTo>
                  <a:pt x="5734587" y="127164"/>
                  <a:pt x="5741779" y="127705"/>
                  <a:pt x="5752204" y="127705"/>
                </a:cubicBezTo>
                <a:cubicBezTo>
                  <a:pt x="5762916" y="127705"/>
                  <a:pt x="5770793" y="126157"/>
                  <a:pt x="5775833" y="123059"/>
                </a:cubicBezTo>
                <a:cubicBezTo>
                  <a:pt x="5780874" y="119962"/>
                  <a:pt x="5786133" y="110734"/>
                  <a:pt x="5791611" y="95375"/>
                </a:cubicBezTo>
                <a:cubicBezTo>
                  <a:pt x="5797089" y="80017"/>
                  <a:pt x="5800215" y="80591"/>
                  <a:pt x="5800989" y="97096"/>
                </a:cubicBezTo>
                <a:cubicBezTo>
                  <a:pt x="5801764" y="113602"/>
                  <a:pt x="5803513" y="124791"/>
                  <a:pt x="5806238" y="130663"/>
                </a:cubicBezTo>
                <a:cubicBezTo>
                  <a:pt x="5808963" y="136535"/>
                  <a:pt x="5803911" y="142031"/>
                  <a:pt x="5791084" y="147151"/>
                </a:cubicBezTo>
                <a:cubicBezTo>
                  <a:pt x="5778257" y="152270"/>
                  <a:pt x="5763948" y="154830"/>
                  <a:pt x="5748160" y="154830"/>
                </a:cubicBezTo>
                <a:cubicBezTo>
                  <a:pt x="5732845" y="154830"/>
                  <a:pt x="5720942" y="151836"/>
                  <a:pt x="5712453" y="145849"/>
                </a:cubicBezTo>
                <a:cubicBezTo>
                  <a:pt x="5703964" y="139862"/>
                  <a:pt x="5699005" y="131609"/>
                  <a:pt x="5697579" y="121091"/>
                </a:cubicBezTo>
                <a:cubicBezTo>
                  <a:pt x="5696152" y="110572"/>
                  <a:pt x="5695664" y="93705"/>
                  <a:pt x="5696116" y="70488"/>
                </a:cubicBezTo>
                <a:cubicBezTo>
                  <a:pt x="5696568" y="47271"/>
                  <a:pt x="5694542" y="30299"/>
                  <a:pt x="5690039" y="19573"/>
                </a:cubicBezTo>
                <a:cubicBezTo>
                  <a:pt x="5686662" y="11528"/>
                  <a:pt x="5689123" y="8172"/>
                  <a:pt x="5697422" y="9504"/>
                </a:cubicBezTo>
                <a:close/>
                <a:moveTo>
                  <a:pt x="6736724" y="7796"/>
                </a:moveTo>
                <a:cubicBezTo>
                  <a:pt x="6740899" y="8126"/>
                  <a:pt x="6746643" y="9442"/>
                  <a:pt x="6753956" y="11743"/>
                </a:cubicBezTo>
                <a:cubicBezTo>
                  <a:pt x="6768584" y="16117"/>
                  <a:pt x="6774098" y="22516"/>
                  <a:pt x="6770498" y="30941"/>
                </a:cubicBezTo>
                <a:cubicBezTo>
                  <a:pt x="6766898" y="39366"/>
                  <a:pt x="6765098" y="56786"/>
                  <a:pt x="6765098" y="83200"/>
                </a:cubicBezTo>
                <a:cubicBezTo>
                  <a:pt x="6765098" y="110060"/>
                  <a:pt x="6764382" y="130925"/>
                  <a:pt x="6762948" y="145796"/>
                </a:cubicBezTo>
                <a:cubicBezTo>
                  <a:pt x="6761514" y="160666"/>
                  <a:pt x="6758294" y="169263"/>
                  <a:pt x="6753290" y="171586"/>
                </a:cubicBezTo>
                <a:cubicBezTo>
                  <a:pt x="6748285" y="173909"/>
                  <a:pt x="6743126" y="170199"/>
                  <a:pt x="6737813" y="160455"/>
                </a:cubicBezTo>
                <a:cubicBezTo>
                  <a:pt x="6732500" y="150711"/>
                  <a:pt x="6731417" y="140981"/>
                  <a:pt x="6734565" y="131265"/>
                </a:cubicBezTo>
                <a:cubicBezTo>
                  <a:pt x="6737712" y="121550"/>
                  <a:pt x="6739286" y="103284"/>
                  <a:pt x="6739286" y="76468"/>
                </a:cubicBezTo>
                <a:cubicBezTo>
                  <a:pt x="6739286" y="49465"/>
                  <a:pt x="6737039" y="32418"/>
                  <a:pt x="6732543" y="25327"/>
                </a:cubicBezTo>
                <a:cubicBezTo>
                  <a:pt x="6728048" y="18236"/>
                  <a:pt x="6726836" y="13048"/>
                  <a:pt x="6728908" y="9764"/>
                </a:cubicBezTo>
                <a:cubicBezTo>
                  <a:pt x="6729944" y="8122"/>
                  <a:pt x="6732550" y="7466"/>
                  <a:pt x="6736724" y="7796"/>
                </a:cubicBezTo>
                <a:close/>
                <a:moveTo>
                  <a:pt x="3878157" y="5780"/>
                </a:moveTo>
                <a:cubicBezTo>
                  <a:pt x="3879863" y="5866"/>
                  <a:pt x="3881948" y="6326"/>
                  <a:pt x="3884411" y="7162"/>
                </a:cubicBezTo>
                <a:cubicBezTo>
                  <a:pt x="3894263" y="10503"/>
                  <a:pt x="3902616" y="15056"/>
                  <a:pt x="3909471" y="20821"/>
                </a:cubicBezTo>
                <a:cubicBezTo>
                  <a:pt x="3916325" y="26585"/>
                  <a:pt x="3918014" y="31454"/>
                  <a:pt x="3914536" y="35426"/>
                </a:cubicBezTo>
                <a:cubicBezTo>
                  <a:pt x="3911059" y="39398"/>
                  <a:pt x="3907843" y="43234"/>
                  <a:pt x="3904889" y="46934"/>
                </a:cubicBezTo>
                <a:cubicBezTo>
                  <a:pt x="3935864" y="79128"/>
                  <a:pt x="3957575" y="100559"/>
                  <a:pt x="3970022" y="111228"/>
                </a:cubicBezTo>
                <a:cubicBezTo>
                  <a:pt x="3982469" y="121898"/>
                  <a:pt x="3995289" y="130975"/>
                  <a:pt x="4008483" y="138461"/>
                </a:cubicBezTo>
                <a:cubicBezTo>
                  <a:pt x="4021676" y="145946"/>
                  <a:pt x="4036729" y="152829"/>
                  <a:pt x="4053643" y="159110"/>
                </a:cubicBezTo>
                <a:cubicBezTo>
                  <a:pt x="4070558" y="165391"/>
                  <a:pt x="4071870" y="170073"/>
                  <a:pt x="4057580" y="173157"/>
                </a:cubicBezTo>
                <a:cubicBezTo>
                  <a:pt x="4043290" y="176240"/>
                  <a:pt x="4027616" y="177312"/>
                  <a:pt x="4010558" y="176372"/>
                </a:cubicBezTo>
                <a:cubicBezTo>
                  <a:pt x="3993501" y="175433"/>
                  <a:pt x="3981498" y="170497"/>
                  <a:pt x="3974550" y="161563"/>
                </a:cubicBezTo>
                <a:cubicBezTo>
                  <a:pt x="3967602" y="152629"/>
                  <a:pt x="3958016" y="140081"/>
                  <a:pt x="3945791" y="123920"/>
                </a:cubicBezTo>
                <a:cubicBezTo>
                  <a:pt x="3933566" y="107758"/>
                  <a:pt x="3916985" y="86119"/>
                  <a:pt x="3896048" y="59001"/>
                </a:cubicBezTo>
                <a:cubicBezTo>
                  <a:pt x="3886196" y="79393"/>
                  <a:pt x="3875610" y="97512"/>
                  <a:pt x="3864288" y="113358"/>
                </a:cubicBezTo>
                <a:cubicBezTo>
                  <a:pt x="3852966" y="129204"/>
                  <a:pt x="3839085" y="145803"/>
                  <a:pt x="3822644" y="163154"/>
                </a:cubicBezTo>
                <a:cubicBezTo>
                  <a:pt x="3806203" y="180506"/>
                  <a:pt x="3786980" y="194255"/>
                  <a:pt x="3764975" y="204400"/>
                </a:cubicBezTo>
                <a:cubicBezTo>
                  <a:pt x="3742970" y="214546"/>
                  <a:pt x="3740399" y="211940"/>
                  <a:pt x="3757264" y="196581"/>
                </a:cubicBezTo>
                <a:cubicBezTo>
                  <a:pt x="3774128" y="181223"/>
                  <a:pt x="3790196" y="164782"/>
                  <a:pt x="3805468" y="147258"/>
                </a:cubicBezTo>
                <a:cubicBezTo>
                  <a:pt x="3820740" y="129734"/>
                  <a:pt x="3833693" y="112777"/>
                  <a:pt x="3844327" y="96386"/>
                </a:cubicBezTo>
                <a:cubicBezTo>
                  <a:pt x="3854960" y="79995"/>
                  <a:pt x="3862962" y="64515"/>
                  <a:pt x="3868332" y="49946"/>
                </a:cubicBezTo>
                <a:cubicBezTo>
                  <a:pt x="3873702" y="35376"/>
                  <a:pt x="3875262" y="23767"/>
                  <a:pt x="3873011" y="15120"/>
                </a:cubicBezTo>
                <a:cubicBezTo>
                  <a:pt x="3871322" y="8635"/>
                  <a:pt x="3873037" y="5521"/>
                  <a:pt x="3878157" y="5780"/>
                </a:cubicBezTo>
                <a:close/>
                <a:moveTo>
                  <a:pt x="1563582" y="5780"/>
                </a:moveTo>
                <a:cubicBezTo>
                  <a:pt x="1565288" y="5866"/>
                  <a:pt x="1567373" y="6326"/>
                  <a:pt x="1569836" y="7162"/>
                </a:cubicBezTo>
                <a:cubicBezTo>
                  <a:pt x="1579688" y="10503"/>
                  <a:pt x="1588041" y="15056"/>
                  <a:pt x="1594896" y="20821"/>
                </a:cubicBezTo>
                <a:cubicBezTo>
                  <a:pt x="1601750" y="26585"/>
                  <a:pt x="1603439" y="31454"/>
                  <a:pt x="1599962" y="35426"/>
                </a:cubicBezTo>
                <a:cubicBezTo>
                  <a:pt x="1596484" y="39398"/>
                  <a:pt x="1593268" y="43234"/>
                  <a:pt x="1590314" y="46934"/>
                </a:cubicBezTo>
                <a:cubicBezTo>
                  <a:pt x="1621289" y="79128"/>
                  <a:pt x="1643000" y="100559"/>
                  <a:pt x="1655447" y="111228"/>
                </a:cubicBezTo>
                <a:cubicBezTo>
                  <a:pt x="1667895" y="121898"/>
                  <a:pt x="1680715" y="130975"/>
                  <a:pt x="1693908" y="138460"/>
                </a:cubicBezTo>
                <a:cubicBezTo>
                  <a:pt x="1707101" y="145946"/>
                  <a:pt x="1722154" y="152829"/>
                  <a:pt x="1739068" y="159110"/>
                </a:cubicBezTo>
                <a:cubicBezTo>
                  <a:pt x="1755983" y="165391"/>
                  <a:pt x="1757295" y="170073"/>
                  <a:pt x="1743005" y="173157"/>
                </a:cubicBezTo>
                <a:cubicBezTo>
                  <a:pt x="1728715" y="176240"/>
                  <a:pt x="1713041" y="177312"/>
                  <a:pt x="1695983" y="176372"/>
                </a:cubicBezTo>
                <a:cubicBezTo>
                  <a:pt x="1678926" y="175433"/>
                  <a:pt x="1666923" y="170497"/>
                  <a:pt x="1659975" y="161563"/>
                </a:cubicBezTo>
                <a:cubicBezTo>
                  <a:pt x="1653027" y="152629"/>
                  <a:pt x="1643441" y="140081"/>
                  <a:pt x="1631216" y="123920"/>
                </a:cubicBezTo>
                <a:cubicBezTo>
                  <a:pt x="1618991" y="107758"/>
                  <a:pt x="1602410" y="86119"/>
                  <a:pt x="1581473" y="59001"/>
                </a:cubicBezTo>
                <a:cubicBezTo>
                  <a:pt x="1571622" y="79393"/>
                  <a:pt x="1561035" y="97512"/>
                  <a:pt x="1549713" y="113358"/>
                </a:cubicBezTo>
                <a:cubicBezTo>
                  <a:pt x="1538392" y="129204"/>
                  <a:pt x="1524511" y="145803"/>
                  <a:pt x="1508070" y="163154"/>
                </a:cubicBezTo>
                <a:cubicBezTo>
                  <a:pt x="1491628" y="180506"/>
                  <a:pt x="1472405" y="194255"/>
                  <a:pt x="1450400" y="204400"/>
                </a:cubicBezTo>
                <a:cubicBezTo>
                  <a:pt x="1428395" y="214546"/>
                  <a:pt x="1425825" y="211940"/>
                  <a:pt x="1442689" y="196581"/>
                </a:cubicBezTo>
                <a:cubicBezTo>
                  <a:pt x="1459553" y="181223"/>
                  <a:pt x="1475621" y="164782"/>
                  <a:pt x="1490893" y="147258"/>
                </a:cubicBezTo>
                <a:cubicBezTo>
                  <a:pt x="1506166" y="129734"/>
                  <a:pt x="1519118" y="112777"/>
                  <a:pt x="1529752" y="96386"/>
                </a:cubicBezTo>
                <a:cubicBezTo>
                  <a:pt x="1540385" y="79995"/>
                  <a:pt x="1548387" y="64515"/>
                  <a:pt x="1553757" y="49946"/>
                </a:cubicBezTo>
                <a:cubicBezTo>
                  <a:pt x="1559128" y="35376"/>
                  <a:pt x="1560687" y="23767"/>
                  <a:pt x="1558436" y="15120"/>
                </a:cubicBezTo>
                <a:cubicBezTo>
                  <a:pt x="1556748" y="8635"/>
                  <a:pt x="1558463" y="5521"/>
                  <a:pt x="1563582" y="5780"/>
                </a:cubicBezTo>
                <a:close/>
                <a:moveTo>
                  <a:pt x="2664551" y="4996"/>
                </a:moveTo>
                <a:cubicBezTo>
                  <a:pt x="2666198" y="4879"/>
                  <a:pt x="2668290" y="5116"/>
                  <a:pt x="2670827" y="5710"/>
                </a:cubicBezTo>
                <a:cubicBezTo>
                  <a:pt x="2680972" y="8083"/>
                  <a:pt x="2689100" y="11116"/>
                  <a:pt x="2695209" y="14808"/>
                </a:cubicBezTo>
                <a:cubicBezTo>
                  <a:pt x="2701318" y="18501"/>
                  <a:pt x="2703006" y="23789"/>
                  <a:pt x="2700274" y="30672"/>
                </a:cubicBezTo>
                <a:cubicBezTo>
                  <a:pt x="2697542" y="37556"/>
                  <a:pt x="2695753" y="56843"/>
                  <a:pt x="2694907" y="88535"/>
                </a:cubicBezTo>
                <a:cubicBezTo>
                  <a:pt x="2701963" y="85997"/>
                  <a:pt x="2709427" y="83785"/>
                  <a:pt x="2717300" y="81899"/>
                </a:cubicBezTo>
                <a:cubicBezTo>
                  <a:pt x="2725172" y="80013"/>
                  <a:pt x="2731059" y="81835"/>
                  <a:pt x="2734960" y="87363"/>
                </a:cubicBezTo>
                <a:cubicBezTo>
                  <a:pt x="2738860" y="92891"/>
                  <a:pt x="2736089" y="98053"/>
                  <a:pt x="2726646" y="102850"/>
                </a:cubicBezTo>
                <a:cubicBezTo>
                  <a:pt x="2717203" y="107647"/>
                  <a:pt x="2706623" y="111608"/>
                  <a:pt x="2694907" y="114735"/>
                </a:cubicBezTo>
                <a:lnTo>
                  <a:pt x="2694907" y="163197"/>
                </a:lnTo>
                <a:lnTo>
                  <a:pt x="2699511" y="166811"/>
                </a:lnTo>
                <a:cubicBezTo>
                  <a:pt x="2720634" y="143322"/>
                  <a:pt x="2729847" y="127103"/>
                  <a:pt x="2727151" y="118155"/>
                </a:cubicBezTo>
                <a:cubicBezTo>
                  <a:pt x="2724455" y="109206"/>
                  <a:pt x="2731005" y="108342"/>
                  <a:pt x="2746801" y="115563"/>
                </a:cubicBezTo>
                <a:cubicBezTo>
                  <a:pt x="2762597" y="122783"/>
                  <a:pt x="2767279" y="128985"/>
                  <a:pt x="2760847" y="134169"/>
                </a:cubicBezTo>
                <a:cubicBezTo>
                  <a:pt x="2754416" y="139353"/>
                  <a:pt x="2737390" y="153116"/>
                  <a:pt x="2709771" y="175458"/>
                </a:cubicBezTo>
                <a:cubicBezTo>
                  <a:pt x="2730435" y="190931"/>
                  <a:pt x="2747428" y="202887"/>
                  <a:pt x="2760751" y="211327"/>
                </a:cubicBezTo>
                <a:cubicBezTo>
                  <a:pt x="2774072" y="219766"/>
                  <a:pt x="2789377" y="226907"/>
                  <a:pt x="2806664" y="232751"/>
                </a:cubicBezTo>
                <a:cubicBezTo>
                  <a:pt x="2823951" y="238595"/>
                  <a:pt x="2827282" y="242592"/>
                  <a:pt x="2816656" y="244743"/>
                </a:cubicBezTo>
                <a:cubicBezTo>
                  <a:pt x="2806030" y="246894"/>
                  <a:pt x="2793769" y="247970"/>
                  <a:pt x="2779873" y="247970"/>
                </a:cubicBezTo>
                <a:cubicBezTo>
                  <a:pt x="2765232" y="247970"/>
                  <a:pt x="2754810" y="245105"/>
                  <a:pt x="2748608" y="239376"/>
                </a:cubicBezTo>
                <a:cubicBezTo>
                  <a:pt x="2742406" y="233647"/>
                  <a:pt x="2734755" y="225552"/>
                  <a:pt x="2725656" y="215091"/>
                </a:cubicBezTo>
                <a:cubicBezTo>
                  <a:pt x="2716558" y="204630"/>
                  <a:pt x="2706308" y="192193"/>
                  <a:pt x="2694907" y="177781"/>
                </a:cubicBezTo>
                <a:cubicBezTo>
                  <a:pt x="2694907" y="221419"/>
                  <a:pt x="2695355" y="249748"/>
                  <a:pt x="2696252" y="262769"/>
                </a:cubicBezTo>
                <a:cubicBezTo>
                  <a:pt x="2697148" y="275790"/>
                  <a:pt x="2694531" y="289398"/>
                  <a:pt x="2688401" y="303595"/>
                </a:cubicBezTo>
                <a:cubicBezTo>
                  <a:pt x="2682270" y="317792"/>
                  <a:pt x="2675864" y="319473"/>
                  <a:pt x="2669181" y="308639"/>
                </a:cubicBezTo>
                <a:cubicBezTo>
                  <a:pt x="2662498" y="297805"/>
                  <a:pt x="2654518" y="286982"/>
                  <a:pt x="2645240" y="276170"/>
                </a:cubicBezTo>
                <a:cubicBezTo>
                  <a:pt x="2635962" y="265357"/>
                  <a:pt x="2636442" y="261098"/>
                  <a:pt x="2646681" y="263392"/>
                </a:cubicBezTo>
                <a:cubicBezTo>
                  <a:pt x="2656920" y="265687"/>
                  <a:pt x="2663040" y="266813"/>
                  <a:pt x="2665040" y="266770"/>
                </a:cubicBezTo>
                <a:cubicBezTo>
                  <a:pt x="2667041" y="266727"/>
                  <a:pt x="2668668" y="259929"/>
                  <a:pt x="2669923" y="246378"/>
                </a:cubicBezTo>
                <a:cubicBezTo>
                  <a:pt x="2670551" y="239602"/>
                  <a:pt x="2671021" y="225660"/>
                  <a:pt x="2671335" y="204551"/>
                </a:cubicBezTo>
                <a:lnTo>
                  <a:pt x="2671455" y="194516"/>
                </a:lnTo>
                <a:lnTo>
                  <a:pt x="2671332" y="194699"/>
                </a:lnTo>
                <a:cubicBezTo>
                  <a:pt x="2663703" y="204286"/>
                  <a:pt x="2654152" y="214589"/>
                  <a:pt x="2642680" y="225610"/>
                </a:cubicBezTo>
                <a:cubicBezTo>
                  <a:pt x="2631208" y="236630"/>
                  <a:pt x="2624074" y="245585"/>
                  <a:pt x="2621278" y="252476"/>
                </a:cubicBezTo>
                <a:cubicBezTo>
                  <a:pt x="2618481" y="259366"/>
                  <a:pt x="2610515" y="258373"/>
                  <a:pt x="2597380" y="249497"/>
                </a:cubicBezTo>
                <a:cubicBezTo>
                  <a:pt x="2587614" y="237351"/>
                  <a:pt x="2586467" y="230697"/>
                  <a:pt x="2593938" y="229535"/>
                </a:cubicBezTo>
                <a:cubicBezTo>
                  <a:pt x="2601409" y="228374"/>
                  <a:pt x="2611573" y="223362"/>
                  <a:pt x="2624429" y="214499"/>
                </a:cubicBezTo>
                <a:cubicBezTo>
                  <a:pt x="2637285" y="205637"/>
                  <a:pt x="2650223" y="197725"/>
                  <a:pt x="2663244" y="190763"/>
                </a:cubicBezTo>
                <a:cubicBezTo>
                  <a:pt x="2666499" y="189022"/>
                  <a:pt x="2669109" y="187799"/>
                  <a:pt x="2671074" y="187093"/>
                </a:cubicBezTo>
                <a:lnTo>
                  <a:pt x="2671543" y="187025"/>
                </a:lnTo>
                <a:lnTo>
                  <a:pt x="2671688" y="167513"/>
                </a:lnTo>
                <a:cubicBezTo>
                  <a:pt x="2671766" y="153375"/>
                  <a:pt x="2671805" y="137446"/>
                  <a:pt x="2671805" y="119725"/>
                </a:cubicBezTo>
                <a:cubicBezTo>
                  <a:pt x="2665108" y="121518"/>
                  <a:pt x="2658888" y="122866"/>
                  <a:pt x="2653145" y="123769"/>
                </a:cubicBezTo>
                <a:cubicBezTo>
                  <a:pt x="2647402" y="124672"/>
                  <a:pt x="2640304" y="123109"/>
                  <a:pt x="2631850" y="119080"/>
                </a:cubicBezTo>
                <a:cubicBezTo>
                  <a:pt x="2623396" y="115050"/>
                  <a:pt x="2623812" y="111487"/>
                  <a:pt x="2633098" y="108389"/>
                </a:cubicBezTo>
                <a:cubicBezTo>
                  <a:pt x="2642383" y="105292"/>
                  <a:pt x="2655285" y="100853"/>
                  <a:pt x="2671805" y="95074"/>
                </a:cubicBezTo>
                <a:cubicBezTo>
                  <a:pt x="2671805" y="69592"/>
                  <a:pt x="2671146" y="52236"/>
                  <a:pt x="2669826" y="43008"/>
                </a:cubicBezTo>
                <a:cubicBezTo>
                  <a:pt x="2668507" y="33781"/>
                  <a:pt x="2665807" y="24664"/>
                  <a:pt x="2661728" y="15658"/>
                </a:cubicBezTo>
                <a:cubicBezTo>
                  <a:pt x="2658668" y="8904"/>
                  <a:pt x="2659609" y="5350"/>
                  <a:pt x="2664551" y="4996"/>
                </a:cubicBezTo>
                <a:close/>
                <a:moveTo>
                  <a:pt x="848797" y="4860"/>
                </a:moveTo>
                <a:cubicBezTo>
                  <a:pt x="852970" y="4860"/>
                  <a:pt x="860775" y="6957"/>
                  <a:pt x="872211" y="11152"/>
                </a:cubicBezTo>
                <a:cubicBezTo>
                  <a:pt x="883647" y="15346"/>
                  <a:pt x="887695" y="19992"/>
                  <a:pt x="884353" y="25090"/>
                </a:cubicBezTo>
                <a:cubicBezTo>
                  <a:pt x="881012" y="30188"/>
                  <a:pt x="877958" y="36423"/>
                  <a:pt x="875191" y="43794"/>
                </a:cubicBezTo>
                <a:cubicBezTo>
                  <a:pt x="872422" y="51164"/>
                  <a:pt x="869053" y="57976"/>
                  <a:pt x="865080" y="64228"/>
                </a:cubicBezTo>
                <a:cubicBezTo>
                  <a:pt x="879894" y="62479"/>
                  <a:pt x="896084" y="60253"/>
                  <a:pt x="913651" y="57549"/>
                </a:cubicBezTo>
                <a:cubicBezTo>
                  <a:pt x="931217" y="54846"/>
                  <a:pt x="945275" y="52584"/>
                  <a:pt x="955821" y="50763"/>
                </a:cubicBezTo>
                <a:cubicBezTo>
                  <a:pt x="966369" y="48942"/>
                  <a:pt x="976794" y="48988"/>
                  <a:pt x="987097" y="50903"/>
                </a:cubicBezTo>
                <a:cubicBezTo>
                  <a:pt x="997401" y="52817"/>
                  <a:pt x="1005059" y="57388"/>
                  <a:pt x="1010070" y="64616"/>
                </a:cubicBezTo>
                <a:cubicBezTo>
                  <a:pt x="1015082" y="71843"/>
                  <a:pt x="1014272" y="76088"/>
                  <a:pt x="1007640" y="77350"/>
                </a:cubicBezTo>
                <a:cubicBezTo>
                  <a:pt x="1001007" y="78612"/>
                  <a:pt x="990410" y="78791"/>
                  <a:pt x="975848" y="77887"/>
                </a:cubicBezTo>
                <a:cubicBezTo>
                  <a:pt x="961285" y="76984"/>
                  <a:pt x="944482" y="77203"/>
                  <a:pt x="925438" y="78544"/>
                </a:cubicBezTo>
                <a:cubicBezTo>
                  <a:pt x="906394" y="79884"/>
                  <a:pt x="884483" y="82261"/>
                  <a:pt x="859703" y="85674"/>
                </a:cubicBezTo>
                <a:cubicBezTo>
                  <a:pt x="852174" y="102438"/>
                  <a:pt x="844517" y="116126"/>
                  <a:pt x="836730" y="126737"/>
                </a:cubicBezTo>
                <a:cubicBezTo>
                  <a:pt x="838780" y="128257"/>
                  <a:pt x="847603" y="127250"/>
                  <a:pt x="863198" y="123715"/>
                </a:cubicBezTo>
                <a:cubicBezTo>
                  <a:pt x="878793" y="120180"/>
                  <a:pt x="889491" y="117255"/>
                  <a:pt x="895291" y="114939"/>
                </a:cubicBezTo>
                <a:cubicBezTo>
                  <a:pt x="901092" y="112623"/>
                  <a:pt x="907502" y="112659"/>
                  <a:pt x="914522" y="115047"/>
                </a:cubicBezTo>
                <a:cubicBezTo>
                  <a:pt x="921541" y="117434"/>
                  <a:pt x="927876" y="120213"/>
                  <a:pt x="933526" y="123382"/>
                </a:cubicBezTo>
                <a:cubicBezTo>
                  <a:pt x="939176" y="126551"/>
                  <a:pt x="940424" y="133334"/>
                  <a:pt x="937269" y="143731"/>
                </a:cubicBezTo>
                <a:cubicBezTo>
                  <a:pt x="934114" y="154127"/>
                  <a:pt x="932982" y="165291"/>
                  <a:pt x="933870" y="177222"/>
                </a:cubicBezTo>
                <a:cubicBezTo>
                  <a:pt x="934759" y="189153"/>
                  <a:pt x="935652" y="203210"/>
                  <a:pt x="936548" y="219393"/>
                </a:cubicBezTo>
                <a:cubicBezTo>
                  <a:pt x="937444" y="235576"/>
                  <a:pt x="938355" y="250332"/>
                  <a:pt x="939280" y="263661"/>
                </a:cubicBezTo>
                <a:cubicBezTo>
                  <a:pt x="940205" y="276991"/>
                  <a:pt x="938735" y="288248"/>
                  <a:pt x="934871" y="297432"/>
                </a:cubicBezTo>
                <a:cubicBezTo>
                  <a:pt x="931006" y="306617"/>
                  <a:pt x="925187" y="314168"/>
                  <a:pt x="917415" y="320083"/>
                </a:cubicBezTo>
                <a:cubicBezTo>
                  <a:pt x="909643" y="325998"/>
                  <a:pt x="904627" y="324790"/>
                  <a:pt x="902368" y="316458"/>
                </a:cubicBezTo>
                <a:cubicBezTo>
                  <a:pt x="900110" y="308127"/>
                  <a:pt x="894428" y="298200"/>
                  <a:pt x="885321" y="286677"/>
                </a:cubicBezTo>
                <a:cubicBezTo>
                  <a:pt x="876215" y="275155"/>
                  <a:pt x="876355" y="270767"/>
                  <a:pt x="885741" y="273513"/>
                </a:cubicBezTo>
                <a:cubicBezTo>
                  <a:pt x="895127" y="276259"/>
                  <a:pt x="901425" y="277611"/>
                  <a:pt x="904638" y="277568"/>
                </a:cubicBezTo>
                <a:cubicBezTo>
                  <a:pt x="907850" y="277525"/>
                  <a:pt x="909456" y="267178"/>
                  <a:pt x="909456" y="246528"/>
                </a:cubicBezTo>
                <a:cubicBezTo>
                  <a:pt x="909456" y="222451"/>
                  <a:pt x="908589" y="198295"/>
                  <a:pt x="906853" y="174060"/>
                </a:cubicBezTo>
                <a:cubicBezTo>
                  <a:pt x="905118" y="149825"/>
                  <a:pt x="901716" y="136962"/>
                  <a:pt x="896647" y="135471"/>
                </a:cubicBezTo>
                <a:cubicBezTo>
                  <a:pt x="891577" y="133979"/>
                  <a:pt x="872953" y="136582"/>
                  <a:pt x="840774" y="143279"/>
                </a:cubicBezTo>
                <a:lnTo>
                  <a:pt x="840774" y="170855"/>
                </a:lnTo>
                <a:cubicBezTo>
                  <a:pt x="847270" y="170941"/>
                  <a:pt x="857093" y="169163"/>
                  <a:pt x="870243" y="165520"/>
                </a:cubicBezTo>
                <a:cubicBezTo>
                  <a:pt x="883393" y="161878"/>
                  <a:pt x="891893" y="163491"/>
                  <a:pt x="895743" y="170360"/>
                </a:cubicBezTo>
                <a:cubicBezTo>
                  <a:pt x="899594" y="177229"/>
                  <a:pt x="895055" y="181983"/>
                  <a:pt x="882127" y="184622"/>
                </a:cubicBezTo>
                <a:cubicBezTo>
                  <a:pt x="869200" y="187260"/>
                  <a:pt x="855415" y="188580"/>
                  <a:pt x="840774" y="188580"/>
                </a:cubicBezTo>
                <a:cubicBezTo>
                  <a:pt x="840774" y="197643"/>
                  <a:pt x="839877" y="207035"/>
                  <a:pt x="838085" y="216758"/>
                </a:cubicBezTo>
                <a:cubicBezTo>
                  <a:pt x="850776" y="216830"/>
                  <a:pt x="862284" y="215048"/>
                  <a:pt x="872609" y="211413"/>
                </a:cubicBezTo>
                <a:cubicBezTo>
                  <a:pt x="882934" y="207777"/>
                  <a:pt x="890781" y="209620"/>
                  <a:pt x="896152" y="216941"/>
                </a:cubicBezTo>
                <a:cubicBezTo>
                  <a:pt x="901522" y="224262"/>
                  <a:pt x="895374" y="229463"/>
                  <a:pt x="877707" y="232547"/>
                </a:cubicBezTo>
                <a:cubicBezTo>
                  <a:pt x="860040" y="235630"/>
                  <a:pt x="846689" y="235372"/>
                  <a:pt x="837655" y="231772"/>
                </a:cubicBezTo>
                <a:cubicBezTo>
                  <a:pt x="836048" y="255018"/>
                  <a:pt x="831672" y="273427"/>
                  <a:pt x="824523" y="287000"/>
                </a:cubicBezTo>
                <a:cubicBezTo>
                  <a:pt x="817374" y="300573"/>
                  <a:pt x="811071" y="302685"/>
                  <a:pt x="805615" y="293335"/>
                </a:cubicBezTo>
                <a:cubicBezTo>
                  <a:pt x="800159" y="283985"/>
                  <a:pt x="799467" y="274646"/>
                  <a:pt x="803539" y="265318"/>
                </a:cubicBezTo>
                <a:cubicBezTo>
                  <a:pt x="807612" y="255989"/>
                  <a:pt x="810760" y="245550"/>
                  <a:pt x="812982" y="233999"/>
                </a:cubicBezTo>
                <a:cubicBezTo>
                  <a:pt x="815205" y="222448"/>
                  <a:pt x="816990" y="206157"/>
                  <a:pt x="818338" y="185127"/>
                </a:cubicBezTo>
                <a:cubicBezTo>
                  <a:pt x="819686" y="164097"/>
                  <a:pt x="820303" y="150850"/>
                  <a:pt x="820188" y="145387"/>
                </a:cubicBezTo>
                <a:cubicBezTo>
                  <a:pt x="809864" y="164216"/>
                  <a:pt x="797577" y="180517"/>
                  <a:pt x="783330" y="194291"/>
                </a:cubicBezTo>
                <a:cubicBezTo>
                  <a:pt x="769083" y="208064"/>
                  <a:pt x="751896" y="219554"/>
                  <a:pt x="731770" y="228761"/>
                </a:cubicBezTo>
                <a:cubicBezTo>
                  <a:pt x="711644" y="237967"/>
                  <a:pt x="710249" y="234884"/>
                  <a:pt x="727586" y="219511"/>
                </a:cubicBezTo>
                <a:cubicBezTo>
                  <a:pt x="744924" y="204139"/>
                  <a:pt x="762964" y="185070"/>
                  <a:pt x="781706" y="162305"/>
                </a:cubicBezTo>
                <a:cubicBezTo>
                  <a:pt x="800449" y="139540"/>
                  <a:pt x="817385" y="114548"/>
                  <a:pt x="832514" y="87330"/>
                </a:cubicBezTo>
                <a:cubicBezTo>
                  <a:pt x="798083" y="91790"/>
                  <a:pt x="775856" y="95157"/>
                  <a:pt x="765832" y="97430"/>
                </a:cubicBezTo>
                <a:cubicBezTo>
                  <a:pt x="755808" y="99702"/>
                  <a:pt x="746193" y="97175"/>
                  <a:pt x="736986" y="89847"/>
                </a:cubicBezTo>
                <a:cubicBezTo>
                  <a:pt x="727780" y="82519"/>
                  <a:pt x="725769" y="78457"/>
                  <a:pt x="730953" y="77662"/>
                </a:cubicBezTo>
                <a:cubicBezTo>
                  <a:pt x="736137" y="76866"/>
                  <a:pt x="745921" y="76242"/>
                  <a:pt x="760303" y="75790"/>
                </a:cubicBezTo>
                <a:cubicBezTo>
                  <a:pt x="774687" y="75338"/>
                  <a:pt x="800370" y="72539"/>
                  <a:pt x="837354" y="67390"/>
                </a:cubicBezTo>
                <a:cubicBezTo>
                  <a:pt x="847621" y="42281"/>
                  <a:pt x="850733" y="25582"/>
                  <a:pt x="846689" y="17293"/>
                </a:cubicBezTo>
                <a:cubicBezTo>
                  <a:pt x="842645" y="9004"/>
                  <a:pt x="843348" y="4860"/>
                  <a:pt x="848797" y="4860"/>
                </a:cubicBezTo>
                <a:close/>
                <a:moveTo>
                  <a:pt x="3345278" y="3091"/>
                </a:moveTo>
                <a:cubicBezTo>
                  <a:pt x="3346911" y="3200"/>
                  <a:pt x="3348854" y="3679"/>
                  <a:pt x="3351108" y="4527"/>
                </a:cubicBezTo>
                <a:cubicBezTo>
                  <a:pt x="3360121" y="7918"/>
                  <a:pt x="3366896" y="11915"/>
                  <a:pt x="3371435" y="16519"/>
                </a:cubicBezTo>
                <a:cubicBezTo>
                  <a:pt x="3375974" y="21122"/>
                  <a:pt x="3376020" y="25119"/>
                  <a:pt x="3371575" y="28511"/>
                </a:cubicBezTo>
                <a:cubicBezTo>
                  <a:pt x="3367129" y="31902"/>
                  <a:pt x="3360805" y="37513"/>
                  <a:pt x="3352603" y="45342"/>
                </a:cubicBezTo>
                <a:cubicBezTo>
                  <a:pt x="3380537" y="44511"/>
                  <a:pt x="3402876" y="40926"/>
                  <a:pt x="3419618" y="34587"/>
                </a:cubicBezTo>
                <a:cubicBezTo>
                  <a:pt x="3436360" y="28249"/>
                  <a:pt x="3449399" y="28209"/>
                  <a:pt x="3458735" y="34469"/>
                </a:cubicBezTo>
                <a:cubicBezTo>
                  <a:pt x="3468070" y="40728"/>
                  <a:pt x="3467719" y="46145"/>
                  <a:pt x="3457681" y="50720"/>
                </a:cubicBezTo>
                <a:cubicBezTo>
                  <a:pt x="3447642" y="55294"/>
                  <a:pt x="3433797" y="58937"/>
                  <a:pt x="3416144" y="61647"/>
                </a:cubicBezTo>
                <a:cubicBezTo>
                  <a:pt x="3398491" y="64357"/>
                  <a:pt x="3384205" y="65942"/>
                  <a:pt x="3373285" y="66401"/>
                </a:cubicBezTo>
                <a:cubicBezTo>
                  <a:pt x="3362365" y="66860"/>
                  <a:pt x="3353011" y="64838"/>
                  <a:pt x="3345225" y="60335"/>
                </a:cubicBezTo>
                <a:cubicBezTo>
                  <a:pt x="3321061" y="85129"/>
                  <a:pt x="3301602" y="100104"/>
                  <a:pt x="3286846" y="105259"/>
                </a:cubicBezTo>
                <a:cubicBezTo>
                  <a:pt x="3272090" y="110415"/>
                  <a:pt x="3270225" y="107331"/>
                  <a:pt x="3281253" y="96010"/>
                </a:cubicBezTo>
                <a:cubicBezTo>
                  <a:pt x="3292281" y="84688"/>
                  <a:pt x="3304878" y="69975"/>
                  <a:pt x="3319047" y="51871"/>
                </a:cubicBezTo>
                <a:cubicBezTo>
                  <a:pt x="3333215" y="33766"/>
                  <a:pt x="3339847" y="20502"/>
                  <a:pt x="3338944" y="12077"/>
                </a:cubicBezTo>
                <a:cubicBezTo>
                  <a:pt x="3338266" y="5758"/>
                  <a:pt x="3340377" y="2763"/>
                  <a:pt x="3345278" y="3091"/>
                </a:cubicBezTo>
                <a:close/>
                <a:moveTo>
                  <a:pt x="6402558" y="3"/>
                </a:moveTo>
                <a:cubicBezTo>
                  <a:pt x="6403924" y="34"/>
                  <a:pt x="6405497" y="416"/>
                  <a:pt x="6407274" y="1149"/>
                </a:cubicBezTo>
                <a:cubicBezTo>
                  <a:pt x="6414388" y="4082"/>
                  <a:pt x="6420890" y="8291"/>
                  <a:pt x="6426784" y="13776"/>
                </a:cubicBezTo>
                <a:cubicBezTo>
                  <a:pt x="6432678" y="19261"/>
                  <a:pt x="6433973" y="23330"/>
                  <a:pt x="6430668" y="25983"/>
                </a:cubicBezTo>
                <a:cubicBezTo>
                  <a:pt x="6427362" y="28636"/>
                  <a:pt x="6422260" y="31045"/>
                  <a:pt x="6415362" y="33211"/>
                </a:cubicBezTo>
                <a:cubicBezTo>
                  <a:pt x="6435181" y="33211"/>
                  <a:pt x="6448657" y="31407"/>
                  <a:pt x="6455792" y="27801"/>
                </a:cubicBezTo>
                <a:cubicBezTo>
                  <a:pt x="6462926" y="24194"/>
                  <a:pt x="6469874" y="24083"/>
                  <a:pt x="6476635" y="27467"/>
                </a:cubicBezTo>
                <a:cubicBezTo>
                  <a:pt x="6483396" y="30852"/>
                  <a:pt x="6489498" y="35189"/>
                  <a:pt x="6494940" y="40481"/>
                </a:cubicBezTo>
                <a:cubicBezTo>
                  <a:pt x="6500382" y="45773"/>
                  <a:pt x="6499906" y="49845"/>
                  <a:pt x="6493510" y="52699"/>
                </a:cubicBezTo>
                <a:cubicBezTo>
                  <a:pt x="6487114" y="55553"/>
                  <a:pt x="6481052" y="60507"/>
                  <a:pt x="6475323" y="67562"/>
                </a:cubicBezTo>
                <a:cubicBezTo>
                  <a:pt x="6469594" y="74618"/>
                  <a:pt x="6461506" y="83136"/>
                  <a:pt x="6451059" y="93117"/>
                </a:cubicBezTo>
                <a:cubicBezTo>
                  <a:pt x="6440612" y="103098"/>
                  <a:pt x="6429918" y="111963"/>
                  <a:pt x="6418976" y="119714"/>
                </a:cubicBezTo>
                <a:lnTo>
                  <a:pt x="6414427" y="122226"/>
                </a:lnTo>
                <a:lnTo>
                  <a:pt x="6418458" y="121797"/>
                </a:lnTo>
                <a:cubicBezTo>
                  <a:pt x="6420078" y="121988"/>
                  <a:pt x="6421968" y="122512"/>
                  <a:pt x="6424128" y="123371"/>
                </a:cubicBezTo>
                <a:cubicBezTo>
                  <a:pt x="6432768" y="126805"/>
                  <a:pt x="6439092" y="131079"/>
                  <a:pt x="6443100" y="136191"/>
                </a:cubicBezTo>
                <a:cubicBezTo>
                  <a:pt x="6447108" y="141303"/>
                  <a:pt x="6447068" y="145308"/>
                  <a:pt x="6442982" y="148205"/>
                </a:cubicBezTo>
                <a:cubicBezTo>
                  <a:pt x="6438895" y="151101"/>
                  <a:pt x="6434644" y="153267"/>
                  <a:pt x="6430226" y="154701"/>
                </a:cubicBezTo>
                <a:cubicBezTo>
                  <a:pt x="6438816" y="154701"/>
                  <a:pt x="6448051" y="153625"/>
                  <a:pt x="6457932" y="151474"/>
                </a:cubicBezTo>
                <a:cubicBezTo>
                  <a:pt x="6467812" y="149323"/>
                  <a:pt x="6475498" y="146616"/>
                  <a:pt x="6480990" y="143354"/>
                </a:cubicBezTo>
                <a:cubicBezTo>
                  <a:pt x="6486483" y="140092"/>
                  <a:pt x="6493327" y="140389"/>
                  <a:pt x="6501522" y="144247"/>
                </a:cubicBezTo>
                <a:cubicBezTo>
                  <a:pt x="6509718" y="148104"/>
                  <a:pt x="6517204" y="153292"/>
                  <a:pt x="6523979" y="159809"/>
                </a:cubicBezTo>
                <a:cubicBezTo>
                  <a:pt x="6530755" y="166327"/>
                  <a:pt x="6530730" y="171500"/>
                  <a:pt x="6523904" y="175329"/>
                </a:cubicBezTo>
                <a:cubicBezTo>
                  <a:pt x="6517078" y="179158"/>
                  <a:pt x="6508754" y="186873"/>
                  <a:pt x="6498930" y="198474"/>
                </a:cubicBezTo>
                <a:cubicBezTo>
                  <a:pt x="6489108" y="210075"/>
                  <a:pt x="6473566" y="225602"/>
                  <a:pt x="6452307" y="245055"/>
                </a:cubicBezTo>
                <a:cubicBezTo>
                  <a:pt x="6431048" y="264507"/>
                  <a:pt x="6406694" y="280862"/>
                  <a:pt x="6379246" y="294120"/>
                </a:cubicBezTo>
                <a:cubicBezTo>
                  <a:pt x="6351800" y="307377"/>
                  <a:pt x="6324836" y="315372"/>
                  <a:pt x="6298358" y="318104"/>
                </a:cubicBezTo>
                <a:cubicBezTo>
                  <a:pt x="6271878" y="320836"/>
                  <a:pt x="6270680" y="317520"/>
                  <a:pt x="6294765" y="308155"/>
                </a:cubicBezTo>
                <a:cubicBezTo>
                  <a:pt x="6318849" y="298791"/>
                  <a:pt x="6342862" y="287455"/>
                  <a:pt x="6366804" y="274148"/>
                </a:cubicBezTo>
                <a:cubicBezTo>
                  <a:pt x="6390744" y="260840"/>
                  <a:pt x="6407777" y="249683"/>
                  <a:pt x="6417900" y="240678"/>
                </a:cubicBezTo>
                <a:cubicBezTo>
                  <a:pt x="6411576" y="236777"/>
                  <a:pt x="6403248" y="228897"/>
                  <a:pt x="6392917" y="217038"/>
                </a:cubicBezTo>
                <a:cubicBezTo>
                  <a:pt x="6382584" y="205178"/>
                  <a:pt x="6380426" y="198342"/>
                  <a:pt x="6386442" y="196528"/>
                </a:cubicBezTo>
                <a:cubicBezTo>
                  <a:pt x="6392458" y="194714"/>
                  <a:pt x="6401682" y="196248"/>
                  <a:pt x="6414115" y="201131"/>
                </a:cubicBezTo>
                <a:cubicBezTo>
                  <a:pt x="6426548" y="206014"/>
                  <a:pt x="6433116" y="215718"/>
                  <a:pt x="6433818" y="230245"/>
                </a:cubicBezTo>
                <a:cubicBezTo>
                  <a:pt x="6443455" y="220350"/>
                  <a:pt x="6453562" y="208570"/>
                  <a:pt x="6464138" y="194904"/>
                </a:cubicBezTo>
                <a:cubicBezTo>
                  <a:pt x="6474714" y="181237"/>
                  <a:pt x="6480001" y="172354"/>
                  <a:pt x="6480001" y="168252"/>
                </a:cubicBezTo>
                <a:cubicBezTo>
                  <a:pt x="6480001" y="166503"/>
                  <a:pt x="6475842" y="166528"/>
                  <a:pt x="6467525" y="168328"/>
                </a:cubicBezTo>
                <a:cubicBezTo>
                  <a:pt x="6459208" y="170127"/>
                  <a:pt x="6450712" y="171701"/>
                  <a:pt x="6442036" y="173049"/>
                </a:cubicBezTo>
                <a:cubicBezTo>
                  <a:pt x="6433360" y="174397"/>
                  <a:pt x="6425917" y="172375"/>
                  <a:pt x="6419708" y="166983"/>
                </a:cubicBezTo>
                <a:cubicBezTo>
                  <a:pt x="6406773" y="180836"/>
                  <a:pt x="6391135" y="192573"/>
                  <a:pt x="6372794" y="202196"/>
                </a:cubicBezTo>
                <a:cubicBezTo>
                  <a:pt x="6354453" y="211818"/>
                  <a:pt x="6337366" y="218475"/>
                  <a:pt x="6321534" y="222168"/>
                </a:cubicBezTo>
                <a:cubicBezTo>
                  <a:pt x="6305703" y="225861"/>
                  <a:pt x="6305660" y="222645"/>
                  <a:pt x="6321406" y="212521"/>
                </a:cubicBezTo>
                <a:cubicBezTo>
                  <a:pt x="6337151" y="202396"/>
                  <a:pt x="6353216" y="191358"/>
                  <a:pt x="6369600" y="179405"/>
                </a:cubicBezTo>
                <a:cubicBezTo>
                  <a:pt x="6385983" y="167453"/>
                  <a:pt x="6397007" y="156898"/>
                  <a:pt x="6402672" y="147742"/>
                </a:cubicBezTo>
                <a:cubicBezTo>
                  <a:pt x="6408336" y="138586"/>
                  <a:pt x="6411168" y="132373"/>
                  <a:pt x="6411168" y="129104"/>
                </a:cubicBezTo>
                <a:cubicBezTo>
                  <a:pt x="6411168" y="127289"/>
                  <a:pt x="6411438" y="125810"/>
                  <a:pt x="6411978" y="124664"/>
                </a:cubicBezTo>
                <a:lnTo>
                  <a:pt x="6414390" y="122247"/>
                </a:lnTo>
                <a:lnTo>
                  <a:pt x="6373030" y="145086"/>
                </a:lnTo>
                <a:cubicBezTo>
                  <a:pt x="6353342" y="154249"/>
                  <a:pt x="6334753" y="159290"/>
                  <a:pt x="6317265" y="160207"/>
                </a:cubicBezTo>
                <a:cubicBezTo>
                  <a:pt x="6299777" y="161125"/>
                  <a:pt x="6298168" y="158010"/>
                  <a:pt x="6312436" y="150861"/>
                </a:cubicBezTo>
                <a:cubicBezTo>
                  <a:pt x="6326704" y="143713"/>
                  <a:pt x="6340650" y="136847"/>
                  <a:pt x="6354273" y="130265"/>
                </a:cubicBezTo>
                <a:cubicBezTo>
                  <a:pt x="6367897" y="123683"/>
                  <a:pt x="6382358" y="115746"/>
                  <a:pt x="6397660" y="106453"/>
                </a:cubicBezTo>
                <a:cubicBezTo>
                  <a:pt x="6382789" y="95354"/>
                  <a:pt x="6374346" y="86441"/>
                  <a:pt x="6372332" y="79716"/>
                </a:cubicBezTo>
                <a:lnTo>
                  <a:pt x="6373778" y="74080"/>
                </a:lnTo>
                <a:lnTo>
                  <a:pt x="6372160" y="75360"/>
                </a:lnTo>
                <a:cubicBezTo>
                  <a:pt x="6357166" y="86710"/>
                  <a:pt x="6340346" y="94920"/>
                  <a:pt x="6321696" y="99989"/>
                </a:cubicBezTo>
                <a:cubicBezTo>
                  <a:pt x="6303046" y="105059"/>
                  <a:pt x="6301989" y="101882"/>
                  <a:pt x="6318523" y="90460"/>
                </a:cubicBezTo>
                <a:cubicBezTo>
                  <a:pt x="6335058" y="79038"/>
                  <a:pt x="6351940" y="64716"/>
                  <a:pt x="6369170" y="47493"/>
                </a:cubicBezTo>
                <a:cubicBezTo>
                  <a:pt x="6386399" y="30271"/>
                  <a:pt x="6395280" y="17508"/>
                  <a:pt x="6395810" y="9205"/>
                </a:cubicBezTo>
                <a:cubicBezTo>
                  <a:pt x="6396208" y="2978"/>
                  <a:pt x="6398457" y="-89"/>
                  <a:pt x="640255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467735" y="2454277"/>
            <a:ext cx="4814570" cy="1698625"/>
            <a:chOff x="1457" y="2214"/>
            <a:chExt cx="7582" cy="2675"/>
          </a:xfrm>
        </p:grpSpPr>
        <p:grpSp>
          <p:nvGrpSpPr>
            <p:cNvPr id="43" name="组合 42"/>
            <p:cNvGrpSpPr/>
            <p:nvPr/>
          </p:nvGrpSpPr>
          <p:grpSpPr>
            <a:xfrm>
              <a:off x="1457" y="2214"/>
              <a:ext cx="7582" cy="708"/>
              <a:chOff x="1457" y="2214"/>
              <a:chExt cx="7582" cy="70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145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242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3385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4349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5313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627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724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8205" y="2214"/>
                <a:ext cx="834" cy="708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1457" y="3222"/>
              <a:ext cx="7582" cy="708"/>
              <a:chOff x="1457" y="2214"/>
              <a:chExt cx="7582" cy="708"/>
            </a:xfrm>
          </p:grpSpPr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145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242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3385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4349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5313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627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724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8205" y="2214"/>
                <a:ext cx="834" cy="708"/>
              </a:xfrm>
              <a:prstGeom prst="rect">
                <a:avLst/>
              </a:prstGeom>
            </p:spPr>
          </p:pic>
        </p:grpSp>
        <p:grpSp>
          <p:nvGrpSpPr>
            <p:cNvPr id="53" name="组合 52"/>
            <p:cNvGrpSpPr/>
            <p:nvPr/>
          </p:nvGrpSpPr>
          <p:grpSpPr>
            <a:xfrm>
              <a:off x="1457" y="4181"/>
              <a:ext cx="7582" cy="708"/>
              <a:chOff x="1457" y="2214"/>
              <a:chExt cx="7582" cy="708"/>
            </a:xfrm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145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242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3385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4349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5313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6277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7241" y="2214"/>
                <a:ext cx="834" cy="708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3" t="21821" r="20103" b="27023"/>
              <a:stretch>
                <a:fillRect/>
              </a:stretch>
            </p:blipFill>
            <p:spPr>
              <a:xfrm>
                <a:off x="8205" y="2214"/>
                <a:ext cx="834" cy="708"/>
              </a:xfrm>
              <a:prstGeom prst="rect">
                <a:avLst/>
              </a:prstGeom>
            </p:spPr>
          </p:pic>
        </p:grpSp>
      </p:grpSp>
      <p:sp>
        <p:nvSpPr>
          <p:cNvPr id="17" name="矩形: 圆角 16"/>
          <p:cNvSpPr/>
          <p:nvPr/>
        </p:nvSpPr>
        <p:spPr>
          <a:xfrm>
            <a:off x="3376932" y="2483485"/>
            <a:ext cx="4989195" cy="473710"/>
          </a:xfrm>
          <a:prstGeom prst="roundRect">
            <a:avLst/>
          </a:prstGeom>
          <a:noFill/>
          <a:ln w="1905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: 圆角 16"/>
          <p:cNvSpPr/>
          <p:nvPr/>
        </p:nvSpPr>
        <p:spPr>
          <a:xfrm>
            <a:off x="3376932" y="3094355"/>
            <a:ext cx="4989195" cy="473710"/>
          </a:xfrm>
          <a:prstGeom prst="roundRect">
            <a:avLst/>
          </a:prstGeom>
          <a:noFill/>
          <a:ln w="1905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: 圆角 16"/>
          <p:cNvSpPr/>
          <p:nvPr/>
        </p:nvSpPr>
        <p:spPr>
          <a:xfrm>
            <a:off x="3376932" y="3703320"/>
            <a:ext cx="4989195" cy="473710"/>
          </a:xfrm>
          <a:prstGeom prst="roundRect">
            <a:avLst/>
          </a:prstGeom>
          <a:noFill/>
          <a:ln w="1905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402457" y="4872355"/>
            <a:ext cx="2557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答：能装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筒。</a:t>
            </a:r>
          </a:p>
        </p:txBody>
      </p:sp>
      <p:sp>
        <p:nvSpPr>
          <p:cNvPr id="35" name="矩形 34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63" grpId="0" bldLvl="0" animBg="1"/>
      <p:bldP spid="64" grpId="0" bldLvl="0" animBg="1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: 形状 66"/>
          <p:cNvSpPr/>
          <p:nvPr/>
        </p:nvSpPr>
        <p:spPr>
          <a:xfrm>
            <a:off x="2600612" y="1313223"/>
            <a:ext cx="7118506" cy="758311"/>
          </a:xfrm>
          <a:custGeom>
            <a:avLst/>
            <a:gdLst/>
            <a:ahLst/>
            <a:cxnLst/>
            <a:rect l="l" t="t" r="r" b="b"/>
            <a:pathLst>
              <a:path w="7118506" h="758311">
                <a:moveTo>
                  <a:pt x="2934443" y="664936"/>
                </a:moveTo>
                <a:lnTo>
                  <a:pt x="2980496" y="664936"/>
                </a:lnTo>
                <a:lnTo>
                  <a:pt x="2980496" y="710968"/>
                </a:lnTo>
                <a:lnTo>
                  <a:pt x="2934443" y="710968"/>
                </a:lnTo>
                <a:close/>
                <a:moveTo>
                  <a:pt x="426815" y="659631"/>
                </a:moveTo>
                <a:cubicBezTo>
                  <a:pt x="430798" y="658988"/>
                  <a:pt x="435201" y="659286"/>
                  <a:pt x="440022" y="660526"/>
                </a:cubicBezTo>
                <a:cubicBezTo>
                  <a:pt x="449666" y="663007"/>
                  <a:pt x="455965" y="668223"/>
                  <a:pt x="458919" y="676175"/>
                </a:cubicBezTo>
                <a:cubicBezTo>
                  <a:pt x="461873" y="684127"/>
                  <a:pt x="461457" y="694075"/>
                  <a:pt x="457671" y="706021"/>
                </a:cubicBezTo>
                <a:cubicBezTo>
                  <a:pt x="453886" y="717966"/>
                  <a:pt x="447010" y="729392"/>
                  <a:pt x="437043" y="740297"/>
                </a:cubicBezTo>
                <a:cubicBezTo>
                  <a:pt x="427077" y="751203"/>
                  <a:pt x="417469" y="757140"/>
                  <a:pt x="408219" y="758108"/>
                </a:cubicBezTo>
                <a:cubicBezTo>
                  <a:pt x="398970" y="759076"/>
                  <a:pt x="397163" y="756592"/>
                  <a:pt x="402798" y="750655"/>
                </a:cubicBezTo>
                <a:cubicBezTo>
                  <a:pt x="408434" y="744718"/>
                  <a:pt x="413629" y="738727"/>
                  <a:pt x="418383" y="732683"/>
                </a:cubicBezTo>
                <a:cubicBezTo>
                  <a:pt x="423137" y="726638"/>
                  <a:pt x="427270" y="719400"/>
                  <a:pt x="430783" y="710968"/>
                </a:cubicBezTo>
                <a:cubicBezTo>
                  <a:pt x="424459" y="710968"/>
                  <a:pt x="419143" y="709351"/>
                  <a:pt x="414834" y="706118"/>
                </a:cubicBezTo>
                <a:cubicBezTo>
                  <a:pt x="410524" y="702884"/>
                  <a:pt x="407606" y="698653"/>
                  <a:pt x="406079" y="693426"/>
                </a:cubicBezTo>
                <a:cubicBezTo>
                  <a:pt x="404552" y="688199"/>
                  <a:pt x="404272" y="683317"/>
                  <a:pt x="405240" y="678778"/>
                </a:cubicBezTo>
                <a:cubicBezTo>
                  <a:pt x="406208" y="674239"/>
                  <a:pt x="409836" y="669442"/>
                  <a:pt x="416124" y="664388"/>
                </a:cubicBezTo>
                <a:cubicBezTo>
                  <a:pt x="419268" y="661860"/>
                  <a:pt x="422832" y="660275"/>
                  <a:pt x="426815" y="659631"/>
                </a:cubicBezTo>
                <a:close/>
                <a:moveTo>
                  <a:pt x="2724493" y="581141"/>
                </a:moveTo>
                <a:lnTo>
                  <a:pt x="2711617" y="587736"/>
                </a:lnTo>
                <a:cubicBezTo>
                  <a:pt x="2697134" y="591521"/>
                  <a:pt x="2681883" y="595572"/>
                  <a:pt x="2665865" y="599889"/>
                </a:cubicBezTo>
                <a:cubicBezTo>
                  <a:pt x="2670368" y="604162"/>
                  <a:pt x="2670368" y="607962"/>
                  <a:pt x="2665865" y="611289"/>
                </a:cubicBezTo>
                <a:cubicBezTo>
                  <a:pt x="2678112" y="614057"/>
                  <a:pt x="2689985" y="619786"/>
                  <a:pt x="2701486" y="628476"/>
                </a:cubicBezTo>
                <a:cubicBezTo>
                  <a:pt x="2706605" y="622482"/>
                  <a:pt x="2711596" y="615294"/>
                  <a:pt x="2716457" y="606912"/>
                </a:cubicBezTo>
                <a:cubicBezTo>
                  <a:pt x="2721318" y="598530"/>
                  <a:pt x="2723749" y="591794"/>
                  <a:pt x="2723749" y="586703"/>
                </a:cubicBezTo>
                <a:close/>
                <a:moveTo>
                  <a:pt x="219419" y="581141"/>
                </a:moveTo>
                <a:lnTo>
                  <a:pt x="206542" y="587736"/>
                </a:lnTo>
                <a:cubicBezTo>
                  <a:pt x="192059" y="591521"/>
                  <a:pt x="176808" y="595572"/>
                  <a:pt x="160790" y="599889"/>
                </a:cubicBezTo>
                <a:cubicBezTo>
                  <a:pt x="165293" y="604162"/>
                  <a:pt x="165293" y="607962"/>
                  <a:pt x="160790" y="611289"/>
                </a:cubicBezTo>
                <a:cubicBezTo>
                  <a:pt x="173037" y="614057"/>
                  <a:pt x="184910" y="619786"/>
                  <a:pt x="196411" y="628476"/>
                </a:cubicBezTo>
                <a:cubicBezTo>
                  <a:pt x="201530" y="622482"/>
                  <a:pt x="206521" y="615294"/>
                  <a:pt x="211382" y="606912"/>
                </a:cubicBezTo>
                <a:cubicBezTo>
                  <a:pt x="216244" y="598530"/>
                  <a:pt x="218675" y="591794"/>
                  <a:pt x="218675" y="586703"/>
                </a:cubicBezTo>
                <a:close/>
                <a:moveTo>
                  <a:pt x="2702119" y="566082"/>
                </a:moveTo>
                <a:cubicBezTo>
                  <a:pt x="2708166" y="565226"/>
                  <a:pt x="2714355" y="567263"/>
                  <a:pt x="2720684" y="572194"/>
                </a:cubicBezTo>
                <a:lnTo>
                  <a:pt x="2724656" y="580814"/>
                </a:lnTo>
                <a:lnTo>
                  <a:pt x="2726779" y="577620"/>
                </a:lnTo>
                <a:cubicBezTo>
                  <a:pt x="2728800" y="576089"/>
                  <a:pt x="2731830" y="576055"/>
                  <a:pt x="2735870" y="577518"/>
                </a:cubicBezTo>
                <a:cubicBezTo>
                  <a:pt x="2743951" y="580444"/>
                  <a:pt x="2750949" y="584760"/>
                  <a:pt x="2756864" y="590467"/>
                </a:cubicBezTo>
                <a:cubicBezTo>
                  <a:pt x="2762780" y="596175"/>
                  <a:pt x="2762314" y="600699"/>
                  <a:pt x="2755466" y="604040"/>
                </a:cubicBezTo>
                <a:cubicBezTo>
                  <a:pt x="2748619" y="607382"/>
                  <a:pt x="2734949" y="619635"/>
                  <a:pt x="2714457" y="640801"/>
                </a:cubicBezTo>
                <a:cubicBezTo>
                  <a:pt x="2734175" y="654668"/>
                  <a:pt x="2752161" y="665334"/>
                  <a:pt x="2768415" y="672798"/>
                </a:cubicBezTo>
                <a:cubicBezTo>
                  <a:pt x="2784670" y="680262"/>
                  <a:pt x="2801785" y="685063"/>
                  <a:pt x="2819761" y="687199"/>
                </a:cubicBezTo>
                <a:cubicBezTo>
                  <a:pt x="2837736" y="689336"/>
                  <a:pt x="2844677" y="692240"/>
                  <a:pt x="2840583" y="695911"/>
                </a:cubicBezTo>
                <a:cubicBezTo>
                  <a:pt x="2836488" y="699582"/>
                  <a:pt x="2828099" y="702325"/>
                  <a:pt x="2815416" y="704139"/>
                </a:cubicBezTo>
                <a:cubicBezTo>
                  <a:pt x="2802732" y="705953"/>
                  <a:pt x="2790578" y="707318"/>
                  <a:pt x="2778955" y="708236"/>
                </a:cubicBezTo>
                <a:cubicBezTo>
                  <a:pt x="2767333" y="709154"/>
                  <a:pt x="2753437" y="702479"/>
                  <a:pt x="2737268" y="688210"/>
                </a:cubicBezTo>
                <a:cubicBezTo>
                  <a:pt x="2721100" y="673942"/>
                  <a:pt x="2706330" y="661010"/>
                  <a:pt x="2692957" y="649416"/>
                </a:cubicBezTo>
                <a:cubicBezTo>
                  <a:pt x="2679585" y="637822"/>
                  <a:pt x="2670120" y="629433"/>
                  <a:pt x="2664564" y="624249"/>
                </a:cubicBezTo>
                <a:cubicBezTo>
                  <a:pt x="2659007" y="619065"/>
                  <a:pt x="2655841" y="618976"/>
                  <a:pt x="2655067" y="623980"/>
                </a:cubicBezTo>
                <a:cubicBezTo>
                  <a:pt x="2661362" y="630218"/>
                  <a:pt x="2663825" y="638281"/>
                  <a:pt x="2662455" y="648169"/>
                </a:cubicBezTo>
                <a:cubicBezTo>
                  <a:pt x="2661086" y="658056"/>
                  <a:pt x="2659286" y="669166"/>
                  <a:pt x="2657056" y="681499"/>
                </a:cubicBezTo>
                <a:cubicBezTo>
                  <a:pt x="2654827" y="693832"/>
                  <a:pt x="2656279" y="698169"/>
                  <a:pt x="2661412" y="694513"/>
                </a:cubicBezTo>
                <a:cubicBezTo>
                  <a:pt x="2666546" y="690856"/>
                  <a:pt x="2676444" y="685235"/>
                  <a:pt x="2691107" y="677649"/>
                </a:cubicBezTo>
                <a:cubicBezTo>
                  <a:pt x="2705770" y="670063"/>
                  <a:pt x="2710187" y="670163"/>
                  <a:pt x="2704358" y="677950"/>
                </a:cubicBezTo>
                <a:cubicBezTo>
                  <a:pt x="2698528" y="685737"/>
                  <a:pt x="2689139" y="695882"/>
                  <a:pt x="2676190" y="708387"/>
                </a:cubicBezTo>
                <a:cubicBezTo>
                  <a:pt x="2663241" y="720891"/>
                  <a:pt x="2653934" y="730747"/>
                  <a:pt x="2648269" y="737953"/>
                </a:cubicBezTo>
                <a:cubicBezTo>
                  <a:pt x="2642605" y="745159"/>
                  <a:pt x="2636672" y="743635"/>
                  <a:pt x="2630470" y="733382"/>
                </a:cubicBezTo>
                <a:cubicBezTo>
                  <a:pt x="2624267" y="723129"/>
                  <a:pt x="2622532" y="715356"/>
                  <a:pt x="2625264" y="710065"/>
                </a:cubicBezTo>
                <a:cubicBezTo>
                  <a:pt x="2627996" y="704773"/>
                  <a:pt x="2630473" y="699023"/>
                  <a:pt x="2632696" y="692813"/>
                </a:cubicBezTo>
                <a:cubicBezTo>
                  <a:pt x="2634919" y="686604"/>
                  <a:pt x="2636475" y="677132"/>
                  <a:pt x="2637364" y="664398"/>
                </a:cubicBezTo>
                <a:cubicBezTo>
                  <a:pt x="2638253" y="651664"/>
                  <a:pt x="2638547" y="643340"/>
                  <a:pt x="2638246" y="639425"/>
                </a:cubicBezTo>
                <a:cubicBezTo>
                  <a:pt x="2614140" y="670457"/>
                  <a:pt x="2588844" y="691265"/>
                  <a:pt x="2562357" y="701848"/>
                </a:cubicBezTo>
                <a:cubicBezTo>
                  <a:pt x="2535871" y="712431"/>
                  <a:pt x="2533336" y="709344"/>
                  <a:pt x="2554753" y="692588"/>
                </a:cubicBezTo>
                <a:cubicBezTo>
                  <a:pt x="2576170" y="675831"/>
                  <a:pt x="2595515" y="657551"/>
                  <a:pt x="2612788" y="637747"/>
                </a:cubicBezTo>
                <a:cubicBezTo>
                  <a:pt x="2630061" y="617943"/>
                  <a:pt x="2638683" y="608156"/>
                  <a:pt x="2638654" y="608385"/>
                </a:cubicBezTo>
                <a:cubicBezTo>
                  <a:pt x="2628745" y="610178"/>
                  <a:pt x="2619245" y="611974"/>
                  <a:pt x="2610153" y="613774"/>
                </a:cubicBezTo>
                <a:cubicBezTo>
                  <a:pt x="2601062" y="615573"/>
                  <a:pt x="2590948" y="613838"/>
                  <a:pt x="2579813" y="608568"/>
                </a:cubicBezTo>
                <a:cubicBezTo>
                  <a:pt x="2568678" y="603298"/>
                  <a:pt x="2570617" y="599466"/>
                  <a:pt x="2585631" y="597071"/>
                </a:cubicBezTo>
                <a:cubicBezTo>
                  <a:pt x="2600646" y="594676"/>
                  <a:pt x="2620830" y="590145"/>
                  <a:pt x="2646183" y="583476"/>
                </a:cubicBezTo>
                <a:cubicBezTo>
                  <a:pt x="2671536" y="576808"/>
                  <a:pt x="2688182" y="571617"/>
                  <a:pt x="2696119" y="567903"/>
                </a:cubicBezTo>
                <a:cubicBezTo>
                  <a:pt x="2698103" y="566974"/>
                  <a:pt x="2700103" y="566368"/>
                  <a:pt x="2702119" y="566082"/>
                </a:cubicBezTo>
                <a:close/>
                <a:moveTo>
                  <a:pt x="197044" y="566082"/>
                </a:moveTo>
                <a:cubicBezTo>
                  <a:pt x="203091" y="565226"/>
                  <a:pt x="209280" y="567263"/>
                  <a:pt x="215609" y="572194"/>
                </a:cubicBezTo>
                <a:lnTo>
                  <a:pt x="219581" y="580814"/>
                </a:lnTo>
                <a:lnTo>
                  <a:pt x="221704" y="577620"/>
                </a:lnTo>
                <a:cubicBezTo>
                  <a:pt x="223725" y="576089"/>
                  <a:pt x="226755" y="576055"/>
                  <a:pt x="230795" y="577518"/>
                </a:cubicBezTo>
                <a:cubicBezTo>
                  <a:pt x="238876" y="580444"/>
                  <a:pt x="245874" y="584760"/>
                  <a:pt x="251789" y="590467"/>
                </a:cubicBezTo>
                <a:cubicBezTo>
                  <a:pt x="257705" y="596175"/>
                  <a:pt x="257239" y="600699"/>
                  <a:pt x="250391" y="604040"/>
                </a:cubicBezTo>
                <a:cubicBezTo>
                  <a:pt x="243544" y="607382"/>
                  <a:pt x="229874" y="619635"/>
                  <a:pt x="209382" y="640801"/>
                </a:cubicBezTo>
                <a:cubicBezTo>
                  <a:pt x="229100" y="654668"/>
                  <a:pt x="247086" y="665334"/>
                  <a:pt x="263340" y="672798"/>
                </a:cubicBezTo>
                <a:cubicBezTo>
                  <a:pt x="279595" y="680262"/>
                  <a:pt x="296710" y="685063"/>
                  <a:pt x="314685" y="687199"/>
                </a:cubicBezTo>
                <a:cubicBezTo>
                  <a:pt x="332661" y="689336"/>
                  <a:pt x="339602" y="692240"/>
                  <a:pt x="335508" y="695911"/>
                </a:cubicBezTo>
                <a:cubicBezTo>
                  <a:pt x="331413" y="699582"/>
                  <a:pt x="323024" y="702325"/>
                  <a:pt x="310341" y="704139"/>
                </a:cubicBezTo>
                <a:cubicBezTo>
                  <a:pt x="297656" y="705953"/>
                  <a:pt x="285503" y="707318"/>
                  <a:pt x="273880" y="708236"/>
                </a:cubicBezTo>
                <a:cubicBezTo>
                  <a:pt x="262258" y="709154"/>
                  <a:pt x="248362" y="702479"/>
                  <a:pt x="232194" y="688210"/>
                </a:cubicBezTo>
                <a:cubicBezTo>
                  <a:pt x="216025" y="673942"/>
                  <a:pt x="201255" y="661010"/>
                  <a:pt x="187882" y="649416"/>
                </a:cubicBezTo>
                <a:cubicBezTo>
                  <a:pt x="174510" y="637822"/>
                  <a:pt x="165045" y="629433"/>
                  <a:pt x="159489" y="624249"/>
                </a:cubicBezTo>
                <a:cubicBezTo>
                  <a:pt x="153932" y="619065"/>
                  <a:pt x="150766" y="618976"/>
                  <a:pt x="149992" y="623980"/>
                </a:cubicBezTo>
                <a:cubicBezTo>
                  <a:pt x="156287" y="630218"/>
                  <a:pt x="158750" y="638281"/>
                  <a:pt x="157380" y="648169"/>
                </a:cubicBezTo>
                <a:cubicBezTo>
                  <a:pt x="156011" y="658056"/>
                  <a:pt x="154211" y="669166"/>
                  <a:pt x="151981" y="681499"/>
                </a:cubicBezTo>
                <a:cubicBezTo>
                  <a:pt x="149752" y="693832"/>
                  <a:pt x="151203" y="698169"/>
                  <a:pt x="156337" y="694513"/>
                </a:cubicBezTo>
                <a:cubicBezTo>
                  <a:pt x="161471" y="690856"/>
                  <a:pt x="171369" y="685235"/>
                  <a:pt x="186032" y="677649"/>
                </a:cubicBezTo>
                <a:cubicBezTo>
                  <a:pt x="200695" y="670063"/>
                  <a:pt x="205112" y="670163"/>
                  <a:pt x="199283" y="677950"/>
                </a:cubicBezTo>
                <a:cubicBezTo>
                  <a:pt x="193453" y="685737"/>
                  <a:pt x="184064" y="695882"/>
                  <a:pt x="171115" y="708387"/>
                </a:cubicBezTo>
                <a:cubicBezTo>
                  <a:pt x="158166" y="720891"/>
                  <a:pt x="148859" y="730747"/>
                  <a:pt x="143194" y="737953"/>
                </a:cubicBezTo>
                <a:cubicBezTo>
                  <a:pt x="137530" y="745159"/>
                  <a:pt x="131597" y="743635"/>
                  <a:pt x="125395" y="733382"/>
                </a:cubicBezTo>
                <a:cubicBezTo>
                  <a:pt x="119193" y="723129"/>
                  <a:pt x="117458" y="715356"/>
                  <a:pt x="120189" y="710065"/>
                </a:cubicBezTo>
                <a:cubicBezTo>
                  <a:pt x="122921" y="704773"/>
                  <a:pt x="125398" y="699023"/>
                  <a:pt x="127621" y="692813"/>
                </a:cubicBezTo>
                <a:cubicBezTo>
                  <a:pt x="129844" y="686604"/>
                  <a:pt x="131400" y="677132"/>
                  <a:pt x="132289" y="664398"/>
                </a:cubicBezTo>
                <a:cubicBezTo>
                  <a:pt x="133178" y="651664"/>
                  <a:pt x="133472" y="643340"/>
                  <a:pt x="133171" y="639425"/>
                </a:cubicBezTo>
                <a:cubicBezTo>
                  <a:pt x="109065" y="670457"/>
                  <a:pt x="83769" y="691265"/>
                  <a:pt x="57282" y="701848"/>
                </a:cubicBezTo>
                <a:cubicBezTo>
                  <a:pt x="30796" y="712431"/>
                  <a:pt x="28261" y="709344"/>
                  <a:pt x="49679" y="692588"/>
                </a:cubicBezTo>
                <a:cubicBezTo>
                  <a:pt x="71096" y="675831"/>
                  <a:pt x="90440" y="657551"/>
                  <a:pt x="107713" y="637747"/>
                </a:cubicBezTo>
                <a:cubicBezTo>
                  <a:pt x="124986" y="617943"/>
                  <a:pt x="133608" y="608156"/>
                  <a:pt x="133580" y="608385"/>
                </a:cubicBezTo>
                <a:cubicBezTo>
                  <a:pt x="123670" y="610178"/>
                  <a:pt x="114170" y="611974"/>
                  <a:pt x="105078" y="613774"/>
                </a:cubicBezTo>
                <a:cubicBezTo>
                  <a:pt x="95987" y="615573"/>
                  <a:pt x="85873" y="613838"/>
                  <a:pt x="74738" y="608568"/>
                </a:cubicBezTo>
                <a:cubicBezTo>
                  <a:pt x="63603" y="603298"/>
                  <a:pt x="65542" y="599466"/>
                  <a:pt x="80556" y="597071"/>
                </a:cubicBezTo>
                <a:cubicBezTo>
                  <a:pt x="95571" y="594676"/>
                  <a:pt x="115754" y="590145"/>
                  <a:pt x="141108" y="583476"/>
                </a:cubicBezTo>
                <a:cubicBezTo>
                  <a:pt x="166462" y="576808"/>
                  <a:pt x="183107" y="571617"/>
                  <a:pt x="191044" y="567903"/>
                </a:cubicBezTo>
                <a:cubicBezTo>
                  <a:pt x="193029" y="566974"/>
                  <a:pt x="195029" y="566368"/>
                  <a:pt x="197044" y="566082"/>
                </a:cubicBezTo>
                <a:close/>
                <a:moveTo>
                  <a:pt x="856634" y="548436"/>
                </a:moveTo>
                <a:cubicBezTo>
                  <a:pt x="855193" y="547906"/>
                  <a:pt x="851382" y="548092"/>
                  <a:pt x="845201" y="548995"/>
                </a:cubicBezTo>
                <a:cubicBezTo>
                  <a:pt x="839021" y="549899"/>
                  <a:pt x="830560" y="551440"/>
                  <a:pt x="819819" y="553620"/>
                </a:cubicBezTo>
                <a:cubicBezTo>
                  <a:pt x="820680" y="567473"/>
                  <a:pt x="821489" y="579375"/>
                  <a:pt x="822250" y="589327"/>
                </a:cubicBezTo>
                <a:cubicBezTo>
                  <a:pt x="835055" y="587635"/>
                  <a:pt x="846406" y="585269"/>
                  <a:pt x="856301" y="582229"/>
                </a:cubicBezTo>
                <a:cubicBezTo>
                  <a:pt x="857964" y="569695"/>
                  <a:pt x="858796" y="560840"/>
                  <a:pt x="858796" y="555664"/>
                </a:cubicBezTo>
                <a:cubicBezTo>
                  <a:pt x="858796" y="551376"/>
                  <a:pt x="858075" y="548967"/>
                  <a:pt x="856634" y="548436"/>
                </a:cubicBezTo>
                <a:close/>
                <a:moveTo>
                  <a:pt x="1579920" y="546325"/>
                </a:moveTo>
                <a:cubicBezTo>
                  <a:pt x="1581657" y="546182"/>
                  <a:pt x="1583863" y="546409"/>
                  <a:pt x="1586539" y="547006"/>
                </a:cubicBezTo>
                <a:cubicBezTo>
                  <a:pt x="1597244" y="549393"/>
                  <a:pt x="1605146" y="552960"/>
                  <a:pt x="1610244" y="557707"/>
                </a:cubicBezTo>
                <a:cubicBezTo>
                  <a:pt x="1615342" y="562454"/>
                  <a:pt x="1615639" y="568491"/>
                  <a:pt x="1611136" y="575819"/>
                </a:cubicBezTo>
                <a:cubicBezTo>
                  <a:pt x="1642656" y="571431"/>
                  <a:pt x="1663259" y="567634"/>
                  <a:pt x="1672946" y="564429"/>
                </a:cubicBezTo>
                <a:cubicBezTo>
                  <a:pt x="1682633" y="561224"/>
                  <a:pt x="1692298" y="563780"/>
                  <a:pt x="1701942" y="572098"/>
                </a:cubicBezTo>
                <a:cubicBezTo>
                  <a:pt x="1711586" y="580415"/>
                  <a:pt x="1708022" y="585380"/>
                  <a:pt x="1691251" y="586993"/>
                </a:cubicBezTo>
                <a:cubicBezTo>
                  <a:pt x="1674481" y="588607"/>
                  <a:pt x="1641029" y="592324"/>
                  <a:pt x="1590895" y="598147"/>
                </a:cubicBezTo>
                <a:cubicBezTo>
                  <a:pt x="1593591" y="599853"/>
                  <a:pt x="1593139" y="602678"/>
                  <a:pt x="1589540" y="606622"/>
                </a:cubicBezTo>
                <a:cubicBezTo>
                  <a:pt x="1608268" y="617147"/>
                  <a:pt x="1622099" y="625328"/>
                  <a:pt x="1631033" y="631165"/>
                </a:cubicBezTo>
                <a:cubicBezTo>
                  <a:pt x="1652759" y="614602"/>
                  <a:pt x="1662722" y="602814"/>
                  <a:pt x="1660922" y="595802"/>
                </a:cubicBezTo>
                <a:cubicBezTo>
                  <a:pt x="1659122" y="588790"/>
                  <a:pt x="1665672" y="589847"/>
                  <a:pt x="1680572" y="598975"/>
                </a:cubicBezTo>
                <a:cubicBezTo>
                  <a:pt x="1695471" y="608102"/>
                  <a:pt x="1697360" y="614598"/>
                  <a:pt x="1686240" y="618463"/>
                </a:cubicBezTo>
                <a:cubicBezTo>
                  <a:pt x="1675119" y="622328"/>
                  <a:pt x="1660431" y="629559"/>
                  <a:pt x="1642176" y="640156"/>
                </a:cubicBezTo>
                <a:cubicBezTo>
                  <a:pt x="1652070" y="646423"/>
                  <a:pt x="1665177" y="653740"/>
                  <a:pt x="1681497" y="662107"/>
                </a:cubicBezTo>
                <a:cubicBezTo>
                  <a:pt x="1697816" y="670475"/>
                  <a:pt x="1714303" y="676462"/>
                  <a:pt x="1730960" y="680069"/>
                </a:cubicBezTo>
                <a:cubicBezTo>
                  <a:pt x="1747616" y="683675"/>
                  <a:pt x="1758131" y="687138"/>
                  <a:pt x="1762504" y="690458"/>
                </a:cubicBezTo>
                <a:cubicBezTo>
                  <a:pt x="1766878" y="693778"/>
                  <a:pt x="1753886" y="698815"/>
                  <a:pt x="1723528" y="705569"/>
                </a:cubicBezTo>
                <a:cubicBezTo>
                  <a:pt x="1706377" y="707362"/>
                  <a:pt x="1694399" y="706103"/>
                  <a:pt x="1687595" y="701794"/>
                </a:cubicBezTo>
                <a:cubicBezTo>
                  <a:pt x="1680790" y="697485"/>
                  <a:pt x="1672864" y="691487"/>
                  <a:pt x="1663815" y="683801"/>
                </a:cubicBezTo>
                <a:cubicBezTo>
                  <a:pt x="1654766" y="676114"/>
                  <a:pt x="1643054" y="666431"/>
                  <a:pt x="1628678" y="654751"/>
                </a:cubicBezTo>
                <a:cubicBezTo>
                  <a:pt x="1614302" y="643071"/>
                  <a:pt x="1597786" y="630312"/>
                  <a:pt x="1579129" y="616473"/>
                </a:cubicBezTo>
                <a:cubicBezTo>
                  <a:pt x="1574311" y="622152"/>
                  <a:pt x="1569679" y="627121"/>
                  <a:pt x="1565233" y="631380"/>
                </a:cubicBezTo>
                <a:cubicBezTo>
                  <a:pt x="1574239" y="638019"/>
                  <a:pt x="1578054" y="645139"/>
                  <a:pt x="1576677" y="652740"/>
                </a:cubicBezTo>
                <a:cubicBezTo>
                  <a:pt x="1575300" y="660340"/>
                  <a:pt x="1574174" y="670116"/>
                  <a:pt x="1573300" y="682069"/>
                </a:cubicBezTo>
                <a:cubicBezTo>
                  <a:pt x="1572425" y="694022"/>
                  <a:pt x="1575200" y="697599"/>
                  <a:pt x="1581624" y="692803"/>
                </a:cubicBezTo>
                <a:cubicBezTo>
                  <a:pt x="1588049" y="688006"/>
                  <a:pt x="1599521" y="680807"/>
                  <a:pt x="1616041" y="671206"/>
                </a:cubicBezTo>
                <a:cubicBezTo>
                  <a:pt x="1632561" y="661606"/>
                  <a:pt x="1629818" y="667887"/>
                  <a:pt x="1607813" y="690049"/>
                </a:cubicBezTo>
                <a:cubicBezTo>
                  <a:pt x="1585808" y="712212"/>
                  <a:pt x="1571959" y="726864"/>
                  <a:pt x="1566266" y="734006"/>
                </a:cubicBezTo>
                <a:cubicBezTo>
                  <a:pt x="1560573" y="741147"/>
                  <a:pt x="1555708" y="743348"/>
                  <a:pt x="1551671" y="740609"/>
                </a:cubicBezTo>
                <a:cubicBezTo>
                  <a:pt x="1547635" y="737870"/>
                  <a:pt x="1544588" y="734081"/>
                  <a:pt x="1542529" y="729241"/>
                </a:cubicBezTo>
                <a:cubicBezTo>
                  <a:pt x="1540471" y="724401"/>
                  <a:pt x="1541020" y="718493"/>
                  <a:pt x="1544175" y="711517"/>
                </a:cubicBezTo>
                <a:cubicBezTo>
                  <a:pt x="1547330" y="704540"/>
                  <a:pt x="1549578" y="693201"/>
                  <a:pt x="1550918" y="677498"/>
                </a:cubicBezTo>
                <a:cubicBezTo>
                  <a:pt x="1552259" y="661796"/>
                  <a:pt x="1551689" y="651356"/>
                  <a:pt x="1549208" y="646179"/>
                </a:cubicBezTo>
                <a:cubicBezTo>
                  <a:pt x="1537793" y="656647"/>
                  <a:pt x="1524568" y="665979"/>
                  <a:pt x="1509533" y="674175"/>
                </a:cubicBezTo>
                <a:cubicBezTo>
                  <a:pt x="1494497" y="682370"/>
                  <a:pt x="1478400" y="688300"/>
                  <a:pt x="1461242" y="691964"/>
                </a:cubicBezTo>
                <a:cubicBezTo>
                  <a:pt x="1444084" y="695628"/>
                  <a:pt x="1442933" y="692835"/>
                  <a:pt x="1457789" y="683585"/>
                </a:cubicBezTo>
                <a:cubicBezTo>
                  <a:pt x="1472646" y="674336"/>
                  <a:pt x="1490983" y="661917"/>
                  <a:pt x="1512802" y="646330"/>
                </a:cubicBezTo>
                <a:cubicBezTo>
                  <a:pt x="1534620" y="630742"/>
                  <a:pt x="1551144" y="615842"/>
                  <a:pt x="1562372" y="601631"/>
                </a:cubicBezTo>
                <a:cubicBezTo>
                  <a:pt x="1544060" y="606091"/>
                  <a:pt x="1531237" y="609006"/>
                  <a:pt x="1523902" y="610375"/>
                </a:cubicBezTo>
                <a:cubicBezTo>
                  <a:pt x="1516566" y="611745"/>
                  <a:pt x="1508772" y="609296"/>
                  <a:pt x="1500520" y="603029"/>
                </a:cubicBezTo>
                <a:cubicBezTo>
                  <a:pt x="1492267" y="596763"/>
                  <a:pt x="1489485" y="592708"/>
                  <a:pt x="1492174" y="590865"/>
                </a:cubicBezTo>
                <a:cubicBezTo>
                  <a:pt x="1494862" y="589023"/>
                  <a:pt x="1501265" y="587875"/>
                  <a:pt x="1511382" y="587424"/>
                </a:cubicBezTo>
                <a:cubicBezTo>
                  <a:pt x="1521499" y="586972"/>
                  <a:pt x="1534484" y="585839"/>
                  <a:pt x="1550338" y="584025"/>
                </a:cubicBezTo>
                <a:cubicBezTo>
                  <a:pt x="1566191" y="582211"/>
                  <a:pt x="1581452" y="580673"/>
                  <a:pt x="1596122" y="579411"/>
                </a:cubicBezTo>
                <a:cubicBezTo>
                  <a:pt x="1587690" y="574320"/>
                  <a:pt x="1581309" y="567050"/>
                  <a:pt x="1576978" y="557600"/>
                </a:cubicBezTo>
                <a:cubicBezTo>
                  <a:pt x="1573730" y="550512"/>
                  <a:pt x="1574711" y="546754"/>
                  <a:pt x="1579920" y="546325"/>
                </a:cubicBezTo>
                <a:close/>
                <a:moveTo>
                  <a:pt x="2643924" y="539281"/>
                </a:moveTo>
                <a:cubicBezTo>
                  <a:pt x="2646316" y="539168"/>
                  <a:pt x="2648671" y="539474"/>
                  <a:pt x="2650990" y="540198"/>
                </a:cubicBezTo>
                <a:cubicBezTo>
                  <a:pt x="2655629" y="541646"/>
                  <a:pt x="2661742" y="543912"/>
                  <a:pt x="2669328" y="546995"/>
                </a:cubicBezTo>
                <a:cubicBezTo>
                  <a:pt x="2676914" y="550078"/>
                  <a:pt x="2679553" y="556807"/>
                  <a:pt x="2677244" y="567182"/>
                </a:cubicBezTo>
                <a:cubicBezTo>
                  <a:pt x="2674935" y="577558"/>
                  <a:pt x="2664725" y="576507"/>
                  <a:pt x="2646613" y="564031"/>
                </a:cubicBezTo>
                <a:cubicBezTo>
                  <a:pt x="2635041" y="550494"/>
                  <a:pt x="2631717" y="542775"/>
                  <a:pt x="2636643" y="540875"/>
                </a:cubicBezTo>
                <a:cubicBezTo>
                  <a:pt x="2639106" y="539925"/>
                  <a:pt x="2641533" y="539394"/>
                  <a:pt x="2643924" y="539281"/>
                </a:cubicBezTo>
                <a:close/>
                <a:moveTo>
                  <a:pt x="138849" y="539281"/>
                </a:moveTo>
                <a:cubicBezTo>
                  <a:pt x="141241" y="539168"/>
                  <a:pt x="143596" y="539474"/>
                  <a:pt x="145916" y="540198"/>
                </a:cubicBezTo>
                <a:cubicBezTo>
                  <a:pt x="150555" y="541646"/>
                  <a:pt x="156667" y="543912"/>
                  <a:pt x="164253" y="546995"/>
                </a:cubicBezTo>
                <a:cubicBezTo>
                  <a:pt x="171839" y="550078"/>
                  <a:pt x="174478" y="556807"/>
                  <a:pt x="172169" y="567182"/>
                </a:cubicBezTo>
                <a:cubicBezTo>
                  <a:pt x="169860" y="577558"/>
                  <a:pt x="159650" y="576507"/>
                  <a:pt x="141538" y="564031"/>
                </a:cubicBezTo>
                <a:cubicBezTo>
                  <a:pt x="129966" y="550494"/>
                  <a:pt x="126642" y="542775"/>
                  <a:pt x="131568" y="540875"/>
                </a:cubicBezTo>
                <a:cubicBezTo>
                  <a:pt x="134031" y="539925"/>
                  <a:pt x="136458" y="539394"/>
                  <a:pt x="138849" y="539281"/>
                </a:cubicBezTo>
                <a:close/>
                <a:moveTo>
                  <a:pt x="2357697" y="535189"/>
                </a:moveTo>
                <a:cubicBezTo>
                  <a:pt x="2359600" y="535409"/>
                  <a:pt x="2361914" y="535989"/>
                  <a:pt x="2364638" y="536928"/>
                </a:cubicBezTo>
                <a:cubicBezTo>
                  <a:pt x="2372827" y="539997"/>
                  <a:pt x="2379599" y="544701"/>
                  <a:pt x="2384955" y="551039"/>
                </a:cubicBezTo>
                <a:cubicBezTo>
                  <a:pt x="2390311" y="557377"/>
                  <a:pt x="2390368" y="562880"/>
                  <a:pt x="2385127" y="567548"/>
                </a:cubicBezTo>
                <a:cubicBezTo>
                  <a:pt x="2379886" y="572216"/>
                  <a:pt x="2371880" y="584642"/>
                  <a:pt x="2361111" y="604825"/>
                </a:cubicBezTo>
                <a:cubicBezTo>
                  <a:pt x="2350341" y="625009"/>
                  <a:pt x="2337209" y="643537"/>
                  <a:pt x="2321715" y="660408"/>
                </a:cubicBezTo>
                <a:cubicBezTo>
                  <a:pt x="2306220" y="677279"/>
                  <a:pt x="2287696" y="692362"/>
                  <a:pt x="2266143" y="705655"/>
                </a:cubicBezTo>
                <a:cubicBezTo>
                  <a:pt x="2244589" y="718948"/>
                  <a:pt x="2221398" y="728331"/>
                  <a:pt x="2196568" y="733801"/>
                </a:cubicBezTo>
                <a:cubicBezTo>
                  <a:pt x="2171738" y="739272"/>
                  <a:pt x="2170131" y="736476"/>
                  <a:pt x="2191749" y="725412"/>
                </a:cubicBezTo>
                <a:cubicBezTo>
                  <a:pt x="2213367" y="714349"/>
                  <a:pt x="2234429" y="700797"/>
                  <a:pt x="2254936" y="684758"/>
                </a:cubicBezTo>
                <a:cubicBezTo>
                  <a:pt x="2275442" y="668718"/>
                  <a:pt x="2293024" y="652485"/>
                  <a:pt x="2307679" y="636058"/>
                </a:cubicBezTo>
                <a:cubicBezTo>
                  <a:pt x="2322335" y="619632"/>
                  <a:pt x="2333893" y="601936"/>
                  <a:pt x="2342354" y="582971"/>
                </a:cubicBezTo>
                <a:cubicBezTo>
                  <a:pt x="2350814" y="564006"/>
                  <a:pt x="2353919" y="550652"/>
                  <a:pt x="2351668" y="542908"/>
                </a:cubicBezTo>
                <a:cubicBezTo>
                  <a:pt x="2349979" y="537100"/>
                  <a:pt x="2351989" y="534527"/>
                  <a:pt x="2357697" y="535189"/>
                </a:cubicBezTo>
                <a:close/>
                <a:moveTo>
                  <a:pt x="867384" y="520397"/>
                </a:moveTo>
                <a:cubicBezTo>
                  <a:pt x="873145" y="521165"/>
                  <a:pt x="880191" y="523699"/>
                  <a:pt x="888523" y="528001"/>
                </a:cubicBezTo>
                <a:cubicBezTo>
                  <a:pt x="900311" y="536677"/>
                  <a:pt x="903404" y="543858"/>
                  <a:pt x="897805" y="549544"/>
                </a:cubicBezTo>
                <a:cubicBezTo>
                  <a:pt x="892205" y="555230"/>
                  <a:pt x="886910" y="564827"/>
                  <a:pt x="881919" y="578336"/>
                </a:cubicBezTo>
                <a:cubicBezTo>
                  <a:pt x="892717" y="592719"/>
                  <a:pt x="892606" y="600194"/>
                  <a:pt x="881586" y="600760"/>
                </a:cubicBezTo>
                <a:cubicBezTo>
                  <a:pt x="870565" y="601326"/>
                  <a:pt x="851138" y="603710"/>
                  <a:pt x="823304" y="607912"/>
                </a:cubicBezTo>
                <a:cubicBezTo>
                  <a:pt x="821239" y="619026"/>
                  <a:pt x="817722" y="623697"/>
                  <a:pt x="812753" y="621926"/>
                </a:cubicBezTo>
                <a:cubicBezTo>
                  <a:pt x="807784" y="620155"/>
                  <a:pt x="803912" y="613021"/>
                  <a:pt x="801137" y="600523"/>
                </a:cubicBezTo>
                <a:cubicBezTo>
                  <a:pt x="798362" y="588026"/>
                  <a:pt x="796068" y="577235"/>
                  <a:pt x="794254" y="568150"/>
                </a:cubicBezTo>
                <a:cubicBezTo>
                  <a:pt x="792440" y="559066"/>
                  <a:pt x="789471" y="550655"/>
                  <a:pt x="785349" y="542919"/>
                </a:cubicBezTo>
                <a:cubicBezTo>
                  <a:pt x="781226" y="535182"/>
                  <a:pt x="782793" y="531314"/>
                  <a:pt x="790049" y="531314"/>
                </a:cubicBezTo>
                <a:cubicBezTo>
                  <a:pt x="795240" y="531314"/>
                  <a:pt x="800456" y="532210"/>
                  <a:pt x="805697" y="534003"/>
                </a:cubicBezTo>
                <a:cubicBezTo>
                  <a:pt x="810939" y="535795"/>
                  <a:pt x="818697" y="535860"/>
                  <a:pt x="828972" y="534196"/>
                </a:cubicBezTo>
                <a:cubicBezTo>
                  <a:pt x="839246" y="532533"/>
                  <a:pt x="847574" y="528933"/>
                  <a:pt x="853956" y="523398"/>
                </a:cubicBezTo>
                <a:cubicBezTo>
                  <a:pt x="857146" y="520630"/>
                  <a:pt x="861622" y="519630"/>
                  <a:pt x="867384" y="520397"/>
                </a:cubicBezTo>
                <a:close/>
                <a:moveTo>
                  <a:pt x="2222109" y="506556"/>
                </a:moveTo>
                <a:cubicBezTo>
                  <a:pt x="2224032" y="506330"/>
                  <a:pt x="2226413" y="507760"/>
                  <a:pt x="2229253" y="510847"/>
                </a:cubicBezTo>
                <a:cubicBezTo>
                  <a:pt x="2234931" y="517020"/>
                  <a:pt x="2237771" y="526108"/>
                  <a:pt x="2237771" y="538111"/>
                </a:cubicBezTo>
                <a:cubicBezTo>
                  <a:pt x="2237771" y="549526"/>
                  <a:pt x="2233239" y="563192"/>
                  <a:pt x="2224176" y="579110"/>
                </a:cubicBezTo>
                <a:cubicBezTo>
                  <a:pt x="2215113" y="595028"/>
                  <a:pt x="2207663" y="597845"/>
                  <a:pt x="2201827" y="587563"/>
                </a:cubicBezTo>
                <a:cubicBezTo>
                  <a:pt x="2195991" y="577282"/>
                  <a:pt x="2194879" y="568860"/>
                  <a:pt x="2198493" y="562300"/>
                </a:cubicBezTo>
                <a:cubicBezTo>
                  <a:pt x="2202107" y="555739"/>
                  <a:pt x="2205763" y="547375"/>
                  <a:pt x="2209463" y="537208"/>
                </a:cubicBezTo>
                <a:cubicBezTo>
                  <a:pt x="2212948" y="527614"/>
                  <a:pt x="2215697" y="519279"/>
                  <a:pt x="2217712" y="512202"/>
                </a:cubicBezTo>
                <a:cubicBezTo>
                  <a:pt x="2218720" y="508664"/>
                  <a:pt x="2220185" y="506781"/>
                  <a:pt x="2222109" y="506556"/>
                </a:cubicBezTo>
                <a:close/>
                <a:moveTo>
                  <a:pt x="1139416" y="500904"/>
                </a:moveTo>
                <a:cubicBezTo>
                  <a:pt x="1140760" y="500631"/>
                  <a:pt x="1142516" y="500673"/>
                  <a:pt x="1144685" y="501027"/>
                </a:cubicBezTo>
                <a:cubicBezTo>
                  <a:pt x="1153361" y="502447"/>
                  <a:pt x="1160997" y="505043"/>
                  <a:pt x="1167594" y="508814"/>
                </a:cubicBezTo>
                <a:cubicBezTo>
                  <a:pt x="1176140" y="513331"/>
                  <a:pt x="1179051" y="519057"/>
                  <a:pt x="1176327" y="525990"/>
                </a:cubicBezTo>
                <a:cubicBezTo>
                  <a:pt x="1173602" y="532924"/>
                  <a:pt x="1172021" y="547938"/>
                  <a:pt x="1171584" y="571033"/>
                </a:cubicBezTo>
                <a:cubicBezTo>
                  <a:pt x="1171147" y="594128"/>
                  <a:pt x="1170942" y="608801"/>
                  <a:pt x="1170971" y="615054"/>
                </a:cubicBezTo>
                <a:cubicBezTo>
                  <a:pt x="1170971" y="618596"/>
                  <a:pt x="1173764" y="617656"/>
                  <a:pt x="1179349" y="612236"/>
                </a:cubicBezTo>
                <a:cubicBezTo>
                  <a:pt x="1184935" y="606815"/>
                  <a:pt x="1197411" y="595569"/>
                  <a:pt x="1216777" y="578497"/>
                </a:cubicBezTo>
                <a:cubicBezTo>
                  <a:pt x="1236144" y="561425"/>
                  <a:pt x="1247748" y="554226"/>
                  <a:pt x="1251592" y="556900"/>
                </a:cubicBezTo>
                <a:cubicBezTo>
                  <a:pt x="1255435" y="559575"/>
                  <a:pt x="1250519" y="568742"/>
                  <a:pt x="1236846" y="584401"/>
                </a:cubicBezTo>
                <a:cubicBezTo>
                  <a:pt x="1223173" y="600061"/>
                  <a:pt x="1210177" y="614272"/>
                  <a:pt x="1197859" y="627035"/>
                </a:cubicBezTo>
                <a:cubicBezTo>
                  <a:pt x="1185540" y="639798"/>
                  <a:pt x="1175872" y="652026"/>
                  <a:pt x="1168852" y="663721"/>
                </a:cubicBezTo>
                <a:cubicBezTo>
                  <a:pt x="1161832" y="675415"/>
                  <a:pt x="1155763" y="681262"/>
                  <a:pt x="1150643" y="681262"/>
                </a:cubicBezTo>
                <a:cubicBezTo>
                  <a:pt x="1145524" y="681262"/>
                  <a:pt x="1140631" y="677473"/>
                  <a:pt x="1135963" y="669894"/>
                </a:cubicBezTo>
                <a:cubicBezTo>
                  <a:pt x="1131295" y="662315"/>
                  <a:pt x="1131231" y="655199"/>
                  <a:pt x="1135769" y="648545"/>
                </a:cubicBezTo>
                <a:cubicBezTo>
                  <a:pt x="1140308" y="641891"/>
                  <a:pt x="1143907" y="632161"/>
                  <a:pt x="1146568" y="619356"/>
                </a:cubicBezTo>
                <a:cubicBezTo>
                  <a:pt x="1149228" y="606550"/>
                  <a:pt x="1149672" y="587581"/>
                  <a:pt x="1147901" y="562450"/>
                </a:cubicBezTo>
                <a:cubicBezTo>
                  <a:pt x="1146130" y="537319"/>
                  <a:pt x="1142983" y="520444"/>
                  <a:pt x="1138458" y="511826"/>
                </a:cubicBezTo>
                <a:cubicBezTo>
                  <a:pt x="1135065" y="505362"/>
                  <a:pt x="1135384" y="501721"/>
                  <a:pt x="1139416" y="500904"/>
                </a:cubicBezTo>
                <a:close/>
                <a:moveTo>
                  <a:pt x="2392688" y="490842"/>
                </a:moveTo>
                <a:cubicBezTo>
                  <a:pt x="2396717" y="489903"/>
                  <a:pt x="2405321" y="491757"/>
                  <a:pt x="2418500" y="496403"/>
                </a:cubicBezTo>
                <a:cubicBezTo>
                  <a:pt x="2433787" y="499472"/>
                  <a:pt x="2441681" y="507653"/>
                  <a:pt x="2442183" y="520946"/>
                </a:cubicBezTo>
                <a:cubicBezTo>
                  <a:pt x="2442685" y="534239"/>
                  <a:pt x="2436967" y="538333"/>
                  <a:pt x="2425029" y="533228"/>
                </a:cubicBezTo>
                <a:cubicBezTo>
                  <a:pt x="2413090" y="528123"/>
                  <a:pt x="2399790" y="520358"/>
                  <a:pt x="2385127" y="509933"/>
                </a:cubicBezTo>
                <a:cubicBezTo>
                  <a:pt x="2370464" y="499507"/>
                  <a:pt x="2367051" y="493954"/>
                  <a:pt x="2374888" y="493273"/>
                </a:cubicBezTo>
                <a:cubicBezTo>
                  <a:pt x="2382725" y="492592"/>
                  <a:pt x="2388658" y="491782"/>
                  <a:pt x="2392688" y="490842"/>
                </a:cubicBezTo>
                <a:close/>
                <a:moveTo>
                  <a:pt x="1223736" y="484790"/>
                </a:moveTo>
                <a:cubicBezTo>
                  <a:pt x="1226905" y="483673"/>
                  <a:pt x="1232419" y="483704"/>
                  <a:pt x="1240277" y="484884"/>
                </a:cubicBezTo>
                <a:cubicBezTo>
                  <a:pt x="1255994" y="487243"/>
                  <a:pt x="1266821" y="491907"/>
                  <a:pt x="1272758" y="498876"/>
                </a:cubicBezTo>
                <a:cubicBezTo>
                  <a:pt x="1278695" y="505846"/>
                  <a:pt x="1280795" y="514142"/>
                  <a:pt x="1279060" y="523764"/>
                </a:cubicBezTo>
                <a:cubicBezTo>
                  <a:pt x="1277325" y="533386"/>
                  <a:pt x="1271653" y="535318"/>
                  <a:pt x="1262045" y="529561"/>
                </a:cubicBezTo>
                <a:cubicBezTo>
                  <a:pt x="1252437" y="523803"/>
                  <a:pt x="1244077" y="517813"/>
                  <a:pt x="1236965" y="511589"/>
                </a:cubicBezTo>
                <a:cubicBezTo>
                  <a:pt x="1229536" y="505079"/>
                  <a:pt x="1224302" y="498410"/>
                  <a:pt x="1221262" y="491584"/>
                </a:cubicBezTo>
                <a:cubicBezTo>
                  <a:pt x="1219742" y="488171"/>
                  <a:pt x="1220567" y="485907"/>
                  <a:pt x="1223736" y="484790"/>
                </a:cubicBezTo>
                <a:close/>
                <a:moveTo>
                  <a:pt x="1499436" y="472265"/>
                </a:moveTo>
                <a:cubicBezTo>
                  <a:pt x="1502299" y="472615"/>
                  <a:pt x="1505761" y="473340"/>
                  <a:pt x="1509823" y="474441"/>
                </a:cubicBezTo>
                <a:cubicBezTo>
                  <a:pt x="1526070" y="478843"/>
                  <a:pt x="1533348" y="487196"/>
                  <a:pt x="1531656" y="499500"/>
                </a:cubicBezTo>
                <a:cubicBezTo>
                  <a:pt x="1529963" y="511804"/>
                  <a:pt x="1522149" y="513518"/>
                  <a:pt x="1508210" y="504641"/>
                </a:cubicBezTo>
                <a:cubicBezTo>
                  <a:pt x="1498903" y="495334"/>
                  <a:pt x="1492783" y="486874"/>
                  <a:pt x="1489850" y="479259"/>
                </a:cubicBezTo>
                <a:cubicBezTo>
                  <a:pt x="1487651" y="473548"/>
                  <a:pt x="1490846" y="471217"/>
                  <a:pt x="1499436" y="472265"/>
                </a:cubicBezTo>
                <a:close/>
                <a:moveTo>
                  <a:pt x="1961342" y="468009"/>
                </a:moveTo>
                <a:cubicBezTo>
                  <a:pt x="1957448" y="471838"/>
                  <a:pt x="1952654" y="476128"/>
                  <a:pt x="1946959" y="480880"/>
                </a:cubicBezTo>
                <a:lnTo>
                  <a:pt x="1930378" y="493987"/>
                </a:lnTo>
                <a:lnTo>
                  <a:pt x="1940423" y="493660"/>
                </a:lnTo>
                <a:cubicBezTo>
                  <a:pt x="1951157" y="495575"/>
                  <a:pt x="1959058" y="499095"/>
                  <a:pt x="1964127" y="504222"/>
                </a:cubicBezTo>
                <a:cubicBezTo>
                  <a:pt x="1969197" y="509348"/>
                  <a:pt x="1971279" y="513417"/>
                  <a:pt x="1970376" y="516429"/>
                </a:cubicBezTo>
                <a:cubicBezTo>
                  <a:pt x="1972599" y="512743"/>
                  <a:pt x="1978116" y="506050"/>
                  <a:pt x="1986928" y="496349"/>
                </a:cubicBezTo>
                <a:cubicBezTo>
                  <a:pt x="1995740" y="486648"/>
                  <a:pt x="2001007" y="479947"/>
                  <a:pt x="2002727" y="476248"/>
                </a:cubicBezTo>
                <a:cubicBezTo>
                  <a:pt x="2004448" y="472548"/>
                  <a:pt x="2003086" y="470698"/>
                  <a:pt x="1998641" y="470698"/>
                </a:cubicBezTo>
                <a:cubicBezTo>
                  <a:pt x="1992732" y="470698"/>
                  <a:pt x="1986401" y="471150"/>
                  <a:pt x="1979647" y="472053"/>
                </a:cubicBezTo>
                <a:cubicBezTo>
                  <a:pt x="1972893" y="472956"/>
                  <a:pt x="1966791" y="471608"/>
                  <a:pt x="1961342" y="468009"/>
                </a:cubicBezTo>
                <a:close/>
                <a:moveTo>
                  <a:pt x="1334213" y="463815"/>
                </a:moveTo>
                <a:cubicBezTo>
                  <a:pt x="1338687" y="463815"/>
                  <a:pt x="1345893" y="466568"/>
                  <a:pt x="1355831" y="472075"/>
                </a:cubicBezTo>
                <a:cubicBezTo>
                  <a:pt x="1365768" y="477581"/>
                  <a:pt x="1370486" y="482303"/>
                  <a:pt x="1369985" y="486239"/>
                </a:cubicBezTo>
                <a:cubicBezTo>
                  <a:pt x="1369482" y="490175"/>
                  <a:pt x="1367873" y="494861"/>
                  <a:pt x="1365155" y="500296"/>
                </a:cubicBezTo>
                <a:cubicBezTo>
                  <a:pt x="1362438" y="505731"/>
                  <a:pt x="1357917" y="520856"/>
                  <a:pt x="1351593" y="545672"/>
                </a:cubicBezTo>
                <a:cubicBezTo>
                  <a:pt x="1345269" y="570488"/>
                  <a:pt x="1335905" y="592518"/>
                  <a:pt x="1323500" y="611763"/>
                </a:cubicBezTo>
                <a:cubicBezTo>
                  <a:pt x="1349657" y="626203"/>
                  <a:pt x="1367195" y="637181"/>
                  <a:pt x="1376115" y="644695"/>
                </a:cubicBezTo>
                <a:cubicBezTo>
                  <a:pt x="1385034" y="652209"/>
                  <a:pt x="1390194" y="660770"/>
                  <a:pt x="1391591" y="670378"/>
                </a:cubicBezTo>
                <a:cubicBezTo>
                  <a:pt x="1392989" y="679986"/>
                  <a:pt x="1391477" y="688027"/>
                  <a:pt x="1387053" y="694502"/>
                </a:cubicBezTo>
                <a:cubicBezTo>
                  <a:pt x="1382629" y="700977"/>
                  <a:pt x="1376646" y="699424"/>
                  <a:pt x="1369102" y="689845"/>
                </a:cubicBezTo>
                <a:cubicBezTo>
                  <a:pt x="1361559" y="680266"/>
                  <a:pt x="1354902" y="671264"/>
                  <a:pt x="1349130" y="662839"/>
                </a:cubicBezTo>
                <a:cubicBezTo>
                  <a:pt x="1343358" y="654414"/>
                  <a:pt x="1332657" y="640758"/>
                  <a:pt x="1317026" y="621872"/>
                </a:cubicBezTo>
                <a:cubicBezTo>
                  <a:pt x="1300821" y="646222"/>
                  <a:pt x="1284162" y="664649"/>
                  <a:pt x="1267047" y="677154"/>
                </a:cubicBezTo>
                <a:cubicBezTo>
                  <a:pt x="1249931" y="689659"/>
                  <a:pt x="1233889" y="697521"/>
                  <a:pt x="1218917" y="700740"/>
                </a:cubicBezTo>
                <a:cubicBezTo>
                  <a:pt x="1203946" y="703959"/>
                  <a:pt x="1196726" y="703762"/>
                  <a:pt x="1197256" y="700148"/>
                </a:cubicBezTo>
                <a:cubicBezTo>
                  <a:pt x="1197787" y="696535"/>
                  <a:pt x="1206050" y="690153"/>
                  <a:pt x="1222047" y="681004"/>
                </a:cubicBezTo>
                <a:cubicBezTo>
                  <a:pt x="1238044" y="671855"/>
                  <a:pt x="1254467" y="657748"/>
                  <a:pt x="1271316" y="638683"/>
                </a:cubicBezTo>
                <a:cubicBezTo>
                  <a:pt x="1288166" y="619617"/>
                  <a:pt x="1301273" y="599394"/>
                  <a:pt x="1310637" y="578013"/>
                </a:cubicBezTo>
                <a:cubicBezTo>
                  <a:pt x="1320001" y="556632"/>
                  <a:pt x="1326258" y="536824"/>
                  <a:pt x="1329405" y="518591"/>
                </a:cubicBezTo>
                <a:cubicBezTo>
                  <a:pt x="1332553" y="500357"/>
                  <a:pt x="1332778" y="486669"/>
                  <a:pt x="1330083" y="477527"/>
                </a:cubicBezTo>
                <a:cubicBezTo>
                  <a:pt x="1327387" y="468386"/>
                  <a:pt x="1328764" y="463815"/>
                  <a:pt x="1334213" y="463815"/>
                </a:cubicBezTo>
                <a:close/>
                <a:moveTo>
                  <a:pt x="2963008" y="455856"/>
                </a:moveTo>
                <a:cubicBezTo>
                  <a:pt x="2988993" y="452156"/>
                  <a:pt x="3009621" y="464976"/>
                  <a:pt x="3024894" y="494316"/>
                </a:cubicBezTo>
                <a:cubicBezTo>
                  <a:pt x="3033985" y="526281"/>
                  <a:pt x="3021545" y="558001"/>
                  <a:pt x="2987573" y="589478"/>
                </a:cubicBezTo>
                <a:cubicBezTo>
                  <a:pt x="2977449" y="604678"/>
                  <a:pt x="2972387" y="622675"/>
                  <a:pt x="2972387" y="643469"/>
                </a:cubicBezTo>
                <a:lnTo>
                  <a:pt x="2939949" y="643469"/>
                </a:lnTo>
                <a:cubicBezTo>
                  <a:pt x="2938974" y="606959"/>
                  <a:pt x="2953924" y="573711"/>
                  <a:pt x="2984798" y="543725"/>
                </a:cubicBezTo>
                <a:cubicBezTo>
                  <a:pt x="2991725" y="533372"/>
                  <a:pt x="2994750" y="522366"/>
                  <a:pt x="2993876" y="510707"/>
                </a:cubicBezTo>
                <a:cubicBezTo>
                  <a:pt x="2989158" y="494832"/>
                  <a:pt x="2980202" y="487347"/>
                  <a:pt x="2967009" y="488250"/>
                </a:cubicBezTo>
                <a:lnTo>
                  <a:pt x="2961718" y="488250"/>
                </a:lnTo>
                <a:cubicBezTo>
                  <a:pt x="2945442" y="489025"/>
                  <a:pt x="2937755" y="502970"/>
                  <a:pt x="2938659" y="530088"/>
                </a:cubicBezTo>
                <a:lnTo>
                  <a:pt x="2904844" y="530088"/>
                </a:lnTo>
                <a:cubicBezTo>
                  <a:pt x="2903884" y="492975"/>
                  <a:pt x="2915621" y="470189"/>
                  <a:pt x="2940057" y="461728"/>
                </a:cubicBezTo>
                <a:cubicBezTo>
                  <a:pt x="2944029" y="458745"/>
                  <a:pt x="2951680" y="456788"/>
                  <a:pt x="2963008" y="455856"/>
                </a:cubicBezTo>
                <a:close/>
                <a:moveTo>
                  <a:pt x="1009274" y="455055"/>
                </a:moveTo>
                <a:cubicBezTo>
                  <a:pt x="1016342" y="455729"/>
                  <a:pt x="1022374" y="457541"/>
                  <a:pt x="1027372" y="460491"/>
                </a:cubicBezTo>
                <a:cubicBezTo>
                  <a:pt x="1037367" y="466392"/>
                  <a:pt x="1042619" y="472494"/>
                  <a:pt x="1043128" y="478797"/>
                </a:cubicBezTo>
                <a:cubicBezTo>
                  <a:pt x="1043638" y="485099"/>
                  <a:pt x="1036621" y="487576"/>
                  <a:pt x="1022080" y="486228"/>
                </a:cubicBezTo>
                <a:cubicBezTo>
                  <a:pt x="1007539" y="484880"/>
                  <a:pt x="993866" y="484432"/>
                  <a:pt x="981060" y="484884"/>
                </a:cubicBezTo>
                <a:cubicBezTo>
                  <a:pt x="968255" y="485336"/>
                  <a:pt x="953649" y="486178"/>
                  <a:pt x="937244" y="487411"/>
                </a:cubicBezTo>
                <a:cubicBezTo>
                  <a:pt x="949849" y="494840"/>
                  <a:pt x="955026" y="501250"/>
                  <a:pt x="952774" y="506642"/>
                </a:cubicBezTo>
                <a:cubicBezTo>
                  <a:pt x="950523" y="512034"/>
                  <a:pt x="949397" y="525671"/>
                  <a:pt x="949397" y="547554"/>
                </a:cubicBezTo>
                <a:cubicBezTo>
                  <a:pt x="949397" y="570140"/>
                  <a:pt x="949849" y="592471"/>
                  <a:pt x="950752" y="614548"/>
                </a:cubicBezTo>
                <a:cubicBezTo>
                  <a:pt x="951656" y="636625"/>
                  <a:pt x="952107" y="655687"/>
                  <a:pt x="952107" y="671733"/>
                </a:cubicBezTo>
                <a:cubicBezTo>
                  <a:pt x="952107" y="689673"/>
                  <a:pt x="947469" y="704744"/>
                  <a:pt x="938191" y="716948"/>
                </a:cubicBezTo>
                <a:cubicBezTo>
                  <a:pt x="928912" y="729151"/>
                  <a:pt x="921373" y="729632"/>
                  <a:pt x="915572" y="718389"/>
                </a:cubicBezTo>
                <a:cubicBezTo>
                  <a:pt x="909772" y="707146"/>
                  <a:pt x="900436" y="695871"/>
                  <a:pt x="887566" y="684564"/>
                </a:cubicBezTo>
                <a:cubicBezTo>
                  <a:pt x="874695" y="673257"/>
                  <a:pt x="875412" y="669403"/>
                  <a:pt x="889717" y="673002"/>
                </a:cubicBezTo>
                <a:cubicBezTo>
                  <a:pt x="904021" y="676602"/>
                  <a:pt x="912819" y="677928"/>
                  <a:pt x="916110" y="676982"/>
                </a:cubicBezTo>
                <a:cubicBezTo>
                  <a:pt x="919401" y="676035"/>
                  <a:pt x="921695" y="670611"/>
                  <a:pt x="922993" y="660709"/>
                </a:cubicBezTo>
                <a:cubicBezTo>
                  <a:pt x="924291" y="650807"/>
                  <a:pt x="924714" y="625540"/>
                  <a:pt x="924262" y="584907"/>
                </a:cubicBezTo>
                <a:cubicBezTo>
                  <a:pt x="923811" y="544274"/>
                  <a:pt x="922495" y="519365"/>
                  <a:pt x="920315" y="510180"/>
                </a:cubicBezTo>
                <a:cubicBezTo>
                  <a:pt x="918135" y="500995"/>
                  <a:pt x="915769" y="494137"/>
                  <a:pt x="913217" y="489605"/>
                </a:cubicBezTo>
                <a:cubicBezTo>
                  <a:pt x="880191" y="491369"/>
                  <a:pt x="855551" y="493384"/>
                  <a:pt x="839297" y="495650"/>
                </a:cubicBezTo>
                <a:cubicBezTo>
                  <a:pt x="823042" y="497916"/>
                  <a:pt x="807203" y="500174"/>
                  <a:pt x="791780" y="502426"/>
                </a:cubicBezTo>
                <a:cubicBezTo>
                  <a:pt x="776357" y="504677"/>
                  <a:pt x="763200" y="500601"/>
                  <a:pt x="752309" y="490197"/>
                </a:cubicBezTo>
                <a:cubicBezTo>
                  <a:pt x="741417" y="479793"/>
                  <a:pt x="741855" y="475276"/>
                  <a:pt x="753621" y="476645"/>
                </a:cubicBezTo>
                <a:cubicBezTo>
                  <a:pt x="765387" y="478015"/>
                  <a:pt x="781236" y="478259"/>
                  <a:pt x="801169" y="477377"/>
                </a:cubicBezTo>
                <a:cubicBezTo>
                  <a:pt x="821102" y="476495"/>
                  <a:pt x="852149" y="473587"/>
                  <a:pt x="894310" y="468654"/>
                </a:cubicBezTo>
                <a:cubicBezTo>
                  <a:pt x="936469" y="463721"/>
                  <a:pt x="966688" y="459652"/>
                  <a:pt x="984964" y="456447"/>
                </a:cubicBezTo>
                <a:cubicBezTo>
                  <a:pt x="994103" y="454845"/>
                  <a:pt x="1002206" y="454381"/>
                  <a:pt x="1009274" y="455055"/>
                </a:cubicBezTo>
                <a:close/>
                <a:moveTo>
                  <a:pt x="2591635" y="446450"/>
                </a:moveTo>
                <a:cubicBezTo>
                  <a:pt x="2595577" y="446569"/>
                  <a:pt x="2601829" y="448557"/>
                  <a:pt x="2610390" y="452414"/>
                </a:cubicBezTo>
                <a:cubicBezTo>
                  <a:pt x="2622177" y="461119"/>
                  <a:pt x="2624759" y="468586"/>
                  <a:pt x="2618133" y="474817"/>
                </a:cubicBezTo>
                <a:cubicBezTo>
                  <a:pt x="2611508" y="481048"/>
                  <a:pt x="2603571" y="491104"/>
                  <a:pt x="2594322" y="504985"/>
                </a:cubicBezTo>
                <a:cubicBezTo>
                  <a:pt x="2601449" y="508183"/>
                  <a:pt x="2605249" y="516759"/>
                  <a:pt x="2605722" y="530712"/>
                </a:cubicBezTo>
                <a:cubicBezTo>
                  <a:pt x="2606195" y="544665"/>
                  <a:pt x="2605880" y="559747"/>
                  <a:pt x="2604776" y="575959"/>
                </a:cubicBezTo>
                <a:cubicBezTo>
                  <a:pt x="2603671" y="592170"/>
                  <a:pt x="2598477" y="596150"/>
                  <a:pt x="2589191" y="587897"/>
                </a:cubicBezTo>
                <a:cubicBezTo>
                  <a:pt x="2579906" y="579644"/>
                  <a:pt x="2576619" y="572363"/>
                  <a:pt x="2579329" y="566053"/>
                </a:cubicBezTo>
                <a:cubicBezTo>
                  <a:pt x="2582039" y="559743"/>
                  <a:pt x="2583613" y="549924"/>
                  <a:pt x="2584050" y="536595"/>
                </a:cubicBezTo>
                <a:cubicBezTo>
                  <a:pt x="2584488" y="523265"/>
                  <a:pt x="2585051" y="516924"/>
                  <a:pt x="2585739" y="517569"/>
                </a:cubicBezTo>
                <a:cubicBezTo>
                  <a:pt x="2571628" y="536068"/>
                  <a:pt x="2555331" y="550878"/>
                  <a:pt x="2536846" y="561998"/>
                </a:cubicBezTo>
                <a:cubicBezTo>
                  <a:pt x="2518361" y="573119"/>
                  <a:pt x="2515712" y="571495"/>
                  <a:pt x="2528898" y="557126"/>
                </a:cubicBezTo>
                <a:cubicBezTo>
                  <a:pt x="2542084" y="542757"/>
                  <a:pt x="2554029" y="527098"/>
                  <a:pt x="2564734" y="510148"/>
                </a:cubicBezTo>
                <a:cubicBezTo>
                  <a:pt x="2575439" y="493198"/>
                  <a:pt x="2582122" y="481030"/>
                  <a:pt x="2584782" y="473645"/>
                </a:cubicBezTo>
                <a:cubicBezTo>
                  <a:pt x="2587442" y="466260"/>
                  <a:pt x="2588094" y="458946"/>
                  <a:pt x="2586739" y="451704"/>
                </a:cubicBezTo>
                <a:cubicBezTo>
                  <a:pt x="2586062" y="448083"/>
                  <a:pt x="2587694" y="446332"/>
                  <a:pt x="2591635" y="446450"/>
                </a:cubicBezTo>
                <a:close/>
                <a:moveTo>
                  <a:pt x="86561" y="446450"/>
                </a:moveTo>
                <a:cubicBezTo>
                  <a:pt x="90503" y="446569"/>
                  <a:pt x="96754" y="448557"/>
                  <a:pt x="105315" y="452414"/>
                </a:cubicBezTo>
                <a:cubicBezTo>
                  <a:pt x="117102" y="461119"/>
                  <a:pt x="119684" y="468586"/>
                  <a:pt x="113058" y="474817"/>
                </a:cubicBezTo>
                <a:cubicBezTo>
                  <a:pt x="106434" y="481048"/>
                  <a:pt x="98496" y="491104"/>
                  <a:pt x="89247" y="504985"/>
                </a:cubicBezTo>
                <a:cubicBezTo>
                  <a:pt x="96374" y="508183"/>
                  <a:pt x="100174" y="516759"/>
                  <a:pt x="100647" y="530712"/>
                </a:cubicBezTo>
                <a:cubicBezTo>
                  <a:pt x="101120" y="544665"/>
                  <a:pt x="100805" y="559747"/>
                  <a:pt x="99701" y="575959"/>
                </a:cubicBezTo>
                <a:cubicBezTo>
                  <a:pt x="98596" y="592170"/>
                  <a:pt x="93402" y="596150"/>
                  <a:pt x="84117" y="587897"/>
                </a:cubicBezTo>
                <a:cubicBezTo>
                  <a:pt x="74831" y="579644"/>
                  <a:pt x="71544" y="572363"/>
                  <a:pt x="74254" y="566053"/>
                </a:cubicBezTo>
                <a:cubicBezTo>
                  <a:pt x="76965" y="559743"/>
                  <a:pt x="78538" y="549924"/>
                  <a:pt x="78976" y="536595"/>
                </a:cubicBezTo>
                <a:cubicBezTo>
                  <a:pt x="79413" y="523265"/>
                  <a:pt x="79976" y="516924"/>
                  <a:pt x="80664" y="517569"/>
                </a:cubicBezTo>
                <a:cubicBezTo>
                  <a:pt x="66553" y="536068"/>
                  <a:pt x="50256" y="550878"/>
                  <a:pt x="31771" y="561998"/>
                </a:cubicBezTo>
                <a:cubicBezTo>
                  <a:pt x="13286" y="573119"/>
                  <a:pt x="10637" y="571495"/>
                  <a:pt x="23823" y="557126"/>
                </a:cubicBezTo>
                <a:cubicBezTo>
                  <a:pt x="37009" y="542757"/>
                  <a:pt x="48954" y="527098"/>
                  <a:pt x="59659" y="510148"/>
                </a:cubicBezTo>
                <a:cubicBezTo>
                  <a:pt x="70364" y="493198"/>
                  <a:pt x="77047" y="481030"/>
                  <a:pt x="79707" y="473645"/>
                </a:cubicBezTo>
                <a:cubicBezTo>
                  <a:pt x="82367" y="466260"/>
                  <a:pt x="83020" y="458946"/>
                  <a:pt x="81664" y="451704"/>
                </a:cubicBezTo>
                <a:cubicBezTo>
                  <a:pt x="80987" y="448083"/>
                  <a:pt x="82619" y="446332"/>
                  <a:pt x="86561" y="446450"/>
                </a:cubicBezTo>
                <a:close/>
                <a:moveTo>
                  <a:pt x="1538883" y="436131"/>
                </a:moveTo>
                <a:cubicBezTo>
                  <a:pt x="1542110" y="434783"/>
                  <a:pt x="1549785" y="436393"/>
                  <a:pt x="1561910" y="440960"/>
                </a:cubicBezTo>
                <a:cubicBezTo>
                  <a:pt x="1574035" y="445527"/>
                  <a:pt x="1578520" y="451109"/>
                  <a:pt x="1575365" y="457706"/>
                </a:cubicBezTo>
                <a:cubicBezTo>
                  <a:pt x="1572210" y="464302"/>
                  <a:pt x="1570633" y="476255"/>
                  <a:pt x="1570633" y="493563"/>
                </a:cubicBezTo>
                <a:cubicBezTo>
                  <a:pt x="1570633" y="511403"/>
                  <a:pt x="1570851" y="524459"/>
                  <a:pt x="1571288" y="532734"/>
                </a:cubicBezTo>
                <a:cubicBezTo>
                  <a:pt x="1571726" y="541008"/>
                  <a:pt x="1571059" y="551186"/>
                  <a:pt x="1569288" y="563268"/>
                </a:cubicBezTo>
                <a:cubicBezTo>
                  <a:pt x="1567517" y="575349"/>
                  <a:pt x="1562322" y="576765"/>
                  <a:pt x="1553704" y="567516"/>
                </a:cubicBezTo>
                <a:cubicBezTo>
                  <a:pt x="1545085" y="558266"/>
                  <a:pt x="1541676" y="551885"/>
                  <a:pt x="1543476" y="548372"/>
                </a:cubicBezTo>
                <a:cubicBezTo>
                  <a:pt x="1545276" y="544858"/>
                  <a:pt x="1546175" y="539667"/>
                  <a:pt x="1546175" y="532798"/>
                </a:cubicBezTo>
                <a:cubicBezTo>
                  <a:pt x="1522571" y="546751"/>
                  <a:pt x="1507740" y="556087"/>
                  <a:pt x="1501681" y="560805"/>
                </a:cubicBezTo>
                <a:cubicBezTo>
                  <a:pt x="1495622" y="565522"/>
                  <a:pt x="1489130" y="565913"/>
                  <a:pt x="1482204" y="561977"/>
                </a:cubicBezTo>
                <a:cubicBezTo>
                  <a:pt x="1475277" y="558041"/>
                  <a:pt x="1470262" y="553294"/>
                  <a:pt x="1467158" y="547737"/>
                </a:cubicBezTo>
                <a:cubicBezTo>
                  <a:pt x="1464053" y="542180"/>
                  <a:pt x="1467024" y="539402"/>
                  <a:pt x="1476073" y="539402"/>
                </a:cubicBezTo>
                <a:cubicBezTo>
                  <a:pt x="1482770" y="539402"/>
                  <a:pt x="1490980" y="537857"/>
                  <a:pt x="1500702" y="534766"/>
                </a:cubicBezTo>
                <a:cubicBezTo>
                  <a:pt x="1510425" y="531676"/>
                  <a:pt x="1525583" y="526833"/>
                  <a:pt x="1546175" y="520236"/>
                </a:cubicBezTo>
                <a:cubicBezTo>
                  <a:pt x="1546175" y="491111"/>
                  <a:pt x="1545745" y="472892"/>
                  <a:pt x="1544885" y="465578"/>
                </a:cubicBezTo>
                <a:cubicBezTo>
                  <a:pt x="1544024" y="458265"/>
                  <a:pt x="1542002" y="451866"/>
                  <a:pt x="1538819" y="446380"/>
                </a:cubicBezTo>
                <a:cubicBezTo>
                  <a:pt x="1535635" y="440895"/>
                  <a:pt x="1535657" y="437479"/>
                  <a:pt x="1538883" y="436131"/>
                </a:cubicBezTo>
                <a:close/>
                <a:moveTo>
                  <a:pt x="2647108" y="434152"/>
                </a:moveTo>
                <a:cubicBezTo>
                  <a:pt x="2665004" y="436332"/>
                  <a:pt x="2673053" y="440021"/>
                  <a:pt x="2671253" y="445219"/>
                </a:cubicBezTo>
                <a:cubicBezTo>
                  <a:pt x="2669454" y="450417"/>
                  <a:pt x="2675372" y="462459"/>
                  <a:pt x="2689010" y="481345"/>
                </a:cubicBezTo>
                <a:cubicBezTo>
                  <a:pt x="2696209" y="478148"/>
                  <a:pt x="2703343" y="475097"/>
                  <a:pt x="2710413" y="472193"/>
                </a:cubicBezTo>
                <a:cubicBezTo>
                  <a:pt x="2717483" y="469289"/>
                  <a:pt x="2723072" y="470278"/>
                  <a:pt x="2727180" y="475161"/>
                </a:cubicBezTo>
                <a:cubicBezTo>
                  <a:pt x="2731288" y="480044"/>
                  <a:pt x="2731056" y="484206"/>
                  <a:pt x="2726481" y="487648"/>
                </a:cubicBezTo>
                <a:cubicBezTo>
                  <a:pt x="2721907" y="491090"/>
                  <a:pt x="2714299" y="495671"/>
                  <a:pt x="2703658" y="501393"/>
                </a:cubicBezTo>
                <a:cubicBezTo>
                  <a:pt x="2713668" y="509323"/>
                  <a:pt x="2727191" y="517662"/>
                  <a:pt x="2744227" y="526410"/>
                </a:cubicBezTo>
                <a:cubicBezTo>
                  <a:pt x="2761263" y="535157"/>
                  <a:pt x="2772230" y="539506"/>
                  <a:pt x="2777127" y="539456"/>
                </a:cubicBezTo>
                <a:cubicBezTo>
                  <a:pt x="2782024" y="539405"/>
                  <a:pt x="2784473" y="536706"/>
                  <a:pt x="2784473" y="531357"/>
                </a:cubicBezTo>
                <a:cubicBezTo>
                  <a:pt x="2784473" y="523441"/>
                  <a:pt x="2784251" y="515153"/>
                  <a:pt x="2783806" y="506491"/>
                </a:cubicBezTo>
                <a:cubicBezTo>
                  <a:pt x="2783361" y="497830"/>
                  <a:pt x="2787843" y="502820"/>
                  <a:pt x="2797250" y="521462"/>
                </a:cubicBezTo>
                <a:cubicBezTo>
                  <a:pt x="2806657" y="540104"/>
                  <a:pt x="2813881" y="553853"/>
                  <a:pt x="2818922" y="562708"/>
                </a:cubicBezTo>
                <a:cubicBezTo>
                  <a:pt x="2823962" y="571563"/>
                  <a:pt x="2816785" y="574847"/>
                  <a:pt x="2797390" y="572560"/>
                </a:cubicBezTo>
                <a:cubicBezTo>
                  <a:pt x="2777995" y="570273"/>
                  <a:pt x="2758435" y="563393"/>
                  <a:pt x="2738710" y="551921"/>
                </a:cubicBezTo>
                <a:cubicBezTo>
                  <a:pt x="2718985" y="540449"/>
                  <a:pt x="2700633" y="526424"/>
                  <a:pt x="2683654" y="509847"/>
                </a:cubicBezTo>
                <a:cubicBezTo>
                  <a:pt x="2662115" y="517949"/>
                  <a:pt x="2646990" y="520968"/>
                  <a:pt x="2638278" y="518903"/>
                </a:cubicBezTo>
                <a:cubicBezTo>
                  <a:pt x="2629566" y="516838"/>
                  <a:pt x="2629086" y="513543"/>
                  <a:pt x="2636837" y="509019"/>
                </a:cubicBezTo>
                <a:cubicBezTo>
                  <a:pt x="2644588" y="504494"/>
                  <a:pt x="2655561" y="499084"/>
                  <a:pt x="2669758" y="492789"/>
                </a:cubicBezTo>
                <a:cubicBezTo>
                  <a:pt x="2655160" y="470074"/>
                  <a:pt x="2643412" y="454959"/>
                  <a:pt x="2634514" y="447445"/>
                </a:cubicBezTo>
                <a:cubicBezTo>
                  <a:pt x="2625616" y="439931"/>
                  <a:pt x="2629814" y="435500"/>
                  <a:pt x="2647108" y="434152"/>
                </a:cubicBezTo>
                <a:close/>
                <a:moveTo>
                  <a:pt x="142033" y="434152"/>
                </a:moveTo>
                <a:cubicBezTo>
                  <a:pt x="159930" y="436332"/>
                  <a:pt x="167978" y="440021"/>
                  <a:pt x="166178" y="445219"/>
                </a:cubicBezTo>
                <a:cubicBezTo>
                  <a:pt x="164379" y="450417"/>
                  <a:pt x="170298" y="462459"/>
                  <a:pt x="183935" y="481345"/>
                </a:cubicBezTo>
                <a:cubicBezTo>
                  <a:pt x="191134" y="478148"/>
                  <a:pt x="198268" y="475097"/>
                  <a:pt x="205338" y="472193"/>
                </a:cubicBezTo>
                <a:cubicBezTo>
                  <a:pt x="212408" y="469289"/>
                  <a:pt x="217997" y="470278"/>
                  <a:pt x="222105" y="475161"/>
                </a:cubicBezTo>
                <a:cubicBezTo>
                  <a:pt x="226214" y="480044"/>
                  <a:pt x="225981" y="484206"/>
                  <a:pt x="221406" y="487648"/>
                </a:cubicBezTo>
                <a:cubicBezTo>
                  <a:pt x="216832" y="491090"/>
                  <a:pt x="209224" y="495671"/>
                  <a:pt x="198584" y="501393"/>
                </a:cubicBezTo>
                <a:cubicBezTo>
                  <a:pt x="208593" y="509323"/>
                  <a:pt x="222116" y="517662"/>
                  <a:pt x="239152" y="526410"/>
                </a:cubicBezTo>
                <a:cubicBezTo>
                  <a:pt x="256188" y="535157"/>
                  <a:pt x="267155" y="539506"/>
                  <a:pt x="272052" y="539456"/>
                </a:cubicBezTo>
                <a:cubicBezTo>
                  <a:pt x="276949" y="539405"/>
                  <a:pt x="279398" y="536706"/>
                  <a:pt x="279398" y="531357"/>
                </a:cubicBezTo>
                <a:cubicBezTo>
                  <a:pt x="279398" y="523441"/>
                  <a:pt x="279175" y="515153"/>
                  <a:pt x="278731" y="506491"/>
                </a:cubicBezTo>
                <a:cubicBezTo>
                  <a:pt x="278286" y="497830"/>
                  <a:pt x="282768" y="502820"/>
                  <a:pt x="292175" y="521462"/>
                </a:cubicBezTo>
                <a:cubicBezTo>
                  <a:pt x="301582" y="540104"/>
                  <a:pt x="308806" y="553853"/>
                  <a:pt x="313847" y="562708"/>
                </a:cubicBezTo>
                <a:cubicBezTo>
                  <a:pt x="318887" y="571563"/>
                  <a:pt x="311710" y="574847"/>
                  <a:pt x="292315" y="572560"/>
                </a:cubicBezTo>
                <a:cubicBezTo>
                  <a:pt x="272920" y="570273"/>
                  <a:pt x="253360" y="563393"/>
                  <a:pt x="233635" y="551921"/>
                </a:cubicBezTo>
                <a:cubicBezTo>
                  <a:pt x="213910" y="540449"/>
                  <a:pt x="195558" y="526424"/>
                  <a:pt x="178579" y="509847"/>
                </a:cubicBezTo>
                <a:cubicBezTo>
                  <a:pt x="157040" y="517949"/>
                  <a:pt x="141915" y="520968"/>
                  <a:pt x="133203" y="518903"/>
                </a:cubicBezTo>
                <a:cubicBezTo>
                  <a:pt x="124492" y="516838"/>
                  <a:pt x="124011" y="513543"/>
                  <a:pt x="131762" y="509019"/>
                </a:cubicBezTo>
                <a:cubicBezTo>
                  <a:pt x="139513" y="504494"/>
                  <a:pt x="150486" y="499084"/>
                  <a:pt x="164683" y="492789"/>
                </a:cubicBezTo>
                <a:cubicBezTo>
                  <a:pt x="150085" y="470074"/>
                  <a:pt x="138337" y="454959"/>
                  <a:pt x="129439" y="447445"/>
                </a:cubicBezTo>
                <a:cubicBezTo>
                  <a:pt x="120541" y="439931"/>
                  <a:pt x="124739" y="435500"/>
                  <a:pt x="142033" y="434152"/>
                </a:cubicBezTo>
                <a:close/>
                <a:moveTo>
                  <a:pt x="2735636" y="433501"/>
                </a:moveTo>
                <a:cubicBezTo>
                  <a:pt x="2740073" y="433992"/>
                  <a:pt x="2745245" y="435184"/>
                  <a:pt x="2751153" y="437077"/>
                </a:cubicBezTo>
                <a:cubicBezTo>
                  <a:pt x="2762683" y="442326"/>
                  <a:pt x="2768448" y="449460"/>
                  <a:pt x="2768448" y="458480"/>
                </a:cubicBezTo>
                <a:cubicBezTo>
                  <a:pt x="2768448" y="469336"/>
                  <a:pt x="2763285" y="472616"/>
                  <a:pt x="2752960" y="468321"/>
                </a:cubicBezTo>
                <a:cubicBezTo>
                  <a:pt x="2742635" y="464026"/>
                  <a:pt x="2733834" y="457709"/>
                  <a:pt x="2726556" y="449370"/>
                </a:cubicBezTo>
                <a:cubicBezTo>
                  <a:pt x="2719279" y="441032"/>
                  <a:pt x="2718605" y="435952"/>
                  <a:pt x="2724534" y="434130"/>
                </a:cubicBezTo>
                <a:cubicBezTo>
                  <a:pt x="2727499" y="433220"/>
                  <a:pt x="2731200" y="433010"/>
                  <a:pt x="2735636" y="433501"/>
                </a:cubicBezTo>
                <a:close/>
                <a:moveTo>
                  <a:pt x="230561" y="433501"/>
                </a:moveTo>
                <a:cubicBezTo>
                  <a:pt x="234998" y="433992"/>
                  <a:pt x="240170" y="435184"/>
                  <a:pt x="246078" y="437077"/>
                </a:cubicBezTo>
                <a:cubicBezTo>
                  <a:pt x="257608" y="442326"/>
                  <a:pt x="263373" y="449460"/>
                  <a:pt x="263373" y="458480"/>
                </a:cubicBezTo>
                <a:cubicBezTo>
                  <a:pt x="263373" y="469336"/>
                  <a:pt x="258211" y="472616"/>
                  <a:pt x="247885" y="468321"/>
                </a:cubicBezTo>
                <a:cubicBezTo>
                  <a:pt x="237560" y="464026"/>
                  <a:pt x="228759" y="457709"/>
                  <a:pt x="221481" y="449370"/>
                </a:cubicBezTo>
                <a:cubicBezTo>
                  <a:pt x="214204" y="441032"/>
                  <a:pt x="213530" y="435952"/>
                  <a:pt x="219459" y="434130"/>
                </a:cubicBezTo>
                <a:cubicBezTo>
                  <a:pt x="222424" y="433220"/>
                  <a:pt x="226125" y="433010"/>
                  <a:pt x="230561" y="433501"/>
                </a:cubicBezTo>
                <a:close/>
                <a:moveTo>
                  <a:pt x="1627248" y="432775"/>
                </a:moveTo>
                <a:cubicBezTo>
                  <a:pt x="1631478" y="432775"/>
                  <a:pt x="1638397" y="434604"/>
                  <a:pt x="1648005" y="438260"/>
                </a:cubicBezTo>
                <a:cubicBezTo>
                  <a:pt x="1657613" y="441917"/>
                  <a:pt x="1661277" y="446613"/>
                  <a:pt x="1658997" y="452350"/>
                </a:cubicBezTo>
                <a:cubicBezTo>
                  <a:pt x="1656717" y="458086"/>
                  <a:pt x="1655161" y="467299"/>
                  <a:pt x="1654329" y="479990"/>
                </a:cubicBezTo>
                <a:cubicBezTo>
                  <a:pt x="1665414" y="479173"/>
                  <a:pt x="1676958" y="477395"/>
                  <a:pt x="1688961" y="474656"/>
                </a:cubicBezTo>
                <a:cubicBezTo>
                  <a:pt x="1700963" y="471917"/>
                  <a:pt x="1710564" y="474530"/>
                  <a:pt x="1717763" y="482496"/>
                </a:cubicBezTo>
                <a:cubicBezTo>
                  <a:pt x="1724962" y="490462"/>
                  <a:pt x="1720814" y="494979"/>
                  <a:pt x="1705319" y="496048"/>
                </a:cubicBezTo>
                <a:cubicBezTo>
                  <a:pt x="1689825" y="497116"/>
                  <a:pt x="1672828" y="498862"/>
                  <a:pt x="1654329" y="501286"/>
                </a:cubicBezTo>
                <a:lnTo>
                  <a:pt x="1654329" y="523183"/>
                </a:lnTo>
                <a:cubicBezTo>
                  <a:pt x="1664511" y="522366"/>
                  <a:pt x="1673330" y="521036"/>
                  <a:pt x="1680787" y="519193"/>
                </a:cubicBezTo>
                <a:cubicBezTo>
                  <a:pt x="1688244" y="517350"/>
                  <a:pt x="1695822" y="520444"/>
                  <a:pt x="1703523" y="528475"/>
                </a:cubicBezTo>
                <a:cubicBezTo>
                  <a:pt x="1711224" y="536505"/>
                  <a:pt x="1708431" y="540804"/>
                  <a:pt x="1695145" y="541370"/>
                </a:cubicBezTo>
                <a:cubicBezTo>
                  <a:pt x="1681859" y="541936"/>
                  <a:pt x="1667088" y="543349"/>
                  <a:pt x="1650834" y="545608"/>
                </a:cubicBezTo>
                <a:cubicBezTo>
                  <a:pt x="1634579" y="547866"/>
                  <a:pt x="1623021" y="549669"/>
                  <a:pt x="1616159" y="551017"/>
                </a:cubicBezTo>
                <a:cubicBezTo>
                  <a:pt x="1609297" y="552365"/>
                  <a:pt x="1602442" y="549418"/>
                  <a:pt x="1595595" y="542177"/>
                </a:cubicBezTo>
                <a:cubicBezTo>
                  <a:pt x="1588748" y="534935"/>
                  <a:pt x="1590300" y="531314"/>
                  <a:pt x="1600252" y="531314"/>
                </a:cubicBezTo>
                <a:cubicBezTo>
                  <a:pt x="1607996" y="531314"/>
                  <a:pt x="1618321" y="530174"/>
                  <a:pt x="1631227" y="527894"/>
                </a:cubicBezTo>
                <a:lnTo>
                  <a:pt x="1631227" y="505803"/>
                </a:lnTo>
                <a:cubicBezTo>
                  <a:pt x="1621117" y="507552"/>
                  <a:pt x="1613069" y="509115"/>
                  <a:pt x="1607082" y="510492"/>
                </a:cubicBezTo>
                <a:cubicBezTo>
                  <a:pt x="1601095" y="511869"/>
                  <a:pt x="1593498" y="508710"/>
                  <a:pt x="1584292" y="501017"/>
                </a:cubicBezTo>
                <a:cubicBezTo>
                  <a:pt x="1575085" y="493323"/>
                  <a:pt x="1575910" y="489476"/>
                  <a:pt x="1586765" y="489476"/>
                </a:cubicBezTo>
                <a:cubicBezTo>
                  <a:pt x="1594609" y="489476"/>
                  <a:pt x="1608978" y="487870"/>
                  <a:pt x="1629872" y="484658"/>
                </a:cubicBezTo>
                <a:cubicBezTo>
                  <a:pt x="1629872" y="478348"/>
                  <a:pt x="1629438" y="471738"/>
                  <a:pt x="1628570" y="464826"/>
                </a:cubicBezTo>
                <a:cubicBezTo>
                  <a:pt x="1627703" y="457914"/>
                  <a:pt x="1625677" y="450844"/>
                  <a:pt x="1622494" y="443616"/>
                </a:cubicBezTo>
                <a:cubicBezTo>
                  <a:pt x="1619310" y="436389"/>
                  <a:pt x="1620895" y="432775"/>
                  <a:pt x="1627248" y="432775"/>
                </a:cubicBezTo>
                <a:close/>
                <a:moveTo>
                  <a:pt x="2291737" y="428957"/>
                </a:moveTo>
                <a:cubicBezTo>
                  <a:pt x="2295912" y="429287"/>
                  <a:pt x="2301656" y="430603"/>
                  <a:pt x="2308970" y="432904"/>
                </a:cubicBezTo>
                <a:cubicBezTo>
                  <a:pt x="2323597" y="437278"/>
                  <a:pt x="2329111" y="443677"/>
                  <a:pt x="2325511" y="452102"/>
                </a:cubicBezTo>
                <a:cubicBezTo>
                  <a:pt x="2321912" y="460527"/>
                  <a:pt x="2320112" y="477947"/>
                  <a:pt x="2320112" y="504362"/>
                </a:cubicBezTo>
                <a:cubicBezTo>
                  <a:pt x="2320112" y="531221"/>
                  <a:pt x="2319395" y="552086"/>
                  <a:pt x="2317961" y="566957"/>
                </a:cubicBezTo>
                <a:cubicBezTo>
                  <a:pt x="2316527" y="581827"/>
                  <a:pt x="2313308" y="590424"/>
                  <a:pt x="2308303" y="592747"/>
                </a:cubicBezTo>
                <a:cubicBezTo>
                  <a:pt x="2303298" y="595071"/>
                  <a:pt x="2298139" y="591360"/>
                  <a:pt x="2292826" y="581616"/>
                </a:cubicBezTo>
                <a:cubicBezTo>
                  <a:pt x="2287513" y="571872"/>
                  <a:pt x="2286431" y="562142"/>
                  <a:pt x="2289578" y="552426"/>
                </a:cubicBezTo>
                <a:cubicBezTo>
                  <a:pt x="2292726" y="542711"/>
                  <a:pt x="2294300" y="524445"/>
                  <a:pt x="2294300" y="497629"/>
                </a:cubicBezTo>
                <a:cubicBezTo>
                  <a:pt x="2294300" y="470626"/>
                  <a:pt x="2292052" y="453579"/>
                  <a:pt x="2287556" y="446488"/>
                </a:cubicBezTo>
                <a:cubicBezTo>
                  <a:pt x="2283061" y="439397"/>
                  <a:pt x="2281849" y="434209"/>
                  <a:pt x="2283921" y="430925"/>
                </a:cubicBezTo>
                <a:cubicBezTo>
                  <a:pt x="2284957" y="429283"/>
                  <a:pt x="2287563" y="428627"/>
                  <a:pt x="2291737" y="428957"/>
                </a:cubicBezTo>
                <a:close/>
                <a:moveTo>
                  <a:pt x="1957571" y="421164"/>
                </a:moveTo>
                <a:cubicBezTo>
                  <a:pt x="1958937" y="421195"/>
                  <a:pt x="1960510" y="421577"/>
                  <a:pt x="1962288" y="422310"/>
                </a:cubicBezTo>
                <a:cubicBezTo>
                  <a:pt x="1969401" y="425243"/>
                  <a:pt x="1975904" y="429452"/>
                  <a:pt x="1981798" y="434937"/>
                </a:cubicBezTo>
                <a:cubicBezTo>
                  <a:pt x="1987692" y="440422"/>
                  <a:pt x="1988986" y="444491"/>
                  <a:pt x="1985681" y="447144"/>
                </a:cubicBezTo>
                <a:cubicBezTo>
                  <a:pt x="1982375" y="449797"/>
                  <a:pt x="1977274" y="452206"/>
                  <a:pt x="1970376" y="454372"/>
                </a:cubicBezTo>
                <a:cubicBezTo>
                  <a:pt x="1990194" y="454372"/>
                  <a:pt x="2003670" y="452568"/>
                  <a:pt x="2010805" y="448962"/>
                </a:cubicBezTo>
                <a:cubicBezTo>
                  <a:pt x="2017939" y="445355"/>
                  <a:pt x="2024887" y="445244"/>
                  <a:pt x="2031648" y="448628"/>
                </a:cubicBezTo>
                <a:cubicBezTo>
                  <a:pt x="2038409" y="452013"/>
                  <a:pt x="2044511" y="456350"/>
                  <a:pt x="2049953" y="461642"/>
                </a:cubicBezTo>
                <a:cubicBezTo>
                  <a:pt x="2055395" y="466934"/>
                  <a:pt x="2054919" y="471006"/>
                  <a:pt x="2048523" y="473860"/>
                </a:cubicBezTo>
                <a:cubicBezTo>
                  <a:pt x="2042127" y="476714"/>
                  <a:pt x="2036065" y="481668"/>
                  <a:pt x="2030336" y="488724"/>
                </a:cubicBezTo>
                <a:cubicBezTo>
                  <a:pt x="2024607" y="495779"/>
                  <a:pt x="2016519" y="504297"/>
                  <a:pt x="2006072" y="514278"/>
                </a:cubicBezTo>
                <a:cubicBezTo>
                  <a:pt x="1995625" y="524259"/>
                  <a:pt x="1984931" y="533124"/>
                  <a:pt x="1973990" y="540875"/>
                </a:cubicBezTo>
                <a:lnTo>
                  <a:pt x="1969441" y="543387"/>
                </a:lnTo>
                <a:lnTo>
                  <a:pt x="1973471" y="542958"/>
                </a:lnTo>
                <a:cubicBezTo>
                  <a:pt x="1975091" y="543149"/>
                  <a:pt x="1976981" y="543673"/>
                  <a:pt x="1979141" y="544532"/>
                </a:cubicBezTo>
                <a:cubicBezTo>
                  <a:pt x="1987781" y="547967"/>
                  <a:pt x="1994106" y="552240"/>
                  <a:pt x="1998114" y="557352"/>
                </a:cubicBezTo>
                <a:cubicBezTo>
                  <a:pt x="2002122" y="562464"/>
                  <a:pt x="2002082" y="566469"/>
                  <a:pt x="1997995" y="569366"/>
                </a:cubicBezTo>
                <a:cubicBezTo>
                  <a:pt x="1993908" y="572262"/>
                  <a:pt x="1989656" y="574428"/>
                  <a:pt x="1985240" y="575862"/>
                </a:cubicBezTo>
                <a:cubicBezTo>
                  <a:pt x="1993829" y="575862"/>
                  <a:pt x="2003064" y="574786"/>
                  <a:pt x="2012945" y="572635"/>
                </a:cubicBezTo>
                <a:cubicBezTo>
                  <a:pt x="2022825" y="570484"/>
                  <a:pt x="2030512" y="567778"/>
                  <a:pt x="2036004" y="564515"/>
                </a:cubicBezTo>
                <a:cubicBezTo>
                  <a:pt x="2041496" y="561253"/>
                  <a:pt x="2048340" y="561550"/>
                  <a:pt x="2056535" y="565408"/>
                </a:cubicBezTo>
                <a:cubicBezTo>
                  <a:pt x="2064731" y="569265"/>
                  <a:pt x="2072217" y="574453"/>
                  <a:pt x="2078992" y="580971"/>
                </a:cubicBezTo>
                <a:cubicBezTo>
                  <a:pt x="2085768" y="587488"/>
                  <a:pt x="2085743" y="592661"/>
                  <a:pt x="2078917" y="596490"/>
                </a:cubicBezTo>
                <a:cubicBezTo>
                  <a:pt x="2072091" y="600319"/>
                  <a:pt x="2063767" y="608034"/>
                  <a:pt x="2053944" y="619635"/>
                </a:cubicBezTo>
                <a:cubicBezTo>
                  <a:pt x="2044120" y="631237"/>
                  <a:pt x="2028579" y="646763"/>
                  <a:pt x="2007320" y="666216"/>
                </a:cubicBezTo>
                <a:cubicBezTo>
                  <a:pt x="1986061" y="685668"/>
                  <a:pt x="1961707" y="702023"/>
                  <a:pt x="1934260" y="715281"/>
                </a:cubicBezTo>
                <a:cubicBezTo>
                  <a:pt x="1906813" y="728538"/>
                  <a:pt x="1879850" y="736533"/>
                  <a:pt x="1853371" y="739265"/>
                </a:cubicBezTo>
                <a:cubicBezTo>
                  <a:pt x="1826891" y="741997"/>
                  <a:pt x="1825694" y="738681"/>
                  <a:pt x="1849778" y="729316"/>
                </a:cubicBezTo>
                <a:cubicBezTo>
                  <a:pt x="1873863" y="719952"/>
                  <a:pt x="1897875" y="708616"/>
                  <a:pt x="1921816" y="695309"/>
                </a:cubicBezTo>
                <a:cubicBezTo>
                  <a:pt x="1945757" y="682001"/>
                  <a:pt x="1962790" y="670844"/>
                  <a:pt x="1972914" y="661839"/>
                </a:cubicBezTo>
                <a:cubicBezTo>
                  <a:pt x="1966590" y="657938"/>
                  <a:pt x="1958262" y="650058"/>
                  <a:pt x="1947930" y="638199"/>
                </a:cubicBezTo>
                <a:cubicBezTo>
                  <a:pt x="1937598" y="626339"/>
                  <a:pt x="1935440" y="619503"/>
                  <a:pt x="1941455" y="617689"/>
                </a:cubicBezTo>
                <a:cubicBezTo>
                  <a:pt x="1947471" y="615875"/>
                  <a:pt x="1956695" y="617409"/>
                  <a:pt x="1969128" y="622292"/>
                </a:cubicBezTo>
                <a:cubicBezTo>
                  <a:pt x="1981561" y="627175"/>
                  <a:pt x="1988129" y="636879"/>
                  <a:pt x="1988832" y="651406"/>
                </a:cubicBezTo>
                <a:cubicBezTo>
                  <a:pt x="1998468" y="641511"/>
                  <a:pt x="2008575" y="629731"/>
                  <a:pt x="2019151" y="616065"/>
                </a:cubicBezTo>
                <a:cubicBezTo>
                  <a:pt x="2029727" y="602398"/>
                  <a:pt x="2035014" y="593515"/>
                  <a:pt x="2035014" y="589413"/>
                </a:cubicBezTo>
                <a:cubicBezTo>
                  <a:pt x="2035014" y="587664"/>
                  <a:pt x="2030856" y="587689"/>
                  <a:pt x="2022538" y="589489"/>
                </a:cubicBezTo>
                <a:cubicBezTo>
                  <a:pt x="2014221" y="591288"/>
                  <a:pt x="2005725" y="592862"/>
                  <a:pt x="1997049" y="594210"/>
                </a:cubicBezTo>
                <a:cubicBezTo>
                  <a:pt x="1988373" y="595558"/>
                  <a:pt x="1980930" y="593536"/>
                  <a:pt x="1974721" y="588144"/>
                </a:cubicBezTo>
                <a:cubicBezTo>
                  <a:pt x="1961786" y="601997"/>
                  <a:pt x="1946148" y="613734"/>
                  <a:pt x="1927807" y="623357"/>
                </a:cubicBezTo>
                <a:cubicBezTo>
                  <a:pt x="1909466" y="632979"/>
                  <a:pt x="1892380" y="639636"/>
                  <a:pt x="1876548" y="643329"/>
                </a:cubicBezTo>
                <a:cubicBezTo>
                  <a:pt x="1860716" y="647022"/>
                  <a:pt x="1860673" y="643806"/>
                  <a:pt x="1876419" y="633682"/>
                </a:cubicBezTo>
                <a:cubicBezTo>
                  <a:pt x="1892164" y="623557"/>
                  <a:pt x="1908229" y="612519"/>
                  <a:pt x="1924613" y="600566"/>
                </a:cubicBezTo>
                <a:cubicBezTo>
                  <a:pt x="1940997" y="588614"/>
                  <a:pt x="1952021" y="578059"/>
                  <a:pt x="1957685" y="568903"/>
                </a:cubicBezTo>
                <a:cubicBezTo>
                  <a:pt x="1963349" y="559747"/>
                  <a:pt x="1966181" y="553534"/>
                  <a:pt x="1966181" y="550265"/>
                </a:cubicBezTo>
                <a:cubicBezTo>
                  <a:pt x="1966181" y="548450"/>
                  <a:pt x="1966452" y="546971"/>
                  <a:pt x="1966991" y="545825"/>
                </a:cubicBezTo>
                <a:lnTo>
                  <a:pt x="1969402" y="543408"/>
                </a:lnTo>
                <a:lnTo>
                  <a:pt x="1928044" y="566247"/>
                </a:lnTo>
                <a:cubicBezTo>
                  <a:pt x="1908355" y="575410"/>
                  <a:pt x="1889766" y="580451"/>
                  <a:pt x="1872278" y="581368"/>
                </a:cubicBezTo>
                <a:cubicBezTo>
                  <a:pt x="1854790" y="582286"/>
                  <a:pt x="1853181" y="579171"/>
                  <a:pt x="1867449" y="572022"/>
                </a:cubicBezTo>
                <a:cubicBezTo>
                  <a:pt x="1881718" y="564874"/>
                  <a:pt x="1895664" y="558008"/>
                  <a:pt x="1909287" y="551426"/>
                </a:cubicBezTo>
                <a:cubicBezTo>
                  <a:pt x="1922910" y="544844"/>
                  <a:pt x="1937372" y="536907"/>
                  <a:pt x="1952673" y="527614"/>
                </a:cubicBezTo>
                <a:cubicBezTo>
                  <a:pt x="1937802" y="516515"/>
                  <a:pt x="1929359" y="507602"/>
                  <a:pt x="1927345" y="500877"/>
                </a:cubicBezTo>
                <a:lnTo>
                  <a:pt x="1928792" y="495241"/>
                </a:lnTo>
                <a:lnTo>
                  <a:pt x="1927173" y="496521"/>
                </a:lnTo>
                <a:cubicBezTo>
                  <a:pt x="1912180" y="507871"/>
                  <a:pt x="1895359" y="516081"/>
                  <a:pt x="1876709" y="521150"/>
                </a:cubicBezTo>
                <a:cubicBezTo>
                  <a:pt x="1858060" y="526220"/>
                  <a:pt x="1857002" y="523043"/>
                  <a:pt x="1873537" y="511621"/>
                </a:cubicBezTo>
                <a:cubicBezTo>
                  <a:pt x="1890071" y="500199"/>
                  <a:pt x="1906953" y="485877"/>
                  <a:pt x="1924183" y="468654"/>
                </a:cubicBezTo>
                <a:cubicBezTo>
                  <a:pt x="1941412" y="451432"/>
                  <a:pt x="1950292" y="438669"/>
                  <a:pt x="1950823" y="430366"/>
                </a:cubicBezTo>
                <a:cubicBezTo>
                  <a:pt x="1951221" y="424139"/>
                  <a:pt x="1953470" y="421072"/>
                  <a:pt x="1957571" y="421164"/>
                </a:cubicBezTo>
                <a:close/>
                <a:moveTo>
                  <a:pt x="3998690" y="240531"/>
                </a:moveTo>
                <a:cubicBezTo>
                  <a:pt x="4002673" y="239888"/>
                  <a:pt x="4007075" y="240186"/>
                  <a:pt x="4011897" y="241426"/>
                </a:cubicBezTo>
                <a:cubicBezTo>
                  <a:pt x="4021541" y="243907"/>
                  <a:pt x="4027840" y="249124"/>
                  <a:pt x="4030794" y="257075"/>
                </a:cubicBezTo>
                <a:cubicBezTo>
                  <a:pt x="4033748" y="265027"/>
                  <a:pt x="4033332" y="274975"/>
                  <a:pt x="4029546" y="286921"/>
                </a:cubicBezTo>
                <a:cubicBezTo>
                  <a:pt x="4025760" y="298866"/>
                  <a:pt x="4018884" y="310292"/>
                  <a:pt x="4008918" y="321197"/>
                </a:cubicBezTo>
                <a:cubicBezTo>
                  <a:pt x="3998951" y="332103"/>
                  <a:pt x="3989343" y="338040"/>
                  <a:pt x="3980094" y="339008"/>
                </a:cubicBezTo>
                <a:cubicBezTo>
                  <a:pt x="3970845" y="339976"/>
                  <a:pt x="3969038" y="337491"/>
                  <a:pt x="3974673" y="331555"/>
                </a:cubicBezTo>
                <a:cubicBezTo>
                  <a:pt x="3980309" y="325618"/>
                  <a:pt x="3985504" y="319627"/>
                  <a:pt x="3990258" y="313583"/>
                </a:cubicBezTo>
                <a:cubicBezTo>
                  <a:pt x="3995011" y="307538"/>
                  <a:pt x="3999145" y="300300"/>
                  <a:pt x="4002658" y="291868"/>
                </a:cubicBezTo>
                <a:cubicBezTo>
                  <a:pt x="3996334" y="291868"/>
                  <a:pt x="3991018" y="290251"/>
                  <a:pt x="3986708" y="287017"/>
                </a:cubicBezTo>
                <a:cubicBezTo>
                  <a:pt x="3982399" y="283784"/>
                  <a:pt x="3979481" y="279553"/>
                  <a:pt x="3977954" y="274326"/>
                </a:cubicBezTo>
                <a:cubicBezTo>
                  <a:pt x="3976426" y="269099"/>
                  <a:pt x="3976147" y="264217"/>
                  <a:pt x="3977115" y="259678"/>
                </a:cubicBezTo>
                <a:cubicBezTo>
                  <a:pt x="3978083" y="255139"/>
                  <a:pt x="3981711" y="250342"/>
                  <a:pt x="3987999" y="245287"/>
                </a:cubicBezTo>
                <a:cubicBezTo>
                  <a:pt x="3991143" y="242760"/>
                  <a:pt x="3994707" y="241175"/>
                  <a:pt x="3998690" y="240531"/>
                </a:cubicBezTo>
                <a:close/>
                <a:moveTo>
                  <a:pt x="2388965" y="240531"/>
                </a:moveTo>
                <a:cubicBezTo>
                  <a:pt x="2392948" y="239888"/>
                  <a:pt x="2397350" y="240186"/>
                  <a:pt x="2402172" y="241426"/>
                </a:cubicBezTo>
                <a:cubicBezTo>
                  <a:pt x="2411816" y="243907"/>
                  <a:pt x="2418115" y="249124"/>
                  <a:pt x="2421069" y="257075"/>
                </a:cubicBezTo>
                <a:cubicBezTo>
                  <a:pt x="2424023" y="265027"/>
                  <a:pt x="2423607" y="274975"/>
                  <a:pt x="2419821" y="286921"/>
                </a:cubicBezTo>
                <a:cubicBezTo>
                  <a:pt x="2416035" y="298866"/>
                  <a:pt x="2409159" y="310292"/>
                  <a:pt x="2399193" y="321197"/>
                </a:cubicBezTo>
                <a:cubicBezTo>
                  <a:pt x="2389226" y="332103"/>
                  <a:pt x="2379618" y="338040"/>
                  <a:pt x="2370369" y="339008"/>
                </a:cubicBezTo>
                <a:cubicBezTo>
                  <a:pt x="2361120" y="339976"/>
                  <a:pt x="2359313" y="337491"/>
                  <a:pt x="2364948" y="331555"/>
                </a:cubicBezTo>
                <a:cubicBezTo>
                  <a:pt x="2370584" y="325618"/>
                  <a:pt x="2375779" y="319627"/>
                  <a:pt x="2380533" y="313583"/>
                </a:cubicBezTo>
                <a:cubicBezTo>
                  <a:pt x="2385286" y="307538"/>
                  <a:pt x="2389420" y="300300"/>
                  <a:pt x="2392933" y="291868"/>
                </a:cubicBezTo>
                <a:cubicBezTo>
                  <a:pt x="2386609" y="291868"/>
                  <a:pt x="2381292" y="290251"/>
                  <a:pt x="2376983" y="287017"/>
                </a:cubicBezTo>
                <a:cubicBezTo>
                  <a:pt x="2372674" y="283784"/>
                  <a:pt x="2369756" y="279553"/>
                  <a:pt x="2368229" y="274326"/>
                </a:cubicBezTo>
                <a:cubicBezTo>
                  <a:pt x="2366701" y="269099"/>
                  <a:pt x="2366422" y="264217"/>
                  <a:pt x="2367390" y="259678"/>
                </a:cubicBezTo>
                <a:cubicBezTo>
                  <a:pt x="2368358" y="255139"/>
                  <a:pt x="2371986" y="250342"/>
                  <a:pt x="2378274" y="245287"/>
                </a:cubicBezTo>
                <a:cubicBezTo>
                  <a:pt x="2381418" y="242760"/>
                  <a:pt x="2384981" y="241175"/>
                  <a:pt x="2388965" y="240531"/>
                </a:cubicBezTo>
                <a:close/>
                <a:moveTo>
                  <a:pt x="3477712" y="177078"/>
                </a:moveTo>
                <a:cubicBezTo>
                  <a:pt x="3466985" y="177946"/>
                  <a:pt x="3458177" y="181624"/>
                  <a:pt x="3451286" y="188113"/>
                </a:cubicBezTo>
                <a:cubicBezTo>
                  <a:pt x="3444396" y="194602"/>
                  <a:pt x="3440736" y="202873"/>
                  <a:pt x="3440305" y="212925"/>
                </a:cubicBezTo>
                <a:cubicBezTo>
                  <a:pt x="3439889" y="222963"/>
                  <a:pt x="3441556" y="231729"/>
                  <a:pt x="3445307" y="239222"/>
                </a:cubicBezTo>
                <a:cubicBezTo>
                  <a:pt x="3449056" y="246714"/>
                  <a:pt x="3455786" y="251260"/>
                  <a:pt x="3465494" y="252859"/>
                </a:cubicBezTo>
                <a:cubicBezTo>
                  <a:pt x="3475202" y="254458"/>
                  <a:pt x="3485362" y="254243"/>
                  <a:pt x="3495974" y="252214"/>
                </a:cubicBezTo>
                <a:cubicBezTo>
                  <a:pt x="3506586" y="250185"/>
                  <a:pt x="3514010" y="244542"/>
                  <a:pt x="3518248" y="235285"/>
                </a:cubicBezTo>
                <a:cubicBezTo>
                  <a:pt x="3522486" y="226029"/>
                  <a:pt x="3523973" y="216887"/>
                  <a:pt x="3522711" y="207860"/>
                </a:cubicBezTo>
                <a:cubicBezTo>
                  <a:pt x="3521449" y="198832"/>
                  <a:pt x="3516316" y="191229"/>
                  <a:pt x="3507310" y="185048"/>
                </a:cubicBezTo>
                <a:cubicBezTo>
                  <a:pt x="3498304" y="178867"/>
                  <a:pt x="3488438" y="176211"/>
                  <a:pt x="3477712" y="177078"/>
                </a:cubicBezTo>
                <a:close/>
                <a:moveTo>
                  <a:pt x="3800818" y="162041"/>
                </a:moveTo>
                <a:lnTo>
                  <a:pt x="3787942" y="168635"/>
                </a:lnTo>
                <a:cubicBezTo>
                  <a:pt x="3773459" y="172421"/>
                  <a:pt x="3758208" y="176472"/>
                  <a:pt x="3742190" y="180789"/>
                </a:cubicBezTo>
                <a:cubicBezTo>
                  <a:pt x="3746693" y="185062"/>
                  <a:pt x="3746693" y="188862"/>
                  <a:pt x="3742190" y="192189"/>
                </a:cubicBezTo>
                <a:cubicBezTo>
                  <a:pt x="3754436" y="194957"/>
                  <a:pt x="3766310" y="200686"/>
                  <a:pt x="3777811" y="209376"/>
                </a:cubicBezTo>
                <a:cubicBezTo>
                  <a:pt x="3782930" y="203382"/>
                  <a:pt x="3787921" y="196194"/>
                  <a:pt x="3792782" y="187812"/>
                </a:cubicBezTo>
                <a:cubicBezTo>
                  <a:pt x="3797643" y="179430"/>
                  <a:pt x="3800074" y="172694"/>
                  <a:pt x="3800074" y="167603"/>
                </a:cubicBezTo>
                <a:close/>
                <a:moveTo>
                  <a:pt x="2191093" y="162041"/>
                </a:moveTo>
                <a:lnTo>
                  <a:pt x="2178217" y="168635"/>
                </a:lnTo>
                <a:cubicBezTo>
                  <a:pt x="2163734" y="172421"/>
                  <a:pt x="2148483" y="176472"/>
                  <a:pt x="2132465" y="180789"/>
                </a:cubicBezTo>
                <a:cubicBezTo>
                  <a:pt x="2136968" y="185062"/>
                  <a:pt x="2136968" y="188862"/>
                  <a:pt x="2132465" y="192189"/>
                </a:cubicBezTo>
                <a:cubicBezTo>
                  <a:pt x="2144711" y="194957"/>
                  <a:pt x="2156585" y="200686"/>
                  <a:pt x="2168086" y="209376"/>
                </a:cubicBezTo>
                <a:cubicBezTo>
                  <a:pt x="2173205" y="203382"/>
                  <a:pt x="2178196" y="196194"/>
                  <a:pt x="2183057" y="187812"/>
                </a:cubicBezTo>
                <a:cubicBezTo>
                  <a:pt x="2187918" y="179430"/>
                  <a:pt x="2190349" y="172694"/>
                  <a:pt x="2190349" y="167603"/>
                </a:cubicBezTo>
                <a:close/>
                <a:moveTo>
                  <a:pt x="4444261" y="151492"/>
                </a:moveTo>
                <a:cubicBezTo>
                  <a:pt x="4429505" y="155062"/>
                  <a:pt x="4418047" y="157952"/>
                  <a:pt x="4409888" y="160160"/>
                </a:cubicBezTo>
                <a:cubicBezTo>
                  <a:pt x="4405012" y="178831"/>
                  <a:pt x="4402574" y="189859"/>
                  <a:pt x="4402574" y="193243"/>
                </a:cubicBezTo>
                <a:cubicBezTo>
                  <a:pt x="4402574" y="195265"/>
                  <a:pt x="4404524" y="197574"/>
                  <a:pt x="4408425" y="200170"/>
                </a:cubicBezTo>
                <a:cubicBezTo>
                  <a:pt x="4412326" y="202765"/>
                  <a:pt x="4417445" y="206279"/>
                  <a:pt x="4423783" y="210710"/>
                </a:cubicBezTo>
                <a:cubicBezTo>
                  <a:pt x="4432086" y="195954"/>
                  <a:pt x="4438912" y="176214"/>
                  <a:pt x="4444261" y="151492"/>
                </a:cubicBezTo>
                <a:close/>
                <a:moveTo>
                  <a:pt x="4564324" y="151140"/>
                </a:moveTo>
                <a:cubicBezTo>
                  <a:pt x="4562174" y="151131"/>
                  <a:pt x="4559198" y="151456"/>
                  <a:pt x="4555394" y="152116"/>
                </a:cubicBezTo>
                <a:cubicBezTo>
                  <a:pt x="4547787" y="153435"/>
                  <a:pt x="4534188" y="155321"/>
                  <a:pt x="4514600" y="157773"/>
                </a:cubicBezTo>
                <a:cubicBezTo>
                  <a:pt x="4515460" y="175971"/>
                  <a:pt x="4516306" y="196319"/>
                  <a:pt x="4517138" y="218819"/>
                </a:cubicBezTo>
                <a:cubicBezTo>
                  <a:pt x="4528381" y="217987"/>
                  <a:pt x="4545080" y="215528"/>
                  <a:pt x="4567236" y="211441"/>
                </a:cubicBezTo>
                <a:cubicBezTo>
                  <a:pt x="4568928" y="188325"/>
                  <a:pt x="4569774" y="172816"/>
                  <a:pt x="4569774" y="164914"/>
                </a:cubicBezTo>
                <a:cubicBezTo>
                  <a:pt x="4569774" y="157773"/>
                  <a:pt x="4569279" y="153524"/>
                  <a:pt x="4568290" y="152169"/>
                </a:cubicBezTo>
                <a:cubicBezTo>
                  <a:pt x="4567795" y="151492"/>
                  <a:pt x="4566473" y="151148"/>
                  <a:pt x="4564324" y="151140"/>
                </a:cubicBezTo>
                <a:close/>
                <a:moveTo>
                  <a:pt x="5824086" y="150691"/>
                </a:moveTo>
                <a:cubicBezTo>
                  <a:pt x="5826612" y="150576"/>
                  <a:pt x="5829759" y="150879"/>
                  <a:pt x="5833528" y="151599"/>
                </a:cubicBezTo>
                <a:cubicBezTo>
                  <a:pt x="5848608" y="154482"/>
                  <a:pt x="5857408" y="159314"/>
                  <a:pt x="5859932" y="166097"/>
                </a:cubicBezTo>
                <a:cubicBezTo>
                  <a:pt x="5862456" y="172880"/>
                  <a:pt x="5862112" y="178889"/>
                  <a:pt x="5858900" y="184123"/>
                </a:cubicBezTo>
                <a:cubicBezTo>
                  <a:pt x="5855688" y="189357"/>
                  <a:pt x="5849558" y="188859"/>
                  <a:pt x="5840508" y="182628"/>
                </a:cubicBezTo>
                <a:cubicBezTo>
                  <a:pt x="5831460" y="176397"/>
                  <a:pt x="5824010" y="169854"/>
                  <a:pt x="5818160" y="163000"/>
                </a:cubicBezTo>
                <a:cubicBezTo>
                  <a:pt x="5814535" y="155138"/>
                  <a:pt x="5816510" y="151035"/>
                  <a:pt x="5824086" y="150691"/>
                </a:cubicBezTo>
                <a:close/>
                <a:moveTo>
                  <a:pt x="642486" y="150691"/>
                </a:moveTo>
                <a:cubicBezTo>
                  <a:pt x="645012" y="150576"/>
                  <a:pt x="648159" y="150879"/>
                  <a:pt x="651929" y="151599"/>
                </a:cubicBezTo>
                <a:cubicBezTo>
                  <a:pt x="667008" y="154482"/>
                  <a:pt x="675809" y="159314"/>
                  <a:pt x="678333" y="166097"/>
                </a:cubicBezTo>
                <a:cubicBezTo>
                  <a:pt x="680857" y="172880"/>
                  <a:pt x="680513" y="178889"/>
                  <a:pt x="677300" y="184123"/>
                </a:cubicBezTo>
                <a:cubicBezTo>
                  <a:pt x="674088" y="189357"/>
                  <a:pt x="667958" y="188859"/>
                  <a:pt x="658909" y="182628"/>
                </a:cubicBezTo>
                <a:cubicBezTo>
                  <a:pt x="649860" y="176397"/>
                  <a:pt x="642411" y="169854"/>
                  <a:pt x="636560" y="163000"/>
                </a:cubicBezTo>
                <a:cubicBezTo>
                  <a:pt x="632935" y="155138"/>
                  <a:pt x="634911" y="151035"/>
                  <a:pt x="642486" y="150691"/>
                </a:cubicBezTo>
                <a:close/>
                <a:moveTo>
                  <a:pt x="3778444" y="146982"/>
                </a:moveTo>
                <a:cubicBezTo>
                  <a:pt x="3784491" y="146126"/>
                  <a:pt x="3790679" y="148163"/>
                  <a:pt x="3797009" y="153094"/>
                </a:cubicBezTo>
                <a:lnTo>
                  <a:pt x="3800981" y="161714"/>
                </a:lnTo>
                <a:lnTo>
                  <a:pt x="3803104" y="158520"/>
                </a:lnTo>
                <a:cubicBezTo>
                  <a:pt x="3805124" y="156989"/>
                  <a:pt x="3808155" y="156955"/>
                  <a:pt x="3812195" y="158418"/>
                </a:cubicBezTo>
                <a:cubicBezTo>
                  <a:pt x="3820276" y="161343"/>
                  <a:pt x="3827274" y="165660"/>
                  <a:pt x="3833189" y="171367"/>
                </a:cubicBezTo>
                <a:cubicBezTo>
                  <a:pt x="3839105" y="177075"/>
                  <a:pt x="3838638" y="181599"/>
                  <a:pt x="3831791" y="184940"/>
                </a:cubicBezTo>
                <a:cubicBezTo>
                  <a:pt x="3824944" y="188282"/>
                  <a:pt x="3811274" y="200535"/>
                  <a:pt x="3790782" y="221701"/>
                </a:cubicBezTo>
                <a:cubicBezTo>
                  <a:pt x="3810499" y="235568"/>
                  <a:pt x="3828485" y="246234"/>
                  <a:pt x="3844740" y="253698"/>
                </a:cubicBezTo>
                <a:cubicBezTo>
                  <a:pt x="3860995" y="261162"/>
                  <a:pt x="3878110" y="265962"/>
                  <a:pt x="3896085" y="268099"/>
                </a:cubicBezTo>
                <a:cubicBezTo>
                  <a:pt x="3914061" y="270236"/>
                  <a:pt x="3921002" y="273140"/>
                  <a:pt x="3916907" y="276811"/>
                </a:cubicBezTo>
                <a:cubicBezTo>
                  <a:pt x="3912813" y="280482"/>
                  <a:pt x="3904424" y="283225"/>
                  <a:pt x="3891740" y="285039"/>
                </a:cubicBezTo>
                <a:cubicBezTo>
                  <a:pt x="3879056" y="286853"/>
                  <a:pt x="3866903" y="288219"/>
                  <a:pt x="3855280" y="289136"/>
                </a:cubicBezTo>
                <a:cubicBezTo>
                  <a:pt x="3843658" y="290054"/>
                  <a:pt x="3829762" y="283379"/>
                  <a:pt x="3813593" y="269110"/>
                </a:cubicBezTo>
                <a:cubicBezTo>
                  <a:pt x="3797425" y="254842"/>
                  <a:pt x="3782654" y="241910"/>
                  <a:pt x="3769282" y="230316"/>
                </a:cubicBezTo>
                <a:cubicBezTo>
                  <a:pt x="3755910" y="218722"/>
                  <a:pt x="3746445" y="210333"/>
                  <a:pt x="3740889" y="205149"/>
                </a:cubicBezTo>
                <a:cubicBezTo>
                  <a:pt x="3735332" y="199965"/>
                  <a:pt x="3732166" y="199876"/>
                  <a:pt x="3731392" y="204880"/>
                </a:cubicBezTo>
                <a:cubicBezTo>
                  <a:pt x="3737687" y="211118"/>
                  <a:pt x="3740150" y="219181"/>
                  <a:pt x="3738780" y="229069"/>
                </a:cubicBezTo>
                <a:cubicBezTo>
                  <a:pt x="3737411" y="238956"/>
                  <a:pt x="3735611" y="250066"/>
                  <a:pt x="3733381" y="262399"/>
                </a:cubicBezTo>
                <a:cubicBezTo>
                  <a:pt x="3731152" y="274732"/>
                  <a:pt x="3732604" y="279069"/>
                  <a:pt x="3737737" y="275413"/>
                </a:cubicBezTo>
                <a:cubicBezTo>
                  <a:pt x="3742871" y="271756"/>
                  <a:pt x="3752769" y="266135"/>
                  <a:pt x="3767432" y="258549"/>
                </a:cubicBezTo>
                <a:cubicBezTo>
                  <a:pt x="3782095" y="250963"/>
                  <a:pt x="3786512" y="251063"/>
                  <a:pt x="3780683" y="258850"/>
                </a:cubicBezTo>
                <a:cubicBezTo>
                  <a:pt x="3774853" y="266636"/>
                  <a:pt x="3765464" y="276782"/>
                  <a:pt x="3752515" y="289287"/>
                </a:cubicBezTo>
                <a:cubicBezTo>
                  <a:pt x="3739566" y="301792"/>
                  <a:pt x="3730259" y="311647"/>
                  <a:pt x="3724594" y="318853"/>
                </a:cubicBezTo>
                <a:cubicBezTo>
                  <a:pt x="3718930" y="326059"/>
                  <a:pt x="3712997" y="324535"/>
                  <a:pt x="3706795" y="314282"/>
                </a:cubicBezTo>
                <a:cubicBezTo>
                  <a:pt x="3700592" y="304029"/>
                  <a:pt x="3698857" y="296256"/>
                  <a:pt x="3701589" y="290965"/>
                </a:cubicBezTo>
                <a:cubicBezTo>
                  <a:pt x="3704321" y="285673"/>
                  <a:pt x="3706798" y="279923"/>
                  <a:pt x="3709021" y="273713"/>
                </a:cubicBezTo>
                <a:cubicBezTo>
                  <a:pt x="3711244" y="267504"/>
                  <a:pt x="3712800" y="258032"/>
                  <a:pt x="3713689" y="245298"/>
                </a:cubicBezTo>
                <a:cubicBezTo>
                  <a:pt x="3714578" y="232564"/>
                  <a:pt x="3714872" y="224240"/>
                  <a:pt x="3714571" y="220325"/>
                </a:cubicBezTo>
                <a:cubicBezTo>
                  <a:pt x="3690465" y="251357"/>
                  <a:pt x="3665169" y="272165"/>
                  <a:pt x="3638682" y="282748"/>
                </a:cubicBezTo>
                <a:cubicBezTo>
                  <a:pt x="3612196" y="293331"/>
                  <a:pt x="3609661" y="290244"/>
                  <a:pt x="3631078" y="273488"/>
                </a:cubicBezTo>
                <a:cubicBezTo>
                  <a:pt x="3652495" y="256731"/>
                  <a:pt x="3671840" y="238451"/>
                  <a:pt x="3689113" y="218647"/>
                </a:cubicBezTo>
                <a:cubicBezTo>
                  <a:pt x="3706386" y="198843"/>
                  <a:pt x="3715008" y="189056"/>
                  <a:pt x="3714979" y="189285"/>
                </a:cubicBezTo>
                <a:cubicBezTo>
                  <a:pt x="3705070" y="191078"/>
                  <a:pt x="3695570" y="192874"/>
                  <a:pt x="3686478" y="194674"/>
                </a:cubicBezTo>
                <a:cubicBezTo>
                  <a:pt x="3677387" y="196473"/>
                  <a:pt x="3667273" y="194738"/>
                  <a:pt x="3656138" y="189468"/>
                </a:cubicBezTo>
                <a:cubicBezTo>
                  <a:pt x="3645003" y="184198"/>
                  <a:pt x="3646942" y="180366"/>
                  <a:pt x="3661956" y="177971"/>
                </a:cubicBezTo>
                <a:cubicBezTo>
                  <a:pt x="3676971" y="175576"/>
                  <a:pt x="3697155" y="171045"/>
                  <a:pt x="3722508" y="164376"/>
                </a:cubicBezTo>
                <a:cubicBezTo>
                  <a:pt x="3747861" y="157708"/>
                  <a:pt x="3764507" y="152517"/>
                  <a:pt x="3772444" y="148803"/>
                </a:cubicBezTo>
                <a:cubicBezTo>
                  <a:pt x="3774428" y="147874"/>
                  <a:pt x="3776428" y="147267"/>
                  <a:pt x="3778444" y="146982"/>
                </a:cubicBezTo>
                <a:close/>
                <a:moveTo>
                  <a:pt x="2168719" y="146982"/>
                </a:moveTo>
                <a:cubicBezTo>
                  <a:pt x="2174766" y="146126"/>
                  <a:pt x="2180955" y="148163"/>
                  <a:pt x="2187284" y="153094"/>
                </a:cubicBezTo>
                <a:lnTo>
                  <a:pt x="2191256" y="161714"/>
                </a:lnTo>
                <a:lnTo>
                  <a:pt x="2193379" y="158520"/>
                </a:lnTo>
                <a:cubicBezTo>
                  <a:pt x="2195400" y="156989"/>
                  <a:pt x="2198430" y="156955"/>
                  <a:pt x="2202470" y="158418"/>
                </a:cubicBezTo>
                <a:cubicBezTo>
                  <a:pt x="2210551" y="161343"/>
                  <a:pt x="2217549" y="165660"/>
                  <a:pt x="2223464" y="171367"/>
                </a:cubicBezTo>
                <a:cubicBezTo>
                  <a:pt x="2229380" y="177075"/>
                  <a:pt x="2228913" y="181599"/>
                  <a:pt x="2222066" y="184940"/>
                </a:cubicBezTo>
                <a:cubicBezTo>
                  <a:pt x="2215219" y="188282"/>
                  <a:pt x="2201549" y="200535"/>
                  <a:pt x="2181057" y="221701"/>
                </a:cubicBezTo>
                <a:cubicBezTo>
                  <a:pt x="2200775" y="235568"/>
                  <a:pt x="2218761" y="246234"/>
                  <a:pt x="2235015" y="253698"/>
                </a:cubicBezTo>
                <a:cubicBezTo>
                  <a:pt x="2251270" y="261162"/>
                  <a:pt x="2268385" y="265962"/>
                  <a:pt x="2286360" y="268099"/>
                </a:cubicBezTo>
                <a:cubicBezTo>
                  <a:pt x="2304336" y="270236"/>
                  <a:pt x="2311276" y="273140"/>
                  <a:pt x="2307182" y="276811"/>
                </a:cubicBezTo>
                <a:cubicBezTo>
                  <a:pt x="2303088" y="280482"/>
                  <a:pt x="2294699" y="283225"/>
                  <a:pt x="2282015" y="285039"/>
                </a:cubicBezTo>
                <a:cubicBezTo>
                  <a:pt x="2269331" y="286853"/>
                  <a:pt x="2257178" y="288218"/>
                  <a:pt x="2245555" y="289136"/>
                </a:cubicBezTo>
                <a:cubicBezTo>
                  <a:pt x="2233933" y="290054"/>
                  <a:pt x="2220037" y="283379"/>
                  <a:pt x="2203868" y="269110"/>
                </a:cubicBezTo>
                <a:cubicBezTo>
                  <a:pt x="2187700" y="254842"/>
                  <a:pt x="2172929" y="241910"/>
                  <a:pt x="2159557" y="230316"/>
                </a:cubicBezTo>
                <a:cubicBezTo>
                  <a:pt x="2146185" y="218722"/>
                  <a:pt x="2136720" y="210333"/>
                  <a:pt x="2131164" y="205149"/>
                </a:cubicBezTo>
                <a:cubicBezTo>
                  <a:pt x="2125607" y="199965"/>
                  <a:pt x="2122441" y="199876"/>
                  <a:pt x="2121667" y="204880"/>
                </a:cubicBezTo>
                <a:cubicBezTo>
                  <a:pt x="2127962" y="211118"/>
                  <a:pt x="2130425" y="219181"/>
                  <a:pt x="2129055" y="229069"/>
                </a:cubicBezTo>
                <a:cubicBezTo>
                  <a:pt x="2127686" y="238956"/>
                  <a:pt x="2125886" y="250066"/>
                  <a:pt x="2123656" y="262399"/>
                </a:cubicBezTo>
                <a:cubicBezTo>
                  <a:pt x="2121426" y="274732"/>
                  <a:pt x="2122878" y="279069"/>
                  <a:pt x="2128012" y="275413"/>
                </a:cubicBezTo>
                <a:cubicBezTo>
                  <a:pt x="2133146" y="271756"/>
                  <a:pt x="2143044" y="266135"/>
                  <a:pt x="2157707" y="258549"/>
                </a:cubicBezTo>
                <a:cubicBezTo>
                  <a:pt x="2172370" y="250963"/>
                  <a:pt x="2176787" y="251063"/>
                  <a:pt x="2170958" y="258850"/>
                </a:cubicBezTo>
                <a:cubicBezTo>
                  <a:pt x="2165128" y="266636"/>
                  <a:pt x="2155739" y="276782"/>
                  <a:pt x="2142790" y="289287"/>
                </a:cubicBezTo>
                <a:cubicBezTo>
                  <a:pt x="2129841" y="301792"/>
                  <a:pt x="2120534" y="311647"/>
                  <a:pt x="2114869" y="318853"/>
                </a:cubicBezTo>
                <a:cubicBezTo>
                  <a:pt x="2109205" y="326059"/>
                  <a:pt x="2103272" y="324535"/>
                  <a:pt x="2097070" y="314282"/>
                </a:cubicBezTo>
                <a:cubicBezTo>
                  <a:pt x="2090868" y="304029"/>
                  <a:pt x="2089132" y="296256"/>
                  <a:pt x="2091864" y="290965"/>
                </a:cubicBezTo>
                <a:cubicBezTo>
                  <a:pt x="2094596" y="285673"/>
                  <a:pt x="2097073" y="279923"/>
                  <a:pt x="2099296" y="273713"/>
                </a:cubicBezTo>
                <a:cubicBezTo>
                  <a:pt x="2101519" y="267504"/>
                  <a:pt x="2103075" y="258032"/>
                  <a:pt x="2103964" y="245298"/>
                </a:cubicBezTo>
                <a:cubicBezTo>
                  <a:pt x="2104853" y="232564"/>
                  <a:pt x="2105147" y="224240"/>
                  <a:pt x="2104846" y="220325"/>
                </a:cubicBezTo>
                <a:cubicBezTo>
                  <a:pt x="2080740" y="251357"/>
                  <a:pt x="2055444" y="272165"/>
                  <a:pt x="2028957" y="282748"/>
                </a:cubicBezTo>
                <a:cubicBezTo>
                  <a:pt x="2002471" y="293331"/>
                  <a:pt x="1999936" y="290244"/>
                  <a:pt x="2021353" y="273488"/>
                </a:cubicBezTo>
                <a:cubicBezTo>
                  <a:pt x="2042770" y="256731"/>
                  <a:pt x="2062115" y="238451"/>
                  <a:pt x="2079388" y="218647"/>
                </a:cubicBezTo>
                <a:cubicBezTo>
                  <a:pt x="2096661" y="198843"/>
                  <a:pt x="2105283" y="189056"/>
                  <a:pt x="2105254" y="189285"/>
                </a:cubicBezTo>
                <a:cubicBezTo>
                  <a:pt x="2095345" y="191078"/>
                  <a:pt x="2085845" y="192874"/>
                  <a:pt x="2076753" y="194674"/>
                </a:cubicBezTo>
                <a:cubicBezTo>
                  <a:pt x="2067661" y="196473"/>
                  <a:pt x="2057548" y="194738"/>
                  <a:pt x="2046413" y="189468"/>
                </a:cubicBezTo>
                <a:cubicBezTo>
                  <a:pt x="2035278" y="184198"/>
                  <a:pt x="2037217" y="180366"/>
                  <a:pt x="2052231" y="177971"/>
                </a:cubicBezTo>
                <a:cubicBezTo>
                  <a:pt x="2067246" y="175576"/>
                  <a:pt x="2087429" y="171045"/>
                  <a:pt x="2112783" y="164376"/>
                </a:cubicBezTo>
                <a:cubicBezTo>
                  <a:pt x="2138136" y="157708"/>
                  <a:pt x="2154782" y="152517"/>
                  <a:pt x="2162719" y="148803"/>
                </a:cubicBezTo>
                <a:cubicBezTo>
                  <a:pt x="2164703" y="147874"/>
                  <a:pt x="2166703" y="147267"/>
                  <a:pt x="2168719" y="146982"/>
                </a:cubicBezTo>
                <a:close/>
                <a:moveTo>
                  <a:pt x="7058194" y="132930"/>
                </a:moveTo>
                <a:cubicBezTo>
                  <a:pt x="7074374" y="131846"/>
                  <a:pt x="7087947" y="134219"/>
                  <a:pt x="7098912" y="140048"/>
                </a:cubicBezTo>
                <a:cubicBezTo>
                  <a:pt x="7113532" y="147821"/>
                  <a:pt x="7119970" y="154819"/>
                  <a:pt x="7118228" y="161042"/>
                </a:cubicBezTo>
                <a:cubicBezTo>
                  <a:pt x="7116486" y="167266"/>
                  <a:pt x="7109452" y="169930"/>
                  <a:pt x="7097126" y="169033"/>
                </a:cubicBezTo>
                <a:cubicBezTo>
                  <a:pt x="7084801" y="168137"/>
                  <a:pt x="7067482" y="167689"/>
                  <a:pt x="7045168" y="167689"/>
                </a:cubicBezTo>
                <a:cubicBezTo>
                  <a:pt x="7022884" y="167689"/>
                  <a:pt x="6998942" y="168811"/>
                  <a:pt x="6973345" y="171055"/>
                </a:cubicBezTo>
                <a:cubicBezTo>
                  <a:pt x="6947748" y="173300"/>
                  <a:pt x="6926324" y="175970"/>
                  <a:pt x="6909072" y="179068"/>
                </a:cubicBezTo>
                <a:cubicBezTo>
                  <a:pt x="6891821" y="182165"/>
                  <a:pt x="6876764" y="185091"/>
                  <a:pt x="6863900" y="187844"/>
                </a:cubicBezTo>
                <a:cubicBezTo>
                  <a:pt x="6851038" y="190598"/>
                  <a:pt x="6837651" y="187608"/>
                  <a:pt x="6823741" y="178874"/>
                </a:cubicBezTo>
                <a:cubicBezTo>
                  <a:pt x="6811136" y="165007"/>
                  <a:pt x="6810240" y="158759"/>
                  <a:pt x="6821052" y="160128"/>
                </a:cubicBezTo>
                <a:cubicBezTo>
                  <a:pt x="6831865" y="161498"/>
                  <a:pt x="6850388" y="161067"/>
                  <a:pt x="6876624" y="158838"/>
                </a:cubicBezTo>
                <a:cubicBezTo>
                  <a:pt x="6902860" y="156608"/>
                  <a:pt x="6930866" y="153234"/>
                  <a:pt x="6960644" y="148717"/>
                </a:cubicBezTo>
                <a:cubicBezTo>
                  <a:pt x="6990421" y="144200"/>
                  <a:pt x="7017256" y="139683"/>
                  <a:pt x="7041146" y="135165"/>
                </a:cubicBezTo>
                <a:cubicBezTo>
                  <a:pt x="7047118" y="134036"/>
                  <a:pt x="7052802" y="133291"/>
                  <a:pt x="7058194" y="132930"/>
                </a:cubicBezTo>
                <a:close/>
                <a:moveTo>
                  <a:pt x="1876595" y="132930"/>
                </a:moveTo>
                <a:cubicBezTo>
                  <a:pt x="1892775" y="131846"/>
                  <a:pt x="1906347" y="134219"/>
                  <a:pt x="1917312" y="140048"/>
                </a:cubicBezTo>
                <a:cubicBezTo>
                  <a:pt x="1931932" y="147821"/>
                  <a:pt x="1938371" y="154819"/>
                  <a:pt x="1936628" y="161042"/>
                </a:cubicBezTo>
                <a:cubicBezTo>
                  <a:pt x="1934886" y="167266"/>
                  <a:pt x="1927852" y="169930"/>
                  <a:pt x="1915527" y="169033"/>
                </a:cubicBezTo>
                <a:cubicBezTo>
                  <a:pt x="1903201" y="168137"/>
                  <a:pt x="1885882" y="167689"/>
                  <a:pt x="1863569" y="167689"/>
                </a:cubicBezTo>
                <a:cubicBezTo>
                  <a:pt x="1841284" y="167689"/>
                  <a:pt x="1817343" y="168811"/>
                  <a:pt x="1791746" y="171055"/>
                </a:cubicBezTo>
                <a:cubicBezTo>
                  <a:pt x="1766148" y="173300"/>
                  <a:pt x="1744724" y="175970"/>
                  <a:pt x="1727473" y="179068"/>
                </a:cubicBezTo>
                <a:cubicBezTo>
                  <a:pt x="1710222" y="182165"/>
                  <a:pt x="1695164" y="185091"/>
                  <a:pt x="1682301" y="187844"/>
                </a:cubicBezTo>
                <a:cubicBezTo>
                  <a:pt x="1669438" y="190598"/>
                  <a:pt x="1656051" y="187608"/>
                  <a:pt x="1642141" y="178874"/>
                </a:cubicBezTo>
                <a:cubicBezTo>
                  <a:pt x="1629536" y="165007"/>
                  <a:pt x="1628640" y="158759"/>
                  <a:pt x="1639453" y="160128"/>
                </a:cubicBezTo>
                <a:cubicBezTo>
                  <a:pt x="1650265" y="161498"/>
                  <a:pt x="1668789" y="161067"/>
                  <a:pt x="1695024" y="158838"/>
                </a:cubicBezTo>
                <a:cubicBezTo>
                  <a:pt x="1721260" y="156608"/>
                  <a:pt x="1749266" y="153234"/>
                  <a:pt x="1779044" y="148717"/>
                </a:cubicBezTo>
                <a:cubicBezTo>
                  <a:pt x="1808821" y="144200"/>
                  <a:pt x="1835655" y="139683"/>
                  <a:pt x="1859546" y="135165"/>
                </a:cubicBezTo>
                <a:cubicBezTo>
                  <a:pt x="1865519" y="134036"/>
                  <a:pt x="1871202" y="133291"/>
                  <a:pt x="1876595" y="132930"/>
                </a:cubicBezTo>
                <a:close/>
                <a:moveTo>
                  <a:pt x="6590070" y="127225"/>
                </a:moveTo>
                <a:cubicBezTo>
                  <a:pt x="6591806" y="127082"/>
                  <a:pt x="6594013" y="127309"/>
                  <a:pt x="6596689" y="127906"/>
                </a:cubicBezTo>
                <a:cubicBezTo>
                  <a:pt x="6607394" y="130293"/>
                  <a:pt x="6615296" y="133860"/>
                  <a:pt x="6620394" y="138607"/>
                </a:cubicBezTo>
                <a:cubicBezTo>
                  <a:pt x="6625492" y="143354"/>
                  <a:pt x="6625789" y="149391"/>
                  <a:pt x="6621286" y="156719"/>
                </a:cubicBezTo>
                <a:cubicBezTo>
                  <a:pt x="6652806" y="152331"/>
                  <a:pt x="6673410" y="148534"/>
                  <a:pt x="6683096" y="145329"/>
                </a:cubicBezTo>
                <a:cubicBezTo>
                  <a:pt x="6692782" y="142124"/>
                  <a:pt x="6702448" y="144680"/>
                  <a:pt x="6712092" y="152997"/>
                </a:cubicBezTo>
                <a:cubicBezTo>
                  <a:pt x="6721736" y="161315"/>
                  <a:pt x="6718172" y="166280"/>
                  <a:pt x="6701402" y="167893"/>
                </a:cubicBezTo>
                <a:cubicBezTo>
                  <a:pt x="6684630" y="169507"/>
                  <a:pt x="6651178" y="173224"/>
                  <a:pt x="6601044" y="179046"/>
                </a:cubicBezTo>
                <a:cubicBezTo>
                  <a:pt x="6603741" y="180753"/>
                  <a:pt x="6603289" y="183578"/>
                  <a:pt x="6599690" y="187522"/>
                </a:cubicBezTo>
                <a:cubicBezTo>
                  <a:pt x="6618418" y="198047"/>
                  <a:pt x="6632249" y="206228"/>
                  <a:pt x="6641183" y="212065"/>
                </a:cubicBezTo>
                <a:cubicBezTo>
                  <a:pt x="6662908" y="195502"/>
                  <a:pt x="6672872" y="183714"/>
                  <a:pt x="6671072" y="176702"/>
                </a:cubicBezTo>
                <a:cubicBezTo>
                  <a:pt x="6669272" y="169689"/>
                  <a:pt x="6675822" y="170747"/>
                  <a:pt x="6690721" y="179875"/>
                </a:cubicBezTo>
                <a:cubicBezTo>
                  <a:pt x="6705621" y="189002"/>
                  <a:pt x="6707510" y="195498"/>
                  <a:pt x="6696390" y="199363"/>
                </a:cubicBezTo>
                <a:cubicBezTo>
                  <a:pt x="6685268" y="203228"/>
                  <a:pt x="6670580" y="210459"/>
                  <a:pt x="6652325" y="221056"/>
                </a:cubicBezTo>
                <a:cubicBezTo>
                  <a:pt x="6662220" y="227323"/>
                  <a:pt x="6675328" y="234640"/>
                  <a:pt x="6691646" y="243007"/>
                </a:cubicBezTo>
                <a:cubicBezTo>
                  <a:pt x="6707966" y="251375"/>
                  <a:pt x="6724454" y="257362"/>
                  <a:pt x="6741110" y="260969"/>
                </a:cubicBezTo>
                <a:cubicBezTo>
                  <a:pt x="6757766" y="264575"/>
                  <a:pt x="6768280" y="268038"/>
                  <a:pt x="6772654" y="271358"/>
                </a:cubicBezTo>
                <a:cubicBezTo>
                  <a:pt x="6777028" y="274678"/>
                  <a:pt x="6764036" y="279715"/>
                  <a:pt x="6733677" y="286469"/>
                </a:cubicBezTo>
                <a:cubicBezTo>
                  <a:pt x="6716526" y="288262"/>
                  <a:pt x="6704549" y="287003"/>
                  <a:pt x="6697744" y="282694"/>
                </a:cubicBezTo>
                <a:cubicBezTo>
                  <a:pt x="6690940" y="278385"/>
                  <a:pt x="6683014" y="272387"/>
                  <a:pt x="6673964" y="264701"/>
                </a:cubicBezTo>
                <a:cubicBezTo>
                  <a:pt x="6664916" y="257014"/>
                  <a:pt x="6653204" y="247331"/>
                  <a:pt x="6638828" y="235651"/>
                </a:cubicBezTo>
                <a:cubicBezTo>
                  <a:pt x="6624452" y="223971"/>
                  <a:pt x="6607936" y="211212"/>
                  <a:pt x="6589278" y="197373"/>
                </a:cubicBezTo>
                <a:cubicBezTo>
                  <a:pt x="6584460" y="203052"/>
                  <a:pt x="6579828" y="208021"/>
                  <a:pt x="6575383" y="212280"/>
                </a:cubicBezTo>
                <a:cubicBezTo>
                  <a:pt x="6584388" y="218919"/>
                  <a:pt x="6588203" y="226039"/>
                  <a:pt x="6586826" y="233640"/>
                </a:cubicBezTo>
                <a:cubicBezTo>
                  <a:pt x="6585450" y="241240"/>
                  <a:pt x="6584324" y="251016"/>
                  <a:pt x="6583449" y="262969"/>
                </a:cubicBezTo>
                <a:cubicBezTo>
                  <a:pt x="6582575" y="274922"/>
                  <a:pt x="6585350" y="278499"/>
                  <a:pt x="6591774" y="273703"/>
                </a:cubicBezTo>
                <a:cubicBezTo>
                  <a:pt x="6598198" y="268906"/>
                  <a:pt x="6609670" y="261707"/>
                  <a:pt x="6626190" y="252106"/>
                </a:cubicBezTo>
                <a:cubicBezTo>
                  <a:pt x="6642710" y="242505"/>
                  <a:pt x="6639968" y="248787"/>
                  <a:pt x="6617963" y="270949"/>
                </a:cubicBezTo>
                <a:cubicBezTo>
                  <a:pt x="6595958" y="293112"/>
                  <a:pt x="6582108" y="307764"/>
                  <a:pt x="6576416" y="314906"/>
                </a:cubicBezTo>
                <a:cubicBezTo>
                  <a:pt x="6570722" y="322047"/>
                  <a:pt x="6565858" y="324248"/>
                  <a:pt x="6561821" y="321509"/>
                </a:cubicBezTo>
                <a:cubicBezTo>
                  <a:pt x="6557784" y="318770"/>
                  <a:pt x="6554737" y="314981"/>
                  <a:pt x="6552679" y="310141"/>
                </a:cubicBezTo>
                <a:cubicBezTo>
                  <a:pt x="6550621" y="305301"/>
                  <a:pt x="6551170" y="299393"/>
                  <a:pt x="6554324" y="292417"/>
                </a:cubicBezTo>
                <a:cubicBezTo>
                  <a:pt x="6557479" y="285440"/>
                  <a:pt x="6559728" y="274101"/>
                  <a:pt x="6561068" y="258398"/>
                </a:cubicBezTo>
                <a:cubicBezTo>
                  <a:pt x="6562408" y="242695"/>
                  <a:pt x="6561839" y="232256"/>
                  <a:pt x="6559358" y="227079"/>
                </a:cubicBezTo>
                <a:cubicBezTo>
                  <a:pt x="6547943" y="237547"/>
                  <a:pt x="6534718" y="246879"/>
                  <a:pt x="6519682" y="255075"/>
                </a:cubicBezTo>
                <a:cubicBezTo>
                  <a:pt x="6504646" y="263270"/>
                  <a:pt x="6488550" y="269200"/>
                  <a:pt x="6471392" y="272864"/>
                </a:cubicBezTo>
                <a:cubicBezTo>
                  <a:pt x="6454233" y="276528"/>
                  <a:pt x="6453082" y="273735"/>
                  <a:pt x="6467939" y="264485"/>
                </a:cubicBezTo>
                <a:cubicBezTo>
                  <a:pt x="6482796" y="255236"/>
                  <a:pt x="6501134" y="242817"/>
                  <a:pt x="6522952" y="227230"/>
                </a:cubicBezTo>
                <a:cubicBezTo>
                  <a:pt x="6544770" y="211642"/>
                  <a:pt x="6561294" y="196742"/>
                  <a:pt x="6572522" y="182531"/>
                </a:cubicBezTo>
                <a:cubicBezTo>
                  <a:pt x="6554210" y="186991"/>
                  <a:pt x="6541386" y="189906"/>
                  <a:pt x="6534051" y="191275"/>
                </a:cubicBezTo>
                <a:cubicBezTo>
                  <a:pt x="6526716" y="192645"/>
                  <a:pt x="6518922" y="190196"/>
                  <a:pt x="6510670" y="183929"/>
                </a:cubicBezTo>
                <a:cubicBezTo>
                  <a:pt x="6502416" y="177663"/>
                  <a:pt x="6499634" y="173608"/>
                  <a:pt x="6502324" y="171765"/>
                </a:cubicBezTo>
                <a:cubicBezTo>
                  <a:pt x="6505012" y="169923"/>
                  <a:pt x="6511415" y="168775"/>
                  <a:pt x="6521532" y="168324"/>
                </a:cubicBezTo>
                <a:cubicBezTo>
                  <a:pt x="6531649" y="167872"/>
                  <a:pt x="6544634" y="166739"/>
                  <a:pt x="6560487" y="164925"/>
                </a:cubicBezTo>
                <a:cubicBezTo>
                  <a:pt x="6576340" y="163111"/>
                  <a:pt x="6591602" y="161573"/>
                  <a:pt x="6606272" y="160311"/>
                </a:cubicBezTo>
                <a:cubicBezTo>
                  <a:pt x="6597840" y="155220"/>
                  <a:pt x="6591458" y="147950"/>
                  <a:pt x="6587128" y="138500"/>
                </a:cubicBezTo>
                <a:cubicBezTo>
                  <a:pt x="6583880" y="131412"/>
                  <a:pt x="6584860" y="127654"/>
                  <a:pt x="6590070" y="127225"/>
                </a:cubicBezTo>
                <a:close/>
                <a:moveTo>
                  <a:pt x="2837220" y="127225"/>
                </a:moveTo>
                <a:cubicBezTo>
                  <a:pt x="2838957" y="127082"/>
                  <a:pt x="2841163" y="127309"/>
                  <a:pt x="2843839" y="127906"/>
                </a:cubicBezTo>
                <a:cubicBezTo>
                  <a:pt x="2854544" y="130293"/>
                  <a:pt x="2862446" y="133860"/>
                  <a:pt x="2867544" y="138607"/>
                </a:cubicBezTo>
                <a:cubicBezTo>
                  <a:pt x="2872641" y="143354"/>
                  <a:pt x="2872939" y="149391"/>
                  <a:pt x="2868436" y="156719"/>
                </a:cubicBezTo>
                <a:cubicBezTo>
                  <a:pt x="2899956" y="152331"/>
                  <a:pt x="2920560" y="148534"/>
                  <a:pt x="2930246" y="145329"/>
                </a:cubicBezTo>
                <a:cubicBezTo>
                  <a:pt x="2939933" y="142124"/>
                  <a:pt x="2949598" y="144680"/>
                  <a:pt x="2959242" y="152997"/>
                </a:cubicBezTo>
                <a:cubicBezTo>
                  <a:pt x="2968886" y="161315"/>
                  <a:pt x="2965322" y="166280"/>
                  <a:pt x="2948551" y="167893"/>
                </a:cubicBezTo>
                <a:cubicBezTo>
                  <a:pt x="2931781" y="169507"/>
                  <a:pt x="2898329" y="173224"/>
                  <a:pt x="2848195" y="179046"/>
                </a:cubicBezTo>
                <a:cubicBezTo>
                  <a:pt x="2850891" y="180753"/>
                  <a:pt x="2850439" y="183578"/>
                  <a:pt x="2846840" y="187522"/>
                </a:cubicBezTo>
                <a:cubicBezTo>
                  <a:pt x="2865568" y="198047"/>
                  <a:pt x="2879400" y="206228"/>
                  <a:pt x="2888333" y="212065"/>
                </a:cubicBezTo>
                <a:cubicBezTo>
                  <a:pt x="2910059" y="195502"/>
                  <a:pt x="2920022" y="183714"/>
                  <a:pt x="2918222" y="176702"/>
                </a:cubicBezTo>
                <a:cubicBezTo>
                  <a:pt x="2916422" y="169689"/>
                  <a:pt x="2922972" y="170747"/>
                  <a:pt x="2937872" y="179875"/>
                </a:cubicBezTo>
                <a:cubicBezTo>
                  <a:pt x="2952771" y="189002"/>
                  <a:pt x="2954660" y="195498"/>
                  <a:pt x="2943539" y="199363"/>
                </a:cubicBezTo>
                <a:cubicBezTo>
                  <a:pt x="2932419" y="203228"/>
                  <a:pt x="2917731" y="210459"/>
                  <a:pt x="2899476" y="221056"/>
                </a:cubicBezTo>
                <a:cubicBezTo>
                  <a:pt x="2909370" y="227323"/>
                  <a:pt x="2922477" y="234640"/>
                  <a:pt x="2938796" y="243007"/>
                </a:cubicBezTo>
                <a:cubicBezTo>
                  <a:pt x="2955116" y="251375"/>
                  <a:pt x="2971603" y="257362"/>
                  <a:pt x="2988259" y="260969"/>
                </a:cubicBezTo>
                <a:cubicBezTo>
                  <a:pt x="3004916" y="264575"/>
                  <a:pt x="3015430" y="268038"/>
                  <a:pt x="3019804" y="271358"/>
                </a:cubicBezTo>
                <a:cubicBezTo>
                  <a:pt x="3024178" y="274678"/>
                  <a:pt x="3011186" y="279715"/>
                  <a:pt x="2980828" y="286469"/>
                </a:cubicBezTo>
                <a:cubicBezTo>
                  <a:pt x="2963677" y="288261"/>
                  <a:pt x="2951699" y="287003"/>
                  <a:pt x="2944895" y="282694"/>
                </a:cubicBezTo>
                <a:cubicBezTo>
                  <a:pt x="2938090" y="278385"/>
                  <a:pt x="2930164" y="272387"/>
                  <a:pt x="2921115" y="264701"/>
                </a:cubicBezTo>
                <a:cubicBezTo>
                  <a:pt x="2912066" y="257014"/>
                  <a:pt x="2900354" y="247331"/>
                  <a:pt x="2885978" y="235651"/>
                </a:cubicBezTo>
                <a:cubicBezTo>
                  <a:pt x="2871602" y="223971"/>
                  <a:pt x="2855086" y="211212"/>
                  <a:pt x="2836429" y="197373"/>
                </a:cubicBezTo>
                <a:cubicBezTo>
                  <a:pt x="2831611" y="203052"/>
                  <a:pt x="2826979" y="208021"/>
                  <a:pt x="2822533" y="212280"/>
                </a:cubicBezTo>
                <a:cubicBezTo>
                  <a:pt x="2831539" y="218919"/>
                  <a:pt x="2835353" y="226039"/>
                  <a:pt x="2833977" y="233640"/>
                </a:cubicBezTo>
                <a:cubicBezTo>
                  <a:pt x="2832600" y="241240"/>
                  <a:pt x="2831474" y="251016"/>
                  <a:pt x="2830600" y="262969"/>
                </a:cubicBezTo>
                <a:cubicBezTo>
                  <a:pt x="2829725" y="274922"/>
                  <a:pt x="2832500" y="278499"/>
                  <a:pt x="2838924" y="273703"/>
                </a:cubicBezTo>
                <a:cubicBezTo>
                  <a:pt x="2845348" y="268906"/>
                  <a:pt x="2856821" y="261707"/>
                  <a:pt x="2873341" y="252106"/>
                </a:cubicBezTo>
                <a:cubicBezTo>
                  <a:pt x="2889861" y="242505"/>
                  <a:pt x="2887118" y="248787"/>
                  <a:pt x="2865113" y="270949"/>
                </a:cubicBezTo>
                <a:cubicBezTo>
                  <a:pt x="2843108" y="293112"/>
                  <a:pt x="2829259" y="307764"/>
                  <a:pt x="2823566" y="314906"/>
                </a:cubicBezTo>
                <a:cubicBezTo>
                  <a:pt x="2817873" y="322047"/>
                  <a:pt x="2813008" y="324248"/>
                  <a:pt x="2808971" y="321509"/>
                </a:cubicBezTo>
                <a:cubicBezTo>
                  <a:pt x="2804934" y="318770"/>
                  <a:pt x="2801887" y="314981"/>
                  <a:pt x="2799829" y="310141"/>
                </a:cubicBezTo>
                <a:cubicBezTo>
                  <a:pt x="2797771" y="305301"/>
                  <a:pt x="2798320" y="299393"/>
                  <a:pt x="2801475" y="292417"/>
                </a:cubicBezTo>
                <a:cubicBezTo>
                  <a:pt x="2804629" y="285440"/>
                  <a:pt x="2806877" y="274101"/>
                  <a:pt x="2808218" y="258398"/>
                </a:cubicBezTo>
                <a:cubicBezTo>
                  <a:pt x="2809559" y="242695"/>
                  <a:pt x="2808989" y="232256"/>
                  <a:pt x="2806508" y="227079"/>
                </a:cubicBezTo>
                <a:cubicBezTo>
                  <a:pt x="2795093" y="237547"/>
                  <a:pt x="2781868" y="246879"/>
                  <a:pt x="2766832" y="255075"/>
                </a:cubicBezTo>
                <a:cubicBezTo>
                  <a:pt x="2751797" y="263270"/>
                  <a:pt x="2735700" y="269200"/>
                  <a:pt x="2718542" y="272864"/>
                </a:cubicBezTo>
                <a:cubicBezTo>
                  <a:pt x="2701384" y="276528"/>
                  <a:pt x="2700233" y="273735"/>
                  <a:pt x="2715089" y="264485"/>
                </a:cubicBezTo>
                <a:cubicBezTo>
                  <a:pt x="2729946" y="255236"/>
                  <a:pt x="2748283" y="242817"/>
                  <a:pt x="2770102" y="227230"/>
                </a:cubicBezTo>
                <a:cubicBezTo>
                  <a:pt x="2791921" y="211642"/>
                  <a:pt x="2808444" y="196742"/>
                  <a:pt x="2819672" y="182531"/>
                </a:cubicBezTo>
                <a:cubicBezTo>
                  <a:pt x="2801360" y="186991"/>
                  <a:pt x="2788536" y="189906"/>
                  <a:pt x="2781201" y="191275"/>
                </a:cubicBezTo>
                <a:cubicBezTo>
                  <a:pt x="2773866" y="192645"/>
                  <a:pt x="2766072" y="190196"/>
                  <a:pt x="2757819" y="183929"/>
                </a:cubicBezTo>
                <a:cubicBezTo>
                  <a:pt x="2749567" y="177663"/>
                  <a:pt x="2746785" y="173608"/>
                  <a:pt x="2749473" y="171765"/>
                </a:cubicBezTo>
                <a:cubicBezTo>
                  <a:pt x="2752162" y="169923"/>
                  <a:pt x="2758565" y="168775"/>
                  <a:pt x="2768682" y="168324"/>
                </a:cubicBezTo>
                <a:cubicBezTo>
                  <a:pt x="2778799" y="167872"/>
                  <a:pt x="2791784" y="166739"/>
                  <a:pt x="2807637" y="164925"/>
                </a:cubicBezTo>
                <a:cubicBezTo>
                  <a:pt x="2823490" y="163111"/>
                  <a:pt x="2838752" y="161573"/>
                  <a:pt x="2853422" y="160311"/>
                </a:cubicBezTo>
                <a:cubicBezTo>
                  <a:pt x="2844990" y="155220"/>
                  <a:pt x="2838609" y="147950"/>
                  <a:pt x="2834278" y="138500"/>
                </a:cubicBezTo>
                <a:cubicBezTo>
                  <a:pt x="2831030" y="131412"/>
                  <a:pt x="2832011" y="127654"/>
                  <a:pt x="2837220" y="127225"/>
                </a:cubicBezTo>
                <a:close/>
                <a:moveTo>
                  <a:pt x="1408470" y="127225"/>
                </a:moveTo>
                <a:cubicBezTo>
                  <a:pt x="1410207" y="127082"/>
                  <a:pt x="1412413" y="127309"/>
                  <a:pt x="1415090" y="127906"/>
                </a:cubicBezTo>
                <a:cubicBezTo>
                  <a:pt x="1425794" y="130293"/>
                  <a:pt x="1433696" y="133860"/>
                  <a:pt x="1438794" y="138607"/>
                </a:cubicBezTo>
                <a:cubicBezTo>
                  <a:pt x="1443892" y="143354"/>
                  <a:pt x="1444189" y="149391"/>
                  <a:pt x="1439686" y="156719"/>
                </a:cubicBezTo>
                <a:cubicBezTo>
                  <a:pt x="1471206" y="152331"/>
                  <a:pt x="1491810" y="148534"/>
                  <a:pt x="1501496" y="145329"/>
                </a:cubicBezTo>
                <a:cubicBezTo>
                  <a:pt x="1511183" y="142124"/>
                  <a:pt x="1520848" y="144680"/>
                  <a:pt x="1530492" y="152997"/>
                </a:cubicBezTo>
                <a:cubicBezTo>
                  <a:pt x="1540136" y="161315"/>
                  <a:pt x="1536573" y="166280"/>
                  <a:pt x="1519802" y="167893"/>
                </a:cubicBezTo>
                <a:cubicBezTo>
                  <a:pt x="1503031" y="169507"/>
                  <a:pt x="1469579" y="173224"/>
                  <a:pt x="1419445" y="179046"/>
                </a:cubicBezTo>
                <a:cubicBezTo>
                  <a:pt x="1422141" y="180753"/>
                  <a:pt x="1421690" y="183578"/>
                  <a:pt x="1418090" y="187522"/>
                </a:cubicBezTo>
                <a:cubicBezTo>
                  <a:pt x="1436818" y="198047"/>
                  <a:pt x="1450650" y="206228"/>
                  <a:pt x="1459583" y="212065"/>
                </a:cubicBezTo>
                <a:cubicBezTo>
                  <a:pt x="1481309" y="195502"/>
                  <a:pt x="1491272" y="183714"/>
                  <a:pt x="1489472" y="176702"/>
                </a:cubicBezTo>
                <a:cubicBezTo>
                  <a:pt x="1487672" y="169689"/>
                  <a:pt x="1494222" y="170747"/>
                  <a:pt x="1509122" y="179875"/>
                </a:cubicBezTo>
                <a:cubicBezTo>
                  <a:pt x="1524021" y="189002"/>
                  <a:pt x="1525911" y="195498"/>
                  <a:pt x="1514790" y="199363"/>
                </a:cubicBezTo>
                <a:cubicBezTo>
                  <a:pt x="1503669" y="203228"/>
                  <a:pt x="1488981" y="210459"/>
                  <a:pt x="1470726" y="221056"/>
                </a:cubicBezTo>
                <a:cubicBezTo>
                  <a:pt x="1480621" y="227323"/>
                  <a:pt x="1493727" y="234640"/>
                  <a:pt x="1510047" y="243007"/>
                </a:cubicBezTo>
                <a:cubicBezTo>
                  <a:pt x="1526366" y="251375"/>
                  <a:pt x="1542853" y="257362"/>
                  <a:pt x="1559510" y="260969"/>
                </a:cubicBezTo>
                <a:cubicBezTo>
                  <a:pt x="1576166" y="264575"/>
                  <a:pt x="1586681" y="268038"/>
                  <a:pt x="1591054" y="271358"/>
                </a:cubicBezTo>
                <a:cubicBezTo>
                  <a:pt x="1595428" y="274678"/>
                  <a:pt x="1582436" y="279715"/>
                  <a:pt x="1552078" y="286469"/>
                </a:cubicBezTo>
                <a:cubicBezTo>
                  <a:pt x="1534927" y="288261"/>
                  <a:pt x="1522949" y="287003"/>
                  <a:pt x="1516145" y="282694"/>
                </a:cubicBezTo>
                <a:cubicBezTo>
                  <a:pt x="1509340" y="278385"/>
                  <a:pt x="1501414" y="272387"/>
                  <a:pt x="1492365" y="264701"/>
                </a:cubicBezTo>
                <a:cubicBezTo>
                  <a:pt x="1483316" y="257014"/>
                  <a:pt x="1471604" y="247331"/>
                  <a:pt x="1457228" y="235651"/>
                </a:cubicBezTo>
                <a:cubicBezTo>
                  <a:pt x="1442852" y="223971"/>
                  <a:pt x="1426336" y="211212"/>
                  <a:pt x="1407679" y="197373"/>
                </a:cubicBezTo>
                <a:cubicBezTo>
                  <a:pt x="1402861" y="203052"/>
                  <a:pt x="1398229" y="208021"/>
                  <a:pt x="1393783" y="212280"/>
                </a:cubicBezTo>
                <a:cubicBezTo>
                  <a:pt x="1402789" y="218919"/>
                  <a:pt x="1406604" y="226039"/>
                  <a:pt x="1405227" y="233640"/>
                </a:cubicBezTo>
                <a:cubicBezTo>
                  <a:pt x="1403850" y="241240"/>
                  <a:pt x="1402725" y="251016"/>
                  <a:pt x="1401850" y="262969"/>
                </a:cubicBezTo>
                <a:cubicBezTo>
                  <a:pt x="1400975" y="274922"/>
                  <a:pt x="1403750" y="278499"/>
                  <a:pt x="1410174" y="273703"/>
                </a:cubicBezTo>
                <a:cubicBezTo>
                  <a:pt x="1416599" y="268906"/>
                  <a:pt x="1428071" y="261707"/>
                  <a:pt x="1444591" y="252106"/>
                </a:cubicBezTo>
                <a:cubicBezTo>
                  <a:pt x="1461111" y="242505"/>
                  <a:pt x="1458368" y="248787"/>
                  <a:pt x="1436363" y="270949"/>
                </a:cubicBezTo>
                <a:cubicBezTo>
                  <a:pt x="1414358" y="293112"/>
                  <a:pt x="1400509" y="307764"/>
                  <a:pt x="1394816" y="314906"/>
                </a:cubicBezTo>
                <a:cubicBezTo>
                  <a:pt x="1389123" y="322047"/>
                  <a:pt x="1384258" y="324248"/>
                  <a:pt x="1380221" y="321509"/>
                </a:cubicBezTo>
                <a:cubicBezTo>
                  <a:pt x="1376184" y="318770"/>
                  <a:pt x="1373137" y="314981"/>
                  <a:pt x="1371080" y="310141"/>
                </a:cubicBezTo>
                <a:cubicBezTo>
                  <a:pt x="1369021" y="305301"/>
                  <a:pt x="1369570" y="299393"/>
                  <a:pt x="1372725" y="292417"/>
                </a:cubicBezTo>
                <a:cubicBezTo>
                  <a:pt x="1375880" y="285440"/>
                  <a:pt x="1378128" y="274101"/>
                  <a:pt x="1379468" y="258398"/>
                </a:cubicBezTo>
                <a:cubicBezTo>
                  <a:pt x="1380809" y="242695"/>
                  <a:pt x="1380239" y="232256"/>
                  <a:pt x="1377758" y="227079"/>
                </a:cubicBezTo>
                <a:cubicBezTo>
                  <a:pt x="1366344" y="237547"/>
                  <a:pt x="1353118" y="246879"/>
                  <a:pt x="1338082" y="255075"/>
                </a:cubicBezTo>
                <a:cubicBezTo>
                  <a:pt x="1323047" y="263270"/>
                  <a:pt x="1306950" y="269200"/>
                  <a:pt x="1289792" y="272864"/>
                </a:cubicBezTo>
                <a:cubicBezTo>
                  <a:pt x="1272634" y="276528"/>
                  <a:pt x="1271483" y="273735"/>
                  <a:pt x="1286339" y="264485"/>
                </a:cubicBezTo>
                <a:cubicBezTo>
                  <a:pt x="1301196" y="255236"/>
                  <a:pt x="1319533" y="242817"/>
                  <a:pt x="1341352" y="227230"/>
                </a:cubicBezTo>
                <a:cubicBezTo>
                  <a:pt x="1363171" y="211642"/>
                  <a:pt x="1379695" y="196742"/>
                  <a:pt x="1390923" y="182531"/>
                </a:cubicBezTo>
                <a:cubicBezTo>
                  <a:pt x="1372610" y="186991"/>
                  <a:pt x="1359786" y="189906"/>
                  <a:pt x="1352451" y="191275"/>
                </a:cubicBezTo>
                <a:cubicBezTo>
                  <a:pt x="1345117" y="192645"/>
                  <a:pt x="1337322" y="190196"/>
                  <a:pt x="1329070" y="183929"/>
                </a:cubicBezTo>
                <a:cubicBezTo>
                  <a:pt x="1320817" y="177663"/>
                  <a:pt x="1318035" y="173608"/>
                  <a:pt x="1320723" y="171765"/>
                </a:cubicBezTo>
                <a:cubicBezTo>
                  <a:pt x="1323413" y="169923"/>
                  <a:pt x="1329815" y="168775"/>
                  <a:pt x="1339932" y="168324"/>
                </a:cubicBezTo>
                <a:cubicBezTo>
                  <a:pt x="1350049" y="167872"/>
                  <a:pt x="1363034" y="166739"/>
                  <a:pt x="1378888" y="164925"/>
                </a:cubicBezTo>
                <a:cubicBezTo>
                  <a:pt x="1394741" y="163111"/>
                  <a:pt x="1410002" y="161573"/>
                  <a:pt x="1424672" y="160311"/>
                </a:cubicBezTo>
                <a:cubicBezTo>
                  <a:pt x="1416241" y="155220"/>
                  <a:pt x="1409859" y="147950"/>
                  <a:pt x="1405528" y="138500"/>
                </a:cubicBezTo>
                <a:cubicBezTo>
                  <a:pt x="1402280" y="131412"/>
                  <a:pt x="1403261" y="127654"/>
                  <a:pt x="1408470" y="127225"/>
                </a:cubicBezTo>
                <a:close/>
                <a:moveTo>
                  <a:pt x="5953209" y="123700"/>
                </a:moveTo>
                <a:cubicBezTo>
                  <a:pt x="5955420" y="122912"/>
                  <a:pt x="5958593" y="123263"/>
                  <a:pt x="5962730" y="124754"/>
                </a:cubicBezTo>
                <a:cubicBezTo>
                  <a:pt x="5968424" y="126633"/>
                  <a:pt x="5974941" y="130645"/>
                  <a:pt x="5982283" y="136789"/>
                </a:cubicBezTo>
                <a:cubicBezTo>
                  <a:pt x="5989626" y="142934"/>
                  <a:pt x="5989364" y="147953"/>
                  <a:pt x="5981498" y="151847"/>
                </a:cubicBezTo>
                <a:cubicBezTo>
                  <a:pt x="5973632" y="155740"/>
                  <a:pt x="5965160" y="160182"/>
                  <a:pt x="5956084" y="165172"/>
                </a:cubicBezTo>
                <a:cubicBezTo>
                  <a:pt x="5947006" y="170163"/>
                  <a:pt x="5936513" y="174977"/>
                  <a:pt x="5924604" y="179616"/>
                </a:cubicBezTo>
                <a:cubicBezTo>
                  <a:pt x="5912694" y="184256"/>
                  <a:pt x="5910908" y="182269"/>
                  <a:pt x="5919248" y="173658"/>
                </a:cubicBezTo>
                <a:cubicBezTo>
                  <a:pt x="5927586" y="165047"/>
                  <a:pt x="5934566" y="157067"/>
                  <a:pt x="5940188" y="149717"/>
                </a:cubicBezTo>
                <a:cubicBezTo>
                  <a:pt x="5945809" y="142368"/>
                  <a:pt x="5948903" y="135624"/>
                  <a:pt x="5949470" y="129487"/>
                </a:cubicBezTo>
                <a:cubicBezTo>
                  <a:pt x="5949752" y="126418"/>
                  <a:pt x="5951000" y="124489"/>
                  <a:pt x="5953209" y="123700"/>
                </a:cubicBezTo>
                <a:close/>
                <a:moveTo>
                  <a:pt x="771610" y="123700"/>
                </a:moveTo>
                <a:cubicBezTo>
                  <a:pt x="773820" y="122912"/>
                  <a:pt x="776994" y="123263"/>
                  <a:pt x="781131" y="124754"/>
                </a:cubicBezTo>
                <a:cubicBezTo>
                  <a:pt x="786824" y="126633"/>
                  <a:pt x="793341" y="130645"/>
                  <a:pt x="800684" y="136789"/>
                </a:cubicBezTo>
                <a:cubicBezTo>
                  <a:pt x="808026" y="142934"/>
                  <a:pt x="807764" y="147953"/>
                  <a:pt x="799898" y="151847"/>
                </a:cubicBezTo>
                <a:cubicBezTo>
                  <a:pt x="792033" y="155740"/>
                  <a:pt x="783561" y="160182"/>
                  <a:pt x="774484" y="165172"/>
                </a:cubicBezTo>
                <a:cubicBezTo>
                  <a:pt x="765406" y="170163"/>
                  <a:pt x="754913" y="174977"/>
                  <a:pt x="743003" y="179616"/>
                </a:cubicBezTo>
                <a:cubicBezTo>
                  <a:pt x="731094" y="184256"/>
                  <a:pt x="729309" y="182269"/>
                  <a:pt x="737647" y="173658"/>
                </a:cubicBezTo>
                <a:cubicBezTo>
                  <a:pt x="745986" y="165047"/>
                  <a:pt x="752966" y="157067"/>
                  <a:pt x="758588" y="149717"/>
                </a:cubicBezTo>
                <a:cubicBezTo>
                  <a:pt x="764210" y="142368"/>
                  <a:pt x="767303" y="135624"/>
                  <a:pt x="767869" y="129487"/>
                </a:cubicBezTo>
                <a:cubicBezTo>
                  <a:pt x="768153" y="126418"/>
                  <a:pt x="769400" y="124489"/>
                  <a:pt x="771610" y="123700"/>
                </a:cubicBezTo>
                <a:close/>
                <a:moveTo>
                  <a:pt x="4578719" y="122939"/>
                </a:moveTo>
                <a:cubicBezTo>
                  <a:pt x="4582270" y="122852"/>
                  <a:pt x="4586366" y="123650"/>
                  <a:pt x="4591004" y="125335"/>
                </a:cubicBezTo>
                <a:cubicBezTo>
                  <a:pt x="4600283" y="128705"/>
                  <a:pt x="4608091" y="133527"/>
                  <a:pt x="4614429" y="139801"/>
                </a:cubicBezTo>
                <a:cubicBezTo>
                  <a:pt x="4620767" y="146075"/>
                  <a:pt x="4620481" y="152650"/>
                  <a:pt x="4613569" y="159526"/>
                </a:cubicBezTo>
                <a:cubicBezTo>
                  <a:pt x="4606657" y="166402"/>
                  <a:pt x="4598863" y="183399"/>
                  <a:pt x="4590187" y="210516"/>
                </a:cubicBezTo>
                <a:cubicBezTo>
                  <a:pt x="4601889" y="226061"/>
                  <a:pt x="4602763" y="233607"/>
                  <a:pt x="4592811" y="233156"/>
                </a:cubicBezTo>
                <a:cubicBezTo>
                  <a:pt x="4582859" y="232704"/>
                  <a:pt x="4572990" y="232704"/>
                  <a:pt x="4563202" y="233156"/>
                </a:cubicBezTo>
                <a:cubicBezTo>
                  <a:pt x="4553415" y="233607"/>
                  <a:pt x="4537946" y="234643"/>
                  <a:pt x="4516794" y="236264"/>
                </a:cubicBezTo>
                <a:cubicBezTo>
                  <a:pt x="4514743" y="249041"/>
                  <a:pt x="4511183" y="254519"/>
                  <a:pt x="4506114" y="252698"/>
                </a:cubicBezTo>
                <a:cubicBezTo>
                  <a:pt x="4501045" y="250877"/>
                  <a:pt x="4497797" y="244051"/>
                  <a:pt x="4496370" y="232220"/>
                </a:cubicBezTo>
                <a:cubicBezTo>
                  <a:pt x="4494943" y="220389"/>
                  <a:pt x="4493563" y="206422"/>
                  <a:pt x="4492229" y="190318"/>
                </a:cubicBezTo>
                <a:cubicBezTo>
                  <a:pt x="4490895" y="174214"/>
                  <a:pt x="4487741" y="160315"/>
                  <a:pt x="4482765" y="148620"/>
                </a:cubicBezTo>
                <a:cubicBezTo>
                  <a:pt x="4477788" y="136926"/>
                  <a:pt x="4479836" y="132244"/>
                  <a:pt x="4488906" y="134574"/>
                </a:cubicBezTo>
                <a:cubicBezTo>
                  <a:pt x="4497976" y="136904"/>
                  <a:pt x="4504569" y="138704"/>
                  <a:pt x="4508684" y="139973"/>
                </a:cubicBezTo>
                <a:cubicBezTo>
                  <a:pt x="4512800" y="141242"/>
                  <a:pt x="4522766" y="140138"/>
                  <a:pt x="4538584" y="136660"/>
                </a:cubicBezTo>
                <a:cubicBezTo>
                  <a:pt x="4554401" y="133183"/>
                  <a:pt x="4564773" y="129583"/>
                  <a:pt x="4569699" y="125862"/>
                </a:cubicBezTo>
                <a:cubicBezTo>
                  <a:pt x="4572161" y="124002"/>
                  <a:pt x="4575168" y="123027"/>
                  <a:pt x="4578719" y="122939"/>
                </a:cubicBezTo>
                <a:close/>
                <a:moveTo>
                  <a:pt x="5511911" y="122410"/>
                </a:moveTo>
                <a:cubicBezTo>
                  <a:pt x="5522386" y="123829"/>
                  <a:pt x="5530951" y="126447"/>
                  <a:pt x="5537605" y="130261"/>
                </a:cubicBezTo>
                <a:cubicBezTo>
                  <a:pt x="5546109" y="133760"/>
                  <a:pt x="5548779" y="138586"/>
                  <a:pt x="5545617" y="144738"/>
                </a:cubicBezTo>
                <a:cubicBezTo>
                  <a:pt x="5542455" y="150889"/>
                  <a:pt x="5541322" y="175899"/>
                  <a:pt x="5542219" y="219765"/>
                </a:cubicBezTo>
                <a:cubicBezTo>
                  <a:pt x="5543115" y="263632"/>
                  <a:pt x="5541570" y="293363"/>
                  <a:pt x="5537583" y="308958"/>
                </a:cubicBezTo>
                <a:cubicBezTo>
                  <a:pt x="5533597" y="324553"/>
                  <a:pt x="5527728" y="326159"/>
                  <a:pt x="5519977" y="313776"/>
                </a:cubicBezTo>
                <a:cubicBezTo>
                  <a:pt x="5512226" y="301394"/>
                  <a:pt x="5509025" y="291671"/>
                  <a:pt x="5510372" y="284608"/>
                </a:cubicBezTo>
                <a:cubicBezTo>
                  <a:pt x="5511721" y="277546"/>
                  <a:pt x="5513294" y="263270"/>
                  <a:pt x="5515094" y="241781"/>
                </a:cubicBezTo>
                <a:cubicBezTo>
                  <a:pt x="5516894" y="220292"/>
                  <a:pt x="5516690" y="198567"/>
                  <a:pt x="5514481" y="176605"/>
                </a:cubicBezTo>
                <a:cubicBezTo>
                  <a:pt x="5512273" y="154643"/>
                  <a:pt x="5508673" y="139765"/>
                  <a:pt x="5503683" y="131971"/>
                </a:cubicBezTo>
                <a:cubicBezTo>
                  <a:pt x="5498692" y="124177"/>
                  <a:pt x="5501435" y="120990"/>
                  <a:pt x="5511911" y="122410"/>
                </a:cubicBezTo>
                <a:close/>
                <a:moveTo>
                  <a:pt x="330311" y="122410"/>
                </a:moveTo>
                <a:cubicBezTo>
                  <a:pt x="340786" y="123829"/>
                  <a:pt x="349351" y="126447"/>
                  <a:pt x="356005" y="130261"/>
                </a:cubicBezTo>
                <a:cubicBezTo>
                  <a:pt x="364509" y="133760"/>
                  <a:pt x="367180" y="138586"/>
                  <a:pt x="364018" y="144738"/>
                </a:cubicBezTo>
                <a:cubicBezTo>
                  <a:pt x="360856" y="150889"/>
                  <a:pt x="359722" y="175899"/>
                  <a:pt x="360619" y="219765"/>
                </a:cubicBezTo>
                <a:cubicBezTo>
                  <a:pt x="361515" y="263632"/>
                  <a:pt x="359970" y="293363"/>
                  <a:pt x="355983" y="308958"/>
                </a:cubicBezTo>
                <a:cubicBezTo>
                  <a:pt x="351997" y="324553"/>
                  <a:pt x="346128" y="326159"/>
                  <a:pt x="338377" y="313776"/>
                </a:cubicBezTo>
                <a:cubicBezTo>
                  <a:pt x="330626" y="301394"/>
                  <a:pt x="327425" y="291671"/>
                  <a:pt x="328773" y="284608"/>
                </a:cubicBezTo>
                <a:cubicBezTo>
                  <a:pt x="330121" y="277546"/>
                  <a:pt x="331695" y="263270"/>
                  <a:pt x="333495" y="241781"/>
                </a:cubicBezTo>
                <a:cubicBezTo>
                  <a:pt x="335294" y="220292"/>
                  <a:pt x="335090" y="198567"/>
                  <a:pt x="332881" y="176605"/>
                </a:cubicBezTo>
                <a:cubicBezTo>
                  <a:pt x="330673" y="154643"/>
                  <a:pt x="327074" y="139765"/>
                  <a:pt x="322083" y="131971"/>
                </a:cubicBezTo>
                <a:cubicBezTo>
                  <a:pt x="317093" y="124177"/>
                  <a:pt x="319835" y="120990"/>
                  <a:pt x="330311" y="122410"/>
                </a:cubicBezTo>
                <a:close/>
                <a:moveTo>
                  <a:pt x="3720249" y="120181"/>
                </a:moveTo>
                <a:cubicBezTo>
                  <a:pt x="3722640" y="120068"/>
                  <a:pt x="3724996" y="120373"/>
                  <a:pt x="3727315" y="121098"/>
                </a:cubicBezTo>
                <a:cubicBezTo>
                  <a:pt x="3731954" y="122546"/>
                  <a:pt x="3738067" y="124812"/>
                  <a:pt x="3745653" y="127895"/>
                </a:cubicBezTo>
                <a:cubicBezTo>
                  <a:pt x="3753239" y="130978"/>
                  <a:pt x="3755877" y="137707"/>
                  <a:pt x="3753569" y="148082"/>
                </a:cubicBezTo>
                <a:cubicBezTo>
                  <a:pt x="3751260" y="158458"/>
                  <a:pt x="3741050" y="157407"/>
                  <a:pt x="3722938" y="144931"/>
                </a:cubicBezTo>
                <a:cubicBezTo>
                  <a:pt x="3711366" y="131394"/>
                  <a:pt x="3708042" y="123675"/>
                  <a:pt x="3712968" y="121775"/>
                </a:cubicBezTo>
                <a:cubicBezTo>
                  <a:pt x="3715431" y="120825"/>
                  <a:pt x="3717858" y="120294"/>
                  <a:pt x="3720249" y="120181"/>
                </a:cubicBezTo>
                <a:close/>
                <a:moveTo>
                  <a:pt x="2110524" y="120181"/>
                </a:moveTo>
                <a:cubicBezTo>
                  <a:pt x="2112915" y="120068"/>
                  <a:pt x="2115271" y="120373"/>
                  <a:pt x="2117590" y="121098"/>
                </a:cubicBezTo>
                <a:cubicBezTo>
                  <a:pt x="2122230" y="122546"/>
                  <a:pt x="2128342" y="124812"/>
                  <a:pt x="2135928" y="127895"/>
                </a:cubicBezTo>
                <a:cubicBezTo>
                  <a:pt x="2143514" y="130978"/>
                  <a:pt x="2146153" y="137707"/>
                  <a:pt x="2143844" y="148082"/>
                </a:cubicBezTo>
                <a:cubicBezTo>
                  <a:pt x="2141535" y="158458"/>
                  <a:pt x="2131325" y="157407"/>
                  <a:pt x="2113213" y="144931"/>
                </a:cubicBezTo>
                <a:cubicBezTo>
                  <a:pt x="2101641" y="131394"/>
                  <a:pt x="2098317" y="123675"/>
                  <a:pt x="2103243" y="121775"/>
                </a:cubicBezTo>
                <a:cubicBezTo>
                  <a:pt x="2105706" y="120825"/>
                  <a:pt x="2108133" y="120294"/>
                  <a:pt x="2110524" y="120181"/>
                </a:cubicBezTo>
                <a:close/>
                <a:moveTo>
                  <a:pt x="3477153" y="75851"/>
                </a:moveTo>
                <a:cubicBezTo>
                  <a:pt x="3465193" y="76718"/>
                  <a:pt x="3456865" y="80085"/>
                  <a:pt x="3452168" y="85950"/>
                </a:cubicBezTo>
                <a:cubicBezTo>
                  <a:pt x="3447472" y="91815"/>
                  <a:pt x="3445124" y="98935"/>
                  <a:pt x="3445124" y="107310"/>
                </a:cubicBezTo>
                <a:cubicBezTo>
                  <a:pt x="3445124" y="115670"/>
                  <a:pt x="3447985" y="123525"/>
                  <a:pt x="3453706" y="130874"/>
                </a:cubicBezTo>
                <a:cubicBezTo>
                  <a:pt x="3459428" y="138223"/>
                  <a:pt x="3468237" y="141898"/>
                  <a:pt x="3480132" y="141898"/>
                </a:cubicBezTo>
                <a:cubicBezTo>
                  <a:pt x="3492027" y="141898"/>
                  <a:pt x="3501065" y="138202"/>
                  <a:pt x="3507245" y="130810"/>
                </a:cubicBezTo>
                <a:cubicBezTo>
                  <a:pt x="3513426" y="123417"/>
                  <a:pt x="3516305" y="114580"/>
                  <a:pt x="3515882" y="104298"/>
                </a:cubicBezTo>
                <a:cubicBezTo>
                  <a:pt x="3515459" y="94016"/>
                  <a:pt x="3511888" y="86488"/>
                  <a:pt x="3505170" y="81712"/>
                </a:cubicBezTo>
                <a:cubicBezTo>
                  <a:pt x="3498451" y="76937"/>
                  <a:pt x="3489112" y="74983"/>
                  <a:pt x="3477153" y="75851"/>
                </a:cubicBezTo>
                <a:close/>
                <a:moveTo>
                  <a:pt x="5276683" y="75184"/>
                </a:moveTo>
                <a:cubicBezTo>
                  <a:pt x="5266924" y="74761"/>
                  <a:pt x="5258094" y="79974"/>
                  <a:pt x="5250192" y="90822"/>
                </a:cubicBezTo>
                <a:cubicBezTo>
                  <a:pt x="5242291" y="101670"/>
                  <a:pt x="5237014" y="119190"/>
                  <a:pt x="5234361" y="143382"/>
                </a:cubicBezTo>
                <a:cubicBezTo>
                  <a:pt x="5231723" y="167560"/>
                  <a:pt x="5232619" y="189160"/>
                  <a:pt x="5237050" y="208182"/>
                </a:cubicBezTo>
                <a:cubicBezTo>
                  <a:pt x="5241481" y="227204"/>
                  <a:pt x="5248332" y="240258"/>
                  <a:pt x="5257603" y="247342"/>
                </a:cubicBezTo>
                <a:cubicBezTo>
                  <a:pt x="5266874" y="254426"/>
                  <a:pt x="5276181" y="255914"/>
                  <a:pt x="5285523" y="251805"/>
                </a:cubicBezTo>
                <a:cubicBezTo>
                  <a:pt x="5294866" y="247697"/>
                  <a:pt x="5301939" y="238444"/>
                  <a:pt x="5306743" y="224046"/>
                </a:cubicBezTo>
                <a:cubicBezTo>
                  <a:pt x="5311547" y="209648"/>
                  <a:pt x="5313949" y="193781"/>
                  <a:pt x="5313949" y="176444"/>
                </a:cubicBezTo>
                <a:cubicBezTo>
                  <a:pt x="5313949" y="159106"/>
                  <a:pt x="5313290" y="143393"/>
                  <a:pt x="5311970" y="129304"/>
                </a:cubicBezTo>
                <a:cubicBezTo>
                  <a:pt x="5310651" y="115215"/>
                  <a:pt x="5306880" y="102778"/>
                  <a:pt x="5300656" y="91994"/>
                </a:cubicBezTo>
                <a:cubicBezTo>
                  <a:pt x="5294432" y="81210"/>
                  <a:pt x="5286441" y="75607"/>
                  <a:pt x="5276683" y="75184"/>
                </a:cubicBezTo>
                <a:close/>
                <a:moveTo>
                  <a:pt x="6229608" y="59707"/>
                </a:moveTo>
                <a:cubicBezTo>
                  <a:pt x="6221176" y="60582"/>
                  <a:pt x="6209038" y="62174"/>
                  <a:pt x="6193192" y="64483"/>
                </a:cubicBezTo>
                <a:cubicBezTo>
                  <a:pt x="6195860" y="76528"/>
                  <a:pt x="6200964" y="96927"/>
                  <a:pt x="6208508" y="125679"/>
                </a:cubicBezTo>
                <a:cubicBezTo>
                  <a:pt x="6217226" y="124891"/>
                  <a:pt x="6225114" y="123435"/>
                  <a:pt x="6232168" y="121313"/>
                </a:cubicBezTo>
                <a:lnTo>
                  <a:pt x="6232168" y="102900"/>
                </a:lnTo>
                <a:cubicBezTo>
                  <a:pt x="6229028" y="103803"/>
                  <a:pt x="6225457" y="104255"/>
                  <a:pt x="6221456" y="104255"/>
                </a:cubicBezTo>
                <a:cubicBezTo>
                  <a:pt x="6217340" y="104255"/>
                  <a:pt x="6212024" y="102739"/>
                  <a:pt x="6205506" y="99706"/>
                </a:cubicBezTo>
                <a:cubicBezTo>
                  <a:pt x="6198989" y="96673"/>
                  <a:pt x="6199340" y="93754"/>
                  <a:pt x="6206560" y="90951"/>
                </a:cubicBezTo>
                <a:cubicBezTo>
                  <a:pt x="6213781" y="88147"/>
                  <a:pt x="6222316" y="85606"/>
                  <a:pt x="6232168" y="83326"/>
                </a:cubicBezTo>
                <a:cubicBezTo>
                  <a:pt x="6232168" y="71739"/>
                  <a:pt x="6231316" y="63866"/>
                  <a:pt x="6229608" y="59707"/>
                </a:cubicBezTo>
                <a:close/>
                <a:moveTo>
                  <a:pt x="4800859" y="59707"/>
                </a:moveTo>
                <a:cubicBezTo>
                  <a:pt x="4792427" y="60582"/>
                  <a:pt x="4780288" y="62174"/>
                  <a:pt x="4764442" y="64483"/>
                </a:cubicBezTo>
                <a:cubicBezTo>
                  <a:pt x="4767109" y="76528"/>
                  <a:pt x="4772215" y="96927"/>
                  <a:pt x="4779757" y="125679"/>
                </a:cubicBezTo>
                <a:cubicBezTo>
                  <a:pt x="4788476" y="124891"/>
                  <a:pt x="4796363" y="123435"/>
                  <a:pt x="4803419" y="121313"/>
                </a:cubicBezTo>
                <a:lnTo>
                  <a:pt x="4803419" y="102900"/>
                </a:lnTo>
                <a:cubicBezTo>
                  <a:pt x="4800278" y="103803"/>
                  <a:pt x="4796707" y="104255"/>
                  <a:pt x="4792706" y="104255"/>
                </a:cubicBezTo>
                <a:cubicBezTo>
                  <a:pt x="4788591" y="104255"/>
                  <a:pt x="4783274" y="102739"/>
                  <a:pt x="4776757" y="99706"/>
                </a:cubicBezTo>
                <a:cubicBezTo>
                  <a:pt x="4770239" y="96673"/>
                  <a:pt x="4770591" y="93754"/>
                  <a:pt x="4777811" y="90951"/>
                </a:cubicBezTo>
                <a:cubicBezTo>
                  <a:pt x="4785031" y="88147"/>
                  <a:pt x="4793567" y="85606"/>
                  <a:pt x="4803419" y="83326"/>
                </a:cubicBezTo>
                <a:cubicBezTo>
                  <a:pt x="4803419" y="71739"/>
                  <a:pt x="4802566" y="63866"/>
                  <a:pt x="4800859" y="59707"/>
                </a:cubicBezTo>
                <a:close/>
                <a:moveTo>
                  <a:pt x="1048009" y="59707"/>
                </a:moveTo>
                <a:cubicBezTo>
                  <a:pt x="1039577" y="60582"/>
                  <a:pt x="1027438" y="62174"/>
                  <a:pt x="1011592" y="64483"/>
                </a:cubicBezTo>
                <a:cubicBezTo>
                  <a:pt x="1014259" y="76528"/>
                  <a:pt x="1019364" y="96927"/>
                  <a:pt x="1026908" y="125679"/>
                </a:cubicBezTo>
                <a:cubicBezTo>
                  <a:pt x="1035627" y="124891"/>
                  <a:pt x="1043513" y="123435"/>
                  <a:pt x="1050569" y="121313"/>
                </a:cubicBezTo>
                <a:lnTo>
                  <a:pt x="1050569" y="102900"/>
                </a:lnTo>
                <a:cubicBezTo>
                  <a:pt x="1047428" y="103803"/>
                  <a:pt x="1043857" y="104255"/>
                  <a:pt x="1039857" y="104255"/>
                </a:cubicBezTo>
                <a:cubicBezTo>
                  <a:pt x="1035741" y="104255"/>
                  <a:pt x="1030424" y="102739"/>
                  <a:pt x="1023907" y="99706"/>
                </a:cubicBezTo>
                <a:cubicBezTo>
                  <a:pt x="1017390" y="96673"/>
                  <a:pt x="1017740" y="93754"/>
                  <a:pt x="1024961" y="90951"/>
                </a:cubicBezTo>
                <a:cubicBezTo>
                  <a:pt x="1032181" y="88147"/>
                  <a:pt x="1040718" y="85606"/>
                  <a:pt x="1050569" y="83326"/>
                </a:cubicBezTo>
                <a:cubicBezTo>
                  <a:pt x="1050569" y="71739"/>
                  <a:pt x="1049715" y="63866"/>
                  <a:pt x="1048009" y="59707"/>
                </a:cubicBezTo>
                <a:close/>
                <a:moveTo>
                  <a:pt x="6509585" y="53165"/>
                </a:moveTo>
                <a:cubicBezTo>
                  <a:pt x="6512448" y="53515"/>
                  <a:pt x="6515911" y="54240"/>
                  <a:pt x="6519972" y="55341"/>
                </a:cubicBezTo>
                <a:cubicBezTo>
                  <a:pt x="6536220" y="59743"/>
                  <a:pt x="6543498" y="68096"/>
                  <a:pt x="6541805" y="80400"/>
                </a:cubicBezTo>
                <a:cubicBezTo>
                  <a:pt x="6540114" y="92704"/>
                  <a:pt x="6532298" y="94418"/>
                  <a:pt x="6518359" y="85541"/>
                </a:cubicBezTo>
                <a:cubicBezTo>
                  <a:pt x="6509052" y="76234"/>
                  <a:pt x="6502932" y="67774"/>
                  <a:pt x="6500000" y="60159"/>
                </a:cubicBezTo>
                <a:cubicBezTo>
                  <a:pt x="6497801" y="54448"/>
                  <a:pt x="6500996" y="52117"/>
                  <a:pt x="6509585" y="53165"/>
                </a:cubicBezTo>
                <a:close/>
                <a:moveTo>
                  <a:pt x="2756735" y="53165"/>
                </a:moveTo>
                <a:cubicBezTo>
                  <a:pt x="2759598" y="53515"/>
                  <a:pt x="2763061" y="54240"/>
                  <a:pt x="2767123" y="55341"/>
                </a:cubicBezTo>
                <a:cubicBezTo>
                  <a:pt x="2783370" y="59743"/>
                  <a:pt x="2790648" y="68096"/>
                  <a:pt x="2788956" y="80400"/>
                </a:cubicBezTo>
                <a:cubicBezTo>
                  <a:pt x="2787264" y="92704"/>
                  <a:pt x="2779448" y="94418"/>
                  <a:pt x="2765509" y="85541"/>
                </a:cubicBezTo>
                <a:cubicBezTo>
                  <a:pt x="2756203" y="76234"/>
                  <a:pt x="2750083" y="67774"/>
                  <a:pt x="2747150" y="60159"/>
                </a:cubicBezTo>
                <a:cubicBezTo>
                  <a:pt x="2744951" y="54448"/>
                  <a:pt x="2748146" y="52117"/>
                  <a:pt x="2756735" y="53165"/>
                </a:cubicBezTo>
                <a:close/>
                <a:moveTo>
                  <a:pt x="1327985" y="53165"/>
                </a:moveTo>
                <a:cubicBezTo>
                  <a:pt x="1330849" y="53515"/>
                  <a:pt x="1334311" y="54240"/>
                  <a:pt x="1338373" y="55341"/>
                </a:cubicBezTo>
                <a:cubicBezTo>
                  <a:pt x="1354620" y="59743"/>
                  <a:pt x="1361898" y="68096"/>
                  <a:pt x="1360206" y="80400"/>
                </a:cubicBezTo>
                <a:cubicBezTo>
                  <a:pt x="1358514" y="92704"/>
                  <a:pt x="1350698" y="94418"/>
                  <a:pt x="1336760" y="85541"/>
                </a:cubicBezTo>
                <a:cubicBezTo>
                  <a:pt x="1327453" y="76234"/>
                  <a:pt x="1321333" y="67774"/>
                  <a:pt x="1318400" y="60159"/>
                </a:cubicBezTo>
                <a:cubicBezTo>
                  <a:pt x="1316201" y="54448"/>
                  <a:pt x="1319396" y="52117"/>
                  <a:pt x="1327985" y="53165"/>
                </a:cubicBezTo>
                <a:close/>
                <a:moveTo>
                  <a:pt x="6293000" y="50264"/>
                </a:moveTo>
                <a:cubicBezTo>
                  <a:pt x="6287894" y="50264"/>
                  <a:pt x="6275326" y="52078"/>
                  <a:pt x="6255292" y="55706"/>
                </a:cubicBezTo>
                <a:cubicBezTo>
                  <a:pt x="6259780" y="58919"/>
                  <a:pt x="6261802" y="62199"/>
                  <a:pt x="6261358" y="65547"/>
                </a:cubicBezTo>
                <a:cubicBezTo>
                  <a:pt x="6260914" y="68896"/>
                  <a:pt x="6260691" y="71846"/>
                  <a:pt x="6260691" y="74399"/>
                </a:cubicBezTo>
                <a:cubicBezTo>
                  <a:pt x="6270127" y="71688"/>
                  <a:pt x="6277434" y="72036"/>
                  <a:pt x="6282610" y="75442"/>
                </a:cubicBezTo>
                <a:cubicBezTo>
                  <a:pt x="6287787" y="78848"/>
                  <a:pt x="6288984" y="83340"/>
                  <a:pt x="6286202" y="88918"/>
                </a:cubicBezTo>
                <a:cubicBezTo>
                  <a:pt x="6283420" y="94497"/>
                  <a:pt x="6274014" y="98125"/>
                  <a:pt x="6257980" y="99802"/>
                </a:cubicBezTo>
                <a:lnTo>
                  <a:pt x="6257980" y="116236"/>
                </a:lnTo>
                <a:cubicBezTo>
                  <a:pt x="6267990" y="114544"/>
                  <a:pt x="6277240" y="112537"/>
                  <a:pt x="6285729" y="110213"/>
                </a:cubicBezTo>
                <a:cubicBezTo>
                  <a:pt x="6289673" y="103129"/>
                  <a:pt x="6292982" y="92543"/>
                  <a:pt x="6295656" y="78453"/>
                </a:cubicBezTo>
                <a:cubicBezTo>
                  <a:pt x="6298330" y="64364"/>
                  <a:pt x="6299356" y="56144"/>
                  <a:pt x="6298732" y="53792"/>
                </a:cubicBezTo>
                <a:cubicBezTo>
                  <a:pt x="6298108" y="51440"/>
                  <a:pt x="6296198" y="50264"/>
                  <a:pt x="6293000" y="50264"/>
                </a:cubicBezTo>
                <a:close/>
                <a:moveTo>
                  <a:pt x="4864250" y="50264"/>
                </a:moveTo>
                <a:cubicBezTo>
                  <a:pt x="4859145" y="50264"/>
                  <a:pt x="4846576" y="52078"/>
                  <a:pt x="4826542" y="55706"/>
                </a:cubicBezTo>
                <a:cubicBezTo>
                  <a:pt x="4831031" y="58919"/>
                  <a:pt x="4833053" y="62199"/>
                  <a:pt x="4832608" y="65547"/>
                </a:cubicBezTo>
                <a:cubicBezTo>
                  <a:pt x="4832164" y="68896"/>
                  <a:pt x="4831941" y="71846"/>
                  <a:pt x="4831941" y="74399"/>
                </a:cubicBezTo>
                <a:cubicBezTo>
                  <a:pt x="4841377" y="71688"/>
                  <a:pt x="4848684" y="72036"/>
                  <a:pt x="4853860" y="75442"/>
                </a:cubicBezTo>
                <a:cubicBezTo>
                  <a:pt x="4859037" y="78848"/>
                  <a:pt x="4860235" y="83340"/>
                  <a:pt x="4857452" y="88918"/>
                </a:cubicBezTo>
                <a:cubicBezTo>
                  <a:pt x="4854671" y="94497"/>
                  <a:pt x="4845264" y="98125"/>
                  <a:pt x="4829231" y="99802"/>
                </a:cubicBezTo>
                <a:lnTo>
                  <a:pt x="4829231" y="116236"/>
                </a:lnTo>
                <a:cubicBezTo>
                  <a:pt x="4839241" y="114544"/>
                  <a:pt x="4848490" y="112537"/>
                  <a:pt x="4856979" y="110213"/>
                </a:cubicBezTo>
                <a:cubicBezTo>
                  <a:pt x="4860923" y="103129"/>
                  <a:pt x="4864232" y="92543"/>
                  <a:pt x="4866907" y="78453"/>
                </a:cubicBezTo>
                <a:cubicBezTo>
                  <a:pt x="4869581" y="64364"/>
                  <a:pt x="4870606" y="56144"/>
                  <a:pt x="4869982" y="53792"/>
                </a:cubicBezTo>
                <a:cubicBezTo>
                  <a:pt x="4869359" y="51440"/>
                  <a:pt x="4867448" y="50264"/>
                  <a:pt x="4864250" y="50264"/>
                </a:cubicBezTo>
                <a:close/>
                <a:moveTo>
                  <a:pt x="1111400" y="50264"/>
                </a:moveTo>
                <a:cubicBezTo>
                  <a:pt x="1106295" y="50264"/>
                  <a:pt x="1093726" y="52078"/>
                  <a:pt x="1073692" y="55706"/>
                </a:cubicBezTo>
                <a:cubicBezTo>
                  <a:pt x="1078181" y="58919"/>
                  <a:pt x="1080203" y="62199"/>
                  <a:pt x="1079758" y="65547"/>
                </a:cubicBezTo>
                <a:cubicBezTo>
                  <a:pt x="1079314" y="68896"/>
                  <a:pt x="1079092" y="71846"/>
                  <a:pt x="1079092" y="74399"/>
                </a:cubicBezTo>
                <a:cubicBezTo>
                  <a:pt x="1088528" y="71688"/>
                  <a:pt x="1095834" y="72036"/>
                  <a:pt x="1101011" y="75442"/>
                </a:cubicBezTo>
                <a:cubicBezTo>
                  <a:pt x="1106187" y="78848"/>
                  <a:pt x="1107385" y="83340"/>
                  <a:pt x="1104603" y="88918"/>
                </a:cubicBezTo>
                <a:cubicBezTo>
                  <a:pt x="1101821" y="94497"/>
                  <a:pt x="1092414" y="98125"/>
                  <a:pt x="1076381" y="99802"/>
                </a:cubicBezTo>
                <a:lnTo>
                  <a:pt x="1076381" y="116236"/>
                </a:lnTo>
                <a:cubicBezTo>
                  <a:pt x="1086391" y="114544"/>
                  <a:pt x="1095640" y="112537"/>
                  <a:pt x="1104129" y="110213"/>
                </a:cubicBezTo>
                <a:cubicBezTo>
                  <a:pt x="1108073" y="103129"/>
                  <a:pt x="1111382" y="92543"/>
                  <a:pt x="1114057" y="78453"/>
                </a:cubicBezTo>
                <a:cubicBezTo>
                  <a:pt x="1116731" y="64364"/>
                  <a:pt x="1117757" y="56144"/>
                  <a:pt x="1117132" y="53792"/>
                </a:cubicBezTo>
                <a:cubicBezTo>
                  <a:pt x="1116509" y="51440"/>
                  <a:pt x="1114598" y="50264"/>
                  <a:pt x="1111400" y="50264"/>
                </a:cubicBezTo>
                <a:close/>
                <a:moveTo>
                  <a:pt x="32933" y="48780"/>
                </a:moveTo>
                <a:lnTo>
                  <a:pt x="147281" y="48780"/>
                </a:lnTo>
                <a:lnTo>
                  <a:pt x="147281" y="79948"/>
                </a:lnTo>
                <a:lnTo>
                  <a:pt x="60143" y="79948"/>
                </a:lnTo>
                <a:cubicBezTo>
                  <a:pt x="55999" y="102463"/>
                  <a:pt x="51754" y="119054"/>
                  <a:pt x="47409" y="129723"/>
                </a:cubicBezTo>
                <a:cubicBezTo>
                  <a:pt x="57333" y="124346"/>
                  <a:pt x="68568" y="121897"/>
                  <a:pt x="81116" y="122378"/>
                </a:cubicBezTo>
                <a:cubicBezTo>
                  <a:pt x="93664" y="122858"/>
                  <a:pt x="105677" y="125730"/>
                  <a:pt x="117156" y="130992"/>
                </a:cubicBezTo>
                <a:cubicBezTo>
                  <a:pt x="128635" y="136255"/>
                  <a:pt x="136942" y="143321"/>
                  <a:pt x="142076" y="152191"/>
                </a:cubicBezTo>
                <a:cubicBezTo>
                  <a:pt x="147210" y="161060"/>
                  <a:pt x="150931" y="169872"/>
                  <a:pt x="153240" y="178627"/>
                </a:cubicBezTo>
                <a:cubicBezTo>
                  <a:pt x="155548" y="187382"/>
                  <a:pt x="156466" y="196896"/>
                  <a:pt x="155993" y="207171"/>
                </a:cubicBezTo>
                <a:cubicBezTo>
                  <a:pt x="155520" y="217446"/>
                  <a:pt x="153408" y="227972"/>
                  <a:pt x="149659" y="238748"/>
                </a:cubicBezTo>
                <a:cubicBezTo>
                  <a:pt x="145909" y="249525"/>
                  <a:pt x="140198" y="258513"/>
                  <a:pt x="132526" y="265712"/>
                </a:cubicBezTo>
                <a:cubicBezTo>
                  <a:pt x="124853" y="272910"/>
                  <a:pt x="115597" y="278618"/>
                  <a:pt x="104756" y="282834"/>
                </a:cubicBezTo>
                <a:cubicBezTo>
                  <a:pt x="93914" y="287050"/>
                  <a:pt x="81367" y="288695"/>
                  <a:pt x="67113" y="287770"/>
                </a:cubicBezTo>
                <a:cubicBezTo>
                  <a:pt x="52858" y="286845"/>
                  <a:pt x="39300" y="281618"/>
                  <a:pt x="26437" y="272089"/>
                </a:cubicBezTo>
                <a:cubicBezTo>
                  <a:pt x="13573" y="262560"/>
                  <a:pt x="4762" y="245621"/>
                  <a:pt x="0" y="221271"/>
                </a:cubicBezTo>
                <a:lnTo>
                  <a:pt x="31556" y="212065"/>
                </a:lnTo>
                <a:cubicBezTo>
                  <a:pt x="38138" y="237633"/>
                  <a:pt x="48309" y="251450"/>
                  <a:pt x="62068" y="253515"/>
                </a:cubicBezTo>
                <a:cubicBezTo>
                  <a:pt x="75828" y="255580"/>
                  <a:pt x="86999" y="254139"/>
                  <a:pt x="95582" y="249192"/>
                </a:cubicBezTo>
                <a:cubicBezTo>
                  <a:pt x="104164" y="244244"/>
                  <a:pt x="110402" y="237239"/>
                  <a:pt x="114296" y="228176"/>
                </a:cubicBezTo>
                <a:cubicBezTo>
                  <a:pt x="118189" y="219113"/>
                  <a:pt x="119917" y="209017"/>
                  <a:pt x="119479" y="197890"/>
                </a:cubicBezTo>
                <a:cubicBezTo>
                  <a:pt x="119042" y="186762"/>
                  <a:pt x="116160" y="177508"/>
                  <a:pt x="110832" y="170130"/>
                </a:cubicBezTo>
                <a:cubicBezTo>
                  <a:pt x="105505" y="162752"/>
                  <a:pt x="98733" y="157801"/>
                  <a:pt x="90516" y="155278"/>
                </a:cubicBezTo>
                <a:cubicBezTo>
                  <a:pt x="82299" y="152754"/>
                  <a:pt x="72996" y="152768"/>
                  <a:pt x="62606" y="155321"/>
                </a:cubicBezTo>
                <a:cubicBezTo>
                  <a:pt x="52217" y="157873"/>
                  <a:pt x="43243" y="164247"/>
                  <a:pt x="35686" y="174443"/>
                </a:cubicBezTo>
                <a:lnTo>
                  <a:pt x="6755" y="171152"/>
                </a:lnTo>
                <a:cubicBezTo>
                  <a:pt x="8562" y="163136"/>
                  <a:pt x="17288" y="122345"/>
                  <a:pt x="32933" y="48780"/>
                </a:cubicBezTo>
                <a:close/>
                <a:moveTo>
                  <a:pt x="5092685" y="44715"/>
                </a:moveTo>
                <a:lnTo>
                  <a:pt x="5115594" y="44715"/>
                </a:lnTo>
                <a:lnTo>
                  <a:pt x="5115594" y="283759"/>
                </a:lnTo>
                <a:lnTo>
                  <a:pt x="5080338" y="283759"/>
                </a:lnTo>
                <a:lnTo>
                  <a:pt x="5080338" y="97501"/>
                </a:lnTo>
                <a:cubicBezTo>
                  <a:pt x="5073197" y="108557"/>
                  <a:pt x="5058348" y="119807"/>
                  <a:pt x="5035790" y="131251"/>
                </a:cubicBezTo>
                <a:lnTo>
                  <a:pt x="5035790" y="100448"/>
                </a:lnTo>
                <a:cubicBezTo>
                  <a:pt x="5058706" y="84889"/>
                  <a:pt x="5077671" y="66311"/>
                  <a:pt x="5092685" y="44715"/>
                </a:cubicBezTo>
                <a:close/>
                <a:moveTo>
                  <a:pt x="3480067" y="44715"/>
                </a:moveTo>
                <a:cubicBezTo>
                  <a:pt x="3489539" y="44715"/>
                  <a:pt x="3498129" y="45679"/>
                  <a:pt x="3505837" y="47608"/>
                </a:cubicBezTo>
                <a:cubicBezTo>
                  <a:pt x="3513544" y="49536"/>
                  <a:pt x="3521715" y="53620"/>
                  <a:pt x="3530348" y="59858"/>
                </a:cubicBezTo>
                <a:cubicBezTo>
                  <a:pt x="3538980" y="66096"/>
                  <a:pt x="3545157" y="74843"/>
                  <a:pt x="3548879" y="86100"/>
                </a:cubicBezTo>
                <a:cubicBezTo>
                  <a:pt x="3552600" y="97357"/>
                  <a:pt x="3552317" y="110647"/>
                  <a:pt x="3548029" y="125970"/>
                </a:cubicBezTo>
                <a:cubicBezTo>
                  <a:pt x="3543741" y="141292"/>
                  <a:pt x="3533287" y="151994"/>
                  <a:pt x="3516667" y="158074"/>
                </a:cubicBezTo>
                <a:cubicBezTo>
                  <a:pt x="3531251" y="161257"/>
                  <a:pt x="3541870" y="167840"/>
                  <a:pt x="3548524" y="177820"/>
                </a:cubicBezTo>
                <a:cubicBezTo>
                  <a:pt x="3555177" y="187801"/>
                  <a:pt x="3558505" y="199779"/>
                  <a:pt x="3558505" y="213753"/>
                </a:cubicBezTo>
                <a:cubicBezTo>
                  <a:pt x="3558505" y="227728"/>
                  <a:pt x="3556364" y="239006"/>
                  <a:pt x="3552084" y="247589"/>
                </a:cubicBezTo>
                <a:cubicBezTo>
                  <a:pt x="3547803" y="256172"/>
                  <a:pt x="3543003" y="263356"/>
                  <a:pt x="3537683" y="269142"/>
                </a:cubicBezTo>
                <a:cubicBezTo>
                  <a:pt x="3532362" y="274929"/>
                  <a:pt x="3525189" y="279489"/>
                  <a:pt x="3516162" y="282823"/>
                </a:cubicBezTo>
                <a:cubicBezTo>
                  <a:pt x="3507134" y="286157"/>
                  <a:pt x="3495820" y="287824"/>
                  <a:pt x="3482218" y="287824"/>
                </a:cubicBezTo>
                <a:cubicBezTo>
                  <a:pt x="3468616" y="287824"/>
                  <a:pt x="3456836" y="286161"/>
                  <a:pt x="3446877" y="282834"/>
                </a:cubicBezTo>
                <a:cubicBezTo>
                  <a:pt x="3436918" y="279507"/>
                  <a:pt x="3428557" y="274466"/>
                  <a:pt x="3421796" y="267712"/>
                </a:cubicBezTo>
                <a:cubicBezTo>
                  <a:pt x="3415034" y="260958"/>
                  <a:pt x="3410456" y="253031"/>
                  <a:pt x="3408061" y="243932"/>
                </a:cubicBezTo>
                <a:cubicBezTo>
                  <a:pt x="3405667" y="234833"/>
                  <a:pt x="3404469" y="224727"/>
                  <a:pt x="3404469" y="213614"/>
                </a:cubicBezTo>
                <a:cubicBezTo>
                  <a:pt x="3404469" y="202486"/>
                  <a:pt x="3407280" y="191533"/>
                  <a:pt x="3412901" y="180757"/>
                </a:cubicBezTo>
                <a:cubicBezTo>
                  <a:pt x="3418522" y="169980"/>
                  <a:pt x="3427413" y="162132"/>
                  <a:pt x="3439574" y="157213"/>
                </a:cubicBezTo>
                <a:cubicBezTo>
                  <a:pt x="3429407" y="152639"/>
                  <a:pt x="3422373" y="146204"/>
                  <a:pt x="3418472" y="137908"/>
                </a:cubicBezTo>
                <a:cubicBezTo>
                  <a:pt x="3414572" y="129612"/>
                  <a:pt x="3412388" y="120295"/>
                  <a:pt x="3411923" y="109955"/>
                </a:cubicBezTo>
                <a:cubicBezTo>
                  <a:pt x="3411456" y="99616"/>
                  <a:pt x="3412851" y="90711"/>
                  <a:pt x="3416106" y="83240"/>
                </a:cubicBezTo>
                <a:cubicBezTo>
                  <a:pt x="3419361" y="75768"/>
                  <a:pt x="3424323" y="68699"/>
                  <a:pt x="3430991" y="62030"/>
                </a:cubicBezTo>
                <a:cubicBezTo>
                  <a:pt x="3437660" y="55362"/>
                  <a:pt x="3445138" y="50809"/>
                  <a:pt x="3453427" y="48371"/>
                </a:cubicBezTo>
                <a:cubicBezTo>
                  <a:pt x="3461715" y="45933"/>
                  <a:pt x="3470595" y="44715"/>
                  <a:pt x="3480067" y="44715"/>
                </a:cubicBezTo>
                <a:close/>
                <a:moveTo>
                  <a:pt x="5277070" y="43381"/>
                </a:moveTo>
                <a:cubicBezTo>
                  <a:pt x="5294185" y="43381"/>
                  <a:pt x="5308880" y="50228"/>
                  <a:pt x="5321155" y="63923"/>
                </a:cubicBezTo>
                <a:cubicBezTo>
                  <a:pt x="5333430" y="77618"/>
                  <a:pt x="5341393" y="94493"/>
                  <a:pt x="5345042" y="114548"/>
                </a:cubicBezTo>
                <a:cubicBezTo>
                  <a:pt x="5348692" y="134603"/>
                  <a:pt x="5349832" y="157640"/>
                  <a:pt x="5348463" y="183660"/>
                </a:cubicBezTo>
                <a:cubicBezTo>
                  <a:pt x="5347093" y="209681"/>
                  <a:pt x="5342411" y="231152"/>
                  <a:pt x="5334416" y="248073"/>
                </a:cubicBezTo>
                <a:cubicBezTo>
                  <a:pt x="5326421" y="264995"/>
                  <a:pt x="5314250" y="276750"/>
                  <a:pt x="5297902" y="283339"/>
                </a:cubicBezTo>
                <a:cubicBezTo>
                  <a:pt x="5281554" y="289929"/>
                  <a:pt x="5265239" y="289226"/>
                  <a:pt x="5248956" y="281231"/>
                </a:cubicBezTo>
                <a:cubicBezTo>
                  <a:pt x="5232673" y="273237"/>
                  <a:pt x="5221247" y="262668"/>
                  <a:pt x="5214679" y="249525"/>
                </a:cubicBezTo>
                <a:cubicBezTo>
                  <a:pt x="5208111" y="236382"/>
                  <a:pt x="5203444" y="222659"/>
                  <a:pt x="5200676" y="208354"/>
                </a:cubicBezTo>
                <a:cubicBezTo>
                  <a:pt x="5197908" y="194050"/>
                  <a:pt x="5196976" y="174830"/>
                  <a:pt x="5197879" y="150696"/>
                </a:cubicBezTo>
                <a:cubicBezTo>
                  <a:pt x="5198797" y="126561"/>
                  <a:pt x="5202224" y="107414"/>
                  <a:pt x="5208161" y="93253"/>
                </a:cubicBezTo>
                <a:cubicBezTo>
                  <a:pt x="5214098" y="79092"/>
                  <a:pt x="5222788" y="67239"/>
                  <a:pt x="5234232" y="57696"/>
                </a:cubicBezTo>
                <a:cubicBezTo>
                  <a:pt x="5245675" y="48153"/>
                  <a:pt x="5259955" y="43381"/>
                  <a:pt x="5277070" y="43381"/>
                </a:cubicBezTo>
                <a:close/>
                <a:moveTo>
                  <a:pt x="3279929" y="32585"/>
                </a:moveTo>
                <a:cubicBezTo>
                  <a:pt x="3283969" y="33243"/>
                  <a:pt x="3288282" y="35264"/>
                  <a:pt x="3292867" y="38649"/>
                </a:cubicBezTo>
                <a:cubicBezTo>
                  <a:pt x="3302038" y="45417"/>
                  <a:pt x="3308527" y="52197"/>
                  <a:pt x="3312334" y="58987"/>
                </a:cubicBezTo>
                <a:cubicBezTo>
                  <a:pt x="3316141" y="65777"/>
                  <a:pt x="3313807" y="70254"/>
                  <a:pt x="3305332" y="72420"/>
                </a:cubicBezTo>
                <a:cubicBezTo>
                  <a:pt x="3296857" y="74585"/>
                  <a:pt x="3284833" y="80561"/>
                  <a:pt x="3269259" y="90349"/>
                </a:cubicBezTo>
                <a:cubicBezTo>
                  <a:pt x="3253686" y="100136"/>
                  <a:pt x="3238449" y="110529"/>
                  <a:pt x="3223550" y="121528"/>
                </a:cubicBezTo>
                <a:cubicBezTo>
                  <a:pt x="3235252" y="126547"/>
                  <a:pt x="3239729" y="131455"/>
                  <a:pt x="3236984" y="136252"/>
                </a:cubicBezTo>
                <a:cubicBezTo>
                  <a:pt x="3234237" y="141048"/>
                  <a:pt x="3232430" y="149531"/>
                  <a:pt x="3231563" y="161698"/>
                </a:cubicBezTo>
                <a:cubicBezTo>
                  <a:pt x="3230695" y="173866"/>
                  <a:pt x="3230932" y="191612"/>
                  <a:pt x="3232273" y="214936"/>
                </a:cubicBezTo>
                <a:cubicBezTo>
                  <a:pt x="3233613" y="238261"/>
                  <a:pt x="3234054" y="255806"/>
                  <a:pt x="3233595" y="267572"/>
                </a:cubicBezTo>
                <a:cubicBezTo>
                  <a:pt x="3233136" y="279338"/>
                  <a:pt x="3227648" y="291954"/>
                  <a:pt x="3217129" y="305420"/>
                </a:cubicBezTo>
                <a:cubicBezTo>
                  <a:pt x="3206611" y="318885"/>
                  <a:pt x="3198416" y="320652"/>
                  <a:pt x="3192543" y="310722"/>
                </a:cubicBezTo>
                <a:cubicBezTo>
                  <a:pt x="3186671" y="300791"/>
                  <a:pt x="3178196" y="290190"/>
                  <a:pt x="3167118" y="278919"/>
                </a:cubicBezTo>
                <a:cubicBezTo>
                  <a:pt x="3156040" y="267647"/>
                  <a:pt x="3156431" y="263586"/>
                  <a:pt x="3168290" y="266733"/>
                </a:cubicBezTo>
                <a:cubicBezTo>
                  <a:pt x="3180149" y="269881"/>
                  <a:pt x="3188316" y="271322"/>
                  <a:pt x="3192790" y="271057"/>
                </a:cubicBezTo>
                <a:cubicBezTo>
                  <a:pt x="3197264" y="270792"/>
                  <a:pt x="3200111" y="267404"/>
                  <a:pt x="3201330" y="260893"/>
                </a:cubicBezTo>
                <a:cubicBezTo>
                  <a:pt x="3202549" y="254383"/>
                  <a:pt x="3203381" y="238419"/>
                  <a:pt x="3203825" y="213001"/>
                </a:cubicBezTo>
                <a:cubicBezTo>
                  <a:pt x="3204270" y="187583"/>
                  <a:pt x="3203617" y="167883"/>
                  <a:pt x="3201868" y="153901"/>
                </a:cubicBezTo>
                <a:cubicBezTo>
                  <a:pt x="3200118" y="139919"/>
                  <a:pt x="3196745" y="129021"/>
                  <a:pt x="3191747" y="121205"/>
                </a:cubicBezTo>
                <a:cubicBezTo>
                  <a:pt x="3186749" y="113390"/>
                  <a:pt x="3187377" y="109959"/>
                  <a:pt x="3193629" y="110913"/>
                </a:cubicBezTo>
                <a:cubicBezTo>
                  <a:pt x="3199881" y="111866"/>
                  <a:pt x="3205725" y="112737"/>
                  <a:pt x="3211160" y="113526"/>
                </a:cubicBezTo>
                <a:cubicBezTo>
                  <a:pt x="3233230" y="92862"/>
                  <a:pt x="3248434" y="78052"/>
                  <a:pt x="3256773" y="69096"/>
                </a:cubicBezTo>
                <a:cubicBezTo>
                  <a:pt x="3265111" y="60141"/>
                  <a:pt x="3260630" y="57237"/>
                  <a:pt x="3243329" y="60385"/>
                </a:cubicBezTo>
                <a:cubicBezTo>
                  <a:pt x="3226027" y="63532"/>
                  <a:pt x="3206453" y="67325"/>
                  <a:pt x="3184606" y="71764"/>
                </a:cubicBezTo>
                <a:cubicBezTo>
                  <a:pt x="3162758" y="76202"/>
                  <a:pt x="3148479" y="79801"/>
                  <a:pt x="3141768" y="82562"/>
                </a:cubicBezTo>
                <a:cubicBezTo>
                  <a:pt x="3135057" y="85322"/>
                  <a:pt x="3127926" y="85254"/>
                  <a:pt x="3120376" y="82358"/>
                </a:cubicBezTo>
                <a:cubicBezTo>
                  <a:pt x="3112826" y="79461"/>
                  <a:pt x="3106287" y="74259"/>
                  <a:pt x="3100759" y="66752"/>
                </a:cubicBezTo>
                <a:cubicBezTo>
                  <a:pt x="3095231" y="59245"/>
                  <a:pt x="3098277" y="55950"/>
                  <a:pt x="3109901" y="56868"/>
                </a:cubicBezTo>
                <a:cubicBezTo>
                  <a:pt x="3121523" y="57786"/>
                  <a:pt x="3138918" y="57130"/>
                  <a:pt x="3162085" y="54900"/>
                </a:cubicBezTo>
                <a:cubicBezTo>
                  <a:pt x="3185251" y="52670"/>
                  <a:pt x="3207052" y="49780"/>
                  <a:pt x="3227486" y="46231"/>
                </a:cubicBezTo>
                <a:cubicBezTo>
                  <a:pt x="3247921" y="42682"/>
                  <a:pt x="3261634" y="38839"/>
                  <a:pt x="3268625" y="34701"/>
                </a:cubicBezTo>
                <a:cubicBezTo>
                  <a:pt x="3272121" y="32633"/>
                  <a:pt x="3275888" y="31928"/>
                  <a:pt x="3279929" y="32585"/>
                </a:cubicBezTo>
                <a:close/>
                <a:moveTo>
                  <a:pt x="4403708" y="27350"/>
                </a:moveTo>
                <a:cubicBezTo>
                  <a:pt x="4405571" y="27381"/>
                  <a:pt x="4407857" y="27874"/>
                  <a:pt x="4410565" y="28829"/>
                </a:cubicBezTo>
                <a:cubicBezTo>
                  <a:pt x="4421399" y="32651"/>
                  <a:pt x="4429301" y="37182"/>
                  <a:pt x="4434270" y="42424"/>
                </a:cubicBezTo>
                <a:cubicBezTo>
                  <a:pt x="4439238" y="47665"/>
                  <a:pt x="4440095" y="52799"/>
                  <a:pt x="4436840" y="57825"/>
                </a:cubicBezTo>
                <a:cubicBezTo>
                  <a:pt x="4433585" y="62851"/>
                  <a:pt x="4429917" y="74209"/>
                  <a:pt x="4425838" y="91897"/>
                </a:cubicBezTo>
                <a:cubicBezTo>
                  <a:pt x="4421758" y="109586"/>
                  <a:pt x="4417603" y="125350"/>
                  <a:pt x="4413372" y="139188"/>
                </a:cubicBezTo>
                <a:cubicBezTo>
                  <a:pt x="4423511" y="138356"/>
                  <a:pt x="4433979" y="136786"/>
                  <a:pt x="4444777" y="134477"/>
                </a:cubicBezTo>
                <a:cubicBezTo>
                  <a:pt x="4447129" y="126977"/>
                  <a:pt x="4447405" y="119363"/>
                  <a:pt x="4445605" y="111633"/>
                </a:cubicBezTo>
                <a:cubicBezTo>
                  <a:pt x="4443806" y="103904"/>
                  <a:pt x="4449230" y="103527"/>
                  <a:pt x="4461878" y="110504"/>
                </a:cubicBezTo>
                <a:cubicBezTo>
                  <a:pt x="4474526" y="117480"/>
                  <a:pt x="4479692" y="124012"/>
                  <a:pt x="4477376" y="130100"/>
                </a:cubicBezTo>
                <a:cubicBezTo>
                  <a:pt x="4475060" y="136187"/>
                  <a:pt x="4472780" y="144182"/>
                  <a:pt x="4470536" y="154084"/>
                </a:cubicBezTo>
                <a:cubicBezTo>
                  <a:pt x="4468292" y="163986"/>
                  <a:pt x="4464674" y="175737"/>
                  <a:pt x="4459684" y="189339"/>
                </a:cubicBezTo>
                <a:cubicBezTo>
                  <a:pt x="4454694" y="202941"/>
                  <a:pt x="4449151" y="214919"/>
                  <a:pt x="4443057" y="225272"/>
                </a:cubicBezTo>
                <a:cubicBezTo>
                  <a:pt x="4457225" y="235525"/>
                  <a:pt x="4465943" y="245180"/>
                  <a:pt x="4469213" y="254236"/>
                </a:cubicBezTo>
                <a:cubicBezTo>
                  <a:pt x="4472483" y="263292"/>
                  <a:pt x="4471952" y="272276"/>
                  <a:pt x="4467621" y="281188"/>
                </a:cubicBezTo>
                <a:cubicBezTo>
                  <a:pt x="4463290" y="290101"/>
                  <a:pt x="4457092" y="288441"/>
                  <a:pt x="4449026" y="276209"/>
                </a:cubicBezTo>
                <a:cubicBezTo>
                  <a:pt x="4440959" y="263976"/>
                  <a:pt x="4433771" y="252999"/>
                  <a:pt x="4427462" y="243276"/>
                </a:cubicBezTo>
                <a:cubicBezTo>
                  <a:pt x="4412203" y="258262"/>
                  <a:pt x="4397885" y="268522"/>
                  <a:pt x="4384505" y="274058"/>
                </a:cubicBezTo>
                <a:cubicBezTo>
                  <a:pt x="4371126" y="279593"/>
                  <a:pt x="4358166" y="282819"/>
                  <a:pt x="4345626" y="283737"/>
                </a:cubicBezTo>
                <a:cubicBezTo>
                  <a:pt x="4333085" y="284655"/>
                  <a:pt x="4331630" y="282249"/>
                  <a:pt x="4341259" y="276520"/>
                </a:cubicBezTo>
                <a:cubicBezTo>
                  <a:pt x="4350888" y="270792"/>
                  <a:pt x="4362289" y="263976"/>
                  <a:pt x="4375460" y="256075"/>
                </a:cubicBezTo>
                <a:cubicBezTo>
                  <a:pt x="4388632" y="248173"/>
                  <a:pt x="4401212" y="238652"/>
                  <a:pt x="4413200" y="227509"/>
                </a:cubicBezTo>
                <a:cubicBezTo>
                  <a:pt x="4399749" y="214919"/>
                  <a:pt x="4390765" y="207049"/>
                  <a:pt x="4386248" y="203902"/>
                </a:cubicBezTo>
                <a:cubicBezTo>
                  <a:pt x="4381731" y="200754"/>
                  <a:pt x="4380372" y="195674"/>
                  <a:pt x="4382172" y="188662"/>
                </a:cubicBezTo>
                <a:cubicBezTo>
                  <a:pt x="4383971" y="181649"/>
                  <a:pt x="4386219" y="173310"/>
                  <a:pt x="4388915" y="163645"/>
                </a:cubicBezTo>
                <a:cubicBezTo>
                  <a:pt x="4362931" y="169811"/>
                  <a:pt x="4345970" y="174726"/>
                  <a:pt x="4338032" y="178390"/>
                </a:cubicBezTo>
                <a:cubicBezTo>
                  <a:pt x="4330095" y="182054"/>
                  <a:pt x="4321294" y="178459"/>
                  <a:pt x="4311628" y="167603"/>
                </a:cubicBezTo>
                <a:cubicBezTo>
                  <a:pt x="4301963" y="156747"/>
                  <a:pt x="4303157" y="151771"/>
                  <a:pt x="4315210" y="152675"/>
                </a:cubicBezTo>
                <a:cubicBezTo>
                  <a:pt x="4327263" y="153578"/>
                  <a:pt x="4352807" y="151090"/>
                  <a:pt x="4391840" y="145211"/>
                </a:cubicBezTo>
                <a:cubicBezTo>
                  <a:pt x="4395354" y="117907"/>
                  <a:pt x="4397992" y="96217"/>
                  <a:pt x="4399756" y="80142"/>
                </a:cubicBezTo>
                <a:cubicBezTo>
                  <a:pt x="4401520" y="64067"/>
                  <a:pt x="4401054" y="50540"/>
                  <a:pt x="4398358" y="39563"/>
                </a:cubicBezTo>
                <a:cubicBezTo>
                  <a:pt x="4396336" y="31330"/>
                  <a:pt x="4398119" y="27259"/>
                  <a:pt x="4403708" y="27350"/>
                </a:cubicBezTo>
                <a:close/>
                <a:moveTo>
                  <a:pt x="3667960" y="27350"/>
                </a:moveTo>
                <a:cubicBezTo>
                  <a:pt x="3671902" y="27469"/>
                  <a:pt x="3678154" y="29457"/>
                  <a:pt x="3686715" y="33314"/>
                </a:cubicBezTo>
                <a:cubicBezTo>
                  <a:pt x="3698502" y="42019"/>
                  <a:pt x="3701084" y="49486"/>
                  <a:pt x="3694458" y="55717"/>
                </a:cubicBezTo>
                <a:cubicBezTo>
                  <a:pt x="3687833" y="61948"/>
                  <a:pt x="3679896" y="72004"/>
                  <a:pt x="3670647" y="85885"/>
                </a:cubicBezTo>
                <a:cubicBezTo>
                  <a:pt x="3677774" y="89083"/>
                  <a:pt x="3681574" y="97659"/>
                  <a:pt x="3682047" y="111612"/>
                </a:cubicBezTo>
                <a:cubicBezTo>
                  <a:pt x="3682520" y="125565"/>
                  <a:pt x="3682205" y="140647"/>
                  <a:pt x="3681101" y="156859"/>
                </a:cubicBezTo>
                <a:cubicBezTo>
                  <a:pt x="3679996" y="173070"/>
                  <a:pt x="3674802" y="177050"/>
                  <a:pt x="3665516" y="168797"/>
                </a:cubicBezTo>
                <a:cubicBezTo>
                  <a:pt x="3656231" y="160544"/>
                  <a:pt x="3652944" y="153263"/>
                  <a:pt x="3655654" y="146953"/>
                </a:cubicBezTo>
                <a:cubicBezTo>
                  <a:pt x="3658364" y="140643"/>
                  <a:pt x="3659938" y="130824"/>
                  <a:pt x="3660375" y="117495"/>
                </a:cubicBezTo>
                <a:cubicBezTo>
                  <a:pt x="3660813" y="104165"/>
                  <a:pt x="3661376" y="97824"/>
                  <a:pt x="3662064" y="98469"/>
                </a:cubicBezTo>
                <a:cubicBezTo>
                  <a:pt x="3647953" y="116968"/>
                  <a:pt x="3631656" y="131778"/>
                  <a:pt x="3613171" y="142898"/>
                </a:cubicBezTo>
                <a:cubicBezTo>
                  <a:pt x="3594686" y="154019"/>
                  <a:pt x="3592037" y="152395"/>
                  <a:pt x="3605223" y="138026"/>
                </a:cubicBezTo>
                <a:cubicBezTo>
                  <a:pt x="3618409" y="123657"/>
                  <a:pt x="3630354" y="107998"/>
                  <a:pt x="3641059" y="91048"/>
                </a:cubicBezTo>
                <a:cubicBezTo>
                  <a:pt x="3651764" y="74098"/>
                  <a:pt x="3658446" y="61930"/>
                  <a:pt x="3661107" y="54545"/>
                </a:cubicBezTo>
                <a:cubicBezTo>
                  <a:pt x="3663767" y="47160"/>
                  <a:pt x="3664419" y="39846"/>
                  <a:pt x="3663064" y="32604"/>
                </a:cubicBezTo>
                <a:cubicBezTo>
                  <a:pt x="3662387" y="28983"/>
                  <a:pt x="3664019" y="27232"/>
                  <a:pt x="3667960" y="27350"/>
                </a:cubicBezTo>
                <a:close/>
                <a:moveTo>
                  <a:pt x="2058235" y="27350"/>
                </a:moveTo>
                <a:cubicBezTo>
                  <a:pt x="2062177" y="27469"/>
                  <a:pt x="2068429" y="29457"/>
                  <a:pt x="2076990" y="33314"/>
                </a:cubicBezTo>
                <a:cubicBezTo>
                  <a:pt x="2088777" y="42019"/>
                  <a:pt x="2091359" y="49486"/>
                  <a:pt x="2084733" y="55717"/>
                </a:cubicBezTo>
                <a:cubicBezTo>
                  <a:pt x="2078108" y="61948"/>
                  <a:pt x="2070171" y="72004"/>
                  <a:pt x="2060922" y="85885"/>
                </a:cubicBezTo>
                <a:cubicBezTo>
                  <a:pt x="2068049" y="89083"/>
                  <a:pt x="2071849" y="97659"/>
                  <a:pt x="2072322" y="111612"/>
                </a:cubicBezTo>
                <a:cubicBezTo>
                  <a:pt x="2072795" y="125565"/>
                  <a:pt x="2072480" y="140647"/>
                  <a:pt x="2071376" y="156859"/>
                </a:cubicBezTo>
                <a:cubicBezTo>
                  <a:pt x="2070271" y="173070"/>
                  <a:pt x="2065077" y="177050"/>
                  <a:pt x="2055791" y="168797"/>
                </a:cubicBezTo>
                <a:cubicBezTo>
                  <a:pt x="2046506" y="160544"/>
                  <a:pt x="2043219" y="153263"/>
                  <a:pt x="2045929" y="146953"/>
                </a:cubicBezTo>
                <a:cubicBezTo>
                  <a:pt x="2048639" y="140643"/>
                  <a:pt x="2050213" y="130824"/>
                  <a:pt x="2050650" y="117495"/>
                </a:cubicBezTo>
                <a:cubicBezTo>
                  <a:pt x="2051088" y="104165"/>
                  <a:pt x="2051651" y="97824"/>
                  <a:pt x="2052339" y="98469"/>
                </a:cubicBezTo>
                <a:cubicBezTo>
                  <a:pt x="2038228" y="116968"/>
                  <a:pt x="2021930" y="131778"/>
                  <a:pt x="2003446" y="142898"/>
                </a:cubicBezTo>
                <a:cubicBezTo>
                  <a:pt x="1984962" y="154019"/>
                  <a:pt x="1982312" y="152395"/>
                  <a:pt x="1995498" y="138026"/>
                </a:cubicBezTo>
                <a:cubicBezTo>
                  <a:pt x="2008684" y="123657"/>
                  <a:pt x="2020629" y="107998"/>
                  <a:pt x="2031334" y="91048"/>
                </a:cubicBezTo>
                <a:cubicBezTo>
                  <a:pt x="2042039" y="74098"/>
                  <a:pt x="2048722" y="61930"/>
                  <a:pt x="2051382" y="54545"/>
                </a:cubicBezTo>
                <a:cubicBezTo>
                  <a:pt x="2054042" y="47160"/>
                  <a:pt x="2054694" y="39846"/>
                  <a:pt x="2053339" y="32604"/>
                </a:cubicBezTo>
                <a:cubicBezTo>
                  <a:pt x="2052662" y="28983"/>
                  <a:pt x="2054294" y="27232"/>
                  <a:pt x="2058235" y="27350"/>
                </a:cubicBezTo>
                <a:close/>
                <a:moveTo>
                  <a:pt x="6310361" y="26912"/>
                </a:moveTo>
                <a:cubicBezTo>
                  <a:pt x="6314278" y="27172"/>
                  <a:pt x="6318583" y="28252"/>
                  <a:pt x="6323276" y="30152"/>
                </a:cubicBezTo>
                <a:cubicBezTo>
                  <a:pt x="6332661" y="33952"/>
                  <a:pt x="6340548" y="38814"/>
                  <a:pt x="6346937" y="44736"/>
                </a:cubicBezTo>
                <a:cubicBezTo>
                  <a:pt x="6353326" y="50659"/>
                  <a:pt x="6353870" y="55771"/>
                  <a:pt x="6348572" y="60073"/>
                </a:cubicBezTo>
                <a:cubicBezTo>
                  <a:pt x="6343273" y="64375"/>
                  <a:pt x="6338236" y="70434"/>
                  <a:pt x="6333460" y="78249"/>
                </a:cubicBezTo>
                <a:cubicBezTo>
                  <a:pt x="6328685" y="86065"/>
                  <a:pt x="6320590" y="99326"/>
                  <a:pt x="6309175" y="118032"/>
                </a:cubicBezTo>
                <a:cubicBezTo>
                  <a:pt x="6297761" y="136739"/>
                  <a:pt x="6289630" y="140694"/>
                  <a:pt x="6284782" y="129895"/>
                </a:cubicBezTo>
                <a:cubicBezTo>
                  <a:pt x="6276250" y="131688"/>
                  <a:pt x="6267316" y="133667"/>
                  <a:pt x="6257980" y="135832"/>
                </a:cubicBezTo>
                <a:lnTo>
                  <a:pt x="6257980" y="160784"/>
                </a:lnTo>
                <a:cubicBezTo>
                  <a:pt x="6294907" y="156382"/>
                  <a:pt x="6319131" y="152582"/>
                  <a:pt x="6330654" y="149384"/>
                </a:cubicBezTo>
                <a:cubicBezTo>
                  <a:pt x="6342176" y="146186"/>
                  <a:pt x="6351841" y="147412"/>
                  <a:pt x="6359650" y="153062"/>
                </a:cubicBezTo>
                <a:cubicBezTo>
                  <a:pt x="6367458" y="158712"/>
                  <a:pt x="6370699" y="163434"/>
                  <a:pt x="6369372" y="167227"/>
                </a:cubicBezTo>
                <a:cubicBezTo>
                  <a:pt x="6368046" y="171020"/>
                  <a:pt x="6356713" y="173612"/>
                  <a:pt x="6335375" y="175003"/>
                </a:cubicBezTo>
                <a:cubicBezTo>
                  <a:pt x="6314036" y="176394"/>
                  <a:pt x="6288238" y="178767"/>
                  <a:pt x="6257980" y="182122"/>
                </a:cubicBezTo>
                <a:lnTo>
                  <a:pt x="6257980" y="187091"/>
                </a:lnTo>
                <a:cubicBezTo>
                  <a:pt x="6278043" y="206307"/>
                  <a:pt x="6296480" y="221662"/>
                  <a:pt x="6313294" y="233156"/>
                </a:cubicBezTo>
                <a:cubicBezTo>
                  <a:pt x="6330109" y="244649"/>
                  <a:pt x="6346420" y="253031"/>
                  <a:pt x="6362230" y="258301"/>
                </a:cubicBezTo>
                <a:cubicBezTo>
                  <a:pt x="6378041" y="263571"/>
                  <a:pt x="6390940" y="268264"/>
                  <a:pt x="6400928" y="272380"/>
                </a:cubicBezTo>
                <a:cubicBezTo>
                  <a:pt x="6410916" y="276495"/>
                  <a:pt x="6407499" y="280313"/>
                  <a:pt x="6390678" y="283834"/>
                </a:cubicBezTo>
                <a:cubicBezTo>
                  <a:pt x="6373856" y="287355"/>
                  <a:pt x="6360510" y="289348"/>
                  <a:pt x="6350636" y="289814"/>
                </a:cubicBezTo>
                <a:cubicBezTo>
                  <a:pt x="6340764" y="290280"/>
                  <a:pt x="6332030" y="286731"/>
                  <a:pt x="6324437" y="279166"/>
                </a:cubicBezTo>
                <a:cubicBezTo>
                  <a:pt x="6316844" y="271602"/>
                  <a:pt x="6308074" y="263073"/>
                  <a:pt x="6298130" y="253580"/>
                </a:cubicBezTo>
                <a:cubicBezTo>
                  <a:pt x="6288185" y="244087"/>
                  <a:pt x="6274802" y="228506"/>
                  <a:pt x="6257980" y="206838"/>
                </a:cubicBezTo>
                <a:lnTo>
                  <a:pt x="6257980" y="271541"/>
                </a:lnTo>
                <a:cubicBezTo>
                  <a:pt x="6257980" y="286340"/>
                  <a:pt x="6255665" y="300175"/>
                  <a:pt x="6251033" y="313045"/>
                </a:cubicBezTo>
                <a:cubicBezTo>
                  <a:pt x="6246401" y="325915"/>
                  <a:pt x="6240526" y="326844"/>
                  <a:pt x="6233406" y="315831"/>
                </a:cubicBezTo>
                <a:cubicBezTo>
                  <a:pt x="6226286" y="304817"/>
                  <a:pt x="6223852" y="293747"/>
                  <a:pt x="6226102" y="282619"/>
                </a:cubicBezTo>
                <a:cubicBezTo>
                  <a:pt x="6228354" y="271491"/>
                  <a:pt x="6229928" y="260291"/>
                  <a:pt x="6230824" y="249020"/>
                </a:cubicBezTo>
                <a:cubicBezTo>
                  <a:pt x="6231720" y="237748"/>
                  <a:pt x="6232168" y="221436"/>
                  <a:pt x="6232168" y="200084"/>
                </a:cubicBezTo>
                <a:cubicBezTo>
                  <a:pt x="6213570" y="227115"/>
                  <a:pt x="6198318" y="246123"/>
                  <a:pt x="6186416" y="257107"/>
                </a:cubicBezTo>
                <a:cubicBezTo>
                  <a:pt x="6174514" y="268092"/>
                  <a:pt x="6161442" y="277488"/>
                  <a:pt x="6147202" y="285297"/>
                </a:cubicBezTo>
                <a:cubicBezTo>
                  <a:pt x="6132962" y="293105"/>
                  <a:pt x="6120846" y="298178"/>
                  <a:pt x="6110850" y="300515"/>
                </a:cubicBezTo>
                <a:cubicBezTo>
                  <a:pt x="6100856" y="302853"/>
                  <a:pt x="6102562" y="298984"/>
                  <a:pt x="6115970" y="288910"/>
                </a:cubicBezTo>
                <a:cubicBezTo>
                  <a:pt x="6129378" y="278836"/>
                  <a:pt x="6146766" y="263779"/>
                  <a:pt x="6168132" y="243739"/>
                </a:cubicBezTo>
                <a:cubicBezTo>
                  <a:pt x="6189500" y="223698"/>
                  <a:pt x="6206800" y="204644"/>
                  <a:pt x="6220036" y="186575"/>
                </a:cubicBezTo>
                <a:cubicBezTo>
                  <a:pt x="6193120" y="192756"/>
                  <a:pt x="6174804" y="197226"/>
                  <a:pt x="6165088" y="199987"/>
                </a:cubicBezTo>
                <a:cubicBezTo>
                  <a:pt x="6155373" y="202747"/>
                  <a:pt x="6145453" y="199833"/>
                  <a:pt x="6135329" y="191243"/>
                </a:cubicBezTo>
                <a:cubicBezTo>
                  <a:pt x="6125205" y="182653"/>
                  <a:pt x="6126022" y="178358"/>
                  <a:pt x="6137781" y="178358"/>
                </a:cubicBezTo>
                <a:cubicBezTo>
                  <a:pt x="6146544" y="178358"/>
                  <a:pt x="6158624" y="177258"/>
                  <a:pt x="6174026" y="175056"/>
                </a:cubicBezTo>
                <a:cubicBezTo>
                  <a:pt x="6189428" y="172855"/>
                  <a:pt x="6208808" y="169668"/>
                  <a:pt x="6232168" y="165495"/>
                </a:cubicBezTo>
                <a:lnTo>
                  <a:pt x="6232168" y="139338"/>
                </a:lnTo>
                <a:cubicBezTo>
                  <a:pt x="6228124" y="140228"/>
                  <a:pt x="6220510" y="141869"/>
                  <a:pt x="6209324" y="144264"/>
                </a:cubicBezTo>
                <a:cubicBezTo>
                  <a:pt x="6201580" y="154475"/>
                  <a:pt x="6195440" y="154320"/>
                  <a:pt x="6190901" y="143802"/>
                </a:cubicBezTo>
                <a:cubicBezTo>
                  <a:pt x="6186362" y="133283"/>
                  <a:pt x="6182261" y="122299"/>
                  <a:pt x="6178597" y="110848"/>
                </a:cubicBezTo>
                <a:cubicBezTo>
                  <a:pt x="6174934" y="99397"/>
                  <a:pt x="6171148" y="89538"/>
                  <a:pt x="6167240" y="81271"/>
                </a:cubicBezTo>
                <a:cubicBezTo>
                  <a:pt x="6163332" y="73004"/>
                  <a:pt x="6158779" y="65483"/>
                  <a:pt x="6153580" y="58707"/>
                </a:cubicBezTo>
                <a:cubicBezTo>
                  <a:pt x="6148382" y="51931"/>
                  <a:pt x="6149178" y="47676"/>
                  <a:pt x="6155968" y="45941"/>
                </a:cubicBezTo>
                <a:cubicBezTo>
                  <a:pt x="6162758" y="44205"/>
                  <a:pt x="6169315" y="44015"/>
                  <a:pt x="6175639" y="45371"/>
                </a:cubicBezTo>
                <a:cubicBezTo>
                  <a:pt x="6181963" y="46726"/>
                  <a:pt x="6195346" y="46063"/>
                  <a:pt x="6215788" y="43381"/>
                </a:cubicBezTo>
                <a:cubicBezTo>
                  <a:pt x="6236230" y="40699"/>
                  <a:pt x="6253768" y="38254"/>
                  <a:pt x="6268402" y="36046"/>
                </a:cubicBezTo>
                <a:cubicBezTo>
                  <a:pt x="6283036" y="33837"/>
                  <a:pt x="6293494" y="31353"/>
                  <a:pt x="6299775" y="28593"/>
                </a:cubicBezTo>
                <a:cubicBezTo>
                  <a:pt x="6302916" y="27212"/>
                  <a:pt x="6306444" y="26652"/>
                  <a:pt x="6310361" y="26912"/>
                </a:cubicBezTo>
                <a:close/>
                <a:moveTo>
                  <a:pt x="4881611" y="26912"/>
                </a:moveTo>
                <a:cubicBezTo>
                  <a:pt x="4885528" y="27172"/>
                  <a:pt x="4889833" y="28252"/>
                  <a:pt x="4894526" y="30152"/>
                </a:cubicBezTo>
                <a:cubicBezTo>
                  <a:pt x="4903911" y="33952"/>
                  <a:pt x="4911799" y="38814"/>
                  <a:pt x="4918187" y="44736"/>
                </a:cubicBezTo>
                <a:cubicBezTo>
                  <a:pt x="4924576" y="50659"/>
                  <a:pt x="4925120" y="55771"/>
                  <a:pt x="4919822" y="60073"/>
                </a:cubicBezTo>
                <a:cubicBezTo>
                  <a:pt x="4914523" y="64375"/>
                  <a:pt x="4909486" y="70434"/>
                  <a:pt x="4904711" y="78249"/>
                </a:cubicBezTo>
                <a:cubicBezTo>
                  <a:pt x="4899935" y="86065"/>
                  <a:pt x="4891840" y="99326"/>
                  <a:pt x="4880425" y="118032"/>
                </a:cubicBezTo>
                <a:cubicBezTo>
                  <a:pt x="4869011" y="136739"/>
                  <a:pt x="4860880" y="140694"/>
                  <a:pt x="4856033" y="129895"/>
                </a:cubicBezTo>
                <a:cubicBezTo>
                  <a:pt x="4847501" y="131688"/>
                  <a:pt x="4838566" y="133667"/>
                  <a:pt x="4829231" y="135832"/>
                </a:cubicBezTo>
                <a:lnTo>
                  <a:pt x="4829231" y="160784"/>
                </a:lnTo>
                <a:cubicBezTo>
                  <a:pt x="4866157" y="156382"/>
                  <a:pt x="4890381" y="152582"/>
                  <a:pt x="4901904" y="149384"/>
                </a:cubicBezTo>
                <a:cubicBezTo>
                  <a:pt x="4913426" y="146186"/>
                  <a:pt x="4923091" y="147412"/>
                  <a:pt x="4930900" y="153062"/>
                </a:cubicBezTo>
                <a:cubicBezTo>
                  <a:pt x="4938708" y="158712"/>
                  <a:pt x="4941949" y="163434"/>
                  <a:pt x="4940622" y="167227"/>
                </a:cubicBezTo>
                <a:cubicBezTo>
                  <a:pt x="4939296" y="171020"/>
                  <a:pt x="4927963" y="173612"/>
                  <a:pt x="4906625" y="175003"/>
                </a:cubicBezTo>
                <a:cubicBezTo>
                  <a:pt x="4885287" y="176394"/>
                  <a:pt x="4859489" y="178767"/>
                  <a:pt x="4829231" y="182122"/>
                </a:cubicBezTo>
                <a:lnTo>
                  <a:pt x="4829231" y="187091"/>
                </a:lnTo>
                <a:cubicBezTo>
                  <a:pt x="4849293" y="206307"/>
                  <a:pt x="4867731" y="221662"/>
                  <a:pt x="4884545" y="233156"/>
                </a:cubicBezTo>
                <a:cubicBezTo>
                  <a:pt x="4901359" y="244649"/>
                  <a:pt x="4917671" y="253031"/>
                  <a:pt x="4933481" y="258301"/>
                </a:cubicBezTo>
                <a:cubicBezTo>
                  <a:pt x="4949291" y="263571"/>
                  <a:pt x="4962190" y="268264"/>
                  <a:pt x="4972178" y="272380"/>
                </a:cubicBezTo>
                <a:cubicBezTo>
                  <a:pt x="4982166" y="276495"/>
                  <a:pt x="4978749" y="280313"/>
                  <a:pt x="4961928" y="283834"/>
                </a:cubicBezTo>
                <a:cubicBezTo>
                  <a:pt x="4945107" y="287355"/>
                  <a:pt x="4931760" y="289348"/>
                  <a:pt x="4921887" y="289814"/>
                </a:cubicBezTo>
                <a:cubicBezTo>
                  <a:pt x="4912014" y="290280"/>
                  <a:pt x="4903280" y="286731"/>
                  <a:pt x="4895687" y="279166"/>
                </a:cubicBezTo>
                <a:cubicBezTo>
                  <a:pt x="4888094" y="271602"/>
                  <a:pt x="4879325" y="263073"/>
                  <a:pt x="4869380" y="253580"/>
                </a:cubicBezTo>
                <a:cubicBezTo>
                  <a:pt x="4859435" y="244087"/>
                  <a:pt x="4846052" y="228506"/>
                  <a:pt x="4829231" y="206838"/>
                </a:cubicBezTo>
                <a:lnTo>
                  <a:pt x="4829231" y="271541"/>
                </a:lnTo>
                <a:cubicBezTo>
                  <a:pt x="4829231" y="286340"/>
                  <a:pt x="4826915" y="300175"/>
                  <a:pt x="4822283" y="313045"/>
                </a:cubicBezTo>
                <a:cubicBezTo>
                  <a:pt x="4817651" y="325915"/>
                  <a:pt x="4811776" y="326844"/>
                  <a:pt x="4804656" y="315831"/>
                </a:cubicBezTo>
                <a:cubicBezTo>
                  <a:pt x="4797536" y="304817"/>
                  <a:pt x="4795102" y="293747"/>
                  <a:pt x="4797353" y="282619"/>
                </a:cubicBezTo>
                <a:cubicBezTo>
                  <a:pt x="4799604" y="271491"/>
                  <a:pt x="4801178" y="260291"/>
                  <a:pt x="4802074" y="249020"/>
                </a:cubicBezTo>
                <a:cubicBezTo>
                  <a:pt x="4802971" y="237748"/>
                  <a:pt x="4803419" y="221436"/>
                  <a:pt x="4803419" y="200084"/>
                </a:cubicBezTo>
                <a:cubicBezTo>
                  <a:pt x="4784820" y="227115"/>
                  <a:pt x="4769569" y="246123"/>
                  <a:pt x="4757666" y="257107"/>
                </a:cubicBezTo>
                <a:cubicBezTo>
                  <a:pt x="4745764" y="268092"/>
                  <a:pt x="4732693" y="277488"/>
                  <a:pt x="4718453" y="285297"/>
                </a:cubicBezTo>
                <a:cubicBezTo>
                  <a:pt x="4704213" y="293105"/>
                  <a:pt x="4692096" y="298178"/>
                  <a:pt x="4682101" y="300515"/>
                </a:cubicBezTo>
                <a:cubicBezTo>
                  <a:pt x="4672106" y="302853"/>
                  <a:pt x="4673812" y="298984"/>
                  <a:pt x="4687220" y="288910"/>
                </a:cubicBezTo>
                <a:cubicBezTo>
                  <a:pt x="4700628" y="278836"/>
                  <a:pt x="4718016" y="263779"/>
                  <a:pt x="4739383" y="243739"/>
                </a:cubicBezTo>
                <a:cubicBezTo>
                  <a:pt x="4760750" y="223698"/>
                  <a:pt x="4778051" y="204644"/>
                  <a:pt x="4791287" y="186575"/>
                </a:cubicBezTo>
                <a:cubicBezTo>
                  <a:pt x="4764370" y="192756"/>
                  <a:pt x="4746054" y="197226"/>
                  <a:pt x="4736339" y="199987"/>
                </a:cubicBezTo>
                <a:cubicBezTo>
                  <a:pt x="4726624" y="202747"/>
                  <a:pt x="4716703" y="199833"/>
                  <a:pt x="4706579" y="191243"/>
                </a:cubicBezTo>
                <a:cubicBezTo>
                  <a:pt x="4696455" y="182653"/>
                  <a:pt x="4697273" y="178358"/>
                  <a:pt x="4709032" y="178358"/>
                </a:cubicBezTo>
                <a:cubicBezTo>
                  <a:pt x="4717794" y="178358"/>
                  <a:pt x="4729875" y="177258"/>
                  <a:pt x="4745276" y="175056"/>
                </a:cubicBezTo>
                <a:cubicBezTo>
                  <a:pt x="4760678" y="172855"/>
                  <a:pt x="4780058" y="169668"/>
                  <a:pt x="4803419" y="165495"/>
                </a:cubicBezTo>
                <a:lnTo>
                  <a:pt x="4803419" y="139338"/>
                </a:lnTo>
                <a:cubicBezTo>
                  <a:pt x="4799375" y="140228"/>
                  <a:pt x="4791760" y="141869"/>
                  <a:pt x="4780575" y="144264"/>
                </a:cubicBezTo>
                <a:cubicBezTo>
                  <a:pt x="4772831" y="154475"/>
                  <a:pt x="4766690" y="154320"/>
                  <a:pt x="4762151" y="143802"/>
                </a:cubicBezTo>
                <a:cubicBezTo>
                  <a:pt x="4757613" y="133283"/>
                  <a:pt x="4753511" y="122299"/>
                  <a:pt x="4749847" y="110848"/>
                </a:cubicBezTo>
                <a:cubicBezTo>
                  <a:pt x="4746183" y="99397"/>
                  <a:pt x="4742398" y="89538"/>
                  <a:pt x="4738490" y="81271"/>
                </a:cubicBezTo>
                <a:cubicBezTo>
                  <a:pt x="4734582" y="73004"/>
                  <a:pt x="4730029" y="65483"/>
                  <a:pt x="4724831" y="58707"/>
                </a:cubicBezTo>
                <a:cubicBezTo>
                  <a:pt x="4719633" y="51931"/>
                  <a:pt x="4720429" y="47676"/>
                  <a:pt x="4727219" y="45941"/>
                </a:cubicBezTo>
                <a:cubicBezTo>
                  <a:pt x="4734009" y="44205"/>
                  <a:pt x="4740566" y="44015"/>
                  <a:pt x="4746890" y="45371"/>
                </a:cubicBezTo>
                <a:cubicBezTo>
                  <a:pt x="4753214" y="46726"/>
                  <a:pt x="4766597" y="46063"/>
                  <a:pt x="4787039" y="43381"/>
                </a:cubicBezTo>
                <a:cubicBezTo>
                  <a:pt x="4807481" y="40699"/>
                  <a:pt x="4825019" y="38254"/>
                  <a:pt x="4839653" y="36046"/>
                </a:cubicBezTo>
                <a:cubicBezTo>
                  <a:pt x="4854287" y="33837"/>
                  <a:pt x="4864744" y="31353"/>
                  <a:pt x="4871025" y="28593"/>
                </a:cubicBezTo>
                <a:cubicBezTo>
                  <a:pt x="4874166" y="27212"/>
                  <a:pt x="4877695" y="26652"/>
                  <a:pt x="4881611" y="26912"/>
                </a:cubicBezTo>
                <a:close/>
                <a:moveTo>
                  <a:pt x="1128761" y="26912"/>
                </a:moveTo>
                <a:cubicBezTo>
                  <a:pt x="1132678" y="27172"/>
                  <a:pt x="1136983" y="28252"/>
                  <a:pt x="1141676" y="30152"/>
                </a:cubicBezTo>
                <a:cubicBezTo>
                  <a:pt x="1151062" y="33952"/>
                  <a:pt x="1158949" y="38814"/>
                  <a:pt x="1165338" y="44736"/>
                </a:cubicBezTo>
                <a:cubicBezTo>
                  <a:pt x="1171726" y="50659"/>
                  <a:pt x="1172271" y="55771"/>
                  <a:pt x="1166972" y="60073"/>
                </a:cubicBezTo>
                <a:cubicBezTo>
                  <a:pt x="1161673" y="64375"/>
                  <a:pt x="1156636" y="70434"/>
                  <a:pt x="1151861" y="78249"/>
                </a:cubicBezTo>
                <a:cubicBezTo>
                  <a:pt x="1147086" y="86065"/>
                  <a:pt x="1138991" y="99326"/>
                  <a:pt x="1127576" y="118032"/>
                </a:cubicBezTo>
                <a:cubicBezTo>
                  <a:pt x="1116161" y="136739"/>
                  <a:pt x="1108031" y="140694"/>
                  <a:pt x="1103183" y="129895"/>
                </a:cubicBezTo>
                <a:cubicBezTo>
                  <a:pt x="1094651" y="131688"/>
                  <a:pt x="1085717" y="133667"/>
                  <a:pt x="1076381" y="135832"/>
                </a:cubicBezTo>
                <a:lnTo>
                  <a:pt x="1076381" y="160784"/>
                </a:lnTo>
                <a:cubicBezTo>
                  <a:pt x="1113307" y="156382"/>
                  <a:pt x="1137532" y="152582"/>
                  <a:pt x="1149054" y="149384"/>
                </a:cubicBezTo>
                <a:cubicBezTo>
                  <a:pt x="1160576" y="146186"/>
                  <a:pt x="1170242" y="147412"/>
                  <a:pt x="1178050" y="153062"/>
                </a:cubicBezTo>
                <a:cubicBezTo>
                  <a:pt x="1185858" y="158712"/>
                  <a:pt x="1189099" y="163434"/>
                  <a:pt x="1187772" y="167227"/>
                </a:cubicBezTo>
                <a:cubicBezTo>
                  <a:pt x="1186446" y="171020"/>
                  <a:pt x="1175113" y="173612"/>
                  <a:pt x="1153775" y="175003"/>
                </a:cubicBezTo>
                <a:cubicBezTo>
                  <a:pt x="1132437" y="176394"/>
                  <a:pt x="1106639" y="178767"/>
                  <a:pt x="1076381" y="182122"/>
                </a:cubicBezTo>
                <a:lnTo>
                  <a:pt x="1076381" y="187091"/>
                </a:lnTo>
                <a:cubicBezTo>
                  <a:pt x="1096443" y="206307"/>
                  <a:pt x="1114881" y="221662"/>
                  <a:pt x="1131695" y="233156"/>
                </a:cubicBezTo>
                <a:cubicBezTo>
                  <a:pt x="1148509" y="244649"/>
                  <a:pt x="1164821" y="253031"/>
                  <a:pt x="1180631" y="258301"/>
                </a:cubicBezTo>
                <a:cubicBezTo>
                  <a:pt x="1196441" y="263571"/>
                  <a:pt x="1209340" y="268264"/>
                  <a:pt x="1219328" y="272380"/>
                </a:cubicBezTo>
                <a:cubicBezTo>
                  <a:pt x="1229316" y="276495"/>
                  <a:pt x="1225899" y="280313"/>
                  <a:pt x="1209079" y="283834"/>
                </a:cubicBezTo>
                <a:cubicBezTo>
                  <a:pt x="1192257" y="287355"/>
                  <a:pt x="1178910" y="289348"/>
                  <a:pt x="1169037" y="289814"/>
                </a:cubicBezTo>
                <a:cubicBezTo>
                  <a:pt x="1159164" y="290280"/>
                  <a:pt x="1150430" y="286731"/>
                  <a:pt x="1142838" y="279166"/>
                </a:cubicBezTo>
                <a:cubicBezTo>
                  <a:pt x="1135245" y="271602"/>
                  <a:pt x="1126475" y="263073"/>
                  <a:pt x="1116531" y="253580"/>
                </a:cubicBezTo>
                <a:cubicBezTo>
                  <a:pt x="1106585" y="244087"/>
                  <a:pt x="1093203" y="228506"/>
                  <a:pt x="1076381" y="206838"/>
                </a:cubicBezTo>
                <a:lnTo>
                  <a:pt x="1076381" y="271541"/>
                </a:lnTo>
                <a:cubicBezTo>
                  <a:pt x="1076381" y="286340"/>
                  <a:pt x="1074065" y="300175"/>
                  <a:pt x="1069433" y="313045"/>
                </a:cubicBezTo>
                <a:cubicBezTo>
                  <a:pt x="1064801" y="325915"/>
                  <a:pt x="1058926" y="326844"/>
                  <a:pt x="1051806" y="315831"/>
                </a:cubicBezTo>
                <a:cubicBezTo>
                  <a:pt x="1044686" y="304817"/>
                  <a:pt x="1042252" y="293747"/>
                  <a:pt x="1044503" y="282619"/>
                </a:cubicBezTo>
                <a:cubicBezTo>
                  <a:pt x="1046754" y="271491"/>
                  <a:pt x="1048328" y="260291"/>
                  <a:pt x="1049224" y="249020"/>
                </a:cubicBezTo>
                <a:cubicBezTo>
                  <a:pt x="1050121" y="237748"/>
                  <a:pt x="1050569" y="221436"/>
                  <a:pt x="1050569" y="200084"/>
                </a:cubicBezTo>
                <a:cubicBezTo>
                  <a:pt x="1031970" y="227115"/>
                  <a:pt x="1016719" y="246123"/>
                  <a:pt x="1004816" y="257107"/>
                </a:cubicBezTo>
                <a:cubicBezTo>
                  <a:pt x="992914" y="268092"/>
                  <a:pt x="979843" y="277488"/>
                  <a:pt x="965603" y="285297"/>
                </a:cubicBezTo>
                <a:cubicBezTo>
                  <a:pt x="951363" y="293105"/>
                  <a:pt x="939246" y="298178"/>
                  <a:pt x="929250" y="300515"/>
                </a:cubicBezTo>
                <a:cubicBezTo>
                  <a:pt x="919255" y="302853"/>
                  <a:pt x="920962" y="298984"/>
                  <a:pt x="934370" y="288910"/>
                </a:cubicBezTo>
                <a:cubicBezTo>
                  <a:pt x="947778" y="278836"/>
                  <a:pt x="965166" y="263779"/>
                  <a:pt x="986533" y="243739"/>
                </a:cubicBezTo>
                <a:cubicBezTo>
                  <a:pt x="1007899" y="223698"/>
                  <a:pt x="1025201" y="204644"/>
                  <a:pt x="1038437" y="186575"/>
                </a:cubicBezTo>
                <a:cubicBezTo>
                  <a:pt x="1011520" y="192756"/>
                  <a:pt x="993204" y="197226"/>
                  <a:pt x="983489" y="199987"/>
                </a:cubicBezTo>
                <a:cubicBezTo>
                  <a:pt x="973773" y="202747"/>
                  <a:pt x="963854" y="199833"/>
                  <a:pt x="953729" y="191243"/>
                </a:cubicBezTo>
                <a:cubicBezTo>
                  <a:pt x="943605" y="182653"/>
                  <a:pt x="944423" y="178358"/>
                  <a:pt x="956181" y="178358"/>
                </a:cubicBezTo>
                <a:cubicBezTo>
                  <a:pt x="964944" y="178358"/>
                  <a:pt x="977025" y="177258"/>
                  <a:pt x="992426" y="175056"/>
                </a:cubicBezTo>
                <a:cubicBezTo>
                  <a:pt x="1007828" y="172855"/>
                  <a:pt x="1027209" y="169668"/>
                  <a:pt x="1050569" y="165495"/>
                </a:cubicBezTo>
                <a:lnTo>
                  <a:pt x="1050569" y="139338"/>
                </a:lnTo>
                <a:cubicBezTo>
                  <a:pt x="1046525" y="140228"/>
                  <a:pt x="1038910" y="141869"/>
                  <a:pt x="1027725" y="144264"/>
                </a:cubicBezTo>
                <a:cubicBezTo>
                  <a:pt x="1019981" y="154475"/>
                  <a:pt x="1013840" y="154320"/>
                  <a:pt x="1009301" y="143802"/>
                </a:cubicBezTo>
                <a:cubicBezTo>
                  <a:pt x="1004763" y="133283"/>
                  <a:pt x="1000661" y="122299"/>
                  <a:pt x="996997" y="110848"/>
                </a:cubicBezTo>
                <a:cubicBezTo>
                  <a:pt x="993333" y="99397"/>
                  <a:pt x="989548" y="89538"/>
                  <a:pt x="985640" y="81271"/>
                </a:cubicBezTo>
                <a:cubicBezTo>
                  <a:pt x="981733" y="73004"/>
                  <a:pt x="977179" y="65483"/>
                  <a:pt x="971981" y="58707"/>
                </a:cubicBezTo>
                <a:cubicBezTo>
                  <a:pt x="966783" y="51931"/>
                  <a:pt x="967579" y="47676"/>
                  <a:pt x="974369" y="45941"/>
                </a:cubicBezTo>
                <a:cubicBezTo>
                  <a:pt x="981159" y="44205"/>
                  <a:pt x="987716" y="44015"/>
                  <a:pt x="994040" y="45371"/>
                </a:cubicBezTo>
                <a:cubicBezTo>
                  <a:pt x="1000364" y="46726"/>
                  <a:pt x="1013747" y="46063"/>
                  <a:pt x="1034189" y="43381"/>
                </a:cubicBezTo>
                <a:cubicBezTo>
                  <a:pt x="1054631" y="40699"/>
                  <a:pt x="1072169" y="38254"/>
                  <a:pt x="1086803" y="36046"/>
                </a:cubicBezTo>
                <a:cubicBezTo>
                  <a:pt x="1101437" y="33837"/>
                  <a:pt x="1111895" y="31353"/>
                  <a:pt x="1118176" y="28593"/>
                </a:cubicBezTo>
                <a:cubicBezTo>
                  <a:pt x="1121316" y="27212"/>
                  <a:pt x="1124845" y="26652"/>
                  <a:pt x="1128761" y="26912"/>
                </a:cubicBezTo>
                <a:close/>
                <a:moveTo>
                  <a:pt x="6549032" y="17031"/>
                </a:moveTo>
                <a:cubicBezTo>
                  <a:pt x="6552259" y="15683"/>
                  <a:pt x="6559935" y="17292"/>
                  <a:pt x="6572060" y="21860"/>
                </a:cubicBezTo>
                <a:cubicBezTo>
                  <a:pt x="6584184" y="26427"/>
                  <a:pt x="6588669" y="32009"/>
                  <a:pt x="6585514" y="38606"/>
                </a:cubicBezTo>
                <a:cubicBezTo>
                  <a:pt x="6582360" y="45202"/>
                  <a:pt x="6580782" y="57155"/>
                  <a:pt x="6580782" y="74463"/>
                </a:cubicBezTo>
                <a:cubicBezTo>
                  <a:pt x="6580782" y="92303"/>
                  <a:pt x="6581001" y="105359"/>
                  <a:pt x="6581438" y="113634"/>
                </a:cubicBezTo>
                <a:cubicBezTo>
                  <a:pt x="6581876" y="121908"/>
                  <a:pt x="6581208" y="132086"/>
                  <a:pt x="6579438" y="144167"/>
                </a:cubicBezTo>
                <a:cubicBezTo>
                  <a:pt x="6577667" y="156249"/>
                  <a:pt x="6572472" y="157665"/>
                  <a:pt x="6563854" y="148416"/>
                </a:cubicBezTo>
                <a:cubicBezTo>
                  <a:pt x="6555235" y="139166"/>
                  <a:pt x="6551826" y="132785"/>
                  <a:pt x="6553626" y="129272"/>
                </a:cubicBezTo>
                <a:cubicBezTo>
                  <a:pt x="6555426" y="125758"/>
                  <a:pt x="6556324" y="120567"/>
                  <a:pt x="6556324" y="113698"/>
                </a:cubicBezTo>
                <a:cubicBezTo>
                  <a:pt x="6532721" y="127651"/>
                  <a:pt x="6517890" y="136987"/>
                  <a:pt x="6511831" y="141705"/>
                </a:cubicBezTo>
                <a:cubicBezTo>
                  <a:pt x="6505772" y="146423"/>
                  <a:pt x="6499280" y="146813"/>
                  <a:pt x="6492353" y="142877"/>
                </a:cubicBezTo>
                <a:cubicBezTo>
                  <a:pt x="6485426" y="138940"/>
                  <a:pt x="6480412" y="134194"/>
                  <a:pt x="6477307" y="128637"/>
                </a:cubicBezTo>
                <a:cubicBezTo>
                  <a:pt x="6474202" y="123080"/>
                  <a:pt x="6477174" y="120302"/>
                  <a:pt x="6486222" y="120302"/>
                </a:cubicBezTo>
                <a:cubicBezTo>
                  <a:pt x="6492920" y="120302"/>
                  <a:pt x="6501129" y="118757"/>
                  <a:pt x="6510852" y="115666"/>
                </a:cubicBezTo>
                <a:cubicBezTo>
                  <a:pt x="6520574" y="112576"/>
                  <a:pt x="6535732" y="107733"/>
                  <a:pt x="6556324" y="101136"/>
                </a:cubicBezTo>
                <a:cubicBezTo>
                  <a:pt x="6556324" y="72011"/>
                  <a:pt x="6555894" y="53792"/>
                  <a:pt x="6555034" y="46478"/>
                </a:cubicBezTo>
                <a:cubicBezTo>
                  <a:pt x="6554174" y="39165"/>
                  <a:pt x="6552152" y="32766"/>
                  <a:pt x="6548968" y="27280"/>
                </a:cubicBezTo>
                <a:cubicBezTo>
                  <a:pt x="6545784" y="21795"/>
                  <a:pt x="6545806" y="18379"/>
                  <a:pt x="6549032" y="17031"/>
                </a:cubicBezTo>
                <a:close/>
                <a:moveTo>
                  <a:pt x="2796183" y="17031"/>
                </a:moveTo>
                <a:cubicBezTo>
                  <a:pt x="2799410" y="15683"/>
                  <a:pt x="2807085" y="17292"/>
                  <a:pt x="2819210" y="21860"/>
                </a:cubicBezTo>
                <a:cubicBezTo>
                  <a:pt x="2831334" y="26427"/>
                  <a:pt x="2835819" y="32009"/>
                  <a:pt x="2832665" y="38606"/>
                </a:cubicBezTo>
                <a:cubicBezTo>
                  <a:pt x="2829510" y="45202"/>
                  <a:pt x="2827932" y="57155"/>
                  <a:pt x="2827932" y="74463"/>
                </a:cubicBezTo>
                <a:cubicBezTo>
                  <a:pt x="2827932" y="92303"/>
                  <a:pt x="2828151" y="105359"/>
                  <a:pt x="2828588" y="113634"/>
                </a:cubicBezTo>
                <a:cubicBezTo>
                  <a:pt x="2829026" y="121908"/>
                  <a:pt x="2828359" y="132086"/>
                  <a:pt x="2826588" y="144167"/>
                </a:cubicBezTo>
                <a:cubicBezTo>
                  <a:pt x="2824817" y="156249"/>
                  <a:pt x="2819622" y="157665"/>
                  <a:pt x="2811004" y="148416"/>
                </a:cubicBezTo>
                <a:cubicBezTo>
                  <a:pt x="2802385" y="139166"/>
                  <a:pt x="2798976" y="132785"/>
                  <a:pt x="2800776" y="129272"/>
                </a:cubicBezTo>
                <a:cubicBezTo>
                  <a:pt x="2802575" y="125758"/>
                  <a:pt x="2803475" y="120567"/>
                  <a:pt x="2803475" y="113698"/>
                </a:cubicBezTo>
                <a:cubicBezTo>
                  <a:pt x="2779871" y="127651"/>
                  <a:pt x="2765040" y="136987"/>
                  <a:pt x="2758981" y="141705"/>
                </a:cubicBezTo>
                <a:cubicBezTo>
                  <a:pt x="2752922" y="146423"/>
                  <a:pt x="2746430" y="146813"/>
                  <a:pt x="2739503" y="142877"/>
                </a:cubicBezTo>
                <a:cubicBezTo>
                  <a:pt x="2732577" y="138940"/>
                  <a:pt x="2727562" y="134194"/>
                  <a:pt x="2724457" y="128637"/>
                </a:cubicBezTo>
                <a:cubicBezTo>
                  <a:pt x="2721352" y="123080"/>
                  <a:pt x="2724324" y="120302"/>
                  <a:pt x="2733373" y="120302"/>
                </a:cubicBezTo>
                <a:cubicBezTo>
                  <a:pt x="2740070" y="120302"/>
                  <a:pt x="2748280" y="118757"/>
                  <a:pt x="2758002" y="115666"/>
                </a:cubicBezTo>
                <a:cubicBezTo>
                  <a:pt x="2767725" y="112576"/>
                  <a:pt x="2782882" y="107733"/>
                  <a:pt x="2803475" y="101136"/>
                </a:cubicBezTo>
                <a:cubicBezTo>
                  <a:pt x="2803475" y="72011"/>
                  <a:pt x="2803045" y="53792"/>
                  <a:pt x="2802184" y="46478"/>
                </a:cubicBezTo>
                <a:cubicBezTo>
                  <a:pt x="2801324" y="39165"/>
                  <a:pt x="2799302" y="32766"/>
                  <a:pt x="2796119" y="27280"/>
                </a:cubicBezTo>
                <a:cubicBezTo>
                  <a:pt x="2792935" y="21795"/>
                  <a:pt x="2792957" y="18379"/>
                  <a:pt x="2796183" y="17031"/>
                </a:cubicBezTo>
                <a:close/>
                <a:moveTo>
                  <a:pt x="1367433" y="17031"/>
                </a:moveTo>
                <a:cubicBezTo>
                  <a:pt x="1370660" y="15683"/>
                  <a:pt x="1378335" y="17292"/>
                  <a:pt x="1390460" y="21860"/>
                </a:cubicBezTo>
                <a:cubicBezTo>
                  <a:pt x="1402585" y="26427"/>
                  <a:pt x="1407070" y="32009"/>
                  <a:pt x="1403915" y="38606"/>
                </a:cubicBezTo>
                <a:cubicBezTo>
                  <a:pt x="1400760" y="45202"/>
                  <a:pt x="1399182" y="57155"/>
                  <a:pt x="1399182" y="74463"/>
                </a:cubicBezTo>
                <a:cubicBezTo>
                  <a:pt x="1399182" y="92303"/>
                  <a:pt x="1399401" y="105359"/>
                  <a:pt x="1399838" y="113634"/>
                </a:cubicBezTo>
                <a:cubicBezTo>
                  <a:pt x="1400276" y="121908"/>
                  <a:pt x="1399609" y="132086"/>
                  <a:pt x="1397838" y="144167"/>
                </a:cubicBezTo>
                <a:cubicBezTo>
                  <a:pt x="1396067" y="156249"/>
                  <a:pt x="1390872" y="157665"/>
                  <a:pt x="1382254" y="148416"/>
                </a:cubicBezTo>
                <a:cubicBezTo>
                  <a:pt x="1373635" y="139166"/>
                  <a:pt x="1370226" y="132785"/>
                  <a:pt x="1372026" y="129272"/>
                </a:cubicBezTo>
                <a:cubicBezTo>
                  <a:pt x="1373825" y="125758"/>
                  <a:pt x="1374725" y="120567"/>
                  <a:pt x="1374725" y="113698"/>
                </a:cubicBezTo>
                <a:cubicBezTo>
                  <a:pt x="1351121" y="127651"/>
                  <a:pt x="1336290" y="136987"/>
                  <a:pt x="1330231" y="141705"/>
                </a:cubicBezTo>
                <a:cubicBezTo>
                  <a:pt x="1324173" y="146423"/>
                  <a:pt x="1317680" y="146813"/>
                  <a:pt x="1310754" y="142877"/>
                </a:cubicBezTo>
                <a:cubicBezTo>
                  <a:pt x="1303827" y="138940"/>
                  <a:pt x="1298812" y="134194"/>
                  <a:pt x="1295707" y="128637"/>
                </a:cubicBezTo>
                <a:cubicBezTo>
                  <a:pt x="1292603" y="123080"/>
                  <a:pt x="1295574" y="120302"/>
                  <a:pt x="1304624" y="120302"/>
                </a:cubicBezTo>
                <a:cubicBezTo>
                  <a:pt x="1311320" y="120302"/>
                  <a:pt x="1319530" y="118757"/>
                  <a:pt x="1329253" y="115666"/>
                </a:cubicBezTo>
                <a:cubicBezTo>
                  <a:pt x="1338975" y="112576"/>
                  <a:pt x="1354133" y="107733"/>
                  <a:pt x="1374725" y="101136"/>
                </a:cubicBezTo>
                <a:cubicBezTo>
                  <a:pt x="1374725" y="72011"/>
                  <a:pt x="1374295" y="53792"/>
                  <a:pt x="1373435" y="46478"/>
                </a:cubicBezTo>
                <a:cubicBezTo>
                  <a:pt x="1372575" y="39165"/>
                  <a:pt x="1370552" y="32766"/>
                  <a:pt x="1367369" y="27280"/>
                </a:cubicBezTo>
                <a:cubicBezTo>
                  <a:pt x="1364185" y="21795"/>
                  <a:pt x="1364207" y="18379"/>
                  <a:pt x="1367433" y="17031"/>
                </a:cubicBezTo>
                <a:close/>
                <a:moveTo>
                  <a:pt x="3723433" y="15052"/>
                </a:moveTo>
                <a:cubicBezTo>
                  <a:pt x="3741329" y="17232"/>
                  <a:pt x="3749378" y="20921"/>
                  <a:pt x="3747578" y="26119"/>
                </a:cubicBezTo>
                <a:cubicBezTo>
                  <a:pt x="3745779" y="31317"/>
                  <a:pt x="3751697" y="43359"/>
                  <a:pt x="3765335" y="62245"/>
                </a:cubicBezTo>
                <a:cubicBezTo>
                  <a:pt x="3772534" y="59048"/>
                  <a:pt x="3779668" y="55997"/>
                  <a:pt x="3786738" y="53093"/>
                </a:cubicBezTo>
                <a:cubicBezTo>
                  <a:pt x="3793807" y="50189"/>
                  <a:pt x="3799397" y="51178"/>
                  <a:pt x="3803505" y="56061"/>
                </a:cubicBezTo>
                <a:cubicBezTo>
                  <a:pt x="3807613" y="60944"/>
                  <a:pt x="3807380" y="65106"/>
                  <a:pt x="3802806" y="68548"/>
                </a:cubicBezTo>
                <a:cubicBezTo>
                  <a:pt x="3798231" y="71990"/>
                  <a:pt x="3790624" y="76571"/>
                  <a:pt x="3779983" y="82293"/>
                </a:cubicBezTo>
                <a:cubicBezTo>
                  <a:pt x="3789993" y="90223"/>
                  <a:pt x="3803516" y="98562"/>
                  <a:pt x="3820552" y="107310"/>
                </a:cubicBezTo>
                <a:cubicBezTo>
                  <a:pt x="3837588" y="116057"/>
                  <a:pt x="3848555" y="120406"/>
                  <a:pt x="3853452" y="120356"/>
                </a:cubicBezTo>
                <a:cubicBezTo>
                  <a:pt x="3858349" y="120305"/>
                  <a:pt x="3860798" y="117606"/>
                  <a:pt x="3860798" y="112257"/>
                </a:cubicBezTo>
                <a:cubicBezTo>
                  <a:pt x="3860798" y="104341"/>
                  <a:pt x="3860575" y="96053"/>
                  <a:pt x="3860131" y="87391"/>
                </a:cubicBezTo>
                <a:cubicBezTo>
                  <a:pt x="3859686" y="78730"/>
                  <a:pt x="3864168" y="83720"/>
                  <a:pt x="3873575" y="102362"/>
                </a:cubicBezTo>
                <a:cubicBezTo>
                  <a:pt x="3882982" y="121004"/>
                  <a:pt x="3890206" y="134753"/>
                  <a:pt x="3895247" y="143608"/>
                </a:cubicBezTo>
                <a:cubicBezTo>
                  <a:pt x="3900287" y="152463"/>
                  <a:pt x="3893110" y="155747"/>
                  <a:pt x="3873715" y="153460"/>
                </a:cubicBezTo>
                <a:cubicBezTo>
                  <a:pt x="3854319" y="151173"/>
                  <a:pt x="3834760" y="144293"/>
                  <a:pt x="3815035" y="132821"/>
                </a:cubicBezTo>
                <a:cubicBezTo>
                  <a:pt x="3795310" y="121349"/>
                  <a:pt x="3776958" y="107324"/>
                  <a:pt x="3759979" y="90747"/>
                </a:cubicBezTo>
                <a:cubicBezTo>
                  <a:pt x="3738440" y="98849"/>
                  <a:pt x="3723315" y="101867"/>
                  <a:pt x="3714603" y="99802"/>
                </a:cubicBezTo>
                <a:cubicBezTo>
                  <a:pt x="3705891" y="97737"/>
                  <a:pt x="3705411" y="94443"/>
                  <a:pt x="3713162" y="89918"/>
                </a:cubicBezTo>
                <a:cubicBezTo>
                  <a:pt x="3720913" y="85394"/>
                  <a:pt x="3731886" y="79984"/>
                  <a:pt x="3746083" y="73689"/>
                </a:cubicBezTo>
                <a:cubicBezTo>
                  <a:pt x="3731485" y="50974"/>
                  <a:pt x="3719737" y="35859"/>
                  <a:pt x="3710839" y="28345"/>
                </a:cubicBezTo>
                <a:cubicBezTo>
                  <a:pt x="3701941" y="20831"/>
                  <a:pt x="3706139" y="16400"/>
                  <a:pt x="3723433" y="15052"/>
                </a:cubicBezTo>
                <a:close/>
                <a:moveTo>
                  <a:pt x="2113708" y="15052"/>
                </a:moveTo>
                <a:cubicBezTo>
                  <a:pt x="2131604" y="17232"/>
                  <a:pt x="2139653" y="20921"/>
                  <a:pt x="2137853" y="26119"/>
                </a:cubicBezTo>
                <a:cubicBezTo>
                  <a:pt x="2136053" y="31317"/>
                  <a:pt x="2141972" y="43359"/>
                  <a:pt x="2155610" y="62245"/>
                </a:cubicBezTo>
                <a:cubicBezTo>
                  <a:pt x="2162809" y="59048"/>
                  <a:pt x="2169943" y="55997"/>
                  <a:pt x="2177013" y="53093"/>
                </a:cubicBezTo>
                <a:cubicBezTo>
                  <a:pt x="2184083" y="50189"/>
                  <a:pt x="2189672" y="51178"/>
                  <a:pt x="2193780" y="56061"/>
                </a:cubicBezTo>
                <a:cubicBezTo>
                  <a:pt x="2197888" y="60944"/>
                  <a:pt x="2197656" y="65106"/>
                  <a:pt x="2193081" y="68548"/>
                </a:cubicBezTo>
                <a:cubicBezTo>
                  <a:pt x="2188506" y="71990"/>
                  <a:pt x="2180899" y="76571"/>
                  <a:pt x="2170258" y="82293"/>
                </a:cubicBezTo>
                <a:cubicBezTo>
                  <a:pt x="2180268" y="90223"/>
                  <a:pt x="2193791" y="98562"/>
                  <a:pt x="2210827" y="107310"/>
                </a:cubicBezTo>
                <a:cubicBezTo>
                  <a:pt x="2227863" y="116057"/>
                  <a:pt x="2238830" y="120406"/>
                  <a:pt x="2243727" y="120356"/>
                </a:cubicBezTo>
                <a:cubicBezTo>
                  <a:pt x="2248624" y="120305"/>
                  <a:pt x="2251073" y="117606"/>
                  <a:pt x="2251073" y="112257"/>
                </a:cubicBezTo>
                <a:cubicBezTo>
                  <a:pt x="2251073" y="104341"/>
                  <a:pt x="2250851" y="96053"/>
                  <a:pt x="2250406" y="87391"/>
                </a:cubicBezTo>
                <a:cubicBezTo>
                  <a:pt x="2249961" y="78730"/>
                  <a:pt x="2254443" y="83720"/>
                  <a:pt x="2263850" y="102362"/>
                </a:cubicBezTo>
                <a:cubicBezTo>
                  <a:pt x="2273257" y="121004"/>
                  <a:pt x="2280481" y="134753"/>
                  <a:pt x="2285522" y="143608"/>
                </a:cubicBezTo>
                <a:cubicBezTo>
                  <a:pt x="2290562" y="152463"/>
                  <a:pt x="2283385" y="155747"/>
                  <a:pt x="2263990" y="153460"/>
                </a:cubicBezTo>
                <a:cubicBezTo>
                  <a:pt x="2244595" y="151173"/>
                  <a:pt x="2225035" y="144293"/>
                  <a:pt x="2205310" y="132821"/>
                </a:cubicBezTo>
                <a:cubicBezTo>
                  <a:pt x="2185585" y="121349"/>
                  <a:pt x="2167233" y="107324"/>
                  <a:pt x="2150254" y="90747"/>
                </a:cubicBezTo>
                <a:cubicBezTo>
                  <a:pt x="2128715" y="98849"/>
                  <a:pt x="2113590" y="101867"/>
                  <a:pt x="2104878" y="99802"/>
                </a:cubicBezTo>
                <a:cubicBezTo>
                  <a:pt x="2096166" y="97737"/>
                  <a:pt x="2095686" y="94443"/>
                  <a:pt x="2103437" y="89918"/>
                </a:cubicBezTo>
                <a:cubicBezTo>
                  <a:pt x="2111188" y="85394"/>
                  <a:pt x="2122161" y="79984"/>
                  <a:pt x="2136358" y="73689"/>
                </a:cubicBezTo>
                <a:cubicBezTo>
                  <a:pt x="2121760" y="50974"/>
                  <a:pt x="2110012" y="35859"/>
                  <a:pt x="2101114" y="28345"/>
                </a:cubicBezTo>
                <a:cubicBezTo>
                  <a:pt x="2092215" y="20831"/>
                  <a:pt x="2096414" y="16400"/>
                  <a:pt x="2113708" y="15052"/>
                </a:cubicBezTo>
                <a:close/>
                <a:moveTo>
                  <a:pt x="3811961" y="14401"/>
                </a:moveTo>
                <a:cubicBezTo>
                  <a:pt x="3816398" y="14892"/>
                  <a:pt x="3821570" y="16084"/>
                  <a:pt x="3827478" y="17977"/>
                </a:cubicBezTo>
                <a:cubicBezTo>
                  <a:pt x="3839008" y="23226"/>
                  <a:pt x="3844773" y="30360"/>
                  <a:pt x="3844773" y="39380"/>
                </a:cubicBezTo>
                <a:cubicBezTo>
                  <a:pt x="3844773" y="50236"/>
                  <a:pt x="3839610" y="53516"/>
                  <a:pt x="3829285" y="49221"/>
                </a:cubicBezTo>
                <a:cubicBezTo>
                  <a:pt x="3818960" y="44926"/>
                  <a:pt x="3810159" y="38609"/>
                  <a:pt x="3802881" y="30270"/>
                </a:cubicBezTo>
                <a:cubicBezTo>
                  <a:pt x="3795603" y="21932"/>
                  <a:pt x="3794929" y="16852"/>
                  <a:pt x="3800859" y="15030"/>
                </a:cubicBezTo>
                <a:cubicBezTo>
                  <a:pt x="3803824" y="14120"/>
                  <a:pt x="3807525" y="13910"/>
                  <a:pt x="3811961" y="14401"/>
                </a:cubicBezTo>
                <a:close/>
                <a:moveTo>
                  <a:pt x="2202236" y="14401"/>
                </a:moveTo>
                <a:cubicBezTo>
                  <a:pt x="2206673" y="14892"/>
                  <a:pt x="2211845" y="16084"/>
                  <a:pt x="2217753" y="17977"/>
                </a:cubicBezTo>
                <a:cubicBezTo>
                  <a:pt x="2229283" y="23226"/>
                  <a:pt x="2235048" y="30360"/>
                  <a:pt x="2235048" y="39380"/>
                </a:cubicBezTo>
                <a:cubicBezTo>
                  <a:pt x="2235048" y="50236"/>
                  <a:pt x="2229885" y="53516"/>
                  <a:pt x="2219560" y="49221"/>
                </a:cubicBezTo>
                <a:cubicBezTo>
                  <a:pt x="2209235" y="44926"/>
                  <a:pt x="2200434" y="38609"/>
                  <a:pt x="2193156" y="30270"/>
                </a:cubicBezTo>
                <a:cubicBezTo>
                  <a:pt x="2185879" y="21932"/>
                  <a:pt x="2185205" y="16852"/>
                  <a:pt x="2191134" y="15030"/>
                </a:cubicBezTo>
                <a:cubicBezTo>
                  <a:pt x="2194099" y="14120"/>
                  <a:pt x="2197800" y="13910"/>
                  <a:pt x="2202236" y="14401"/>
                </a:cubicBezTo>
                <a:close/>
                <a:moveTo>
                  <a:pt x="6637397" y="13675"/>
                </a:moveTo>
                <a:cubicBezTo>
                  <a:pt x="6641628" y="13675"/>
                  <a:pt x="6648547" y="15504"/>
                  <a:pt x="6658154" y="19160"/>
                </a:cubicBezTo>
                <a:cubicBezTo>
                  <a:pt x="6667762" y="22817"/>
                  <a:pt x="6671426" y="27513"/>
                  <a:pt x="6669146" y="33250"/>
                </a:cubicBezTo>
                <a:cubicBezTo>
                  <a:pt x="6666866" y="38986"/>
                  <a:pt x="6665310" y="48199"/>
                  <a:pt x="6664478" y="60890"/>
                </a:cubicBezTo>
                <a:cubicBezTo>
                  <a:pt x="6675564" y="60073"/>
                  <a:pt x="6687108" y="58295"/>
                  <a:pt x="6699110" y="55556"/>
                </a:cubicBezTo>
                <a:cubicBezTo>
                  <a:pt x="6711113" y="52817"/>
                  <a:pt x="6720714" y="55430"/>
                  <a:pt x="6727912" y="63396"/>
                </a:cubicBezTo>
                <a:cubicBezTo>
                  <a:pt x="6735112" y="71362"/>
                  <a:pt x="6730964" y="75879"/>
                  <a:pt x="6715469" y="76948"/>
                </a:cubicBezTo>
                <a:cubicBezTo>
                  <a:pt x="6699974" y="78016"/>
                  <a:pt x="6682978" y="79762"/>
                  <a:pt x="6664478" y="82186"/>
                </a:cubicBezTo>
                <a:lnTo>
                  <a:pt x="6664478" y="104083"/>
                </a:lnTo>
                <a:cubicBezTo>
                  <a:pt x="6674660" y="103266"/>
                  <a:pt x="6683480" y="101936"/>
                  <a:pt x="6690936" y="100093"/>
                </a:cubicBezTo>
                <a:cubicBezTo>
                  <a:pt x="6698394" y="98250"/>
                  <a:pt x="6705972" y="101344"/>
                  <a:pt x="6713672" y="109375"/>
                </a:cubicBezTo>
                <a:cubicBezTo>
                  <a:pt x="6721374" y="117405"/>
                  <a:pt x="6718581" y="121704"/>
                  <a:pt x="6705294" y="122270"/>
                </a:cubicBezTo>
                <a:cubicBezTo>
                  <a:pt x="6692008" y="122836"/>
                  <a:pt x="6677238" y="124249"/>
                  <a:pt x="6660984" y="126508"/>
                </a:cubicBezTo>
                <a:cubicBezTo>
                  <a:pt x="6644728" y="128766"/>
                  <a:pt x="6633170" y="130569"/>
                  <a:pt x="6626309" y="131917"/>
                </a:cubicBezTo>
                <a:cubicBezTo>
                  <a:pt x="6619447" y="133265"/>
                  <a:pt x="6612592" y="130318"/>
                  <a:pt x="6605745" y="123077"/>
                </a:cubicBezTo>
                <a:cubicBezTo>
                  <a:pt x="6598898" y="115835"/>
                  <a:pt x="6600450" y="112214"/>
                  <a:pt x="6610402" y="112214"/>
                </a:cubicBezTo>
                <a:cubicBezTo>
                  <a:pt x="6618146" y="112214"/>
                  <a:pt x="6628470" y="111074"/>
                  <a:pt x="6641376" y="108794"/>
                </a:cubicBezTo>
                <a:lnTo>
                  <a:pt x="6641376" y="86703"/>
                </a:lnTo>
                <a:cubicBezTo>
                  <a:pt x="6631266" y="88452"/>
                  <a:pt x="6623218" y="90015"/>
                  <a:pt x="6617232" y="91392"/>
                </a:cubicBezTo>
                <a:cubicBezTo>
                  <a:pt x="6611244" y="92769"/>
                  <a:pt x="6603648" y="89610"/>
                  <a:pt x="6594441" y="81917"/>
                </a:cubicBezTo>
                <a:cubicBezTo>
                  <a:pt x="6585234" y="74223"/>
                  <a:pt x="6586060" y="70376"/>
                  <a:pt x="6596914" y="70376"/>
                </a:cubicBezTo>
                <a:cubicBezTo>
                  <a:pt x="6604759" y="70376"/>
                  <a:pt x="6619128" y="68770"/>
                  <a:pt x="6640022" y="65558"/>
                </a:cubicBezTo>
                <a:cubicBezTo>
                  <a:pt x="6640022" y="59248"/>
                  <a:pt x="6639588" y="52637"/>
                  <a:pt x="6638720" y="45726"/>
                </a:cubicBezTo>
                <a:cubicBezTo>
                  <a:pt x="6637853" y="38814"/>
                  <a:pt x="6635827" y="31744"/>
                  <a:pt x="6632644" y="24516"/>
                </a:cubicBezTo>
                <a:cubicBezTo>
                  <a:pt x="6629460" y="17289"/>
                  <a:pt x="6631044" y="13675"/>
                  <a:pt x="6637397" y="13675"/>
                </a:cubicBezTo>
                <a:close/>
                <a:moveTo>
                  <a:pt x="2884547" y="13675"/>
                </a:moveTo>
                <a:cubicBezTo>
                  <a:pt x="2888778" y="13675"/>
                  <a:pt x="2895697" y="15504"/>
                  <a:pt x="2905305" y="19160"/>
                </a:cubicBezTo>
                <a:cubicBezTo>
                  <a:pt x="2914913" y="22817"/>
                  <a:pt x="2918577" y="27513"/>
                  <a:pt x="2916297" y="33250"/>
                </a:cubicBezTo>
                <a:cubicBezTo>
                  <a:pt x="2914017" y="38986"/>
                  <a:pt x="2912461" y="48199"/>
                  <a:pt x="2911629" y="60890"/>
                </a:cubicBezTo>
                <a:cubicBezTo>
                  <a:pt x="2922714" y="60073"/>
                  <a:pt x="2934258" y="58295"/>
                  <a:pt x="2946261" y="55556"/>
                </a:cubicBezTo>
                <a:cubicBezTo>
                  <a:pt x="2958263" y="52817"/>
                  <a:pt x="2967864" y="55430"/>
                  <a:pt x="2975063" y="63396"/>
                </a:cubicBezTo>
                <a:cubicBezTo>
                  <a:pt x="2982262" y="71362"/>
                  <a:pt x="2978114" y="75879"/>
                  <a:pt x="2962619" y="76948"/>
                </a:cubicBezTo>
                <a:cubicBezTo>
                  <a:pt x="2947125" y="78016"/>
                  <a:pt x="2930128" y="79762"/>
                  <a:pt x="2911629" y="82186"/>
                </a:cubicBezTo>
                <a:lnTo>
                  <a:pt x="2911629" y="104083"/>
                </a:lnTo>
                <a:cubicBezTo>
                  <a:pt x="2921811" y="103266"/>
                  <a:pt x="2930630" y="101936"/>
                  <a:pt x="2938087" y="100093"/>
                </a:cubicBezTo>
                <a:cubicBezTo>
                  <a:pt x="2945544" y="98250"/>
                  <a:pt x="2953122" y="101344"/>
                  <a:pt x="2960823" y="109375"/>
                </a:cubicBezTo>
                <a:cubicBezTo>
                  <a:pt x="2968524" y="117405"/>
                  <a:pt x="2965731" y="121704"/>
                  <a:pt x="2952445" y="122270"/>
                </a:cubicBezTo>
                <a:cubicBezTo>
                  <a:pt x="2939159" y="122836"/>
                  <a:pt x="2924388" y="124249"/>
                  <a:pt x="2908134" y="126508"/>
                </a:cubicBezTo>
                <a:cubicBezTo>
                  <a:pt x="2891879" y="128766"/>
                  <a:pt x="2880321" y="130569"/>
                  <a:pt x="2873459" y="131917"/>
                </a:cubicBezTo>
                <a:cubicBezTo>
                  <a:pt x="2866597" y="133265"/>
                  <a:pt x="2859743" y="130318"/>
                  <a:pt x="2852895" y="123077"/>
                </a:cubicBezTo>
                <a:cubicBezTo>
                  <a:pt x="2846047" y="115835"/>
                  <a:pt x="2847600" y="112214"/>
                  <a:pt x="2857552" y="112214"/>
                </a:cubicBezTo>
                <a:cubicBezTo>
                  <a:pt x="2865296" y="112214"/>
                  <a:pt x="2875621" y="111074"/>
                  <a:pt x="2888527" y="108794"/>
                </a:cubicBezTo>
                <a:lnTo>
                  <a:pt x="2888527" y="86703"/>
                </a:lnTo>
                <a:cubicBezTo>
                  <a:pt x="2878417" y="88452"/>
                  <a:pt x="2870369" y="90015"/>
                  <a:pt x="2864382" y="91392"/>
                </a:cubicBezTo>
                <a:cubicBezTo>
                  <a:pt x="2858395" y="92769"/>
                  <a:pt x="2850798" y="89610"/>
                  <a:pt x="2841591" y="81917"/>
                </a:cubicBezTo>
                <a:cubicBezTo>
                  <a:pt x="2832385" y="74223"/>
                  <a:pt x="2833210" y="70376"/>
                  <a:pt x="2844065" y="70376"/>
                </a:cubicBezTo>
                <a:cubicBezTo>
                  <a:pt x="2851909" y="70376"/>
                  <a:pt x="2866278" y="68770"/>
                  <a:pt x="2887172" y="65558"/>
                </a:cubicBezTo>
                <a:cubicBezTo>
                  <a:pt x="2887172" y="59248"/>
                  <a:pt x="2886738" y="52637"/>
                  <a:pt x="2885870" y="45726"/>
                </a:cubicBezTo>
                <a:cubicBezTo>
                  <a:pt x="2885003" y="38814"/>
                  <a:pt x="2882977" y="31744"/>
                  <a:pt x="2879794" y="24516"/>
                </a:cubicBezTo>
                <a:cubicBezTo>
                  <a:pt x="2876610" y="17289"/>
                  <a:pt x="2878195" y="13675"/>
                  <a:pt x="2884547" y="13675"/>
                </a:cubicBezTo>
                <a:close/>
                <a:moveTo>
                  <a:pt x="1455798" y="13675"/>
                </a:moveTo>
                <a:cubicBezTo>
                  <a:pt x="1460028" y="13675"/>
                  <a:pt x="1466947" y="15504"/>
                  <a:pt x="1476555" y="19160"/>
                </a:cubicBezTo>
                <a:cubicBezTo>
                  <a:pt x="1486163" y="22817"/>
                  <a:pt x="1489827" y="27513"/>
                  <a:pt x="1487547" y="33250"/>
                </a:cubicBezTo>
                <a:cubicBezTo>
                  <a:pt x="1485267" y="38986"/>
                  <a:pt x="1483711" y="48199"/>
                  <a:pt x="1482880" y="60890"/>
                </a:cubicBezTo>
                <a:cubicBezTo>
                  <a:pt x="1493964" y="60073"/>
                  <a:pt x="1505508" y="58295"/>
                  <a:pt x="1517511" y="55556"/>
                </a:cubicBezTo>
                <a:cubicBezTo>
                  <a:pt x="1529513" y="52817"/>
                  <a:pt x="1539114" y="55430"/>
                  <a:pt x="1546313" y="63396"/>
                </a:cubicBezTo>
                <a:cubicBezTo>
                  <a:pt x="1553512" y="71362"/>
                  <a:pt x="1549364" y="75879"/>
                  <a:pt x="1533869" y="76948"/>
                </a:cubicBezTo>
                <a:cubicBezTo>
                  <a:pt x="1518375" y="78016"/>
                  <a:pt x="1501378" y="79762"/>
                  <a:pt x="1482880" y="82186"/>
                </a:cubicBezTo>
                <a:lnTo>
                  <a:pt x="1482880" y="104083"/>
                </a:lnTo>
                <a:cubicBezTo>
                  <a:pt x="1493061" y="103266"/>
                  <a:pt x="1501880" y="101936"/>
                  <a:pt x="1509337" y="100093"/>
                </a:cubicBezTo>
                <a:cubicBezTo>
                  <a:pt x="1516794" y="98250"/>
                  <a:pt x="1524372" y="101344"/>
                  <a:pt x="1532073" y="109375"/>
                </a:cubicBezTo>
                <a:cubicBezTo>
                  <a:pt x="1539774" y="117405"/>
                  <a:pt x="1536981" y="121704"/>
                  <a:pt x="1523695" y="122270"/>
                </a:cubicBezTo>
                <a:cubicBezTo>
                  <a:pt x="1510409" y="122836"/>
                  <a:pt x="1495639" y="124249"/>
                  <a:pt x="1479384" y="126508"/>
                </a:cubicBezTo>
                <a:cubicBezTo>
                  <a:pt x="1463129" y="128766"/>
                  <a:pt x="1451571" y="130569"/>
                  <a:pt x="1444709" y="131917"/>
                </a:cubicBezTo>
                <a:cubicBezTo>
                  <a:pt x="1437847" y="133265"/>
                  <a:pt x="1430993" y="130318"/>
                  <a:pt x="1424145" y="123077"/>
                </a:cubicBezTo>
                <a:cubicBezTo>
                  <a:pt x="1417298" y="115835"/>
                  <a:pt x="1418850" y="112214"/>
                  <a:pt x="1428802" y="112214"/>
                </a:cubicBezTo>
                <a:cubicBezTo>
                  <a:pt x="1436546" y="112214"/>
                  <a:pt x="1446871" y="111074"/>
                  <a:pt x="1459777" y="108794"/>
                </a:cubicBezTo>
                <a:lnTo>
                  <a:pt x="1459777" y="86703"/>
                </a:lnTo>
                <a:cubicBezTo>
                  <a:pt x="1449668" y="88452"/>
                  <a:pt x="1441619" y="90015"/>
                  <a:pt x="1435632" y="91392"/>
                </a:cubicBezTo>
                <a:cubicBezTo>
                  <a:pt x="1429645" y="92769"/>
                  <a:pt x="1422048" y="89610"/>
                  <a:pt x="1412841" y="81917"/>
                </a:cubicBezTo>
                <a:cubicBezTo>
                  <a:pt x="1403635" y="74223"/>
                  <a:pt x="1404460" y="70376"/>
                  <a:pt x="1415315" y="70376"/>
                </a:cubicBezTo>
                <a:cubicBezTo>
                  <a:pt x="1423160" y="70376"/>
                  <a:pt x="1437529" y="68770"/>
                  <a:pt x="1458422" y="65558"/>
                </a:cubicBezTo>
                <a:cubicBezTo>
                  <a:pt x="1458422" y="59248"/>
                  <a:pt x="1457988" y="52637"/>
                  <a:pt x="1457121" y="45726"/>
                </a:cubicBezTo>
                <a:cubicBezTo>
                  <a:pt x="1456253" y="38814"/>
                  <a:pt x="1454228" y="31744"/>
                  <a:pt x="1451044" y="24516"/>
                </a:cubicBezTo>
                <a:cubicBezTo>
                  <a:pt x="1447860" y="17289"/>
                  <a:pt x="1449445" y="13675"/>
                  <a:pt x="1455798" y="13675"/>
                </a:cubicBezTo>
                <a:close/>
                <a:moveTo>
                  <a:pt x="5510120" y="7841"/>
                </a:moveTo>
                <a:cubicBezTo>
                  <a:pt x="5511826" y="7927"/>
                  <a:pt x="5513911" y="8387"/>
                  <a:pt x="5516374" y="9223"/>
                </a:cubicBezTo>
                <a:cubicBezTo>
                  <a:pt x="5526226" y="12564"/>
                  <a:pt x="5534579" y="17117"/>
                  <a:pt x="5541433" y="22882"/>
                </a:cubicBezTo>
                <a:cubicBezTo>
                  <a:pt x="5548288" y="28646"/>
                  <a:pt x="5549977" y="33515"/>
                  <a:pt x="5546499" y="37487"/>
                </a:cubicBezTo>
                <a:cubicBezTo>
                  <a:pt x="5543022" y="41459"/>
                  <a:pt x="5539806" y="45295"/>
                  <a:pt x="5536852" y="48995"/>
                </a:cubicBezTo>
                <a:cubicBezTo>
                  <a:pt x="5567827" y="81189"/>
                  <a:pt x="5589538" y="102620"/>
                  <a:pt x="5601985" y="113289"/>
                </a:cubicBezTo>
                <a:cubicBezTo>
                  <a:pt x="5614432" y="123959"/>
                  <a:pt x="5627253" y="133036"/>
                  <a:pt x="5640445" y="140521"/>
                </a:cubicBezTo>
                <a:cubicBezTo>
                  <a:pt x="5653639" y="148007"/>
                  <a:pt x="5668692" y="154890"/>
                  <a:pt x="5685607" y="161171"/>
                </a:cubicBezTo>
                <a:cubicBezTo>
                  <a:pt x="5702521" y="167452"/>
                  <a:pt x="5703833" y="172134"/>
                  <a:pt x="5689543" y="175218"/>
                </a:cubicBezTo>
                <a:cubicBezTo>
                  <a:pt x="5675253" y="178301"/>
                  <a:pt x="5659579" y="179373"/>
                  <a:pt x="5642521" y="178433"/>
                </a:cubicBezTo>
                <a:cubicBezTo>
                  <a:pt x="5625464" y="177494"/>
                  <a:pt x="5613461" y="172558"/>
                  <a:pt x="5606513" y="163624"/>
                </a:cubicBezTo>
                <a:cubicBezTo>
                  <a:pt x="5599565" y="154690"/>
                  <a:pt x="5589979" y="142142"/>
                  <a:pt x="5577754" y="125981"/>
                </a:cubicBezTo>
                <a:cubicBezTo>
                  <a:pt x="5565529" y="109819"/>
                  <a:pt x="5548948" y="88180"/>
                  <a:pt x="5528011" y="61062"/>
                </a:cubicBezTo>
                <a:cubicBezTo>
                  <a:pt x="5518159" y="81454"/>
                  <a:pt x="5507573" y="99573"/>
                  <a:pt x="5496251" y="115419"/>
                </a:cubicBezTo>
                <a:cubicBezTo>
                  <a:pt x="5484930" y="131265"/>
                  <a:pt x="5471048" y="147864"/>
                  <a:pt x="5454607" y="165215"/>
                </a:cubicBezTo>
                <a:cubicBezTo>
                  <a:pt x="5438166" y="182567"/>
                  <a:pt x="5418943" y="196316"/>
                  <a:pt x="5396938" y="206461"/>
                </a:cubicBezTo>
                <a:cubicBezTo>
                  <a:pt x="5374933" y="216607"/>
                  <a:pt x="5372362" y="214001"/>
                  <a:pt x="5389226" y="198642"/>
                </a:cubicBezTo>
                <a:cubicBezTo>
                  <a:pt x="5406090" y="183284"/>
                  <a:pt x="5422159" y="166843"/>
                  <a:pt x="5437431" y="149319"/>
                </a:cubicBezTo>
                <a:cubicBezTo>
                  <a:pt x="5452703" y="131795"/>
                  <a:pt x="5465657" y="114838"/>
                  <a:pt x="5476290" y="98447"/>
                </a:cubicBezTo>
                <a:cubicBezTo>
                  <a:pt x="5486923" y="82056"/>
                  <a:pt x="5494925" y="66576"/>
                  <a:pt x="5500295" y="52007"/>
                </a:cubicBezTo>
                <a:cubicBezTo>
                  <a:pt x="5505666" y="37437"/>
                  <a:pt x="5507225" y="25828"/>
                  <a:pt x="5504973" y="17181"/>
                </a:cubicBezTo>
                <a:cubicBezTo>
                  <a:pt x="5503285" y="10696"/>
                  <a:pt x="5505001" y="7582"/>
                  <a:pt x="5510120" y="7841"/>
                </a:cubicBezTo>
                <a:close/>
                <a:moveTo>
                  <a:pt x="328520" y="7841"/>
                </a:moveTo>
                <a:cubicBezTo>
                  <a:pt x="330226" y="7927"/>
                  <a:pt x="332311" y="8387"/>
                  <a:pt x="334775" y="9223"/>
                </a:cubicBezTo>
                <a:cubicBezTo>
                  <a:pt x="344626" y="12564"/>
                  <a:pt x="352979" y="17117"/>
                  <a:pt x="359834" y="22882"/>
                </a:cubicBezTo>
                <a:cubicBezTo>
                  <a:pt x="366688" y="28646"/>
                  <a:pt x="368377" y="33515"/>
                  <a:pt x="364899" y="37487"/>
                </a:cubicBezTo>
                <a:cubicBezTo>
                  <a:pt x="361422" y="41459"/>
                  <a:pt x="358206" y="45295"/>
                  <a:pt x="355252" y="48995"/>
                </a:cubicBezTo>
                <a:cubicBezTo>
                  <a:pt x="386227" y="81189"/>
                  <a:pt x="407938" y="102620"/>
                  <a:pt x="420385" y="113289"/>
                </a:cubicBezTo>
                <a:cubicBezTo>
                  <a:pt x="432832" y="123959"/>
                  <a:pt x="445653" y="133036"/>
                  <a:pt x="458846" y="140522"/>
                </a:cubicBezTo>
                <a:cubicBezTo>
                  <a:pt x="472039" y="148007"/>
                  <a:pt x="487092" y="154890"/>
                  <a:pt x="504006" y="161171"/>
                </a:cubicBezTo>
                <a:cubicBezTo>
                  <a:pt x="520921" y="167452"/>
                  <a:pt x="522233" y="172134"/>
                  <a:pt x="507943" y="175218"/>
                </a:cubicBezTo>
                <a:cubicBezTo>
                  <a:pt x="493653" y="178301"/>
                  <a:pt x="477979" y="179373"/>
                  <a:pt x="460921" y="178433"/>
                </a:cubicBezTo>
                <a:cubicBezTo>
                  <a:pt x="443864" y="177494"/>
                  <a:pt x="431861" y="172558"/>
                  <a:pt x="424913" y="163624"/>
                </a:cubicBezTo>
                <a:cubicBezTo>
                  <a:pt x="417965" y="154690"/>
                  <a:pt x="408379" y="142142"/>
                  <a:pt x="396154" y="125981"/>
                </a:cubicBezTo>
                <a:cubicBezTo>
                  <a:pt x="383929" y="109819"/>
                  <a:pt x="367348" y="88180"/>
                  <a:pt x="346411" y="61062"/>
                </a:cubicBezTo>
                <a:cubicBezTo>
                  <a:pt x="336560" y="81454"/>
                  <a:pt x="325973" y="99573"/>
                  <a:pt x="314651" y="115419"/>
                </a:cubicBezTo>
                <a:cubicBezTo>
                  <a:pt x="303330" y="131265"/>
                  <a:pt x="289448" y="147864"/>
                  <a:pt x="273007" y="165215"/>
                </a:cubicBezTo>
                <a:cubicBezTo>
                  <a:pt x="256566" y="182567"/>
                  <a:pt x="237344" y="196316"/>
                  <a:pt x="215338" y="206461"/>
                </a:cubicBezTo>
                <a:cubicBezTo>
                  <a:pt x="193333" y="216607"/>
                  <a:pt x="190762" y="214001"/>
                  <a:pt x="207627" y="198642"/>
                </a:cubicBezTo>
                <a:cubicBezTo>
                  <a:pt x="224491" y="183284"/>
                  <a:pt x="240559" y="166843"/>
                  <a:pt x="255831" y="149319"/>
                </a:cubicBezTo>
                <a:cubicBezTo>
                  <a:pt x="271104" y="131795"/>
                  <a:pt x="284056" y="114838"/>
                  <a:pt x="294690" y="98447"/>
                </a:cubicBezTo>
                <a:cubicBezTo>
                  <a:pt x="305323" y="82056"/>
                  <a:pt x="313325" y="66576"/>
                  <a:pt x="318696" y="52007"/>
                </a:cubicBezTo>
                <a:cubicBezTo>
                  <a:pt x="324065" y="37437"/>
                  <a:pt x="325625" y="25828"/>
                  <a:pt x="323374" y="17181"/>
                </a:cubicBezTo>
                <a:cubicBezTo>
                  <a:pt x="321685" y="10696"/>
                  <a:pt x="323401" y="7582"/>
                  <a:pt x="328520" y="7841"/>
                </a:cubicBezTo>
                <a:close/>
                <a:moveTo>
                  <a:pt x="5932944" y="291"/>
                </a:moveTo>
                <a:cubicBezTo>
                  <a:pt x="5935767" y="719"/>
                  <a:pt x="5939210" y="1620"/>
                  <a:pt x="5943274" y="2995"/>
                </a:cubicBezTo>
                <a:cubicBezTo>
                  <a:pt x="5959529" y="8495"/>
                  <a:pt x="5966028" y="14177"/>
                  <a:pt x="5962773" y="20042"/>
                </a:cubicBezTo>
                <a:cubicBezTo>
                  <a:pt x="5959518" y="25907"/>
                  <a:pt x="5955747" y="34124"/>
                  <a:pt x="5951458" y="44693"/>
                </a:cubicBezTo>
                <a:cubicBezTo>
                  <a:pt x="5971664" y="42040"/>
                  <a:pt x="5986636" y="39803"/>
                  <a:pt x="5996372" y="37982"/>
                </a:cubicBezTo>
                <a:cubicBezTo>
                  <a:pt x="6006110" y="36161"/>
                  <a:pt x="6015456" y="40226"/>
                  <a:pt x="6024411" y="50178"/>
                </a:cubicBezTo>
                <a:cubicBezTo>
                  <a:pt x="6033366" y="60130"/>
                  <a:pt x="6028176" y="64655"/>
                  <a:pt x="6008838" y="63751"/>
                </a:cubicBezTo>
                <a:cubicBezTo>
                  <a:pt x="5989500" y="62848"/>
                  <a:pt x="5968208" y="63658"/>
                  <a:pt x="5944962" y="66182"/>
                </a:cubicBezTo>
                <a:cubicBezTo>
                  <a:pt x="5940890" y="78400"/>
                  <a:pt x="5934852" y="88248"/>
                  <a:pt x="5926851" y="95726"/>
                </a:cubicBezTo>
                <a:lnTo>
                  <a:pt x="5921926" y="99770"/>
                </a:lnTo>
                <a:lnTo>
                  <a:pt x="5926155" y="98786"/>
                </a:lnTo>
                <a:cubicBezTo>
                  <a:pt x="5934098" y="96865"/>
                  <a:pt x="5940130" y="95314"/>
                  <a:pt x="5944252" y="94134"/>
                </a:cubicBezTo>
                <a:cubicBezTo>
                  <a:pt x="5952498" y="91776"/>
                  <a:pt x="5960708" y="94679"/>
                  <a:pt x="5968882" y="102846"/>
                </a:cubicBezTo>
                <a:cubicBezTo>
                  <a:pt x="5977056" y="111013"/>
                  <a:pt x="5973590" y="116437"/>
                  <a:pt x="5958482" y="119119"/>
                </a:cubicBezTo>
                <a:cubicBezTo>
                  <a:pt x="5943375" y="121800"/>
                  <a:pt x="5926184" y="124489"/>
                  <a:pt x="5906911" y="127185"/>
                </a:cubicBezTo>
                <a:cubicBezTo>
                  <a:pt x="5915013" y="131487"/>
                  <a:pt x="5917484" y="136345"/>
                  <a:pt x="5914322" y="141758"/>
                </a:cubicBezTo>
                <a:cubicBezTo>
                  <a:pt x="5911160" y="147172"/>
                  <a:pt x="5909987" y="161609"/>
                  <a:pt x="5910804" y="185069"/>
                </a:cubicBezTo>
                <a:cubicBezTo>
                  <a:pt x="5924672" y="185141"/>
                  <a:pt x="5940510" y="183840"/>
                  <a:pt x="5958320" y="181165"/>
                </a:cubicBezTo>
                <a:cubicBezTo>
                  <a:pt x="5976131" y="178491"/>
                  <a:pt x="5988926" y="176447"/>
                  <a:pt x="5996706" y="175035"/>
                </a:cubicBezTo>
                <a:cubicBezTo>
                  <a:pt x="6004486" y="173622"/>
                  <a:pt x="6013767" y="174605"/>
                  <a:pt x="6024550" y="177982"/>
                </a:cubicBezTo>
                <a:cubicBezTo>
                  <a:pt x="6035335" y="181359"/>
                  <a:pt x="6043394" y="187686"/>
                  <a:pt x="6048729" y="196965"/>
                </a:cubicBezTo>
                <a:cubicBezTo>
                  <a:pt x="6054063" y="206243"/>
                  <a:pt x="6049690" y="210430"/>
                  <a:pt x="6035607" y="209527"/>
                </a:cubicBezTo>
                <a:cubicBezTo>
                  <a:pt x="6021526" y="208623"/>
                  <a:pt x="6004198" y="207497"/>
                  <a:pt x="5983628" y="206149"/>
                </a:cubicBezTo>
                <a:cubicBezTo>
                  <a:pt x="5963057" y="204801"/>
                  <a:pt x="5938832" y="205361"/>
                  <a:pt x="5910955" y="207827"/>
                </a:cubicBezTo>
                <a:cubicBezTo>
                  <a:pt x="5910955" y="225695"/>
                  <a:pt x="5910718" y="241993"/>
                  <a:pt x="5910245" y="256720"/>
                </a:cubicBezTo>
                <a:cubicBezTo>
                  <a:pt x="5909772" y="271448"/>
                  <a:pt x="5908844" y="284565"/>
                  <a:pt x="5907460" y="296073"/>
                </a:cubicBezTo>
                <a:cubicBezTo>
                  <a:pt x="5906076" y="307581"/>
                  <a:pt x="5902648" y="316956"/>
                  <a:pt x="5897178" y="324198"/>
                </a:cubicBezTo>
                <a:cubicBezTo>
                  <a:pt x="5891707" y="331440"/>
                  <a:pt x="5888111" y="325421"/>
                  <a:pt x="5886390" y="306140"/>
                </a:cubicBezTo>
                <a:cubicBezTo>
                  <a:pt x="5884669" y="286860"/>
                  <a:pt x="5883808" y="254655"/>
                  <a:pt x="5883808" y="209527"/>
                </a:cubicBezTo>
                <a:cubicBezTo>
                  <a:pt x="5850368" y="213083"/>
                  <a:pt x="5827129" y="215757"/>
                  <a:pt x="5814094" y="217550"/>
                </a:cubicBezTo>
                <a:cubicBezTo>
                  <a:pt x="5801058" y="219342"/>
                  <a:pt x="5789974" y="221605"/>
                  <a:pt x="5780839" y="224336"/>
                </a:cubicBezTo>
                <a:cubicBezTo>
                  <a:pt x="5771705" y="227068"/>
                  <a:pt x="5761609" y="223910"/>
                  <a:pt x="5750553" y="214861"/>
                </a:cubicBezTo>
                <a:cubicBezTo>
                  <a:pt x="5739496" y="205812"/>
                  <a:pt x="5740744" y="201288"/>
                  <a:pt x="5754295" y="201288"/>
                </a:cubicBezTo>
                <a:cubicBezTo>
                  <a:pt x="5766055" y="201288"/>
                  <a:pt x="5779097" y="200639"/>
                  <a:pt x="5793422" y="199341"/>
                </a:cubicBezTo>
                <a:cubicBezTo>
                  <a:pt x="5807748" y="198044"/>
                  <a:pt x="5837877" y="194799"/>
                  <a:pt x="5883808" y="189608"/>
                </a:cubicBezTo>
                <a:lnTo>
                  <a:pt x="5883808" y="151406"/>
                </a:lnTo>
                <a:cubicBezTo>
                  <a:pt x="5883808" y="140435"/>
                  <a:pt x="5883486" y="134162"/>
                  <a:pt x="5882841" y="132584"/>
                </a:cubicBezTo>
                <a:cubicBezTo>
                  <a:pt x="5872530" y="134348"/>
                  <a:pt x="5864324" y="135467"/>
                  <a:pt x="5858222" y="135940"/>
                </a:cubicBezTo>
                <a:cubicBezTo>
                  <a:pt x="5852120" y="136413"/>
                  <a:pt x="5844961" y="133398"/>
                  <a:pt x="5836744" y="126895"/>
                </a:cubicBezTo>
                <a:cubicBezTo>
                  <a:pt x="5828527" y="120391"/>
                  <a:pt x="5830567" y="116559"/>
                  <a:pt x="5842864" y="115397"/>
                </a:cubicBezTo>
                <a:cubicBezTo>
                  <a:pt x="5855161" y="114236"/>
                  <a:pt x="5873072" y="110991"/>
                  <a:pt x="5896597" y="105664"/>
                </a:cubicBezTo>
                <a:lnTo>
                  <a:pt x="5917256" y="100857"/>
                </a:lnTo>
                <a:lnTo>
                  <a:pt x="5916355" y="100254"/>
                </a:lnTo>
                <a:cubicBezTo>
                  <a:pt x="5916022" y="99390"/>
                  <a:pt x="5915969" y="98071"/>
                  <a:pt x="5916193" y="96296"/>
                </a:cubicBezTo>
                <a:cubicBezTo>
                  <a:pt x="5917090" y="89198"/>
                  <a:pt x="5918892" y="80149"/>
                  <a:pt x="5921602" y="69150"/>
                </a:cubicBezTo>
                <a:lnTo>
                  <a:pt x="5878560" y="75410"/>
                </a:lnTo>
                <a:cubicBezTo>
                  <a:pt x="5879464" y="89707"/>
                  <a:pt x="5878679" y="98989"/>
                  <a:pt x="5876205" y="103255"/>
                </a:cubicBezTo>
                <a:cubicBezTo>
                  <a:pt x="5873732" y="107521"/>
                  <a:pt x="5870383" y="107245"/>
                  <a:pt x="5866160" y="102427"/>
                </a:cubicBezTo>
                <a:cubicBezTo>
                  <a:pt x="5861937" y="97608"/>
                  <a:pt x="5858319" y="90116"/>
                  <a:pt x="5855308" y="79948"/>
                </a:cubicBezTo>
                <a:cubicBezTo>
                  <a:pt x="5832751" y="84365"/>
                  <a:pt x="5817812" y="87495"/>
                  <a:pt x="5810491" y="89338"/>
                </a:cubicBezTo>
                <a:cubicBezTo>
                  <a:pt x="5803170" y="91180"/>
                  <a:pt x="5793763" y="87803"/>
                  <a:pt x="5782270" y="79206"/>
                </a:cubicBezTo>
                <a:cubicBezTo>
                  <a:pt x="5770776" y="70609"/>
                  <a:pt x="5773153" y="66311"/>
                  <a:pt x="5789400" y="66311"/>
                </a:cubicBezTo>
                <a:cubicBezTo>
                  <a:pt x="5802665" y="66311"/>
                  <a:pt x="5823336" y="64296"/>
                  <a:pt x="5851414" y="60267"/>
                </a:cubicBezTo>
                <a:cubicBezTo>
                  <a:pt x="5846324" y="47834"/>
                  <a:pt x="5841226" y="37856"/>
                  <a:pt x="5836120" y="30335"/>
                </a:cubicBezTo>
                <a:cubicBezTo>
                  <a:pt x="5831016" y="22813"/>
                  <a:pt x="5836364" y="20519"/>
                  <a:pt x="5852167" y="23452"/>
                </a:cubicBezTo>
                <a:cubicBezTo>
                  <a:pt x="5867970" y="26384"/>
                  <a:pt x="5875639" y="31109"/>
                  <a:pt x="5875172" y="37627"/>
                </a:cubicBezTo>
                <a:cubicBezTo>
                  <a:pt x="5874706" y="44145"/>
                  <a:pt x="5874810" y="50099"/>
                  <a:pt x="5875484" y="55491"/>
                </a:cubicBezTo>
                <a:lnTo>
                  <a:pt x="5923409" y="49253"/>
                </a:lnTo>
                <a:cubicBezTo>
                  <a:pt x="5927597" y="32217"/>
                  <a:pt x="5927891" y="18874"/>
                  <a:pt x="5924291" y="9223"/>
                </a:cubicBezTo>
                <a:cubicBezTo>
                  <a:pt x="5921592" y="1984"/>
                  <a:pt x="5924476" y="-993"/>
                  <a:pt x="5932944" y="291"/>
                </a:cubicBezTo>
                <a:close/>
                <a:moveTo>
                  <a:pt x="751345" y="291"/>
                </a:moveTo>
                <a:cubicBezTo>
                  <a:pt x="754168" y="719"/>
                  <a:pt x="757611" y="1620"/>
                  <a:pt x="761675" y="2995"/>
                </a:cubicBezTo>
                <a:cubicBezTo>
                  <a:pt x="777929" y="8495"/>
                  <a:pt x="784429" y="14177"/>
                  <a:pt x="781174" y="20042"/>
                </a:cubicBezTo>
                <a:cubicBezTo>
                  <a:pt x="777919" y="25907"/>
                  <a:pt x="774147" y="34124"/>
                  <a:pt x="769859" y="44693"/>
                </a:cubicBezTo>
                <a:cubicBezTo>
                  <a:pt x="790065" y="42040"/>
                  <a:pt x="805036" y="39803"/>
                  <a:pt x="814773" y="37982"/>
                </a:cubicBezTo>
                <a:cubicBezTo>
                  <a:pt x="824510" y="36161"/>
                  <a:pt x="833856" y="40226"/>
                  <a:pt x="842811" y="50178"/>
                </a:cubicBezTo>
                <a:cubicBezTo>
                  <a:pt x="851767" y="60130"/>
                  <a:pt x="846576" y="64655"/>
                  <a:pt x="827238" y="63751"/>
                </a:cubicBezTo>
                <a:cubicBezTo>
                  <a:pt x="807900" y="62848"/>
                  <a:pt x="786609" y="63658"/>
                  <a:pt x="763363" y="66182"/>
                </a:cubicBezTo>
                <a:cubicBezTo>
                  <a:pt x="759291" y="78400"/>
                  <a:pt x="753253" y="88248"/>
                  <a:pt x="745252" y="95726"/>
                </a:cubicBezTo>
                <a:lnTo>
                  <a:pt x="740326" y="99770"/>
                </a:lnTo>
                <a:lnTo>
                  <a:pt x="744555" y="98786"/>
                </a:lnTo>
                <a:cubicBezTo>
                  <a:pt x="752498" y="96865"/>
                  <a:pt x="758531" y="95314"/>
                  <a:pt x="762654" y="94134"/>
                </a:cubicBezTo>
                <a:cubicBezTo>
                  <a:pt x="770899" y="91776"/>
                  <a:pt x="779109" y="94679"/>
                  <a:pt x="787283" y="102846"/>
                </a:cubicBezTo>
                <a:cubicBezTo>
                  <a:pt x="795456" y="111013"/>
                  <a:pt x="791990" y="116437"/>
                  <a:pt x="776883" y="119119"/>
                </a:cubicBezTo>
                <a:cubicBezTo>
                  <a:pt x="761775" y="121800"/>
                  <a:pt x="744585" y="124489"/>
                  <a:pt x="725311" y="127185"/>
                </a:cubicBezTo>
                <a:cubicBezTo>
                  <a:pt x="733414" y="131487"/>
                  <a:pt x="735884" y="136345"/>
                  <a:pt x="732722" y="141758"/>
                </a:cubicBezTo>
                <a:cubicBezTo>
                  <a:pt x="729560" y="147172"/>
                  <a:pt x="728387" y="161609"/>
                  <a:pt x="729205" y="185069"/>
                </a:cubicBezTo>
                <a:cubicBezTo>
                  <a:pt x="743072" y="185141"/>
                  <a:pt x="758910" y="183840"/>
                  <a:pt x="776721" y="181165"/>
                </a:cubicBezTo>
                <a:cubicBezTo>
                  <a:pt x="794532" y="178491"/>
                  <a:pt x="807326" y="176447"/>
                  <a:pt x="815106" y="175035"/>
                </a:cubicBezTo>
                <a:cubicBezTo>
                  <a:pt x="822886" y="173622"/>
                  <a:pt x="832168" y="174605"/>
                  <a:pt x="842951" y="177982"/>
                </a:cubicBezTo>
                <a:cubicBezTo>
                  <a:pt x="853735" y="181359"/>
                  <a:pt x="861794" y="187686"/>
                  <a:pt x="867129" y="196965"/>
                </a:cubicBezTo>
                <a:cubicBezTo>
                  <a:pt x="872464" y="206243"/>
                  <a:pt x="868090" y="210430"/>
                  <a:pt x="854008" y="209527"/>
                </a:cubicBezTo>
                <a:cubicBezTo>
                  <a:pt x="839926" y="208623"/>
                  <a:pt x="822599" y="207497"/>
                  <a:pt x="802028" y="206149"/>
                </a:cubicBezTo>
                <a:cubicBezTo>
                  <a:pt x="781457" y="204801"/>
                  <a:pt x="757233" y="205361"/>
                  <a:pt x="729356" y="207827"/>
                </a:cubicBezTo>
                <a:cubicBezTo>
                  <a:pt x="729356" y="225695"/>
                  <a:pt x="729119" y="241993"/>
                  <a:pt x="728646" y="256720"/>
                </a:cubicBezTo>
                <a:cubicBezTo>
                  <a:pt x="728172" y="271448"/>
                  <a:pt x="727244" y="284565"/>
                  <a:pt x="725860" y="296073"/>
                </a:cubicBezTo>
                <a:cubicBezTo>
                  <a:pt x="724476" y="307581"/>
                  <a:pt x="721049" y="316956"/>
                  <a:pt x="715578" y="324198"/>
                </a:cubicBezTo>
                <a:cubicBezTo>
                  <a:pt x="710107" y="331440"/>
                  <a:pt x="706511" y="325421"/>
                  <a:pt x="704791" y="306140"/>
                </a:cubicBezTo>
                <a:cubicBezTo>
                  <a:pt x="703070" y="286860"/>
                  <a:pt x="702209" y="254655"/>
                  <a:pt x="702209" y="209527"/>
                </a:cubicBezTo>
                <a:cubicBezTo>
                  <a:pt x="668768" y="213083"/>
                  <a:pt x="645530" y="215757"/>
                  <a:pt x="632494" y="217550"/>
                </a:cubicBezTo>
                <a:cubicBezTo>
                  <a:pt x="619459" y="219342"/>
                  <a:pt x="608374" y="221605"/>
                  <a:pt x="599239" y="224336"/>
                </a:cubicBezTo>
                <a:cubicBezTo>
                  <a:pt x="590105" y="227068"/>
                  <a:pt x="580009" y="223910"/>
                  <a:pt x="568953" y="214861"/>
                </a:cubicBezTo>
                <a:cubicBezTo>
                  <a:pt x="557896" y="205812"/>
                  <a:pt x="559144" y="201288"/>
                  <a:pt x="572696" y="201288"/>
                </a:cubicBezTo>
                <a:cubicBezTo>
                  <a:pt x="584455" y="201288"/>
                  <a:pt x="597497" y="200639"/>
                  <a:pt x="611823" y="199341"/>
                </a:cubicBezTo>
                <a:cubicBezTo>
                  <a:pt x="626149" y="198044"/>
                  <a:pt x="656278" y="194799"/>
                  <a:pt x="702209" y="189608"/>
                </a:cubicBezTo>
                <a:lnTo>
                  <a:pt x="702209" y="151406"/>
                </a:lnTo>
                <a:cubicBezTo>
                  <a:pt x="702209" y="140435"/>
                  <a:pt x="701887" y="134162"/>
                  <a:pt x="701241" y="132584"/>
                </a:cubicBezTo>
                <a:cubicBezTo>
                  <a:pt x="690931" y="134348"/>
                  <a:pt x="682725" y="135467"/>
                  <a:pt x="676623" y="135940"/>
                </a:cubicBezTo>
                <a:cubicBezTo>
                  <a:pt x="670521" y="136413"/>
                  <a:pt x="663362" y="133398"/>
                  <a:pt x="655145" y="126895"/>
                </a:cubicBezTo>
                <a:cubicBezTo>
                  <a:pt x="646928" y="120391"/>
                  <a:pt x="648968" y="116559"/>
                  <a:pt x="661264" y="115397"/>
                </a:cubicBezTo>
                <a:cubicBezTo>
                  <a:pt x="673561" y="114236"/>
                  <a:pt x="691472" y="110991"/>
                  <a:pt x="714997" y="105664"/>
                </a:cubicBezTo>
                <a:lnTo>
                  <a:pt x="735657" y="100857"/>
                </a:lnTo>
                <a:lnTo>
                  <a:pt x="734755" y="100254"/>
                </a:lnTo>
                <a:cubicBezTo>
                  <a:pt x="734423" y="99390"/>
                  <a:pt x="734369" y="98071"/>
                  <a:pt x="734593" y="96296"/>
                </a:cubicBezTo>
                <a:cubicBezTo>
                  <a:pt x="735489" y="89198"/>
                  <a:pt x="737293" y="80149"/>
                  <a:pt x="740003" y="69150"/>
                </a:cubicBezTo>
                <a:lnTo>
                  <a:pt x="696961" y="75410"/>
                </a:lnTo>
                <a:cubicBezTo>
                  <a:pt x="697864" y="89707"/>
                  <a:pt x="697079" y="98989"/>
                  <a:pt x="694605" y="103255"/>
                </a:cubicBezTo>
                <a:cubicBezTo>
                  <a:pt x="692132" y="107521"/>
                  <a:pt x="688783" y="107245"/>
                  <a:pt x="684560" y="102427"/>
                </a:cubicBezTo>
                <a:cubicBezTo>
                  <a:pt x="680337" y="97608"/>
                  <a:pt x="676719" y="90116"/>
                  <a:pt x="673708" y="79948"/>
                </a:cubicBezTo>
                <a:cubicBezTo>
                  <a:pt x="651151" y="84365"/>
                  <a:pt x="636212" y="87495"/>
                  <a:pt x="628891" y="89338"/>
                </a:cubicBezTo>
                <a:cubicBezTo>
                  <a:pt x="621571" y="91180"/>
                  <a:pt x="612164" y="87803"/>
                  <a:pt x="600670" y="79206"/>
                </a:cubicBezTo>
                <a:cubicBezTo>
                  <a:pt x="589176" y="70609"/>
                  <a:pt x="591553" y="66311"/>
                  <a:pt x="607801" y="66311"/>
                </a:cubicBezTo>
                <a:cubicBezTo>
                  <a:pt x="621066" y="66311"/>
                  <a:pt x="641737" y="64296"/>
                  <a:pt x="669815" y="60267"/>
                </a:cubicBezTo>
                <a:cubicBezTo>
                  <a:pt x="664724" y="47834"/>
                  <a:pt x="659626" y="37856"/>
                  <a:pt x="654521" y="30335"/>
                </a:cubicBezTo>
                <a:cubicBezTo>
                  <a:pt x="649416" y="22813"/>
                  <a:pt x="654765" y="20519"/>
                  <a:pt x="670568" y="23452"/>
                </a:cubicBezTo>
                <a:cubicBezTo>
                  <a:pt x="686370" y="26384"/>
                  <a:pt x="694039" y="31109"/>
                  <a:pt x="693573" y="37627"/>
                </a:cubicBezTo>
                <a:cubicBezTo>
                  <a:pt x="693107" y="44145"/>
                  <a:pt x="693211" y="50099"/>
                  <a:pt x="693885" y="55491"/>
                </a:cubicBezTo>
                <a:lnTo>
                  <a:pt x="741810" y="49253"/>
                </a:lnTo>
                <a:cubicBezTo>
                  <a:pt x="745997" y="32217"/>
                  <a:pt x="746291" y="18874"/>
                  <a:pt x="742692" y="9223"/>
                </a:cubicBezTo>
                <a:cubicBezTo>
                  <a:pt x="739992" y="1984"/>
                  <a:pt x="742877" y="-993"/>
                  <a:pt x="751345" y="29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97302" y="2456180"/>
            <a:ext cx="432435" cy="2495550"/>
            <a:chOff x="1092416" y="2028012"/>
            <a:chExt cx="534464" cy="341353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416" y="4917244"/>
              <a:ext cx="524301" cy="5243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4189855"/>
              <a:ext cx="524301" cy="5243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3472628"/>
              <a:ext cx="524301" cy="5243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8" y="2750320"/>
              <a:ext cx="524301" cy="52430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9" y="2028012"/>
              <a:ext cx="524301" cy="524301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695" y="2456180"/>
            <a:ext cx="431800" cy="249555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026662" y="2456180"/>
            <a:ext cx="432435" cy="2495550"/>
            <a:chOff x="1092416" y="2028012"/>
            <a:chExt cx="534464" cy="3413533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416" y="4917244"/>
              <a:ext cx="524301" cy="52430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4189855"/>
              <a:ext cx="524301" cy="52430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3472628"/>
              <a:ext cx="524301" cy="524301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8" y="2750320"/>
              <a:ext cx="524301" cy="524301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9" y="2028012"/>
              <a:ext cx="524301" cy="524301"/>
            </a:xfrm>
            <a:prstGeom prst="rect">
              <a:avLst/>
            </a:prstGeom>
          </p:spPr>
        </p:pic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055" y="2456180"/>
            <a:ext cx="431800" cy="249555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252847" y="2456180"/>
            <a:ext cx="432435" cy="2495550"/>
            <a:chOff x="1092416" y="2028012"/>
            <a:chExt cx="534464" cy="3413533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416" y="4917244"/>
              <a:ext cx="524301" cy="524301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4189855"/>
              <a:ext cx="524301" cy="524301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3472628"/>
              <a:ext cx="524301" cy="524301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8" y="2750320"/>
              <a:ext cx="524301" cy="524301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9" y="2028012"/>
              <a:ext cx="524301" cy="524301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240" y="2456180"/>
            <a:ext cx="431800" cy="249555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7482207" y="2456180"/>
            <a:ext cx="432435" cy="2495550"/>
            <a:chOff x="1092416" y="2028012"/>
            <a:chExt cx="534464" cy="3413533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416" y="4917244"/>
              <a:ext cx="524301" cy="524301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4189855"/>
              <a:ext cx="524301" cy="524301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7" y="3472628"/>
              <a:ext cx="524301" cy="524301"/>
            </a:xfrm>
            <a:prstGeom prst="rect">
              <a:avLst/>
            </a:prstGeom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8" y="2750320"/>
              <a:ext cx="524301" cy="524301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579" y="2028012"/>
              <a:ext cx="524301" cy="524301"/>
            </a:xfrm>
            <a:prstGeom prst="rect">
              <a:avLst/>
            </a:prstGeom>
          </p:spPr>
        </p:pic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00" y="2456180"/>
            <a:ext cx="431800" cy="2495550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3733165" y="2400935"/>
            <a:ext cx="581660" cy="2588260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3725547" y="2385062"/>
            <a:ext cx="1133475" cy="2604135"/>
          </a:xfrm>
          <a:prstGeom prst="roundRect">
            <a:avLst/>
          </a:prstGeom>
          <a:noFill/>
          <a:ln w="2540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4975862" y="2402207"/>
            <a:ext cx="1133475" cy="2604135"/>
          </a:xfrm>
          <a:prstGeom prst="roundRect">
            <a:avLst/>
          </a:prstGeom>
          <a:noFill/>
          <a:ln w="2540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6222367" y="2402207"/>
            <a:ext cx="1133475" cy="2604135"/>
          </a:xfrm>
          <a:prstGeom prst="roundRect">
            <a:avLst/>
          </a:prstGeom>
          <a:noFill/>
          <a:ln w="2540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7466967" y="2385062"/>
            <a:ext cx="1133475" cy="2604135"/>
          </a:xfrm>
          <a:prstGeom prst="roundRect">
            <a:avLst/>
          </a:prstGeom>
          <a:noFill/>
          <a:ln w="25400">
            <a:solidFill>
              <a:srgbClr val="0606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524190" y="5222813"/>
            <a:ext cx="2443068" cy="309639"/>
          </a:xfrm>
          <a:custGeom>
            <a:avLst/>
            <a:gdLst/>
            <a:ahLst/>
            <a:cxnLst/>
            <a:rect l="l" t="t" r="r" b="b"/>
            <a:pathLst>
              <a:path w="2443068" h="309639">
                <a:moveTo>
                  <a:pt x="436036" y="225082"/>
                </a:moveTo>
                <a:cubicBezTo>
                  <a:pt x="440768" y="225087"/>
                  <a:pt x="445508" y="226339"/>
                  <a:pt x="450254" y="228838"/>
                </a:cubicBezTo>
                <a:cubicBezTo>
                  <a:pt x="459748" y="233835"/>
                  <a:pt x="464494" y="241726"/>
                  <a:pt x="464494" y="252510"/>
                </a:cubicBezTo>
                <a:cubicBezTo>
                  <a:pt x="464494" y="263294"/>
                  <a:pt x="458998" y="270944"/>
                  <a:pt x="448006" y="275461"/>
                </a:cubicBezTo>
                <a:cubicBezTo>
                  <a:pt x="437015" y="279979"/>
                  <a:pt x="427314" y="279430"/>
                  <a:pt x="418903" y="273816"/>
                </a:cubicBezTo>
                <a:cubicBezTo>
                  <a:pt x="410493" y="268202"/>
                  <a:pt x="406524" y="260540"/>
                  <a:pt x="406997" y="250832"/>
                </a:cubicBezTo>
                <a:cubicBezTo>
                  <a:pt x="407470" y="241124"/>
                  <a:pt x="412425" y="233782"/>
                  <a:pt x="421861" y="228806"/>
                </a:cubicBezTo>
                <a:cubicBezTo>
                  <a:pt x="426579" y="226318"/>
                  <a:pt x="431304" y="225076"/>
                  <a:pt x="436036" y="225082"/>
                </a:cubicBezTo>
                <a:close/>
                <a:moveTo>
                  <a:pt x="178734" y="219363"/>
                </a:moveTo>
                <a:cubicBezTo>
                  <a:pt x="172051" y="218990"/>
                  <a:pt x="148003" y="220918"/>
                  <a:pt x="106588" y="225149"/>
                </a:cubicBezTo>
                <a:cubicBezTo>
                  <a:pt x="108352" y="241439"/>
                  <a:pt x="109614" y="254568"/>
                  <a:pt x="110374" y="264534"/>
                </a:cubicBezTo>
                <a:cubicBezTo>
                  <a:pt x="152462" y="260978"/>
                  <a:pt x="176489" y="258863"/>
                  <a:pt x="182455" y="258189"/>
                </a:cubicBezTo>
                <a:cubicBezTo>
                  <a:pt x="185768" y="241654"/>
                  <a:pt x="187646" y="231143"/>
                  <a:pt x="188091" y="226655"/>
                </a:cubicBezTo>
                <a:cubicBezTo>
                  <a:pt x="188535" y="222166"/>
                  <a:pt x="185416" y="219735"/>
                  <a:pt x="178734" y="219363"/>
                </a:cubicBezTo>
                <a:close/>
                <a:moveTo>
                  <a:pt x="2397452" y="216674"/>
                </a:moveTo>
                <a:cubicBezTo>
                  <a:pt x="2394080" y="216864"/>
                  <a:pt x="2390801" y="218144"/>
                  <a:pt x="2387614" y="220513"/>
                </a:cubicBezTo>
                <a:cubicBezTo>
                  <a:pt x="2381239" y="225253"/>
                  <a:pt x="2378052" y="231570"/>
                  <a:pt x="2378052" y="239464"/>
                </a:cubicBezTo>
                <a:cubicBezTo>
                  <a:pt x="2378052" y="247358"/>
                  <a:pt x="2381601" y="253284"/>
                  <a:pt x="2388700" y="257242"/>
                </a:cubicBezTo>
                <a:cubicBezTo>
                  <a:pt x="2395798" y="261200"/>
                  <a:pt x="2402746" y="260999"/>
                  <a:pt x="2409543" y="256640"/>
                </a:cubicBezTo>
                <a:cubicBezTo>
                  <a:pt x="2416341" y="252266"/>
                  <a:pt x="2419535" y="245956"/>
                  <a:pt x="2419126" y="237711"/>
                </a:cubicBezTo>
                <a:cubicBezTo>
                  <a:pt x="2418718" y="229465"/>
                  <a:pt x="2414957" y="223353"/>
                  <a:pt x="2407844" y="219373"/>
                </a:cubicBezTo>
                <a:cubicBezTo>
                  <a:pt x="2404288" y="217384"/>
                  <a:pt x="2400824" y="216484"/>
                  <a:pt x="2397452" y="216674"/>
                </a:cubicBezTo>
                <a:close/>
                <a:moveTo>
                  <a:pt x="2399933" y="193754"/>
                </a:moveTo>
                <a:cubicBezTo>
                  <a:pt x="2405455" y="193876"/>
                  <a:pt x="2411099" y="195149"/>
                  <a:pt x="2416868" y="197573"/>
                </a:cubicBezTo>
                <a:cubicBezTo>
                  <a:pt x="2428404" y="202420"/>
                  <a:pt x="2436066" y="210099"/>
                  <a:pt x="2439851" y="220610"/>
                </a:cubicBezTo>
                <a:cubicBezTo>
                  <a:pt x="2443637" y="231122"/>
                  <a:pt x="2444082" y="241518"/>
                  <a:pt x="2441185" y="251800"/>
                </a:cubicBezTo>
                <a:cubicBezTo>
                  <a:pt x="2438288" y="262082"/>
                  <a:pt x="2432868" y="269951"/>
                  <a:pt x="2424923" y="275408"/>
                </a:cubicBezTo>
                <a:cubicBezTo>
                  <a:pt x="2416979" y="280864"/>
                  <a:pt x="2407539" y="283592"/>
                  <a:pt x="2396605" y="283592"/>
                </a:cubicBezTo>
                <a:cubicBezTo>
                  <a:pt x="2385670" y="283592"/>
                  <a:pt x="2375769" y="279154"/>
                  <a:pt x="2366899" y="270277"/>
                </a:cubicBezTo>
                <a:cubicBezTo>
                  <a:pt x="2358030" y="261401"/>
                  <a:pt x="2353595" y="251857"/>
                  <a:pt x="2353595" y="241647"/>
                </a:cubicBezTo>
                <a:cubicBezTo>
                  <a:pt x="2353595" y="231437"/>
                  <a:pt x="2355983" y="222507"/>
                  <a:pt x="2360758" y="214856"/>
                </a:cubicBezTo>
                <a:cubicBezTo>
                  <a:pt x="2365533" y="207206"/>
                  <a:pt x="2373194" y="201201"/>
                  <a:pt x="2383742" y="196841"/>
                </a:cubicBezTo>
                <a:cubicBezTo>
                  <a:pt x="2389015" y="194662"/>
                  <a:pt x="2394413" y="193633"/>
                  <a:pt x="2399933" y="193754"/>
                </a:cubicBezTo>
                <a:close/>
                <a:moveTo>
                  <a:pt x="192264" y="192929"/>
                </a:moveTo>
                <a:cubicBezTo>
                  <a:pt x="195419" y="193071"/>
                  <a:pt x="198903" y="194088"/>
                  <a:pt x="202718" y="195981"/>
                </a:cubicBezTo>
                <a:cubicBezTo>
                  <a:pt x="210347" y="199767"/>
                  <a:pt x="217829" y="204363"/>
                  <a:pt x="225164" y="209769"/>
                </a:cubicBezTo>
                <a:cubicBezTo>
                  <a:pt x="232499" y="215175"/>
                  <a:pt x="232875" y="220510"/>
                  <a:pt x="226293" y="225773"/>
                </a:cubicBezTo>
                <a:cubicBezTo>
                  <a:pt x="219711" y="231035"/>
                  <a:pt x="212655" y="241755"/>
                  <a:pt x="205127" y="257931"/>
                </a:cubicBezTo>
                <a:cubicBezTo>
                  <a:pt x="212326" y="269331"/>
                  <a:pt x="214014" y="275780"/>
                  <a:pt x="210193" y="277279"/>
                </a:cubicBezTo>
                <a:cubicBezTo>
                  <a:pt x="206371" y="278778"/>
                  <a:pt x="196716" y="279753"/>
                  <a:pt x="181229" y="280204"/>
                </a:cubicBezTo>
                <a:cubicBezTo>
                  <a:pt x="165741" y="280656"/>
                  <a:pt x="141865" y="281735"/>
                  <a:pt x="109600" y="283442"/>
                </a:cubicBezTo>
                <a:cubicBezTo>
                  <a:pt x="102515" y="297940"/>
                  <a:pt x="96435" y="295125"/>
                  <a:pt x="91359" y="274999"/>
                </a:cubicBezTo>
                <a:cubicBezTo>
                  <a:pt x="86282" y="254872"/>
                  <a:pt x="82844" y="240977"/>
                  <a:pt x="81045" y="233312"/>
                </a:cubicBezTo>
                <a:cubicBezTo>
                  <a:pt x="79245" y="225647"/>
                  <a:pt x="76728" y="218585"/>
                  <a:pt x="73494" y="212124"/>
                </a:cubicBezTo>
                <a:cubicBezTo>
                  <a:pt x="70261" y="205664"/>
                  <a:pt x="73150" y="203373"/>
                  <a:pt x="82163" y="205252"/>
                </a:cubicBezTo>
                <a:cubicBezTo>
                  <a:pt x="91176" y="207130"/>
                  <a:pt x="97088" y="208256"/>
                  <a:pt x="99898" y="208629"/>
                </a:cubicBezTo>
                <a:cubicBezTo>
                  <a:pt x="102709" y="209002"/>
                  <a:pt x="116146" y="207650"/>
                  <a:pt x="140209" y="204574"/>
                </a:cubicBezTo>
                <a:cubicBezTo>
                  <a:pt x="164272" y="201498"/>
                  <a:pt x="178798" y="198351"/>
                  <a:pt x="183789" y="195131"/>
                </a:cubicBezTo>
                <a:cubicBezTo>
                  <a:pt x="186284" y="193521"/>
                  <a:pt x="189109" y="192787"/>
                  <a:pt x="192264" y="192929"/>
                </a:cubicBezTo>
                <a:close/>
                <a:moveTo>
                  <a:pt x="161730" y="154606"/>
                </a:moveTo>
                <a:cubicBezTo>
                  <a:pt x="168706" y="152304"/>
                  <a:pt x="176332" y="154717"/>
                  <a:pt x="184606" y="161844"/>
                </a:cubicBezTo>
                <a:cubicBezTo>
                  <a:pt x="192880" y="168971"/>
                  <a:pt x="190736" y="173947"/>
                  <a:pt x="178174" y="176772"/>
                </a:cubicBezTo>
                <a:cubicBezTo>
                  <a:pt x="165612" y="179597"/>
                  <a:pt x="153144" y="181909"/>
                  <a:pt x="140768" y="183709"/>
                </a:cubicBezTo>
                <a:cubicBezTo>
                  <a:pt x="128392" y="185509"/>
                  <a:pt x="119620" y="185401"/>
                  <a:pt x="114450" y="183387"/>
                </a:cubicBezTo>
                <a:cubicBezTo>
                  <a:pt x="109280" y="181372"/>
                  <a:pt x="105301" y="178052"/>
                  <a:pt x="102512" y="173427"/>
                </a:cubicBezTo>
                <a:cubicBezTo>
                  <a:pt x="99723" y="168803"/>
                  <a:pt x="102476" y="166203"/>
                  <a:pt x="110772" y="165630"/>
                </a:cubicBezTo>
                <a:cubicBezTo>
                  <a:pt x="119068" y="165056"/>
                  <a:pt x="127632" y="163880"/>
                  <a:pt x="136466" y="162102"/>
                </a:cubicBezTo>
                <a:cubicBezTo>
                  <a:pt x="146332" y="159406"/>
                  <a:pt x="154753" y="156907"/>
                  <a:pt x="161730" y="154606"/>
                </a:cubicBezTo>
                <a:close/>
                <a:moveTo>
                  <a:pt x="2181427" y="148454"/>
                </a:moveTo>
                <a:lnTo>
                  <a:pt x="2177277" y="151860"/>
                </a:lnTo>
                <a:cubicBezTo>
                  <a:pt x="2175089" y="152981"/>
                  <a:pt x="2172184" y="154014"/>
                  <a:pt x="2168563" y="154961"/>
                </a:cubicBezTo>
                <a:cubicBezTo>
                  <a:pt x="2154080" y="158746"/>
                  <a:pt x="2138829" y="162798"/>
                  <a:pt x="2122811" y="167114"/>
                </a:cubicBezTo>
                <a:cubicBezTo>
                  <a:pt x="2127314" y="171387"/>
                  <a:pt x="2127314" y="175188"/>
                  <a:pt x="2122811" y="178514"/>
                </a:cubicBezTo>
                <a:cubicBezTo>
                  <a:pt x="2135057" y="181282"/>
                  <a:pt x="2146931" y="187011"/>
                  <a:pt x="2158432" y="195701"/>
                </a:cubicBezTo>
                <a:cubicBezTo>
                  <a:pt x="2163551" y="189707"/>
                  <a:pt x="2168542" y="182519"/>
                  <a:pt x="2173403" y="174137"/>
                </a:cubicBezTo>
                <a:cubicBezTo>
                  <a:pt x="2178264" y="165755"/>
                  <a:pt x="2180695" y="159019"/>
                  <a:pt x="2180695" y="153928"/>
                </a:cubicBezTo>
                <a:close/>
                <a:moveTo>
                  <a:pt x="2159065" y="133307"/>
                </a:moveTo>
                <a:cubicBezTo>
                  <a:pt x="2165112" y="132451"/>
                  <a:pt x="2171301" y="134488"/>
                  <a:pt x="2177630" y="139419"/>
                </a:cubicBezTo>
                <a:cubicBezTo>
                  <a:pt x="2179740" y="141063"/>
                  <a:pt x="2181133" y="142620"/>
                  <a:pt x="2181810" y="144089"/>
                </a:cubicBezTo>
                <a:lnTo>
                  <a:pt x="2181702" y="147888"/>
                </a:lnTo>
                <a:lnTo>
                  <a:pt x="2183725" y="144845"/>
                </a:lnTo>
                <a:cubicBezTo>
                  <a:pt x="2185746" y="143315"/>
                  <a:pt x="2188776" y="143281"/>
                  <a:pt x="2192816" y="144743"/>
                </a:cubicBezTo>
                <a:cubicBezTo>
                  <a:pt x="2200897" y="147669"/>
                  <a:pt x="2207895" y="151985"/>
                  <a:pt x="2213810" y="157692"/>
                </a:cubicBezTo>
                <a:cubicBezTo>
                  <a:pt x="2219726" y="163400"/>
                  <a:pt x="2219259" y="167924"/>
                  <a:pt x="2212412" y="171265"/>
                </a:cubicBezTo>
                <a:cubicBezTo>
                  <a:pt x="2205565" y="174607"/>
                  <a:pt x="2191895" y="186860"/>
                  <a:pt x="2171403" y="208027"/>
                </a:cubicBezTo>
                <a:cubicBezTo>
                  <a:pt x="2191120" y="221894"/>
                  <a:pt x="2209107" y="232559"/>
                  <a:pt x="2225361" y="240023"/>
                </a:cubicBezTo>
                <a:cubicBezTo>
                  <a:pt x="2241616" y="247487"/>
                  <a:pt x="2258731" y="252288"/>
                  <a:pt x="2276706" y="254424"/>
                </a:cubicBezTo>
                <a:cubicBezTo>
                  <a:pt x="2294682" y="256561"/>
                  <a:pt x="2301622" y="259465"/>
                  <a:pt x="2297528" y="263136"/>
                </a:cubicBezTo>
                <a:cubicBezTo>
                  <a:pt x="2293434" y="266807"/>
                  <a:pt x="2285045" y="269550"/>
                  <a:pt x="2272361" y="271364"/>
                </a:cubicBezTo>
                <a:cubicBezTo>
                  <a:pt x="2259677" y="273178"/>
                  <a:pt x="2247524" y="274544"/>
                  <a:pt x="2235901" y="275461"/>
                </a:cubicBezTo>
                <a:cubicBezTo>
                  <a:pt x="2224279" y="276379"/>
                  <a:pt x="2210383" y="269704"/>
                  <a:pt x="2194214" y="255435"/>
                </a:cubicBezTo>
                <a:cubicBezTo>
                  <a:pt x="2178046" y="241167"/>
                  <a:pt x="2163275" y="228236"/>
                  <a:pt x="2149903" y="216641"/>
                </a:cubicBezTo>
                <a:cubicBezTo>
                  <a:pt x="2136531" y="205047"/>
                  <a:pt x="2127066" y="196658"/>
                  <a:pt x="2121510" y="191474"/>
                </a:cubicBezTo>
                <a:cubicBezTo>
                  <a:pt x="2115953" y="186290"/>
                  <a:pt x="2112787" y="186201"/>
                  <a:pt x="2112013" y="191206"/>
                </a:cubicBezTo>
                <a:cubicBezTo>
                  <a:pt x="2118308" y="197444"/>
                  <a:pt x="2120771" y="205506"/>
                  <a:pt x="2119401" y="215394"/>
                </a:cubicBezTo>
                <a:cubicBezTo>
                  <a:pt x="2118032" y="225281"/>
                  <a:pt x="2116232" y="236392"/>
                  <a:pt x="2114002" y="248724"/>
                </a:cubicBezTo>
                <a:cubicBezTo>
                  <a:pt x="2111772" y="261057"/>
                  <a:pt x="2113224" y="265395"/>
                  <a:pt x="2118358" y="261738"/>
                </a:cubicBezTo>
                <a:cubicBezTo>
                  <a:pt x="2123492" y="258081"/>
                  <a:pt x="2133390" y="252460"/>
                  <a:pt x="2148053" y="244874"/>
                </a:cubicBezTo>
                <a:cubicBezTo>
                  <a:pt x="2162716" y="237288"/>
                  <a:pt x="2167133" y="237388"/>
                  <a:pt x="2161304" y="245175"/>
                </a:cubicBezTo>
                <a:cubicBezTo>
                  <a:pt x="2155474" y="252962"/>
                  <a:pt x="2146085" y="263107"/>
                  <a:pt x="2133136" y="275612"/>
                </a:cubicBezTo>
                <a:cubicBezTo>
                  <a:pt x="2120187" y="288117"/>
                  <a:pt x="2110880" y="297972"/>
                  <a:pt x="2105215" y="305178"/>
                </a:cubicBezTo>
                <a:cubicBezTo>
                  <a:pt x="2099551" y="312384"/>
                  <a:pt x="2093618" y="310860"/>
                  <a:pt x="2087416" y="300607"/>
                </a:cubicBezTo>
                <a:cubicBezTo>
                  <a:pt x="2081213" y="290354"/>
                  <a:pt x="2079478" y="282581"/>
                  <a:pt x="2082210" y="277290"/>
                </a:cubicBezTo>
                <a:cubicBezTo>
                  <a:pt x="2084942" y="271998"/>
                  <a:pt x="2087419" y="266248"/>
                  <a:pt x="2089642" y="260039"/>
                </a:cubicBezTo>
                <a:cubicBezTo>
                  <a:pt x="2091865" y="253829"/>
                  <a:pt x="2093421" y="244358"/>
                  <a:pt x="2094310" y="231623"/>
                </a:cubicBezTo>
                <a:cubicBezTo>
                  <a:pt x="2095199" y="218889"/>
                  <a:pt x="2095493" y="210565"/>
                  <a:pt x="2095192" y="206650"/>
                </a:cubicBezTo>
                <a:cubicBezTo>
                  <a:pt x="2071086" y="237682"/>
                  <a:pt x="2045790" y="258490"/>
                  <a:pt x="2019303" y="269073"/>
                </a:cubicBezTo>
                <a:cubicBezTo>
                  <a:pt x="1992817" y="279656"/>
                  <a:pt x="1990282" y="276569"/>
                  <a:pt x="2011699" y="259813"/>
                </a:cubicBezTo>
                <a:cubicBezTo>
                  <a:pt x="2033116" y="243056"/>
                  <a:pt x="2052461" y="224776"/>
                  <a:pt x="2069734" y="204972"/>
                </a:cubicBezTo>
                <a:cubicBezTo>
                  <a:pt x="2087007" y="185168"/>
                  <a:pt x="2095629" y="175381"/>
                  <a:pt x="2095600" y="175611"/>
                </a:cubicBezTo>
                <a:cubicBezTo>
                  <a:pt x="2085691" y="177403"/>
                  <a:pt x="2076191" y="179199"/>
                  <a:pt x="2067099" y="180999"/>
                </a:cubicBezTo>
                <a:cubicBezTo>
                  <a:pt x="2058007" y="182799"/>
                  <a:pt x="2047894" y="181063"/>
                  <a:pt x="2036759" y="175793"/>
                </a:cubicBezTo>
                <a:cubicBezTo>
                  <a:pt x="2025624" y="170523"/>
                  <a:pt x="2027563" y="166691"/>
                  <a:pt x="2042577" y="164296"/>
                </a:cubicBezTo>
                <a:cubicBezTo>
                  <a:pt x="2057592" y="161901"/>
                  <a:pt x="2077775" y="157370"/>
                  <a:pt x="2103129" y="150702"/>
                </a:cubicBezTo>
                <a:cubicBezTo>
                  <a:pt x="2128482" y="144033"/>
                  <a:pt x="2145128" y="138842"/>
                  <a:pt x="2153065" y="135128"/>
                </a:cubicBezTo>
                <a:cubicBezTo>
                  <a:pt x="2155049" y="134200"/>
                  <a:pt x="2157049" y="133593"/>
                  <a:pt x="2159065" y="133307"/>
                </a:cubicBezTo>
                <a:close/>
                <a:moveTo>
                  <a:pt x="436052" y="123849"/>
                </a:moveTo>
                <a:cubicBezTo>
                  <a:pt x="440784" y="123854"/>
                  <a:pt x="445522" y="125104"/>
                  <a:pt x="450265" y="127600"/>
                </a:cubicBezTo>
                <a:cubicBezTo>
                  <a:pt x="459751" y="132590"/>
                  <a:pt x="464494" y="140484"/>
                  <a:pt x="464494" y="151282"/>
                </a:cubicBezTo>
                <a:cubicBezTo>
                  <a:pt x="464494" y="162066"/>
                  <a:pt x="458998" y="169717"/>
                  <a:pt x="448006" y="174234"/>
                </a:cubicBezTo>
                <a:cubicBezTo>
                  <a:pt x="437015" y="178751"/>
                  <a:pt x="427314" y="178203"/>
                  <a:pt x="418903" y="172588"/>
                </a:cubicBezTo>
                <a:cubicBezTo>
                  <a:pt x="410493" y="166974"/>
                  <a:pt x="406524" y="159309"/>
                  <a:pt x="406997" y="149594"/>
                </a:cubicBezTo>
                <a:cubicBezTo>
                  <a:pt x="407470" y="139878"/>
                  <a:pt x="412428" y="132536"/>
                  <a:pt x="421871" y="127567"/>
                </a:cubicBezTo>
                <a:cubicBezTo>
                  <a:pt x="426593" y="125083"/>
                  <a:pt x="431320" y="123843"/>
                  <a:pt x="436052" y="123849"/>
                </a:cubicBezTo>
                <a:close/>
                <a:moveTo>
                  <a:pt x="846980" y="115661"/>
                </a:moveTo>
                <a:cubicBezTo>
                  <a:pt x="845539" y="115131"/>
                  <a:pt x="841728" y="115317"/>
                  <a:pt x="835547" y="116221"/>
                </a:cubicBezTo>
                <a:cubicBezTo>
                  <a:pt x="829366" y="117124"/>
                  <a:pt x="820906" y="118666"/>
                  <a:pt x="810165" y="120845"/>
                </a:cubicBezTo>
                <a:cubicBezTo>
                  <a:pt x="811025" y="134698"/>
                  <a:pt x="811835" y="146600"/>
                  <a:pt x="812596" y="156552"/>
                </a:cubicBezTo>
                <a:cubicBezTo>
                  <a:pt x="825401" y="154860"/>
                  <a:pt x="836752" y="152494"/>
                  <a:pt x="846646" y="149454"/>
                </a:cubicBezTo>
                <a:cubicBezTo>
                  <a:pt x="848310" y="136921"/>
                  <a:pt x="849142" y="128066"/>
                  <a:pt x="849142" y="122889"/>
                </a:cubicBezTo>
                <a:cubicBezTo>
                  <a:pt x="849142" y="118601"/>
                  <a:pt x="848421" y="116192"/>
                  <a:pt x="846980" y="115661"/>
                </a:cubicBezTo>
                <a:close/>
                <a:moveTo>
                  <a:pt x="1570266" y="113550"/>
                </a:moveTo>
                <a:cubicBezTo>
                  <a:pt x="1572003" y="113407"/>
                  <a:pt x="1574209" y="113634"/>
                  <a:pt x="1576885" y="114231"/>
                </a:cubicBezTo>
                <a:cubicBezTo>
                  <a:pt x="1587590" y="116619"/>
                  <a:pt x="1595492" y="120186"/>
                  <a:pt x="1600590" y="124932"/>
                </a:cubicBezTo>
                <a:cubicBezTo>
                  <a:pt x="1605688" y="129679"/>
                  <a:pt x="1605985" y="135716"/>
                  <a:pt x="1601482" y="143044"/>
                </a:cubicBezTo>
                <a:cubicBezTo>
                  <a:pt x="1633002" y="138656"/>
                  <a:pt x="1653605" y="134859"/>
                  <a:pt x="1663292" y="131654"/>
                </a:cubicBezTo>
                <a:cubicBezTo>
                  <a:pt x="1672979" y="128449"/>
                  <a:pt x="1682644" y="131005"/>
                  <a:pt x="1692288" y="139323"/>
                </a:cubicBezTo>
                <a:cubicBezTo>
                  <a:pt x="1701932" y="147640"/>
                  <a:pt x="1698368" y="152605"/>
                  <a:pt x="1681597" y="154219"/>
                </a:cubicBezTo>
                <a:cubicBezTo>
                  <a:pt x="1664827" y="155832"/>
                  <a:pt x="1631375" y="159550"/>
                  <a:pt x="1581241" y="165372"/>
                </a:cubicBezTo>
                <a:cubicBezTo>
                  <a:pt x="1583937" y="167078"/>
                  <a:pt x="1583485" y="169903"/>
                  <a:pt x="1579886" y="173847"/>
                </a:cubicBezTo>
                <a:cubicBezTo>
                  <a:pt x="1598614" y="184372"/>
                  <a:pt x="1612445" y="192554"/>
                  <a:pt x="1621379" y="198390"/>
                </a:cubicBezTo>
                <a:cubicBezTo>
                  <a:pt x="1643105" y="181827"/>
                  <a:pt x="1653068" y="170039"/>
                  <a:pt x="1651268" y="163027"/>
                </a:cubicBezTo>
                <a:cubicBezTo>
                  <a:pt x="1649468" y="156015"/>
                  <a:pt x="1656018" y="157072"/>
                  <a:pt x="1670918" y="166200"/>
                </a:cubicBezTo>
                <a:cubicBezTo>
                  <a:pt x="1685817" y="175327"/>
                  <a:pt x="1687706" y="181823"/>
                  <a:pt x="1676586" y="185688"/>
                </a:cubicBezTo>
                <a:cubicBezTo>
                  <a:pt x="1665465" y="189553"/>
                  <a:pt x="1650777" y="196784"/>
                  <a:pt x="1632522" y="207381"/>
                </a:cubicBezTo>
                <a:cubicBezTo>
                  <a:pt x="1642416" y="213648"/>
                  <a:pt x="1655523" y="220965"/>
                  <a:pt x="1671843" y="229333"/>
                </a:cubicBezTo>
                <a:cubicBezTo>
                  <a:pt x="1688162" y="237700"/>
                  <a:pt x="1704649" y="243687"/>
                  <a:pt x="1721306" y="247294"/>
                </a:cubicBezTo>
                <a:cubicBezTo>
                  <a:pt x="1737962" y="250900"/>
                  <a:pt x="1748477" y="254363"/>
                  <a:pt x="1752850" y="257683"/>
                </a:cubicBezTo>
                <a:cubicBezTo>
                  <a:pt x="1757224" y="261003"/>
                  <a:pt x="1744232" y="266040"/>
                  <a:pt x="1713874" y="272794"/>
                </a:cubicBezTo>
                <a:cubicBezTo>
                  <a:pt x="1696723" y="274587"/>
                  <a:pt x="1684745" y="273328"/>
                  <a:pt x="1677941" y="269019"/>
                </a:cubicBezTo>
                <a:cubicBezTo>
                  <a:pt x="1671136" y="264710"/>
                  <a:pt x="1663210" y="258712"/>
                  <a:pt x="1654161" y="251026"/>
                </a:cubicBezTo>
                <a:cubicBezTo>
                  <a:pt x="1645112" y="243339"/>
                  <a:pt x="1633400" y="233656"/>
                  <a:pt x="1619024" y="221976"/>
                </a:cubicBezTo>
                <a:cubicBezTo>
                  <a:pt x="1604648" y="210296"/>
                  <a:pt x="1588132" y="197537"/>
                  <a:pt x="1569475" y="183698"/>
                </a:cubicBezTo>
                <a:cubicBezTo>
                  <a:pt x="1564657" y="189377"/>
                  <a:pt x="1560025" y="194346"/>
                  <a:pt x="1555579" y="198605"/>
                </a:cubicBezTo>
                <a:cubicBezTo>
                  <a:pt x="1564585" y="205245"/>
                  <a:pt x="1568399" y="212365"/>
                  <a:pt x="1567023" y="219965"/>
                </a:cubicBezTo>
                <a:cubicBezTo>
                  <a:pt x="1565646" y="227565"/>
                  <a:pt x="1564520" y="237342"/>
                  <a:pt x="1563646" y="249294"/>
                </a:cubicBezTo>
                <a:cubicBezTo>
                  <a:pt x="1562771" y="261247"/>
                  <a:pt x="1565546" y="264825"/>
                  <a:pt x="1571970" y="260028"/>
                </a:cubicBezTo>
                <a:cubicBezTo>
                  <a:pt x="1578395" y="255231"/>
                  <a:pt x="1589867" y="248032"/>
                  <a:pt x="1606387" y="238431"/>
                </a:cubicBezTo>
                <a:cubicBezTo>
                  <a:pt x="1622907" y="228831"/>
                  <a:pt x="1620164" y="235112"/>
                  <a:pt x="1598159" y="257274"/>
                </a:cubicBezTo>
                <a:cubicBezTo>
                  <a:pt x="1576154" y="279437"/>
                  <a:pt x="1562305" y="294089"/>
                  <a:pt x="1556612" y="301231"/>
                </a:cubicBezTo>
                <a:cubicBezTo>
                  <a:pt x="1550919" y="308372"/>
                  <a:pt x="1546054" y="310573"/>
                  <a:pt x="1542017" y="307834"/>
                </a:cubicBezTo>
                <a:cubicBezTo>
                  <a:pt x="1537980" y="305095"/>
                  <a:pt x="1534933" y="301306"/>
                  <a:pt x="1532875" y="296466"/>
                </a:cubicBezTo>
                <a:cubicBezTo>
                  <a:pt x="1530817" y="291626"/>
                  <a:pt x="1531366" y="285718"/>
                  <a:pt x="1534521" y="278742"/>
                </a:cubicBezTo>
                <a:cubicBezTo>
                  <a:pt x="1537676" y="271765"/>
                  <a:pt x="1539923" y="260426"/>
                  <a:pt x="1541264" y="244723"/>
                </a:cubicBezTo>
                <a:cubicBezTo>
                  <a:pt x="1542605" y="229021"/>
                  <a:pt x="1542035" y="218581"/>
                  <a:pt x="1539554" y="213404"/>
                </a:cubicBezTo>
                <a:cubicBezTo>
                  <a:pt x="1528139" y="223873"/>
                  <a:pt x="1514914" y="233204"/>
                  <a:pt x="1499878" y="241400"/>
                </a:cubicBezTo>
                <a:cubicBezTo>
                  <a:pt x="1484843" y="249595"/>
                  <a:pt x="1468746" y="255525"/>
                  <a:pt x="1451588" y="259189"/>
                </a:cubicBezTo>
                <a:cubicBezTo>
                  <a:pt x="1434430" y="262853"/>
                  <a:pt x="1433279" y="260060"/>
                  <a:pt x="1448135" y="250811"/>
                </a:cubicBezTo>
                <a:cubicBezTo>
                  <a:pt x="1462992" y="241561"/>
                  <a:pt x="1481329" y="229143"/>
                  <a:pt x="1503148" y="213555"/>
                </a:cubicBezTo>
                <a:cubicBezTo>
                  <a:pt x="1524966" y="197967"/>
                  <a:pt x="1541490" y="183067"/>
                  <a:pt x="1552718" y="168856"/>
                </a:cubicBezTo>
                <a:cubicBezTo>
                  <a:pt x="1534406" y="173316"/>
                  <a:pt x="1521582" y="176231"/>
                  <a:pt x="1514247" y="177600"/>
                </a:cubicBezTo>
                <a:cubicBezTo>
                  <a:pt x="1506912" y="178970"/>
                  <a:pt x="1499118" y="176521"/>
                  <a:pt x="1490866" y="170254"/>
                </a:cubicBezTo>
                <a:cubicBezTo>
                  <a:pt x="1482613" y="163988"/>
                  <a:pt x="1479831" y="159933"/>
                  <a:pt x="1482519" y="158090"/>
                </a:cubicBezTo>
                <a:cubicBezTo>
                  <a:pt x="1485208" y="156248"/>
                  <a:pt x="1491611" y="155100"/>
                  <a:pt x="1501728" y="154649"/>
                </a:cubicBezTo>
                <a:cubicBezTo>
                  <a:pt x="1511845" y="154197"/>
                  <a:pt x="1524830" y="153064"/>
                  <a:pt x="1540683" y="151250"/>
                </a:cubicBezTo>
                <a:cubicBezTo>
                  <a:pt x="1556536" y="149436"/>
                  <a:pt x="1571798" y="147898"/>
                  <a:pt x="1586468" y="146636"/>
                </a:cubicBezTo>
                <a:cubicBezTo>
                  <a:pt x="1578036" y="141545"/>
                  <a:pt x="1571655" y="134275"/>
                  <a:pt x="1567324" y="124825"/>
                </a:cubicBezTo>
                <a:cubicBezTo>
                  <a:pt x="1564076" y="117737"/>
                  <a:pt x="1565057" y="113979"/>
                  <a:pt x="1570266" y="113550"/>
                </a:cubicBezTo>
                <a:close/>
                <a:moveTo>
                  <a:pt x="2100870" y="106506"/>
                </a:moveTo>
                <a:cubicBezTo>
                  <a:pt x="2103261" y="106393"/>
                  <a:pt x="2105617" y="106699"/>
                  <a:pt x="2107936" y="107423"/>
                </a:cubicBezTo>
                <a:cubicBezTo>
                  <a:pt x="2112575" y="108871"/>
                  <a:pt x="2118688" y="111137"/>
                  <a:pt x="2126274" y="114220"/>
                </a:cubicBezTo>
                <a:cubicBezTo>
                  <a:pt x="2133860" y="117303"/>
                  <a:pt x="2136499" y="124032"/>
                  <a:pt x="2134190" y="134408"/>
                </a:cubicBezTo>
                <a:cubicBezTo>
                  <a:pt x="2131881" y="144783"/>
                  <a:pt x="2121671" y="143732"/>
                  <a:pt x="2103559" y="131256"/>
                </a:cubicBezTo>
                <a:cubicBezTo>
                  <a:pt x="2091987" y="117719"/>
                  <a:pt x="2088663" y="110001"/>
                  <a:pt x="2093589" y="108100"/>
                </a:cubicBezTo>
                <a:cubicBezTo>
                  <a:pt x="2096052" y="107150"/>
                  <a:pt x="2098479" y="106619"/>
                  <a:pt x="2100870" y="106506"/>
                </a:cubicBezTo>
                <a:close/>
                <a:moveTo>
                  <a:pt x="1883629" y="89225"/>
                </a:moveTo>
                <a:lnTo>
                  <a:pt x="1816302" y="188968"/>
                </a:lnTo>
                <a:lnTo>
                  <a:pt x="1883629" y="188968"/>
                </a:lnTo>
                <a:close/>
                <a:moveTo>
                  <a:pt x="857730" y="87623"/>
                </a:moveTo>
                <a:cubicBezTo>
                  <a:pt x="863491" y="88390"/>
                  <a:pt x="870537" y="90924"/>
                  <a:pt x="878869" y="95226"/>
                </a:cubicBezTo>
                <a:cubicBezTo>
                  <a:pt x="890656" y="103902"/>
                  <a:pt x="893750" y="111083"/>
                  <a:pt x="888151" y="116769"/>
                </a:cubicBezTo>
                <a:cubicBezTo>
                  <a:pt x="882551" y="122455"/>
                  <a:pt x="877256" y="132052"/>
                  <a:pt x="872265" y="145561"/>
                </a:cubicBezTo>
                <a:cubicBezTo>
                  <a:pt x="883063" y="159944"/>
                  <a:pt x="882952" y="167419"/>
                  <a:pt x="871932" y="167985"/>
                </a:cubicBezTo>
                <a:cubicBezTo>
                  <a:pt x="860911" y="168552"/>
                  <a:pt x="841484" y="170936"/>
                  <a:pt x="813650" y="175137"/>
                </a:cubicBezTo>
                <a:cubicBezTo>
                  <a:pt x="811585" y="186251"/>
                  <a:pt x="808068" y="190922"/>
                  <a:pt x="803099" y="189151"/>
                </a:cubicBezTo>
                <a:cubicBezTo>
                  <a:pt x="798130" y="187380"/>
                  <a:pt x="794258" y="180246"/>
                  <a:pt x="791483" y="167749"/>
                </a:cubicBezTo>
                <a:cubicBezTo>
                  <a:pt x="788708" y="155251"/>
                  <a:pt x="786414" y="144460"/>
                  <a:pt x="784600" y="135376"/>
                </a:cubicBezTo>
                <a:cubicBezTo>
                  <a:pt x="782786" y="126291"/>
                  <a:pt x="779817" y="117880"/>
                  <a:pt x="775695" y="110144"/>
                </a:cubicBezTo>
                <a:cubicBezTo>
                  <a:pt x="771572" y="102407"/>
                  <a:pt x="773138" y="98539"/>
                  <a:pt x="780395" y="98539"/>
                </a:cubicBezTo>
                <a:cubicBezTo>
                  <a:pt x="785586" y="98539"/>
                  <a:pt x="790802" y="99435"/>
                  <a:pt x="796043" y="101228"/>
                </a:cubicBezTo>
                <a:cubicBezTo>
                  <a:pt x="801285" y="103020"/>
                  <a:pt x="809043" y="103085"/>
                  <a:pt x="819317" y="101421"/>
                </a:cubicBezTo>
                <a:cubicBezTo>
                  <a:pt x="829592" y="99758"/>
                  <a:pt x="837920" y="96159"/>
                  <a:pt x="844302" y="90623"/>
                </a:cubicBezTo>
                <a:cubicBezTo>
                  <a:pt x="847492" y="87856"/>
                  <a:pt x="851968" y="86855"/>
                  <a:pt x="857730" y="87623"/>
                </a:cubicBezTo>
                <a:close/>
                <a:moveTo>
                  <a:pt x="130908" y="80636"/>
                </a:moveTo>
                <a:cubicBezTo>
                  <a:pt x="132073" y="80501"/>
                  <a:pt x="133471" y="80675"/>
                  <a:pt x="135100" y="81159"/>
                </a:cubicBezTo>
                <a:cubicBezTo>
                  <a:pt x="141618" y="83095"/>
                  <a:pt x="147945" y="85758"/>
                  <a:pt x="154083" y="89150"/>
                </a:cubicBezTo>
                <a:cubicBezTo>
                  <a:pt x="160220" y="92541"/>
                  <a:pt x="162260" y="95607"/>
                  <a:pt x="160203" y="98345"/>
                </a:cubicBezTo>
                <a:cubicBezTo>
                  <a:pt x="158145" y="101084"/>
                  <a:pt x="156019" y="104160"/>
                  <a:pt x="153825" y="107573"/>
                </a:cubicBezTo>
                <a:cubicBezTo>
                  <a:pt x="191525" y="133529"/>
                  <a:pt x="218198" y="150752"/>
                  <a:pt x="233843" y="159241"/>
                </a:cubicBezTo>
                <a:cubicBezTo>
                  <a:pt x="249488" y="167731"/>
                  <a:pt x="264316" y="174603"/>
                  <a:pt x="278326" y="179859"/>
                </a:cubicBezTo>
                <a:cubicBezTo>
                  <a:pt x="292337" y="185115"/>
                  <a:pt x="305910" y="190420"/>
                  <a:pt x="319045" y="195776"/>
                </a:cubicBezTo>
                <a:cubicBezTo>
                  <a:pt x="332181" y="201133"/>
                  <a:pt x="329560" y="204736"/>
                  <a:pt x="311183" y="206585"/>
                </a:cubicBezTo>
                <a:cubicBezTo>
                  <a:pt x="292806" y="208435"/>
                  <a:pt x="278126" y="209360"/>
                  <a:pt x="267141" y="209360"/>
                </a:cubicBezTo>
                <a:cubicBezTo>
                  <a:pt x="256185" y="209360"/>
                  <a:pt x="246513" y="205861"/>
                  <a:pt x="238124" y="198863"/>
                </a:cubicBezTo>
                <a:cubicBezTo>
                  <a:pt x="229735" y="191865"/>
                  <a:pt x="218922" y="182411"/>
                  <a:pt x="205686" y="170502"/>
                </a:cubicBezTo>
                <a:cubicBezTo>
                  <a:pt x="192450" y="158592"/>
                  <a:pt x="172596" y="140950"/>
                  <a:pt x="146124" y="117576"/>
                </a:cubicBezTo>
                <a:cubicBezTo>
                  <a:pt x="139069" y="127212"/>
                  <a:pt x="130034" y="138222"/>
                  <a:pt x="119021" y="150605"/>
                </a:cubicBezTo>
                <a:cubicBezTo>
                  <a:pt x="108008" y="162988"/>
                  <a:pt x="96346" y="174194"/>
                  <a:pt x="84035" y="184225"/>
                </a:cubicBezTo>
                <a:cubicBezTo>
                  <a:pt x="71723" y="194256"/>
                  <a:pt x="59409" y="202921"/>
                  <a:pt x="47091" y="210221"/>
                </a:cubicBezTo>
                <a:cubicBezTo>
                  <a:pt x="34772" y="217520"/>
                  <a:pt x="22235" y="222801"/>
                  <a:pt x="9480" y="226063"/>
                </a:cubicBezTo>
                <a:cubicBezTo>
                  <a:pt x="-3276" y="229325"/>
                  <a:pt x="-3158" y="226131"/>
                  <a:pt x="9835" y="216480"/>
                </a:cubicBezTo>
                <a:cubicBezTo>
                  <a:pt x="22827" y="206829"/>
                  <a:pt x="38239" y="194647"/>
                  <a:pt x="56071" y="179934"/>
                </a:cubicBezTo>
                <a:cubicBezTo>
                  <a:pt x="73903" y="165221"/>
                  <a:pt x="90355" y="148586"/>
                  <a:pt x="105427" y="130030"/>
                </a:cubicBezTo>
                <a:cubicBezTo>
                  <a:pt x="120498" y="111474"/>
                  <a:pt x="127582" y="98206"/>
                  <a:pt x="126679" y="90225"/>
                </a:cubicBezTo>
                <a:cubicBezTo>
                  <a:pt x="126001" y="84240"/>
                  <a:pt x="127411" y="81044"/>
                  <a:pt x="130908" y="80636"/>
                </a:cubicBezTo>
                <a:close/>
                <a:moveTo>
                  <a:pt x="1129762" y="68129"/>
                </a:moveTo>
                <a:cubicBezTo>
                  <a:pt x="1131106" y="67856"/>
                  <a:pt x="1132862" y="67898"/>
                  <a:pt x="1135031" y="68253"/>
                </a:cubicBezTo>
                <a:cubicBezTo>
                  <a:pt x="1143707" y="69672"/>
                  <a:pt x="1151343" y="72268"/>
                  <a:pt x="1157940" y="76039"/>
                </a:cubicBezTo>
                <a:cubicBezTo>
                  <a:pt x="1166486" y="80556"/>
                  <a:pt x="1169397" y="86282"/>
                  <a:pt x="1166673" y="93215"/>
                </a:cubicBezTo>
                <a:cubicBezTo>
                  <a:pt x="1163948" y="100149"/>
                  <a:pt x="1162367" y="115163"/>
                  <a:pt x="1161930" y="138258"/>
                </a:cubicBezTo>
                <a:cubicBezTo>
                  <a:pt x="1161492" y="161353"/>
                  <a:pt x="1161288" y="176026"/>
                  <a:pt x="1161317" y="182279"/>
                </a:cubicBezTo>
                <a:cubicBezTo>
                  <a:pt x="1161317" y="185821"/>
                  <a:pt x="1164109" y="184881"/>
                  <a:pt x="1169695" y="179461"/>
                </a:cubicBezTo>
                <a:cubicBezTo>
                  <a:pt x="1175281" y="174040"/>
                  <a:pt x="1187757" y="162794"/>
                  <a:pt x="1207123" y="145722"/>
                </a:cubicBezTo>
                <a:cubicBezTo>
                  <a:pt x="1226489" y="128650"/>
                  <a:pt x="1238094" y="121451"/>
                  <a:pt x="1241937" y="124126"/>
                </a:cubicBezTo>
                <a:cubicBezTo>
                  <a:pt x="1245781" y="126800"/>
                  <a:pt x="1240865" y="135967"/>
                  <a:pt x="1227192" y="151627"/>
                </a:cubicBezTo>
                <a:cubicBezTo>
                  <a:pt x="1213519" y="167286"/>
                  <a:pt x="1200523" y="181497"/>
                  <a:pt x="1188205" y="194260"/>
                </a:cubicBezTo>
                <a:cubicBezTo>
                  <a:pt x="1175886" y="207023"/>
                  <a:pt x="1166217" y="219251"/>
                  <a:pt x="1159198" y="230946"/>
                </a:cubicBezTo>
                <a:cubicBezTo>
                  <a:pt x="1152178" y="242640"/>
                  <a:pt x="1146109" y="248487"/>
                  <a:pt x="1140989" y="248487"/>
                </a:cubicBezTo>
                <a:cubicBezTo>
                  <a:pt x="1135870" y="248487"/>
                  <a:pt x="1130976" y="244698"/>
                  <a:pt x="1126309" y="237119"/>
                </a:cubicBezTo>
                <a:cubicBezTo>
                  <a:pt x="1121641" y="229540"/>
                  <a:pt x="1121576" y="222424"/>
                  <a:pt x="1126115" y="215770"/>
                </a:cubicBezTo>
                <a:cubicBezTo>
                  <a:pt x="1130654" y="209116"/>
                  <a:pt x="1134253" y="199387"/>
                  <a:pt x="1136913" y="186581"/>
                </a:cubicBezTo>
                <a:cubicBezTo>
                  <a:pt x="1139573" y="173775"/>
                  <a:pt x="1140018" y="154806"/>
                  <a:pt x="1138247" y="129675"/>
                </a:cubicBezTo>
                <a:cubicBezTo>
                  <a:pt x="1136476" y="104544"/>
                  <a:pt x="1133328" y="87669"/>
                  <a:pt x="1128804" y="79051"/>
                </a:cubicBezTo>
                <a:cubicBezTo>
                  <a:pt x="1125411" y="72587"/>
                  <a:pt x="1125730" y="68946"/>
                  <a:pt x="1129762" y="68129"/>
                </a:cubicBezTo>
                <a:close/>
                <a:moveTo>
                  <a:pt x="87283" y="67214"/>
                </a:moveTo>
                <a:cubicBezTo>
                  <a:pt x="88783" y="67051"/>
                  <a:pt x="90654" y="67215"/>
                  <a:pt x="92897" y="67704"/>
                </a:cubicBezTo>
                <a:cubicBezTo>
                  <a:pt x="101867" y="69661"/>
                  <a:pt x="108865" y="73196"/>
                  <a:pt x="113891" y="78309"/>
                </a:cubicBezTo>
                <a:cubicBezTo>
                  <a:pt x="118917" y="83421"/>
                  <a:pt x="120233" y="90344"/>
                  <a:pt x="117838" y="99077"/>
                </a:cubicBezTo>
                <a:cubicBezTo>
                  <a:pt x="115443" y="107810"/>
                  <a:pt x="108868" y="108635"/>
                  <a:pt x="98113" y="101551"/>
                </a:cubicBezTo>
                <a:cubicBezTo>
                  <a:pt x="91474" y="93979"/>
                  <a:pt x="86702" y="85956"/>
                  <a:pt x="83798" y="77480"/>
                </a:cubicBezTo>
                <a:cubicBezTo>
                  <a:pt x="81620" y="71124"/>
                  <a:pt x="82782" y="67702"/>
                  <a:pt x="87283" y="67214"/>
                </a:cubicBezTo>
                <a:close/>
                <a:moveTo>
                  <a:pt x="189758" y="56879"/>
                </a:moveTo>
                <a:cubicBezTo>
                  <a:pt x="191378" y="56736"/>
                  <a:pt x="193468" y="56963"/>
                  <a:pt x="196028" y="57562"/>
                </a:cubicBezTo>
                <a:cubicBezTo>
                  <a:pt x="206267" y="59957"/>
                  <a:pt x="214391" y="63689"/>
                  <a:pt x="220399" y="68758"/>
                </a:cubicBezTo>
                <a:cubicBezTo>
                  <a:pt x="226408" y="73827"/>
                  <a:pt x="228225" y="80980"/>
                  <a:pt x="225852" y="90215"/>
                </a:cubicBezTo>
                <a:cubicBezTo>
                  <a:pt x="223479" y="99450"/>
                  <a:pt x="216958" y="100590"/>
                  <a:pt x="206288" y="93635"/>
                </a:cubicBezTo>
                <a:cubicBezTo>
                  <a:pt x="198803" y="86149"/>
                  <a:pt x="192662" y="77667"/>
                  <a:pt x="187865" y="68188"/>
                </a:cubicBezTo>
                <a:cubicBezTo>
                  <a:pt x="184267" y="61079"/>
                  <a:pt x="184898" y="57309"/>
                  <a:pt x="189758" y="56879"/>
                </a:cubicBezTo>
                <a:close/>
                <a:moveTo>
                  <a:pt x="1214082" y="52015"/>
                </a:moveTo>
                <a:cubicBezTo>
                  <a:pt x="1217251" y="50898"/>
                  <a:pt x="1222765" y="50930"/>
                  <a:pt x="1230623" y="52109"/>
                </a:cubicBezTo>
                <a:cubicBezTo>
                  <a:pt x="1246340" y="54468"/>
                  <a:pt x="1257167" y="59132"/>
                  <a:pt x="1263104" y="66102"/>
                </a:cubicBezTo>
                <a:cubicBezTo>
                  <a:pt x="1269040" y="73071"/>
                  <a:pt x="1271141" y="81367"/>
                  <a:pt x="1269406" y="90989"/>
                </a:cubicBezTo>
                <a:cubicBezTo>
                  <a:pt x="1267671" y="100611"/>
                  <a:pt x="1261999" y="102544"/>
                  <a:pt x="1252391" y="96786"/>
                </a:cubicBezTo>
                <a:cubicBezTo>
                  <a:pt x="1242783" y="91028"/>
                  <a:pt x="1234423" y="85038"/>
                  <a:pt x="1227310" y="78814"/>
                </a:cubicBezTo>
                <a:cubicBezTo>
                  <a:pt x="1219882" y="72304"/>
                  <a:pt x="1214648" y="65635"/>
                  <a:pt x="1211608" y="58810"/>
                </a:cubicBezTo>
                <a:cubicBezTo>
                  <a:pt x="1210088" y="55397"/>
                  <a:pt x="1210912" y="53132"/>
                  <a:pt x="1214082" y="52015"/>
                </a:cubicBezTo>
                <a:close/>
                <a:moveTo>
                  <a:pt x="1489781" y="39491"/>
                </a:moveTo>
                <a:cubicBezTo>
                  <a:pt x="1492644" y="39840"/>
                  <a:pt x="1496107" y="40565"/>
                  <a:pt x="1500169" y="41666"/>
                </a:cubicBezTo>
                <a:cubicBezTo>
                  <a:pt x="1516416" y="46068"/>
                  <a:pt x="1523694" y="54421"/>
                  <a:pt x="1522002" y="66725"/>
                </a:cubicBezTo>
                <a:cubicBezTo>
                  <a:pt x="1520309" y="79029"/>
                  <a:pt x="1512494" y="80743"/>
                  <a:pt x="1498555" y="71866"/>
                </a:cubicBezTo>
                <a:cubicBezTo>
                  <a:pt x="1489249" y="62559"/>
                  <a:pt x="1483129" y="54099"/>
                  <a:pt x="1480196" y="46484"/>
                </a:cubicBezTo>
                <a:cubicBezTo>
                  <a:pt x="1477997" y="40773"/>
                  <a:pt x="1481192" y="38442"/>
                  <a:pt x="1489781" y="39491"/>
                </a:cubicBezTo>
                <a:close/>
                <a:moveTo>
                  <a:pt x="1890577" y="31040"/>
                </a:moveTo>
                <a:lnTo>
                  <a:pt x="1917529" y="31040"/>
                </a:lnTo>
                <a:lnTo>
                  <a:pt x="1917529" y="188968"/>
                </a:lnTo>
                <a:lnTo>
                  <a:pt x="1949924" y="188968"/>
                </a:lnTo>
                <a:lnTo>
                  <a:pt x="1949924" y="218803"/>
                </a:lnTo>
                <a:lnTo>
                  <a:pt x="1917529" y="218803"/>
                </a:lnTo>
                <a:lnTo>
                  <a:pt x="1917529" y="270084"/>
                </a:lnTo>
                <a:lnTo>
                  <a:pt x="1883629" y="270084"/>
                </a:lnTo>
                <a:lnTo>
                  <a:pt x="1883629" y="218803"/>
                </a:lnTo>
                <a:lnTo>
                  <a:pt x="1779691" y="218803"/>
                </a:lnTo>
                <a:lnTo>
                  <a:pt x="1779691" y="191206"/>
                </a:lnTo>
                <a:close/>
                <a:moveTo>
                  <a:pt x="1324559" y="31040"/>
                </a:moveTo>
                <a:cubicBezTo>
                  <a:pt x="1329033" y="31040"/>
                  <a:pt x="1336239" y="33793"/>
                  <a:pt x="1346176" y="39300"/>
                </a:cubicBezTo>
                <a:cubicBezTo>
                  <a:pt x="1356114" y="44806"/>
                  <a:pt x="1360832" y="49528"/>
                  <a:pt x="1360330" y="53464"/>
                </a:cubicBezTo>
                <a:cubicBezTo>
                  <a:pt x="1359828" y="57401"/>
                  <a:pt x="1358219" y="62086"/>
                  <a:pt x="1355501" y="67521"/>
                </a:cubicBezTo>
                <a:cubicBezTo>
                  <a:pt x="1352784" y="72956"/>
                  <a:pt x="1348263" y="88081"/>
                  <a:pt x="1341939" y="112897"/>
                </a:cubicBezTo>
                <a:cubicBezTo>
                  <a:pt x="1335615" y="137713"/>
                  <a:pt x="1326251" y="159743"/>
                  <a:pt x="1313846" y="178988"/>
                </a:cubicBezTo>
                <a:cubicBezTo>
                  <a:pt x="1340003" y="193428"/>
                  <a:pt x="1357541" y="204406"/>
                  <a:pt x="1366461" y="211920"/>
                </a:cubicBezTo>
                <a:cubicBezTo>
                  <a:pt x="1375380" y="219434"/>
                  <a:pt x="1380539" y="227995"/>
                  <a:pt x="1381937" y="237603"/>
                </a:cubicBezTo>
                <a:cubicBezTo>
                  <a:pt x="1383335" y="247211"/>
                  <a:pt x="1381823" y="255252"/>
                  <a:pt x="1377399" y="261727"/>
                </a:cubicBezTo>
                <a:cubicBezTo>
                  <a:pt x="1372975" y="268202"/>
                  <a:pt x="1366991" y="266649"/>
                  <a:pt x="1359448" y="257070"/>
                </a:cubicBezTo>
                <a:cubicBezTo>
                  <a:pt x="1351905" y="247491"/>
                  <a:pt x="1345248" y="238489"/>
                  <a:pt x="1339476" y="230064"/>
                </a:cubicBezTo>
                <a:cubicBezTo>
                  <a:pt x="1333704" y="221639"/>
                  <a:pt x="1323003" y="207984"/>
                  <a:pt x="1307372" y="189098"/>
                </a:cubicBezTo>
                <a:cubicBezTo>
                  <a:pt x="1291167" y="213447"/>
                  <a:pt x="1274508" y="231874"/>
                  <a:pt x="1257393" y="244379"/>
                </a:cubicBezTo>
                <a:cubicBezTo>
                  <a:pt x="1240277" y="256884"/>
                  <a:pt x="1224234" y="264746"/>
                  <a:pt x="1209263" y="267965"/>
                </a:cubicBezTo>
                <a:cubicBezTo>
                  <a:pt x="1194292" y="271184"/>
                  <a:pt x="1187072" y="270987"/>
                  <a:pt x="1187602" y="267374"/>
                </a:cubicBezTo>
                <a:cubicBezTo>
                  <a:pt x="1188133" y="263760"/>
                  <a:pt x="1196396" y="257378"/>
                  <a:pt x="1212393" y="248229"/>
                </a:cubicBezTo>
                <a:cubicBezTo>
                  <a:pt x="1228390" y="239080"/>
                  <a:pt x="1244813" y="224973"/>
                  <a:pt x="1261662" y="205908"/>
                </a:cubicBezTo>
                <a:cubicBezTo>
                  <a:pt x="1278512" y="186843"/>
                  <a:pt x="1291619" y="166619"/>
                  <a:pt x="1300983" y="145238"/>
                </a:cubicBezTo>
                <a:cubicBezTo>
                  <a:pt x="1310347" y="123857"/>
                  <a:pt x="1316603" y="104049"/>
                  <a:pt x="1319751" y="85816"/>
                </a:cubicBezTo>
                <a:cubicBezTo>
                  <a:pt x="1322899" y="67582"/>
                  <a:pt x="1323124" y="53894"/>
                  <a:pt x="1320429" y="44753"/>
                </a:cubicBezTo>
                <a:cubicBezTo>
                  <a:pt x="1317733" y="35611"/>
                  <a:pt x="1319109" y="31040"/>
                  <a:pt x="1324559" y="31040"/>
                </a:cubicBezTo>
                <a:close/>
                <a:moveTo>
                  <a:pt x="999620" y="22280"/>
                </a:moveTo>
                <a:cubicBezTo>
                  <a:pt x="1006688" y="22954"/>
                  <a:pt x="1012720" y="24766"/>
                  <a:pt x="1017718" y="27716"/>
                </a:cubicBezTo>
                <a:cubicBezTo>
                  <a:pt x="1027713" y="33617"/>
                  <a:pt x="1032965" y="39719"/>
                  <a:pt x="1033474" y="46022"/>
                </a:cubicBezTo>
                <a:cubicBezTo>
                  <a:pt x="1033983" y="52324"/>
                  <a:pt x="1026967" y="54801"/>
                  <a:pt x="1012426" y="53453"/>
                </a:cubicBezTo>
                <a:cubicBezTo>
                  <a:pt x="997885" y="52105"/>
                  <a:pt x="984212" y="51657"/>
                  <a:pt x="971406" y="52109"/>
                </a:cubicBezTo>
                <a:cubicBezTo>
                  <a:pt x="958600" y="52561"/>
                  <a:pt x="943995" y="53403"/>
                  <a:pt x="927590" y="54637"/>
                </a:cubicBezTo>
                <a:cubicBezTo>
                  <a:pt x="940195" y="62065"/>
                  <a:pt x="945371" y="68475"/>
                  <a:pt x="943120" y="73867"/>
                </a:cubicBezTo>
                <a:cubicBezTo>
                  <a:pt x="940869" y="79259"/>
                  <a:pt x="939743" y="92896"/>
                  <a:pt x="939743" y="114779"/>
                </a:cubicBezTo>
                <a:cubicBezTo>
                  <a:pt x="939743" y="137365"/>
                  <a:pt x="940195" y="159696"/>
                  <a:pt x="941098" y="181773"/>
                </a:cubicBezTo>
                <a:cubicBezTo>
                  <a:pt x="942002" y="203850"/>
                  <a:pt x="942453" y="222912"/>
                  <a:pt x="942453" y="238958"/>
                </a:cubicBezTo>
                <a:cubicBezTo>
                  <a:pt x="942453" y="256898"/>
                  <a:pt x="937814" y="271970"/>
                  <a:pt x="928536" y="284173"/>
                </a:cubicBezTo>
                <a:cubicBezTo>
                  <a:pt x="919258" y="296377"/>
                  <a:pt x="911719" y="296857"/>
                  <a:pt x="905918" y="285614"/>
                </a:cubicBezTo>
                <a:cubicBezTo>
                  <a:pt x="900117" y="274372"/>
                  <a:pt x="890782" y="263097"/>
                  <a:pt x="877912" y="251789"/>
                </a:cubicBezTo>
                <a:cubicBezTo>
                  <a:pt x="865041" y="240482"/>
                  <a:pt x="865758" y="236628"/>
                  <a:pt x="880063" y="240228"/>
                </a:cubicBezTo>
                <a:cubicBezTo>
                  <a:pt x="894367" y="243827"/>
                  <a:pt x="903165" y="245153"/>
                  <a:pt x="906456" y="244207"/>
                </a:cubicBezTo>
                <a:cubicBezTo>
                  <a:pt x="909747" y="243260"/>
                  <a:pt x="912041" y="237836"/>
                  <a:pt x="913339" y="227934"/>
                </a:cubicBezTo>
                <a:cubicBezTo>
                  <a:pt x="914637" y="218032"/>
                  <a:pt x="915060" y="192765"/>
                  <a:pt x="914608" y="152132"/>
                </a:cubicBezTo>
                <a:cubicBezTo>
                  <a:pt x="914156" y="111499"/>
                  <a:pt x="912841" y="86590"/>
                  <a:pt x="910661" y="77405"/>
                </a:cubicBezTo>
                <a:cubicBezTo>
                  <a:pt x="908481" y="68220"/>
                  <a:pt x="906115" y="61362"/>
                  <a:pt x="903563" y="56831"/>
                </a:cubicBezTo>
                <a:cubicBezTo>
                  <a:pt x="870537" y="58594"/>
                  <a:pt x="845897" y="60609"/>
                  <a:pt x="829643" y="62875"/>
                </a:cubicBezTo>
                <a:cubicBezTo>
                  <a:pt x="813388" y="65141"/>
                  <a:pt x="797549" y="67399"/>
                  <a:pt x="782126" y="69651"/>
                </a:cubicBezTo>
                <a:cubicBezTo>
                  <a:pt x="766703" y="71902"/>
                  <a:pt x="753546" y="67826"/>
                  <a:pt x="742655" y="57422"/>
                </a:cubicBezTo>
                <a:cubicBezTo>
                  <a:pt x="731763" y="47018"/>
                  <a:pt x="732201" y="42501"/>
                  <a:pt x="743967" y="43871"/>
                </a:cubicBezTo>
                <a:cubicBezTo>
                  <a:pt x="755733" y="45240"/>
                  <a:pt x="771583" y="45484"/>
                  <a:pt x="791515" y="44602"/>
                </a:cubicBezTo>
                <a:cubicBezTo>
                  <a:pt x="811448" y="43720"/>
                  <a:pt x="842495" y="40813"/>
                  <a:pt x="884655" y="35880"/>
                </a:cubicBezTo>
                <a:cubicBezTo>
                  <a:pt x="926815" y="30947"/>
                  <a:pt x="957034" y="26877"/>
                  <a:pt x="975310" y="23672"/>
                </a:cubicBezTo>
                <a:cubicBezTo>
                  <a:pt x="984449" y="22070"/>
                  <a:pt x="992552" y="21606"/>
                  <a:pt x="999620" y="22280"/>
                </a:cubicBezTo>
                <a:close/>
                <a:moveTo>
                  <a:pt x="2048581" y="13676"/>
                </a:moveTo>
                <a:cubicBezTo>
                  <a:pt x="2052523" y="13794"/>
                  <a:pt x="2058775" y="15782"/>
                  <a:pt x="2067336" y="19639"/>
                </a:cubicBezTo>
                <a:cubicBezTo>
                  <a:pt x="2079123" y="28344"/>
                  <a:pt x="2081705" y="35811"/>
                  <a:pt x="2075079" y="42042"/>
                </a:cubicBezTo>
                <a:cubicBezTo>
                  <a:pt x="2068454" y="48273"/>
                  <a:pt x="2060517" y="58329"/>
                  <a:pt x="2051268" y="72210"/>
                </a:cubicBezTo>
                <a:cubicBezTo>
                  <a:pt x="2058395" y="75408"/>
                  <a:pt x="2062195" y="83984"/>
                  <a:pt x="2062668" y="97937"/>
                </a:cubicBezTo>
                <a:cubicBezTo>
                  <a:pt x="2063141" y="111890"/>
                  <a:pt x="2062826" y="126972"/>
                  <a:pt x="2061722" y="143184"/>
                </a:cubicBezTo>
                <a:cubicBezTo>
                  <a:pt x="2060617" y="159395"/>
                  <a:pt x="2055423" y="163375"/>
                  <a:pt x="2046137" y="155122"/>
                </a:cubicBezTo>
                <a:cubicBezTo>
                  <a:pt x="2036852" y="146869"/>
                  <a:pt x="2033565" y="139588"/>
                  <a:pt x="2036275" y="133278"/>
                </a:cubicBezTo>
                <a:cubicBezTo>
                  <a:pt x="2038985" y="126969"/>
                  <a:pt x="2040559" y="117149"/>
                  <a:pt x="2040996" y="103820"/>
                </a:cubicBezTo>
                <a:cubicBezTo>
                  <a:pt x="2041434" y="90491"/>
                  <a:pt x="2041997" y="84149"/>
                  <a:pt x="2042685" y="84794"/>
                </a:cubicBezTo>
                <a:cubicBezTo>
                  <a:pt x="2028574" y="103293"/>
                  <a:pt x="2012276" y="118103"/>
                  <a:pt x="1993792" y="129224"/>
                </a:cubicBezTo>
                <a:cubicBezTo>
                  <a:pt x="1975307" y="140344"/>
                  <a:pt x="1972658" y="138720"/>
                  <a:pt x="1985844" y="124351"/>
                </a:cubicBezTo>
                <a:cubicBezTo>
                  <a:pt x="1999030" y="109983"/>
                  <a:pt x="2010975" y="94323"/>
                  <a:pt x="2021680" y="77373"/>
                </a:cubicBezTo>
                <a:cubicBezTo>
                  <a:pt x="2032385" y="60423"/>
                  <a:pt x="2039068" y="48255"/>
                  <a:pt x="2041728" y="40870"/>
                </a:cubicBezTo>
                <a:cubicBezTo>
                  <a:pt x="2044388" y="33485"/>
                  <a:pt x="2045040" y="26171"/>
                  <a:pt x="2043685" y="18929"/>
                </a:cubicBezTo>
                <a:cubicBezTo>
                  <a:pt x="2043008" y="15308"/>
                  <a:pt x="2044640" y="13557"/>
                  <a:pt x="2048581" y="13676"/>
                </a:cubicBezTo>
                <a:close/>
                <a:moveTo>
                  <a:pt x="81811" y="9567"/>
                </a:moveTo>
                <a:cubicBezTo>
                  <a:pt x="84975" y="8993"/>
                  <a:pt x="90283" y="10268"/>
                  <a:pt x="97737" y="13391"/>
                </a:cubicBezTo>
                <a:cubicBezTo>
                  <a:pt x="112643" y="19636"/>
                  <a:pt x="118125" y="24630"/>
                  <a:pt x="114181" y="28372"/>
                </a:cubicBezTo>
                <a:cubicBezTo>
                  <a:pt x="110238" y="32115"/>
                  <a:pt x="106359" y="35700"/>
                  <a:pt x="102544" y="39128"/>
                </a:cubicBezTo>
                <a:cubicBezTo>
                  <a:pt x="109829" y="38325"/>
                  <a:pt x="119620" y="35872"/>
                  <a:pt x="131916" y="31771"/>
                </a:cubicBezTo>
                <a:cubicBezTo>
                  <a:pt x="144213" y="27670"/>
                  <a:pt x="152516" y="29495"/>
                  <a:pt x="156825" y="37245"/>
                </a:cubicBezTo>
                <a:cubicBezTo>
                  <a:pt x="161135" y="44996"/>
                  <a:pt x="153671" y="50872"/>
                  <a:pt x="134433" y="54873"/>
                </a:cubicBezTo>
                <a:cubicBezTo>
                  <a:pt x="115196" y="58874"/>
                  <a:pt x="102157" y="58179"/>
                  <a:pt x="95317" y="52787"/>
                </a:cubicBezTo>
                <a:cubicBezTo>
                  <a:pt x="78496" y="76520"/>
                  <a:pt x="60169" y="92799"/>
                  <a:pt x="40336" y="101626"/>
                </a:cubicBezTo>
                <a:cubicBezTo>
                  <a:pt x="20504" y="110452"/>
                  <a:pt x="16757" y="108782"/>
                  <a:pt x="29097" y="96614"/>
                </a:cubicBezTo>
                <a:cubicBezTo>
                  <a:pt x="41437" y="84446"/>
                  <a:pt x="53361" y="70242"/>
                  <a:pt x="64869" y="54002"/>
                </a:cubicBezTo>
                <a:cubicBezTo>
                  <a:pt x="76377" y="37762"/>
                  <a:pt x="81005" y="25372"/>
                  <a:pt x="78754" y="16832"/>
                </a:cubicBezTo>
                <a:cubicBezTo>
                  <a:pt x="77628" y="12562"/>
                  <a:pt x="78647" y="10141"/>
                  <a:pt x="81811" y="9567"/>
                </a:cubicBezTo>
                <a:close/>
                <a:moveTo>
                  <a:pt x="183520" y="4797"/>
                </a:moveTo>
                <a:cubicBezTo>
                  <a:pt x="191715" y="6217"/>
                  <a:pt x="198939" y="8683"/>
                  <a:pt x="205191" y="12197"/>
                </a:cubicBezTo>
                <a:cubicBezTo>
                  <a:pt x="211444" y="15710"/>
                  <a:pt x="212838" y="19291"/>
                  <a:pt x="209375" y="22941"/>
                </a:cubicBezTo>
                <a:cubicBezTo>
                  <a:pt x="205912" y="26591"/>
                  <a:pt x="202696" y="29283"/>
                  <a:pt x="199728" y="31018"/>
                </a:cubicBezTo>
                <a:cubicBezTo>
                  <a:pt x="208877" y="31090"/>
                  <a:pt x="219481" y="29082"/>
                  <a:pt x="231542" y="24995"/>
                </a:cubicBezTo>
                <a:cubicBezTo>
                  <a:pt x="243602" y="20908"/>
                  <a:pt x="252787" y="22719"/>
                  <a:pt x="259096" y="30427"/>
                </a:cubicBezTo>
                <a:cubicBezTo>
                  <a:pt x="265406" y="38135"/>
                  <a:pt x="259265" y="43788"/>
                  <a:pt x="240673" y="47388"/>
                </a:cubicBezTo>
                <a:cubicBezTo>
                  <a:pt x="222081" y="50987"/>
                  <a:pt x="206582" y="50535"/>
                  <a:pt x="194178" y="46032"/>
                </a:cubicBezTo>
                <a:cubicBezTo>
                  <a:pt x="184312" y="57992"/>
                  <a:pt x="172169" y="68629"/>
                  <a:pt x="157750" y="77943"/>
                </a:cubicBezTo>
                <a:cubicBezTo>
                  <a:pt x="143331" y="87257"/>
                  <a:pt x="139316" y="87020"/>
                  <a:pt x="145705" y="77233"/>
                </a:cubicBezTo>
                <a:cubicBezTo>
                  <a:pt x="152093" y="67446"/>
                  <a:pt x="157740" y="58318"/>
                  <a:pt x="162644" y="49850"/>
                </a:cubicBezTo>
                <a:cubicBezTo>
                  <a:pt x="167548" y="41383"/>
                  <a:pt x="171105" y="34177"/>
                  <a:pt x="173313" y="28233"/>
                </a:cubicBezTo>
                <a:cubicBezTo>
                  <a:pt x="175522" y="22289"/>
                  <a:pt x="175726" y="16542"/>
                  <a:pt x="173926" y="10992"/>
                </a:cubicBezTo>
                <a:cubicBezTo>
                  <a:pt x="172126" y="5442"/>
                  <a:pt x="175324" y="3377"/>
                  <a:pt x="183520" y="4797"/>
                </a:cubicBezTo>
                <a:close/>
                <a:moveTo>
                  <a:pt x="1529229" y="3356"/>
                </a:moveTo>
                <a:cubicBezTo>
                  <a:pt x="1532456" y="2008"/>
                  <a:pt x="1540131" y="3618"/>
                  <a:pt x="1552256" y="8185"/>
                </a:cubicBezTo>
                <a:cubicBezTo>
                  <a:pt x="1564381" y="12752"/>
                  <a:pt x="1568866" y="18334"/>
                  <a:pt x="1565711" y="24931"/>
                </a:cubicBezTo>
                <a:cubicBezTo>
                  <a:pt x="1562556" y="31527"/>
                  <a:pt x="1560978" y="43480"/>
                  <a:pt x="1560978" y="60788"/>
                </a:cubicBezTo>
                <a:cubicBezTo>
                  <a:pt x="1560978" y="78628"/>
                  <a:pt x="1561197" y="91684"/>
                  <a:pt x="1561634" y="99959"/>
                </a:cubicBezTo>
                <a:cubicBezTo>
                  <a:pt x="1562072" y="108233"/>
                  <a:pt x="1561405" y="118411"/>
                  <a:pt x="1559634" y="130493"/>
                </a:cubicBezTo>
                <a:cubicBezTo>
                  <a:pt x="1557863" y="142574"/>
                  <a:pt x="1552668" y="143990"/>
                  <a:pt x="1544050" y="134741"/>
                </a:cubicBezTo>
                <a:cubicBezTo>
                  <a:pt x="1535431" y="125492"/>
                  <a:pt x="1532022" y="119110"/>
                  <a:pt x="1533822" y="115597"/>
                </a:cubicBezTo>
                <a:cubicBezTo>
                  <a:pt x="1535621" y="112083"/>
                  <a:pt x="1536521" y="106892"/>
                  <a:pt x="1536521" y="100023"/>
                </a:cubicBezTo>
                <a:cubicBezTo>
                  <a:pt x="1512917" y="113976"/>
                  <a:pt x="1498086" y="123312"/>
                  <a:pt x="1492027" y="128030"/>
                </a:cubicBezTo>
                <a:cubicBezTo>
                  <a:pt x="1485968" y="132748"/>
                  <a:pt x="1479476" y="133138"/>
                  <a:pt x="1472549" y="129202"/>
                </a:cubicBezTo>
                <a:cubicBezTo>
                  <a:pt x="1465623" y="125266"/>
                  <a:pt x="1460608" y="120519"/>
                  <a:pt x="1457503" y="114962"/>
                </a:cubicBezTo>
                <a:cubicBezTo>
                  <a:pt x="1454398" y="109405"/>
                  <a:pt x="1457370" y="106627"/>
                  <a:pt x="1466419" y="106627"/>
                </a:cubicBezTo>
                <a:cubicBezTo>
                  <a:pt x="1473116" y="106627"/>
                  <a:pt x="1481326" y="105082"/>
                  <a:pt x="1491048" y="101991"/>
                </a:cubicBezTo>
                <a:cubicBezTo>
                  <a:pt x="1500771" y="98901"/>
                  <a:pt x="1515929" y="94058"/>
                  <a:pt x="1536521" y="87461"/>
                </a:cubicBezTo>
                <a:cubicBezTo>
                  <a:pt x="1536521" y="58336"/>
                  <a:pt x="1536091" y="40117"/>
                  <a:pt x="1535231" y="32804"/>
                </a:cubicBezTo>
                <a:cubicBezTo>
                  <a:pt x="1534370" y="25490"/>
                  <a:pt x="1532348" y="19091"/>
                  <a:pt x="1529165" y="13606"/>
                </a:cubicBezTo>
                <a:cubicBezTo>
                  <a:pt x="1525981" y="8120"/>
                  <a:pt x="1526003" y="4704"/>
                  <a:pt x="1529229" y="3356"/>
                </a:cubicBezTo>
                <a:close/>
                <a:moveTo>
                  <a:pt x="2104054" y="1377"/>
                </a:moveTo>
                <a:cubicBezTo>
                  <a:pt x="2121950" y="3557"/>
                  <a:pt x="2129999" y="7246"/>
                  <a:pt x="2128199" y="12444"/>
                </a:cubicBezTo>
                <a:cubicBezTo>
                  <a:pt x="2126399" y="17642"/>
                  <a:pt x="2132318" y="29685"/>
                  <a:pt x="2145956" y="48571"/>
                </a:cubicBezTo>
                <a:cubicBezTo>
                  <a:pt x="2153155" y="45373"/>
                  <a:pt x="2160289" y="42322"/>
                  <a:pt x="2167359" y="39418"/>
                </a:cubicBezTo>
                <a:cubicBezTo>
                  <a:pt x="2174428" y="36514"/>
                  <a:pt x="2180018" y="37504"/>
                  <a:pt x="2184126" y="42386"/>
                </a:cubicBezTo>
                <a:cubicBezTo>
                  <a:pt x="2188234" y="47269"/>
                  <a:pt x="2188001" y="51431"/>
                  <a:pt x="2183427" y="54873"/>
                </a:cubicBezTo>
                <a:cubicBezTo>
                  <a:pt x="2178852" y="58315"/>
                  <a:pt x="2171245" y="62896"/>
                  <a:pt x="2160604" y="68618"/>
                </a:cubicBezTo>
                <a:cubicBezTo>
                  <a:pt x="2170614" y="76548"/>
                  <a:pt x="2184137" y="84887"/>
                  <a:pt x="2201173" y="93635"/>
                </a:cubicBezTo>
                <a:cubicBezTo>
                  <a:pt x="2218209" y="102382"/>
                  <a:pt x="2229176" y="106731"/>
                  <a:pt x="2234073" y="106681"/>
                </a:cubicBezTo>
                <a:cubicBezTo>
                  <a:pt x="2238970" y="106631"/>
                  <a:pt x="2241419" y="103931"/>
                  <a:pt x="2241419" y="98582"/>
                </a:cubicBezTo>
                <a:cubicBezTo>
                  <a:pt x="2241419" y="90666"/>
                  <a:pt x="2241196" y="82378"/>
                  <a:pt x="2240752" y="73716"/>
                </a:cubicBezTo>
                <a:cubicBezTo>
                  <a:pt x="2240307" y="65055"/>
                  <a:pt x="2244789" y="70045"/>
                  <a:pt x="2254196" y="88687"/>
                </a:cubicBezTo>
                <a:cubicBezTo>
                  <a:pt x="2263603" y="107330"/>
                  <a:pt x="2270827" y="121078"/>
                  <a:pt x="2275868" y="129933"/>
                </a:cubicBezTo>
                <a:cubicBezTo>
                  <a:pt x="2280908" y="138788"/>
                  <a:pt x="2273731" y="142072"/>
                  <a:pt x="2254336" y="139785"/>
                </a:cubicBezTo>
                <a:cubicBezTo>
                  <a:pt x="2234941" y="137498"/>
                  <a:pt x="2215381" y="130618"/>
                  <a:pt x="2195656" y="119146"/>
                </a:cubicBezTo>
                <a:cubicBezTo>
                  <a:pt x="2175931" y="107674"/>
                  <a:pt x="2157579" y="93649"/>
                  <a:pt x="2140600" y="77072"/>
                </a:cubicBezTo>
                <a:cubicBezTo>
                  <a:pt x="2119061" y="85174"/>
                  <a:pt x="2103936" y="88193"/>
                  <a:pt x="2095224" y="86128"/>
                </a:cubicBezTo>
                <a:cubicBezTo>
                  <a:pt x="2086512" y="84063"/>
                  <a:pt x="2086032" y="80768"/>
                  <a:pt x="2093783" y="76244"/>
                </a:cubicBezTo>
                <a:cubicBezTo>
                  <a:pt x="2101534" y="71719"/>
                  <a:pt x="2112507" y="66309"/>
                  <a:pt x="2126704" y="60014"/>
                </a:cubicBezTo>
                <a:cubicBezTo>
                  <a:pt x="2112106" y="37299"/>
                  <a:pt x="2100358" y="22185"/>
                  <a:pt x="2091460" y="14670"/>
                </a:cubicBezTo>
                <a:cubicBezTo>
                  <a:pt x="2082561" y="7156"/>
                  <a:pt x="2086760" y="2725"/>
                  <a:pt x="2104054" y="1377"/>
                </a:cubicBezTo>
                <a:close/>
                <a:moveTo>
                  <a:pt x="2192582" y="726"/>
                </a:moveTo>
                <a:cubicBezTo>
                  <a:pt x="2197019" y="1217"/>
                  <a:pt x="2202191" y="2409"/>
                  <a:pt x="2208099" y="4302"/>
                </a:cubicBezTo>
                <a:cubicBezTo>
                  <a:pt x="2219629" y="9551"/>
                  <a:pt x="2225394" y="16685"/>
                  <a:pt x="2225394" y="25705"/>
                </a:cubicBezTo>
                <a:cubicBezTo>
                  <a:pt x="2225394" y="36561"/>
                  <a:pt x="2220231" y="39841"/>
                  <a:pt x="2209906" y="35546"/>
                </a:cubicBezTo>
                <a:cubicBezTo>
                  <a:pt x="2199581" y="31251"/>
                  <a:pt x="2190780" y="24934"/>
                  <a:pt x="2183502" y="16596"/>
                </a:cubicBezTo>
                <a:cubicBezTo>
                  <a:pt x="2176224" y="8257"/>
                  <a:pt x="2175551" y="3177"/>
                  <a:pt x="2181480" y="1355"/>
                </a:cubicBezTo>
                <a:cubicBezTo>
                  <a:pt x="2184445" y="445"/>
                  <a:pt x="2188146" y="235"/>
                  <a:pt x="2192582" y="726"/>
                </a:cubicBezTo>
                <a:close/>
                <a:moveTo>
                  <a:pt x="1617594" y="0"/>
                </a:moveTo>
                <a:cubicBezTo>
                  <a:pt x="1621824" y="0"/>
                  <a:pt x="1628743" y="1829"/>
                  <a:pt x="1638351" y="5485"/>
                </a:cubicBezTo>
                <a:cubicBezTo>
                  <a:pt x="1647959" y="9142"/>
                  <a:pt x="1651623" y="13839"/>
                  <a:pt x="1649343" y="19575"/>
                </a:cubicBezTo>
                <a:cubicBezTo>
                  <a:pt x="1647063" y="25311"/>
                  <a:pt x="1645507" y="34524"/>
                  <a:pt x="1644675" y="47215"/>
                </a:cubicBezTo>
                <a:cubicBezTo>
                  <a:pt x="1655760" y="46398"/>
                  <a:pt x="1667304" y="44620"/>
                  <a:pt x="1679307" y="41881"/>
                </a:cubicBezTo>
                <a:cubicBezTo>
                  <a:pt x="1691309" y="39142"/>
                  <a:pt x="1700910" y="41755"/>
                  <a:pt x="1708109" y="49721"/>
                </a:cubicBezTo>
                <a:cubicBezTo>
                  <a:pt x="1715308" y="57687"/>
                  <a:pt x="1711160" y="62205"/>
                  <a:pt x="1695665" y="63273"/>
                </a:cubicBezTo>
                <a:cubicBezTo>
                  <a:pt x="1680171" y="64341"/>
                  <a:pt x="1663174" y="66087"/>
                  <a:pt x="1644675" y="68511"/>
                </a:cubicBezTo>
                <a:lnTo>
                  <a:pt x="1644675" y="90408"/>
                </a:lnTo>
                <a:cubicBezTo>
                  <a:pt x="1654857" y="89591"/>
                  <a:pt x="1663676" y="88261"/>
                  <a:pt x="1671133" y="86418"/>
                </a:cubicBezTo>
                <a:cubicBezTo>
                  <a:pt x="1678590" y="84575"/>
                  <a:pt x="1686168" y="87669"/>
                  <a:pt x="1693869" y="95700"/>
                </a:cubicBezTo>
                <a:cubicBezTo>
                  <a:pt x="1701570" y="103730"/>
                  <a:pt x="1698777" y="108029"/>
                  <a:pt x="1685491" y="108595"/>
                </a:cubicBezTo>
                <a:cubicBezTo>
                  <a:pt x="1672205" y="109162"/>
                  <a:pt x="1657434" y="110574"/>
                  <a:pt x="1641180" y="112833"/>
                </a:cubicBezTo>
                <a:cubicBezTo>
                  <a:pt x="1624925" y="115091"/>
                  <a:pt x="1613367" y="116895"/>
                  <a:pt x="1606505" y="118243"/>
                </a:cubicBezTo>
                <a:cubicBezTo>
                  <a:pt x="1599643" y="119591"/>
                  <a:pt x="1592788" y="116644"/>
                  <a:pt x="1585941" y="109402"/>
                </a:cubicBezTo>
                <a:cubicBezTo>
                  <a:pt x="1579094" y="102160"/>
                  <a:pt x="1580646" y="98539"/>
                  <a:pt x="1590598" y="98539"/>
                </a:cubicBezTo>
                <a:cubicBezTo>
                  <a:pt x="1598342" y="98539"/>
                  <a:pt x="1608667" y="97399"/>
                  <a:pt x="1621573" y="95119"/>
                </a:cubicBezTo>
                <a:lnTo>
                  <a:pt x="1621573" y="73028"/>
                </a:lnTo>
                <a:cubicBezTo>
                  <a:pt x="1611463" y="74777"/>
                  <a:pt x="1603415" y="76340"/>
                  <a:pt x="1597428" y="77717"/>
                </a:cubicBezTo>
                <a:cubicBezTo>
                  <a:pt x="1591441" y="79094"/>
                  <a:pt x="1583844" y="75935"/>
                  <a:pt x="1574637" y="68242"/>
                </a:cubicBezTo>
                <a:cubicBezTo>
                  <a:pt x="1565431" y="60548"/>
                  <a:pt x="1566256" y="56702"/>
                  <a:pt x="1577111" y="56702"/>
                </a:cubicBezTo>
                <a:cubicBezTo>
                  <a:pt x="1584955" y="56702"/>
                  <a:pt x="1599324" y="55095"/>
                  <a:pt x="1620218" y="51883"/>
                </a:cubicBezTo>
                <a:cubicBezTo>
                  <a:pt x="1620218" y="45574"/>
                  <a:pt x="1619784" y="38963"/>
                  <a:pt x="1618916" y="32051"/>
                </a:cubicBezTo>
                <a:cubicBezTo>
                  <a:pt x="1618049" y="25139"/>
                  <a:pt x="1616023" y="18069"/>
                  <a:pt x="1612840" y="10842"/>
                </a:cubicBezTo>
                <a:cubicBezTo>
                  <a:pt x="1609656" y="3614"/>
                  <a:pt x="1611241" y="0"/>
                  <a:pt x="16175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3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3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4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sp>
        <p:nvSpPr>
          <p:cNvPr id="54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999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5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999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6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999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7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999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58" name="MH_Text_1"/>
          <p:cNvSpPr/>
          <p:nvPr>
            <p:custDataLst>
              <p:tags r:id="rId5"/>
            </p:custDataLst>
          </p:nvPr>
        </p:nvSpPr>
        <p:spPr>
          <a:xfrm>
            <a:off x="8107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MH_Text_2"/>
          <p:cNvSpPr/>
          <p:nvPr>
            <p:custDataLst>
              <p:tags r:id="rId6"/>
            </p:custDataLst>
          </p:nvPr>
        </p:nvSpPr>
        <p:spPr>
          <a:xfrm>
            <a:off x="8107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MH_Text_3"/>
          <p:cNvSpPr/>
          <p:nvPr>
            <p:custDataLst>
              <p:tags r:id="rId7"/>
            </p:custDataLst>
          </p:nvPr>
        </p:nvSpPr>
        <p:spPr>
          <a:xfrm>
            <a:off x="8107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MH_Text_4"/>
          <p:cNvSpPr/>
          <p:nvPr>
            <p:custDataLst>
              <p:tags r:id="rId8"/>
            </p:custDataLst>
          </p:nvPr>
        </p:nvSpPr>
        <p:spPr>
          <a:xfrm>
            <a:off x="8107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endParaRPr kumimoji="0" lang="en-US" altLang="zh-CN" sz="306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s_1"/>
          <p:cNvSpPr txBox="1"/>
          <p:nvPr>
            <p:custDataLst>
              <p:tags r:id="rId9"/>
            </p:custDataLst>
          </p:nvPr>
        </p:nvSpPr>
        <p:spPr>
          <a:xfrm>
            <a:off x="4579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63" name="MH_Others_2"/>
          <p:cNvSpPr txBox="1"/>
          <p:nvPr>
            <p:custDataLst>
              <p:tags r:id="rId10"/>
            </p:custDataLst>
          </p:nvPr>
        </p:nvSpPr>
        <p:spPr>
          <a:xfrm>
            <a:off x="5170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/>
          <p:nvPr/>
        </p:nvSpPr>
        <p:spPr>
          <a:xfrm>
            <a:off x="2596435" y="1466655"/>
            <a:ext cx="4622698" cy="314821"/>
          </a:xfrm>
          <a:custGeom>
            <a:avLst/>
            <a:gdLst/>
            <a:ahLst/>
            <a:cxnLst/>
            <a:rect l="l" t="t" r="r" b="b"/>
            <a:pathLst>
              <a:path w="4622698" h="314821">
                <a:moveTo>
                  <a:pt x="3291560" y="256259"/>
                </a:moveTo>
                <a:cubicBezTo>
                  <a:pt x="3303265" y="255904"/>
                  <a:pt x="3312323" y="258622"/>
                  <a:pt x="3318733" y="264414"/>
                </a:cubicBezTo>
                <a:cubicBezTo>
                  <a:pt x="3327280" y="272136"/>
                  <a:pt x="3330016" y="278012"/>
                  <a:pt x="3326940" y="282042"/>
                </a:cubicBezTo>
                <a:cubicBezTo>
                  <a:pt x="3323864" y="286071"/>
                  <a:pt x="3317848" y="287405"/>
                  <a:pt x="3308892" y="286043"/>
                </a:cubicBezTo>
                <a:cubicBezTo>
                  <a:pt x="3299937" y="284680"/>
                  <a:pt x="3290673" y="283780"/>
                  <a:pt x="3281101" y="283343"/>
                </a:cubicBezTo>
                <a:cubicBezTo>
                  <a:pt x="3271529" y="282906"/>
                  <a:pt x="3260573" y="283131"/>
                  <a:pt x="3248233" y="284021"/>
                </a:cubicBezTo>
                <a:cubicBezTo>
                  <a:pt x="3235893" y="284910"/>
                  <a:pt x="3218617" y="286907"/>
                  <a:pt x="3196404" y="290011"/>
                </a:cubicBezTo>
                <a:cubicBezTo>
                  <a:pt x="3174191" y="293116"/>
                  <a:pt x="3157291" y="295597"/>
                  <a:pt x="3145704" y="297454"/>
                </a:cubicBezTo>
                <a:cubicBezTo>
                  <a:pt x="3134117" y="299311"/>
                  <a:pt x="3125398" y="300239"/>
                  <a:pt x="3119548" y="300239"/>
                </a:cubicBezTo>
                <a:cubicBezTo>
                  <a:pt x="3113252" y="300239"/>
                  <a:pt x="3105731" y="297321"/>
                  <a:pt x="3096983" y="291485"/>
                </a:cubicBezTo>
                <a:cubicBezTo>
                  <a:pt x="3087677" y="281934"/>
                  <a:pt x="3090702" y="277159"/>
                  <a:pt x="3106061" y="277159"/>
                </a:cubicBezTo>
                <a:cubicBezTo>
                  <a:pt x="3119454" y="277159"/>
                  <a:pt x="3139362" y="275592"/>
                  <a:pt x="3165784" y="272459"/>
                </a:cubicBezTo>
                <a:cubicBezTo>
                  <a:pt x="3192206" y="269325"/>
                  <a:pt x="3213185" y="266873"/>
                  <a:pt x="3228723" y="265102"/>
                </a:cubicBezTo>
                <a:cubicBezTo>
                  <a:pt x="3244261" y="263331"/>
                  <a:pt x="3261010" y="260843"/>
                  <a:pt x="3278972" y="257638"/>
                </a:cubicBezTo>
                <a:cubicBezTo>
                  <a:pt x="3283462" y="256837"/>
                  <a:pt x="3287658" y="256377"/>
                  <a:pt x="3291560" y="256259"/>
                </a:cubicBezTo>
                <a:close/>
                <a:moveTo>
                  <a:pt x="4552424" y="233966"/>
                </a:moveTo>
                <a:cubicBezTo>
                  <a:pt x="4559221" y="233966"/>
                  <a:pt x="4564760" y="236106"/>
                  <a:pt x="4569040" y="240387"/>
                </a:cubicBezTo>
                <a:cubicBezTo>
                  <a:pt x="4573321" y="244667"/>
                  <a:pt x="4575461" y="249740"/>
                  <a:pt x="4575461" y="255605"/>
                </a:cubicBezTo>
                <a:cubicBezTo>
                  <a:pt x="4575461" y="262173"/>
                  <a:pt x="4573263" y="267655"/>
                  <a:pt x="4568868" y="272050"/>
                </a:cubicBezTo>
                <a:cubicBezTo>
                  <a:pt x="4564473" y="276445"/>
                  <a:pt x="4558991" y="278643"/>
                  <a:pt x="4552424" y="278643"/>
                </a:cubicBezTo>
                <a:cubicBezTo>
                  <a:pt x="4545827" y="278643"/>
                  <a:pt x="4540342" y="276456"/>
                  <a:pt x="4535968" y="272082"/>
                </a:cubicBezTo>
                <a:cubicBezTo>
                  <a:pt x="4531594" y="267709"/>
                  <a:pt x="4529408" y="262216"/>
                  <a:pt x="4529408" y="255605"/>
                </a:cubicBezTo>
                <a:cubicBezTo>
                  <a:pt x="4529408" y="249697"/>
                  <a:pt x="4531537" y="244614"/>
                  <a:pt x="4535796" y="240355"/>
                </a:cubicBezTo>
                <a:cubicBezTo>
                  <a:pt x="4540055" y="236096"/>
                  <a:pt x="4545598" y="233966"/>
                  <a:pt x="4552424" y="233966"/>
                </a:cubicBezTo>
                <a:close/>
                <a:moveTo>
                  <a:pt x="665771" y="219253"/>
                </a:moveTo>
                <a:lnTo>
                  <a:pt x="654048" y="220608"/>
                </a:lnTo>
                <a:lnTo>
                  <a:pt x="644325" y="221555"/>
                </a:lnTo>
                <a:cubicBezTo>
                  <a:pt x="645157" y="230316"/>
                  <a:pt x="647243" y="245245"/>
                  <a:pt x="650584" y="266339"/>
                </a:cubicBezTo>
                <a:lnTo>
                  <a:pt x="669815" y="265457"/>
                </a:lnTo>
                <a:cubicBezTo>
                  <a:pt x="666215" y="245711"/>
                  <a:pt x="664867" y="230309"/>
                  <a:pt x="665771" y="219253"/>
                </a:cubicBezTo>
                <a:close/>
                <a:moveTo>
                  <a:pt x="709716" y="213854"/>
                </a:moveTo>
                <a:lnTo>
                  <a:pt x="682118" y="217296"/>
                </a:lnTo>
                <a:cubicBezTo>
                  <a:pt x="687496" y="228266"/>
                  <a:pt x="689948" y="237759"/>
                  <a:pt x="689475" y="245775"/>
                </a:cubicBezTo>
                <a:cubicBezTo>
                  <a:pt x="689002" y="253791"/>
                  <a:pt x="688349" y="259743"/>
                  <a:pt x="687518" y="263629"/>
                </a:cubicBezTo>
                <a:lnTo>
                  <a:pt x="704016" y="263887"/>
                </a:lnTo>
                <a:cubicBezTo>
                  <a:pt x="709107" y="237730"/>
                  <a:pt x="711007" y="221053"/>
                  <a:pt x="709716" y="213854"/>
                </a:cubicBezTo>
                <a:close/>
                <a:moveTo>
                  <a:pt x="3231436" y="207920"/>
                </a:moveTo>
                <a:cubicBezTo>
                  <a:pt x="3236855" y="208309"/>
                  <a:pt x="3242135" y="209925"/>
                  <a:pt x="3247276" y="212768"/>
                </a:cubicBezTo>
                <a:cubicBezTo>
                  <a:pt x="3257558" y="218454"/>
                  <a:pt x="3259537" y="222949"/>
                  <a:pt x="3253213" y="226255"/>
                </a:cubicBezTo>
                <a:cubicBezTo>
                  <a:pt x="3246889" y="229560"/>
                  <a:pt x="3237446" y="232367"/>
                  <a:pt x="3224884" y="234676"/>
                </a:cubicBezTo>
                <a:cubicBezTo>
                  <a:pt x="3212322" y="236985"/>
                  <a:pt x="3200785" y="238817"/>
                  <a:pt x="3190274" y="240172"/>
                </a:cubicBezTo>
                <a:cubicBezTo>
                  <a:pt x="3179762" y="241527"/>
                  <a:pt x="3169903" y="240849"/>
                  <a:pt x="3160697" y="238139"/>
                </a:cubicBezTo>
                <a:cubicBezTo>
                  <a:pt x="3150315" y="233149"/>
                  <a:pt x="3146916" y="229668"/>
                  <a:pt x="3150501" y="227696"/>
                </a:cubicBezTo>
                <a:cubicBezTo>
                  <a:pt x="3154086" y="225724"/>
                  <a:pt x="3162844" y="223387"/>
                  <a:pt x="3176776" y="220683"/>
                </a:cubicBezTo>
                <a:cubicBezTo>
                  <a:pt x="3190707" y="217980"/>
                  <a:pt x="3203370" y="214564"/>
                  <a:pt x="3214763" y="210434"/>
                </a:cubicBezTo>
                <a:cubicBezTo>
                  <a:pt x="3220460" y="208369"/>
                  <a:pt x="3226018" y="207531"/>
                  <a:pt x="3231436" y="207920"/>
                </a:cubicBezTo>
                <a:close/>
                <a:moveTo>
                  <a:pt x="756254" y="207562"/>
                </a:moveTo>
                <a:cubicBezTo>
                  <a:pt x="752690" y="207254"/>
                  <a:pt x="744176" y="207738"/>
                  <a:pt x="730710" y="209014"/>
                </a:cubicBezTo>
                <a:cubicBezTo>
                  <a:pt x="737909" y="214965"/>
                  <a:pt x="739648" y="221132"/>
                  <a:pt x="735927" y="227513"/>
                </a:cubicBezTo>
                <a:cubicBezTo>
                  <a:pt x="732205" y="233894"/>
                  <a:pt x="727771" y="245037"/>
                  <a:pt x="722622" y="260940"/>
                </a:cubicBezTo>
                <a:lnTo>
                  <a:pt x="747488" y="259907"/>
                </a:lnTo>
                <a:cubicBezTo>
                  <a:pt x="750600" y="250615"/>
                  <a:pt x="753730" y="239645"/>
                  <a:pt x="756878" y="226997"/>
                </a:cubicBezTo>
                <a:cubicBezTo>
                  <a:pt x="760025" y="214349"/>
                  <a:pt x="759817" y="207870"/>
                  <a:pt x="756254" y="207562"/>
                </a:cubicBezTo>
                <a:close/>
                <a:moveTo>
                  <a:pt x="4342495" y="185677"/>
                </a:moveTo>
                <a:cubicBezTo>
                  <a:pt x="4351223" y="185149"/>
                  <a:pt x="4358813" y="188482"/>
                  <a:pt x="4365266" y="195678"/>
                </a:cubicBezTo>
                <a:cubicBezTo>
                  <a:pt x="4373871" y="205271"/>
                  <a:pt x="4372956" y="210911"/>
                  <a:pt x="4362524" y="212596"/>
                </a:cubicBezTo>
                <a:cubicBezTo>
                  <a:pt x="4352091" y="214281"/>
                  <a:pt x="4337084" y="216034"/>
                  <a:pt x="4317503" y="217855"/>
                </a:cubicBezTo>
                <a:cubicBezTo>
                  <a:pt x="4297921" y="219676"/>
                  <a:pt x="4280853" y="221906"/>
                  <a:pt x="4266297" y="224545"/>
                </a:cubicBezTo>
                <a:cubicBezTo>
                  <a:pt x="4251742" y="227183"/>
                  <a:pt x="4240273" y="229660"/>
                  <a:pt x="4231892" y="231976"/>
                </a:cubicBezTo>
                <a:cubicBezTo>
                  <a:pt x="4223510" y="234292"/>
                  <a:pt x="4214275" y="230930"/>
                  <a:pt x="4204186" y="221888"/>
                </a:cubicBezTo>
                <a:cubicBezTo>
                  <a:pt x="4194098" y="212847"/>
                  <a:pt x="4196274" y="208326"/>
                  <a:pt x="4210715" y="208326"/>
                </a:cubicBezTo>
                <a:cubicBezTo>
                  <a:pt x="4223076" y="208326"/>
                  <a:pt x="4243747" y="205615"/>
                  <a:pt x="4272729" y="200195"/>
                </a:cubicBezTo>
                <a:cubicBezTo>
                  <a:pt x="4300520" y="195864"/>
                  <a:pt x="4320740" y="191630"/>
                  <a:pt x="4333388" y="187493"/>
                </a:cubicBezTo>
                <a:cubicBezTo>
                  <a:pt x="4336550" y="186459"/>
                  <a:pt x="4339586" y="185854"/>
                  <a:pt x="4342495" y="185677"/>
                </a:cubicBezTo>
                <a:close/>
                <a:moveTo>
                  <a:pt x="763799" y="183758"/>
                </a:moveTo>
                <a:cubicBezTo>
                  <a:pt x="767523" y="183789"/>
                  <a:pt x="771659" y="184643"/>
                  <a:pt x="776205" y="186321"/>
                </a:cubicBezTo>
                <a:cubicBezTo>
                  <a:pt x="785296" y="189676"/>
                  <a:pt x="793259" y="194570"/>
                  <a:pt x="800092" y="201002"/>
                </a:cubicBezTo>
                <a:cubicBezTo>
                  <a:pt x="806925" y="207433"/>
                  <a:pt x="806376" y="213431"/>
                  <a:pt x="798446" y="218995"/>
                </a:cubicBezTo>
                <a:cubicBezTo>
                  <a:pt x="790516" y="224559"/>
                  <a:pt x="781439" y="237637"/>
                  <a:pt x="771214" y="258230"/>
                </a:cubicBezTo>
                <a:cubicBezTo>
                  <a:pt x="796582" y="257355"/>
                  <a:pt x="812299" y="256918"/>
                  <a:pt x="818365" y="256918"/>
                </a:cubicBezTo>
                <a:cubicBezTo>
                  <a:pt x="826754" y="256918"/>
                  <a:pt x="834939" y="260348"/>
                  <a:pt x="842919" y="267210"/>
                </a:cubicBezTo>
                <a:cubicBezTo>
                  <a:pt x="850899" y="274072"/>
                  <a:pt x="853333" y="279267"/>
                  <a:pt x="850222" y="282794"/>
                </a:cubicBezTo>
                <a:cubicBezTo>
                  <a:pt x="847110" y="286322"/>
                  <a:pt x="836480" y="287186"/>
                  <a:pt x="818333" y="285386"/>
                </a:cubicBezTo>
                <a:cubicBezTo>
                  <a:pt x="800185" y="283587"/>
                  <a:pt x="775075" y="283135"/>
                  <a:pt x="743003" y="284031"/>
                </a:cubicBezTo>
                <a:cubicBezTo>
                  <a:pt x="710932" y="284928"/>
                  <a:pt x="688779" y="286053"/>
                  <a:pt x="676547" y="287408"/>
                </a:cubicBezTo>
                <a:cubicBezTo>
                  <a:pt x="664315" y="288764"/>
                  <a:pt x="650774" y="290341"/>
                  <a:pt x="635925" y="292141"/>
                </a:cubicBezTo>
                <a:cubicBezTo>
                  <a:pt x="621076" y="293940"/>
                  <a:pt x="609346" y="295288"/>
                  <a:pt x="600734" y="296185"/>
                </a:cubicBezTo>
                <a:cubicBezTo>
                  <a:pt x="592123" y="297081"/>
                  <a:pt x="583261" y="293453"/>
                  <a:pt x="574147" y="285300"/>
                </a:cubicBezTo>
                <a:cubicBezTo>
                  <a:pt x="565034" y="277148"/>
                  <a:pt x="566242" y="273527"/>
                  <a:pt x="577772" y="274438"/>
                </a:cubicBezTo>
                <a:cubicBezTo>
                  <a:pt x="589301" y="275348"/>
                  <a:pt x="606481" y="273782"/>
                  <a:pt x="629311" y="269738"/>
                </a:cubicBezTo>
                <a:cubicBezTo>
                  <a:pt x="628436" y="262654"/>
                  <a:pt x="626468" y="253655"/>
                  <a:pt x="623406" y="242742"/>
                </a:cubicBezTo>
                <a:cubicBezTo>
                  <a:pt x="620344" y="231829"/>
                  <a:pt x="616290" y="221784"/>
                  <a:pt x="611242" y="212606"/>
                </a:cubicBezTo>
                <a:cubicBezTo>
                  <a:pt x="606194" y="203429"/>
                  <a:pt x="609127" y="200191"/>
                  <a:pt x="620040" y="202894"/>
                </a:cubicBezTo>
                <a:cubicBezTo>
                  <a:pt x="630953" y="205598"/>
                  <a:pt x="654532" y="204289"/>
                  <a:pt x="690776" y="198969"/>
                </a:cubicBezTo>
                <a:cubicBezTo>
                  <a:pt x="727021" y="193649"/>
                  <a:pt x="748048" y="189372"/>
                  <a:pt x="753855" y="186138"/>
                </a:cubicBezTo>
                <a:cubicBezTo>
                  <a:pt x="756759" y="184521"/>
                  <a:pt x="760074" y="183728"/>
                  <a:pt x="763799" y="183758"/>
                </a:cubicBezTo>
                <a:close/>
                <a:moveTo>
                  <a:pt x="73243" y="169252"/>
                </a:moveTo>
                <a:cubicBezTo>
                  <a:pt x="62516" y="170120"/>
                  <a:pt x="53708" y="173798"/>
                  <a:pt x="46817" y="180287"/>
                </a:cubicBezTo>
                <a:cubicBezTo>
                  <a:pt x="39927" y="186776"/>
                  <a:pt x="36267" y="195047"/>
                  <a:pt x="35836" y="205099"/>
                </a:cubicBezTo>
                <a:cubicBezTo>
                  <a:pt x="35420" y="215137"/>
                  <a:pt x="37088" y="223903"/>
                  <a:pt x="40837" y="231396"/>
                </a:cubicBezTo>
                <a:cubicBezTo>
                  <a:pt x="44587" y="238888"/>
                  <a:pt x="51317" y="243434"/>
                  <a:pt x="61025" y="245033"/>
                </a:cubicBezTo>
                <a:cubicBezTo>
                  <a:pt x="70733" y="246632"/>
                  <a:pt x="80893" y="246417"/>
                  <a:pt x="91505" y="244388"/>
                </a:cubicBezTo>
                <a:cubicBezTo>
                  <a:pt x="102117" y="242359"/>
                  <a:pt x="109541" y="236716"/>
                  <a:pt x="113779" y="227459"/>
                </a:cubicBezTo>
                <a:cubicBezTo>
                  <a:pt x="118017" y="218203"/>
                  <a:pt x="119504" y="209061"/>
                  <a:pt x="118242" y="200034"/>
                </a:cubicBezTo>
                <a:cubicBezTo>
                  <a:pt x="116980" y="191006"/>
                  <a:pt x="111847" y="183402"/>
                  <a:pt x="102841" y="177222"/>
                </a:cubicBezTo>
                <a:cubicBezTo>
                  <a:pt x="93835" y="171041"/>
                  <a:pt x="83969" y="168385"/>
                  <a:pt x="73243" y="169252"/>
                </a:cubicBezTo>
                <a:close/>
                <a:moveTo>
                  <a:pt x="3640132" y="157124"/>
                </a:moveTo>
                <a:cubicBezTo>
                  <a:pt x="3641762" y="156984"/>
                  <a:pt x="3643986" y="157205"/>
                  <a:pt x="3646804" y="157787"/>
                </a:cubicBezTo>
                <a:cubicBezTo>
                  <a:pt x="3658075" y="160118"/>
                  <a:pt x="3670054" y="162928"/>
                  <a:pt x="3682737" y="166219"/>
                </a:cubicBezTo>
                <a:cubicBezTo>
                  <a:pt x="3695421" y="169510"/>
                  <a:pt x="3705108" y="175946"/>
                  <a:pt x="3711797" y="185525"/>
                </a:cubicBezTo>
                <a:cubicBezTo>
                  <a:pt x="3718487" y="195104"/>
                  <a:pt x="3721251" y="204468"/>
                  <a:pt x="3720090" y="213617"/>
                </a:cubicBezTo>
                <a:cubicBezTo>
                  <a:pt x="3718928" y="222766"/>
                  <a:pt x="3714271" y="225441"/>
                  <a:pt x="3706119" y="221641"/>
                </a:cubicBezTo>
                <a:cubicBezTo>
                  <a:pt x="3697966" y="217840"/>
                  <a:pt x="3686763" y="210233"/>
                  <a:pt x="3672509" y="198818"/>
                </a:cubicBezTo>
                <a:cubicBezTo>
                  <a:pt x="3659560" y="187604"/>
                  <a:pt x="3649221" y="177380"/>
                  <a:pt x="3641491" y="168144"/>
                </a:cubicBezTo>
                <a:cubicBezTo>
                  <a:pt x="3635694" y="161218"/>
                  <a:pt x="3635241" y="157545"/>
                  <a:pt x="3640132" y="157124"/>
                </a:cubicBezTo>
                <a:close/>
                <a:moveTo>
                  <a:pt x="710176" y="136468"/>
                </a:moveTo>
                <a:cubicBezTo>
                  <a:pt x="705087" y="136771"/>
                  <a:pt x="697670" y="137822"/>
                  <a:pt x="687926" y="139622"/>
                </a:cubicBezTo>
                <a:lnTo>
                  <a:pt x="665921" y="144161"/>
                </a:lnTo>
                <a:cubicBezTo>
                  <a:pt x="667728" y="152922"/>
                  <a:pt x="669277" y="159899"/>
                  <a:pt x="670567" y="165090"/>
                </a:cubicBezTo>
                <a:cubicBezTo>
                  <a:pt x="693913" y="161562"/>
                  <a:pt x="709487" y="159089"/>
                  <a:pt x="717288" y="157669"/>
                </a:cubicBezTo>
                <a:cubicBezTo>
                  <a:pt x="718937" y="146813"/>
                  <a:pt x="719328" y="140192"/>
                  <a:pt x="718460" y="137804"/>
                </a:cubicBezTo>
                <a:cubicBezTo>
                  <a:pt x="718026" y="136610"/>
                  <a:pt x="715265" y="136165"/>
                  <a:pt x="710176" y="136468"/>
                </a:cubicBezTo>
                <a:close/>
                <a:moveTo>
                  <a:pt x="1395515" y="121510"/>
                </a:moveTo>
                <a:cubicBezTo>
                  <a:pt x="1394074" y="120980"/>
                  <a:pt x="1390263" y="121166"/>
                  <a:pt x="1384082" y="122069"/>
                </a:cubicBezTo>
                <a:cubicBezTo>
                  <a:pt x="1377901" y="122973"/>
                  <a:pt x="1369441" y="124514"/>
                  <a:pt x="1358700" y="126694"/>
                </a:cubicBezTo>
                <a:cubicBezTo>
                  <a:pt x="1359560" y="140547"/>
                  <a:pt x="1360371" y="152449"/>
                  <a:pt x="1361131" y="162401"/>
                </a:cubicBezTo>
                <a:cubicBezTo>
                  <a:pt x="1373936" y="160709"/>
                  <a:pt x="1385287" y="158343"/>
                  <a:pt x="1395181" y="155303"/>
                </a:cubicBezTo>
                <a:cubicBezTo>
                  <a:pt x="1396845" y="142770"/>
                  <a:pt x="1397677" y="133914"/>
                  <a:pt x="1397677" y="128738"/>
                </a:cubicBezTo>
                <a:cubicBezTo>
                  <a:pt x="1397677" y="124450"/>
                  <a:pt x="1396956" y="122041"/>
                  <a:pt x="1395515" y="121510"/>
                </a:cubicBezTo>
                <a:close/>
                <a:moveTo>
                  <a:pt x="2118801" y="119399"/>
                </a:moveTo>
                <a:cubicBezTo>
                  <a:pt x="2120538" y="119256"/>
                  <a:pt x="2122744" y="119483"/>
                  <a:pt x="2125420" y="120080"/>
                </a:cubicBezTo>
                <a:cubicBezTo>
                  <a:pt x="2136125" y="122467"/>
                  <a:pt x="2144027" y="126034"/>
                  <a:pt x="2149125" y="130781"/>
                </a:cubicBezTo>
                <a:cubicBezTo>
                  <a:pt x="2154222" y="135528"/>
                  <a:pt x="2154520" y="141565"/>
                  <a:pt x="2150017" y="148893"/>
                </a:cubicBezTo>
                <a:cubicBezTo>
                  <a:pt x="2181537" y="144505"/>
                  <a:pt x="2202140" y="140708"/>
                  <a:pt x="2211827" y="137503"/>
                </a:cubicBezTo>
                <a:cubicBezTo>
                  <a:pt x="2221514" y="134298"/>
                  <a:pt x="2231179" y="136854"/>
                  <a:pt x="2240823" y="145171"/>
                </a:cubicBezTo>
                <a:cubicBezTo>
                  <a:pt x="2250467" y="153489"/>
                  <a:pt x="2246903" y="158454"/>
                  <a:pt x="2230133" y="160067"/>
                </a:cubicBezTo>
                <a:cubicBezTo>
                  <a:pt x="2213362" y="161681"/>
                  <a:pt x="2179909" y="165398"/>
                  <a:pt x="2129776" y="171220"/>
                </a:cubicBezTo>
                <a:cubicBezTo>
                  <a:pt x="2132472" y="172927"/>
                  <a:pt x="2132020" y="175752"/>
                  <a:pt x="2128421" y="179696"/>
                </a:cubicBezTo>
                <a:cubicBezTo>
                  <a:pt x="2147149" y="190221"/>
                  <a:pt x="2160981" y="198402"/>
                  <a:pt x="2169914" y="204239"/>
                </a:cubicBezTo>
                <a:cubicBezTo>
                  <a:pt x="2191640" y="187676"/>
                  <a:pt x="2201603" y="175888"/>
                  <a:pt x="2199803" y="168876"/>
                </a:cubicBezTo>
                <a:cubicBezTo>
                  <a:pt x="2198003" y="161863"/>
                  <a:pt x="2204553" y="162921"/>
                  <a:pt x="2219453" y="172049"/>
                </a:cubicBezTo>
                <a:cubicBezTo>
                  <a:pt x="2234352" y="181176"/>
                  <a:pt x="2236241" y="187672"/>
                  <a:pt x="2225120" y="191537"/>
                </a:cubicBezTo>
                <a:cubicBezTo>
                  <a:pt x="2214000" y="195402"/>
                  <a:pt x="2199312" y="202633"/>
                  <a:pt x="2181057" y="213230"/>
                </a:cubicBezTo>
                <a:cubicBezTo>
                  <a:pt x="2190951" y="219497"/>
                  <a:pt x="2204058" y="226814"/>
                  <a:pt x="2220377" y="235181"/>
                </a:cubicBezTo>
                <a:cubicBezTo>
                  <a:pt x="2236697" y="243549"/>
                  <a:pt x="2253184" y="249536"/>
                  <a:pt x="2269841" y="253143"/>
                </a:cubicBezTo>
                <a:cubicBezTo>
                  <a:pt x="2286497" y="256749"/>
                  <a:pt x="2297012" y="260212"/>
                  <a:pt x="2301385" y="263532"/>
                </a:cubicBezTo>
                <a:cubicBezTo>
                  <a:pt x="2305759" y="266852"/>
                  <a:pt x="2292767" y="271889"/>
                  <a:pt x="2262409" y="278643"/>
                </a:cubicBezTo>
                <a:cubicBezTo>
                  <a:pt x="2245258" y="280436"/>
                  <a:pt x="2233280" y="279177"/>
                  <a:pt x="2226476" y="274868"/>
                </a:cubicBezTo>
                <a:cubicBezTo>
                  <a:pt x="2219671" y="270559"/>
                  <a:pt x="2211745" y="264561"/>
                  <a:pt x="2202696" y="256875"/>
                </a:cubicBezTo>
                <a:cubicBezTo>
                  <a:pt x="2193647" y="249188"/>
                  <a:pt x="2181935" y="239505"/>
                  <a:pt x="2167559" y="227825"/>
                </a:cubicBezTo>
                <a:cubicBezTo>
                  <a:pt x="2153183" y="216145"/>
                  <a:pt x="2136667" y="203386"/>
                  <a:pt x="2118010" y="189547"/>
                </a:cubicBezTo>
                <a:cubicBezTo>
                  <a:pt x="2113192" y="195226"/>
                  <a:pt x="2108560" y="200195"/>
                  <a:pt x="2104114" y="204454"/>
                </a:cubicBezTo>
                <a:cubicBezTo>
                  <a:pt x="2113120" y="211093"/>
                  <a:pt x="2116935" y="218213"/>
                  <a:pt x="2115558" y="225814"/>
                </a:cubicBezTo>
                <a:cubicBezTo>
                  <a:pt x="2114181" y="233414"/>
                  <a:pt x="2113056" y="243190"/>
                  <a:pt x="2112181" y="255143"/>
                </a:cubicBezTo>
                <a:cubicBezTo>
                  <a:pt x="2111306" y="267096"/>
                  <a:pt x="2114081" y="270673"/>
                  <a:pt x="2120505" y="265877"/>
                </a:cubicBezTo>
                <a:cubicBezTo>
                  <a:pt x="2126930" y="261080"/>
                  <a:pt x="2138402" y="253881"/>
                  <a:pt x="2154922" y="244280"/>
                </a:cubicBezTo>
                <a:cubicBezTo>
                  <a:pt x="2171442" y="234679"/>
                  <a:pt x="2168699" y="240961"/>
                  <a:pt x="2146694" y="263123"/>
                </a:cubicBezTo>
                <a:cubicBezTo>
                  <a:pt x="2124689" y="285286"/>
                  <a:pt x="2110840" y="299938"/>
                  <a:pt x="2105147" y="307080"/>
                </a:cubicBezTo>
                <a:cubicBezTo>
                  <a:pt x="2099454" y="314221"/>
                  <a:pt x="2094589" y="316422"/>
                  <a:pt x="2090552" y="313683"/>
                </a:cubicBezTo>
                <a:cubicBezTo>
                  <a:pt x="2086515" y="310944"/>
                  <a:pt x="2083468" y="307155"/>
                  <a:pt x="2081410" y="302315"/>
                </a:cubicBezTo>
                <a:cubicBezTo>
                  <a:pt x="2079352" y="297475"/>
                  <a:pt x="2079901" y="291567"/>
                  <a:pt x="2083056" y="284591"/>
                </a:cubicBezTo>
                <a:cubicBezTo>
                  <a:pt x="2086211" y="277614"/>
                  <a:pt x="2088458" y="266275"/>
                  <a:pt x="2089799" y="250572"/>
                </a:cubicBezTo>
                <a:cubicBezTo>
                  <a:pt x="2091140" y="234869"/>
                  <a:pt x="2090570" y="224430"/>
                  <a:pt x="2088089" y="219253"/>
                </a:cubicBezTo>
                <a:cubicBezTo>
                  <a:pt x="2076674" y="229721"/>
                  <a:pt x="2063449" y="239053"/>
                  <a:pt x="2048413" y="247249"/>
                </a:cubicBezTo>
                <a:cubicBezTo>
                  <a:pt x="2033378" y="255444"/>
                  <a:pt x="2017281" y="261374"/>
                  <a:pt x="2000123" y="265038"/>
                </a:cubicBezTo>
                <a:cubicBezTo>
                  <a:pt x="1982965" y="268702"/>
                  <a:pt x="1981814" y="265909"/>
                  <a:pt x="1996670" y="256659"/>
                </a:cubicBezTo>
                <a:cubicBezTo>
                  <a:pt x="2011527" y="247410"/>
                  <a:pt x="2029864" y="234991"/>
                  <a:pt x="2051683" y="219404"/>
                </a:cubicBezTo>
                <a:cubicBezTo>
                  <a:pt x="2073501" y="203816"/>
                  <a:pt x="2090025" y="188916"/>
                  <a:pt x="2101253" y="174705"/>
                </a:cubicBezTo>
                <a:cubicBezTo>
                  <a:pt x="2082941" y="179165"/>
                  <a:pt x="2070117" y="182080"/>
                  <a:pt x="2062782" y="183449"/>
                </a:cubicBezTo>
                <a:cubicBezTo>
                  <a:pt x="2055447" y="184819"/>
                  <a:pt x="2047653" y="182370"/>
                  <a:pt x="2039400" y="176103"/>
                </a:cubicBezTo>
                <a:cubicBezTo>
                  <a:pt x="2031148" y="169837"/>
                  <a:pt x="2028366" y="165782"/>
                  <a:pt x="2031054" y="163939"/>
                </a:cubicBezTo>
                <a:cubicBezTo>
                  <a:pt x="2033743" y="162097"/>
                  <a:pt x="2040146" y="160949"/>
                  <a:pt x="2050263" y="160498"/>
                </a:cubicBezTo>
                <a:cubicBezTo>
                  <a:pt x="2060380" y="160046"/>
                  <a:pt x="2073365" y="158913"/>
                  <a:pt x="2089218" y="157099"/>
                </a:cubicBezTo>
                <a:cubicBezTo>
                  <a:pt x="2105071" y="155285"/>
                  <a:pt x="2120333" y="153747"/>
                  <a:pt x="2135003" y="152485"/>
                </a:cubicBezTo>
                <a:cubicBezTo>
                  <a:pt x="2126571" y="147394"/>
                  <a:pt x="2120190" y="140124"/>
                  <a:pt x="2115859" y="130674"/>
                </a:cubicBezTo>
                <a:cubicBezTo>
                  <a:pt x="2112611" y="123586"/>
                  <a:pt x="2113592" y="119828"/>
                  <a:pt x="2118801" y="119399"/>
                </a:cubicBezTo>
                <a:close/>
                <a:moveTo>
                  <a:pt x="326267" y="114584"/>
                </a:moveTo>
                <a:cubicBezTo>
                  <a:pt x="336742" y="116003"/>
                  <a:pt x="345307" y="118621"/>
                  <a:pt x="351961" y="122435"/>
                </a:cubicBezTo>
                <a:cubicBezTo>
                  <a:pt x="360464" y="125934"/>
                  <a:pt x="363135" y="130760"/>
                  <a:pt x="359973" y="136912"/>
                </a:cubicBezTo>
                <a:cubicBezTo>
                  <a:pt x="356811" y="143063"/>
                  <a:pt x="355678" y="168073"/>
                  <a:pt x="356575" y="211939"/>
                </a:cubicBezTo>
                <a:cubicBezTo>
                  <a:pt x="357471" y="255806"/>
                  <a:pt x="355926" y="285537"/>
                  <a:pt x="351939" y="301132"/>
                </a:cubicBezTo>
                <a:cubicBezTo>
                  <a:pt x="347953" y="316727"/>
                  <a:pt x="342084" y="318333"/>
                  <a:pt x="334333" y="305950"/>
                </a:cubicBezTo>
                <a:cubicBezTo>
                  <a:pt x="326582" y="293568"/>
                  <a:pt x="323381" y="283845"/>
                  <a:pt x="324729" y="276782"/>
                </a:cubicBezTo>
                <a:cubicBezTo>
                  <a:pt x="326077" y="269720"/>
                  <a:pt x="327651" y="255444"/>
                  <a:pt x="329450" y="233955"/>
                </a:cubicBezTo>
                <a:cubicBezTo>
                  <a:pt x="331250" y="212466"/>
                  <a:pt x="331046" y="190741"/>
                  <a:pt x="328837" y="168779"/>
                </a:cubicBezTo>
                <a:cubicBezTo>
                  <a:pt x="326629" y="146817"/>
                  <a:pt x="323029" y="131939"/>
                  <a:pt x="318039" y="124145"/>
                </a:cubicBezTo>
                <a:cubicBezTo>
                  <a:pt x="313049" y="116351"/>
                  <a:pt x="315791" y="113164"/>
                  <a:pt x="326267" y="114584"/>
                </a:cubicBezTo>
                <a:close/>
                <a:moveTo>
                  <a:pt x="726736" y="113215"/>
                </a:moveTo>
                <a:cubicBezTo>
                  <a:pt x="729762" y="113006"/>
                  <a:pt x="733091" y="113501"/>
                  <a:pt x="736722" y="114702"/>
                </a:cubicBezTo>
                <a:cubicBezTo>
                  <a:pt x="743986" y="117104"/>
                  <a:pt x="750650" y="120327"/>
                  <a:pt x="756716" y="124371"/>
                </a:cubicBezTo>
                <a:cubicBezTo>
                  <a:pt x="762782" y="128415"/>
                  <a:pt x="762520" y="133093"/>
                  <a:pt x="755931" y="138406"/>
                </a:cubicBezTo>
                <a:cubicBezTo>
                  <a:pt x="749342" y="143720"/>
                  <a:pt x="744083" y="150191"/>
                  <a:pt x="740153" y="157820"/>
                </a:cubicBezTo>
                <a:cubicBezTo>
                  <a:pt x="750062" y="166610"/>
                  <a:pt x="749987" y="171615"/>
                  <a:pt x="739927" y="172834"/>
                </a:cubicBezTo>
                <a:cubicBezTo>
                  <a:pt x="729868" y="174053"/>
                  <a:pt x="718306" y="175788"/>
                  <a:pt x="705242" y="178039"/>
                </a:cubicBezTo>
                <a:cubicBezTo>
                  <a:pt x="692178" y="180291"/>
                  <a:pt x="680097" y="181811"/>
                  <a:pt x="668997" y="182599"/>
                </a:cubicBezTo>
                <a:cubicBezTo>
                  <a:pt x="664494" y="192638"/>
                  <a:pt x="660164" y="193380"/>
                  <a:pt x="656005" y="184826"/>
                </a:cubicBezTo>
                <a:cubicBezTo>
                  <a:pt x="651846" y="176272"/>
                  <a:pt x="647989" y="167105"/>
                  <a:pt x="644432" y="157325"/>
                </a:cubicBezTo>
                <a:cubicBezTo>
                  <a:pt x="640876" y="147545"/>
                  <a:pt x="637692" y="139195"/>
                  <a:pt x="634882" y="132276"/>
                </a:cubicBezTo>
                <a:cubicBezTo>
                  <a:pt x="632071" y="125357"/>
                  <a:pt x="634011" y="122374"/>
                  <a:pt x="640700" y="123328"/>
                </a:cubicBezTo>
                <a:cubicBezTo>
                  <a:pt x="647390" y="124281"/>
                  <a:pt x="653287" y="125181"/>
                  <a:pt x="658393" y="126027"/>
                </a:cubicBezTo>
                <a:cubicBezTo>
                  <a:pt x="663498" y="126873"/>
                  <a:pt x="673206" y="125948"/>
                  <a:pt x="687518" y="123252"/>
                </a:cubicBezTo>
                <a:cubicBezTo>
                  <a:pt x="703378" y="121632"/>
                  <a:pt x="713728" y="119201"/>
                  <a:pt x="718568" y="115960"/>
                </a:cubicBezTo>
                <a:cubicBezTo>
                  <a:pt x="720988" y="114340"/>
                  <a:pt x="723711" y="113425"/>
                  <a:pt x="726736" y="113215"/>
                </a:cubicBezTo>
                <a:close/>
                <a:moveTo>
                  <a:pt x="4196240" y="94306"/>
                </a:moveTo>
                <a:cubicBezTo>
                  <a:pt x="4195061" y="94028"/>
                  <a:pt x="4193702" y="94058"/>
                  <a:pt x="4192162" y="94396"/>
                </a:cubicBezTo>
                <a:cubicBezTo>
                  <a:pt x="4186003" y="95752"/>
                  <a:pt x="4176470" y="97920"/>
                  <a:pt x="4163564" y="100903"/>
                </a:cubicBezTo>
                <a:cubicBezTo>
                  <a:pt x="4166203" y="119976"/>
                  <a:pt x="4167902" y="134624"/>
                  <a:pt x="4168662" y="144849"/>
                </a:cubicBezTo>
                <a:cubicBezTo>
                  <a:pt x="4182472" y="142253"/>
                  <a:pt x="4193349" y="139873"/>
                  <a:pt x="4201293" y="137707"/>
                </a:cubicBezTo>
                <a:cubicBezTo>
                  <a:pt x="4202125" y="124529"/>
                  <a:pt x="4202351" y="113677"/>
                  <a:pt x="4201971" y="105152"/>
                </a:cubicBezTo>
                <a:cubicBezTo>
                  <a:pt x="4201686" y="98758"/>
                  <a:pt x="4199776" y="95143"/>
                  <a:pt x="4196240" y="94306"/>
                </a:cubicBezTo>
                <a:close/>
                <a:moveTo>
                  <a:pt x="1406265" y="93471"/>
                </a:moveTo>
                <a:cubicBezTo>
                  <a:pt x="1412026" y="94239"/>
                  <a:pt x="1419072" y="96773"/>
                  <a:pt x="1427404" y="101075"/>
                </a:cubicBezTo>
                <a:cubicBezTo>
                  <a:pt x="1439192" y="109751"/>
                  <a:pt x="1442285" y="116932"/>
                  <a:pt x="1436686" y="122618"/>
                </a:cubicBezTo>
                <a:cubicBezTo>
                  <a:pt x="1431086" y="128304"/>
                  <a:pt x="1425791" y="137901"/>
                  <a:pt x="1420800" y="151409"/>
                </a:cubicBezTo>
                <a:cubicBezTo>
                  <a:pt x="1431598" y="165793"/>
                  <a:pt x="1431487" y="173268"/>
                  <a:pt x="1420467" y="173834"/>
                </a:cubicBezTo>
                <a:cubicBezTo>
                  <a:pt x="1409447" y="174400"/>
                  <a:pt x="1390019" y="176784"/>
                  <a:pt x="1362185" y="180986"/>
                </a:cubicBezTo>
                <a:cubicBezTo>
                  <a:pt x="1360120" y="192100"/>
                  <a:pt x="1356603" y="196771"/>
                  <a:pt x="1351634" y="195000"/>
                </a:cubicBezTo>
                <a:cubicBezTo>
                  <a:pt x="1346665" y="193229"/>
                  <a:pt x="1342793" y="186095"/>
                  <a:pt x="1340018" y="173597"/>
                </a:cubicBezTo>
                <a:cubicBezTo>
                  <a:pt x="1337243" y="161100"/>
                  <a:pt x="1334949" y="150309"/>
                  <a:pt x="1333135" y="141224"/>
                </a:cubicBezTo>
                <a:cubicBezTo>
                  <a:pt x="1331321" y="132140"/>
                  <a:pt x="1328352" y="123729"/>
                  <a:pt x="1324230" y="115993"/>
                </a:cubicBezTo>
                <a:cubicBezTo>
                  <a:pt x="1320107" y="108256"/>
                  <a:pt x="1321674" y="104388"/>
                  <a:pt x="1328930" y="104388"/>
                </a:cubicBezTo>
                <a:cubicBezTo>
                  <a:pt x="1334121" y="104388"/>
                  <a:pt x="1339337" y="105284"/>
                  <a:pt x="1344578" y="107077"/>
                </a:cubicBezTo>
                <a:cubicBezTo>
                  <a:pt x="1349820" y="108869"/>
                  <a:pt x="1357578" y="108934"/>
                  <a:pt x="1367853" y="107270"/>
                </a:cubicBezTo>
                <a:cubicBezTo>
                  <a:pt x="1378127" y="105607"/>
                  <a:pt x="1386455" y="102007"/>
                  <a:pt x="1392837" y="96472"/>
                </a:cubicBezTo>
                <a:cubicBezTo>
                  <a:pt x="1396028" y="93704"/>
                  <a:pt x="1400504" y="92704"/>
                  <a:pt x="1406265" y="93471"/>
                </a:cubicBezTo>
                <a:close/>
                <a:moveTo>
                  <a:pt x="723104" y="77637"/>
                </a:moveTo>
                <a:cubicBezTo>
                  <a:pt x="726576" y="78471"/>
                  <a:pt x="729929" y="80296"/>
                  <a:pt x="733162" y="83114"/>
                </a:cubicBezTo>
                <a:cubicBezTo>
                  <a:pt x="739630" y="88750"/>
                  <a:pt x="735518" y="93726"/>
                  <a:pt x="720826" y="98042"/>
                </a:cubicBezTo>
                <a:cubicBezTo>
                  <a:pt x="706135" y="102359"/>
                  <a:pt x="693203" y="104517"/>
                  <a:pt x="682032" y="104517"/>
                </a:cubicBezTo>
                <a:cubicBezTo>
                  <a:pt x="671406" y="104517"/>
                  <a:pt x="663340" y="102574"/>
                  <a:pt x="657833" y="98688"/>
                </a:cubicBezTo>
                <a:cubicBezTo>
                  <a:pt x="652327" y="94801"/>
                  <a:pt x="657876" y="90879"/>
                  <a:pt x="674482" y="86922"/>
                </a:cubicBezTo>
                <a:cubicBezTo>
                  <a:pt x="692293" y="83351"/>
                  <a:pt x="704909" y="80415"/>
                  <a:pt x="712330" y="78113"/>
                </a:cubicBezTo>
                <a:cubicBezTo>
                  <a:pt x="716040" y="76962"/>
                  <a:pt x="719632" y="76804"/>
                  <a:pt x="723104" y="77637"/>
                </a:cubicBezTo>
                <a:close/>
                <a:moveTo>
                  <a:pt x="1668772" y="73978"/>
                </a:moveTo>
                <a:cubicBezTo>
                  <a:pt x="1670116" y="73705"/>
                  <a:pt x="1671872" y="73746"/>
                  <a:pt x="1674041" y="74101"/>
                </a:cubicBezTo>
                <a:cubicBezTo>
                  <a:pt x="1682717" y="75521"/>
                  <a:pt x="1690353" y="78117"/>
                  <a:pt x="1696950" y="81888"/>
                </a:cubicBezTo>
                <a:cubicBezTo>
                  <a:pt x="1705496" y="86405"/>
                  <a:pt x="1708407" y="92131"/>
                  <a:pt x="1705683" y="99064"/>
                </a:cubicBezTo>
                <a:cubicBezTo>
                  <a:pt x="1702958" y="105998"/>
                  <a:pt x="1701377" y="121012"/>
                  <a:pt x="1700940" y="144107"/>
                </a:cubicBezTo>
                <a:cubicBezTo>
                  <a:pt x="1700502" y="167202"/>
                  <a:pt x="1700298" y="181875"/>
                  <a:pt x="1700327" y="188128"/>
                </a:cubicBezTo>
                <a:cubicBezTo>
                  <a:pt x="1700327" y="191670"/>
                  <a:pt x="1703119" y="190730"/>
                  <a:pt x="1708705" y="185310"/>
                </a:cubicBezTo>
                <a:cubicBezTo>
                  <a:pt x="1714291" y="179889"/>
                  <a:pt x="1726767" y="168643"/>
                  <a:pt x="1746133" y="151571"/>
                </a:cubicBezTo>
                <a:cubicBezTo>
                  <a:pt x="1765499" y="134499"/>
                  <a:pt x="1777104" y="127300"/>
                  <a:pt x="1780947" y="129974"/>
                </a:cubicBezTo>
                <a:cubicBezTo>
                  <a:pt x="1784791" y="132649"/>
                  <a:pt x="1779876" y="141816"/>
                  <a:pt x="1766202" y="157475"/>
                </a:cubicBezTo>
                <a:cubicBezTo>
                  <a:pt x="1752529" y="173135"/>
                  <a:pt x="1739533" y="187346"/>
                  <a:pt x="1727215" y="200109"/>
                </a:cubicBezTo>
                <a:cubicBezTo>
                  <a:pt x="1714896" y="212872"/>
                  <a:pt x="1705227" y="225100"/>
                  <a:pt x="1698208" y="236795"/>
                </a:cubicBezTo>
                <a:cubicBezTo>
                  <a:pt x="1691188" y="248489"/>
                  <a:pt x="1685119" y="254336"/>
                  <a:pt x="1679999" y="254336"/>
                </a:cubicBezTo>
                <a:cubicBezTo>
                  <a:pt x="1674880" y="254336"/>
                  <a:pt x="1669986" y="250547"/>
                  <a:pt x="1665319" y="242968"/>
                </a:cubicBezTo>
                <a:cubicBezTo>
                  <a:pt x="1660651" y="235389"/>
                  <a:pt x="1660586" y="228273"/>
                  <a:pt x="1665125" y="221619"/>
                </a:cubicBezTo>
                <a:cubicBezTo>
                  <a:pt x="1669664" y="214965"/>
                  <a:pt x="1673263" y="205235"/>
                  <a:pt x="1675923" y="192430"/>
                </a:cubicBezTo>
                <a:cubicBezTo>
                  <a:pt x="1678584" y="179624"/>
                  <a:pt x="1679028" y="160655"/>
                  <a:pt x="1677257" y="135524"/>
                </a:cubicBezTo>
                <a:cubicBezTo>
                  <a:pt x="1675486" y="110393"/>
                  <a:pt x="1672338" y="93518"/>
                  <a:pt x="1667814" y="84900"/>
                </a:cubicBezTo>
                <a:cubicBezTo>
                  <a:pt x="1664421" y="78436"/>
                  <a:pt x="1664740" y="74795"/>
                  <a:pt x="1668772" y="73978"/>
                </a:cubicBezTo>
                <a:close/>
                <a:moveTo>
                  <a:pt x="72684" y="68025"/>
                </a:moveTo>
                <a:cubicBezTo>
                  <a:pt x="60724" y="68892"/>
                  <a:pt x="52396" y="72259"/>
                  <a:pt x="47699" y="78124"/>
                </a:cubicBezTo>
                <a:cubicBezTo>
                  <a:pt x="43003" y="83989"/>
                  <a:pt x="40655" y="91109"/>
                  <a:pt x="40655" y="99484"/>
                </a:cubicBezTo>
                <a:cubicBezTo>
                  <a:pt x="40655" y="107844"/>
                  <a:pt x="43516" y="115699"/>
                  <a:pt x="49237" y="123048"/>
                </a:cubicBezTo>
                <a:cubicBezTo>
                  <a:pt x="54959" y="130397"/>
                  <a:pt x="63767" y="134072"/>
                  <a:pt x="75663" y="134072"/>
                </a:cubicBezTo>
                <a:cubicBezTo>
                  <a:pt x="87558" y="134072"/>
                  <a:pt x="96596" y="130376"/>
                  <a:pt x="102776" y="122984"/>
                </a:cubicBezTo>
                <a:cubicBezTo>
                  <a:pt x="108957" y="115591"/>
                  <a:pt x="111836" y="106754"/>
                  <a:pt x="111413" y="96472"/>
                </a:cubicBezTo>
                <a:cubicBezTo>
                  <a:pt x="110990" y="86190"/>
                  <a:pt x="107419" y="78662"/>
                  <a:pt x="100701" y="73886"/>
                </a:cubicBezTo>
                <a:cubicBezTo>
                  <a:pt x="93982" y="69111"/>
                  <a:pt x="84643" y="67157"/>
                  <a:pt x="72684" y="68025"/>
                </a:cubicBezTo>
                <a:close/>
                <a:moveTo>
                  <a:pt x="4208695" y="67527"/>
                </a:moveTo>
                <a:cubicBezTo>
                  <a:pt x="4211996" y="67418"/>
                  <a:pt x="4215820" y="68079"/>
                  <a:pt x="4220169" y="69509"/>
                </a:cubicBezTo>
                <a:cubicBezTo>
                  <a:pt x="4228866" y="72370"/>
                  <a:pt x="4236004" y="76001"/>
                  <a:pt x="4241582" y="80404"/>
                </a:cubicBezTo>
                <a:cubicBezTo>
                  <a:pt x="4247161" y="84806"/>
                  <a:pt x="4247153" y="90291"/>
                  <a:pt x="4241561" y="96859"/>
                </a:cubicBezTo>
                <a:cubicBezTo>
                  <a:pt x="4235968" y="103427"/>
                  <a:pt x="4230217" y="115717"/>
                  <a:pt x="4224309" y="133728"/>
                </a:cubicBezTo>
                <a:cubicBezTo>
                  <a:pt x="4235108" y="147093"/>
                  <a:pt x="4234803" y="154328"/>
                  <a:pt x="4223395" y="155432"/>
                </a:cubicBezTo>
                <a:cubicBezTo>
                  <a:pt x="4211987" y="156536"/>
                  <a:pt x="4194611" y="158759"/>
                  <a:pt x="4171265" y="162100"/>
                </a:cubicBezTo>
                <a:cubicBezTo>
                  <a:pt x="4170519" y="169729"/>
                  <a:pt x="4168110" y="175537"/>
                  <a:pt x="4164037" y="179523"/>
                </a:cubicBezTo>
                <a:cubicBezTo>
                  <a:pt x="4159965" y="183510"/>
                  <a:pt x="4156398" y="181470"/>
                  <a:pt x="4153336" y="173404"/>
                </a:cubicBezTo>
                <a:cubicBezTo>
                  <a:pt x="4150274" y="165337"/>
                  <a:pt x="4146951" y="152790"/>
                  <a:pt x="4143366" y="135761"/>
                </a:cubicBezTo>
                <a:cubicBezTo>
                  <a:pt x="4139781" y="118732"/>
                  <a:pt x="4135475" y="106184"/>
                  <a:pt x="4130449" y="98118"/>
                </a:cubicBezTo>
                <a:cubicBezTo>
                  <a:pt x="4125423" y="90051"/>
                  <a:pt x="4126545" y="85706"/>
                  <a:pt x="4133815" y="85082"/>
                </a:cubicBezTo>
                <a:cubicBezTo>
                  <a:pt x="4141086" y="84459"/>
                  <a:pt x="4146435" y="84140"/>
                  <a:pt x="4149862" y="84125"/>
                </a:cubicBezTo>
                <a:cubicBezTo>
                  <a:pt x="4153290" y="84111"/>
                  <a:pt x="4161438" y="82605"/>
                  <a:pt x="4174309" y="79608"/>
                </a:cubicBezTo>
                <a:cubicBezTo>
                  <a:pt x="4187179" y="76611"/>
                  <a:pt x="4195865" y="73463"/>
                  <a:pt x="4200368" y="70165"/>
                </a:cubicBezTo>
                <a:cubicBezTo>
                  <a:pt x="4202620" y="68516"/>
                  <a:pt x="4205395" y="67637"/>
                  <a:pt x="4208695" y="67527"/>
                </a:cubicBezTo>
                <a:close/>
                <a:moveTo>
                  <a:pt x="2939850" y="61364"/>
                </a:moveTo>
                <a:cubicBezTo>
                  <a:pt x="2949109" y="60583"/>
                  <a:pt x="2957172" y="63276"/>
                  <a:pt x="2964039" y="69444"/>
                </a:cubicBezTo>
                <a:cubicBezTo>
                  <a:pt x="2973195" y="77669"/>
                  <a:pt x="2971671" y="82645"/>
                  <a:pt x="2959468" y="84373"/>
                </a:cubicBezTo>
                <a:cubicBezTo>
                  <a:pt x="2947264" y="86101"/>
                  <a:pt x="2929970" y="88664"/>
                  <a:pt x="2907585" y="92063"/>
                </a:cubicBezTo>
                <a:cubicBezTo>
                  <a:pt x="2920176" y="98143"/>
                  <a:pt x="2925263" y="103854"/>
                  <a:pt x="2922847" y="109195"/>
                </a:cubicBezTo>
                <a:cubicBezTo>
                  <a:pt x="2920430" y="114537"/>
                  <a:pt x="2913543" y="132129"/>
                  <a:pt x="2902186" y="161971"/>
                </a:cubicBezTo>
                <a:cubicBezTo>
                  <a:pt x="2924184" y="180212"/>
                  <a:pt x="2938682" y="193878"/>
                  <a:pt x="2945680" y="202970"/>
                </a:cubicBezTo>
                <a:cubicBezTo>
                  <a:pt x="2952678" y="212061"/>
                  <a:pt x="2953571" y="220873"/>
                  <a:pt x="2948358" y="229406"/>
                </a:cubicBezTo>
                <a:cubicBezTo>
                  <a:pt x="2943145" y="237938"/>
                  <a:pt x="2934975" y="236139"/>
                  <a:pt x="2923847" y="224007"/>
                </a:cubicBezTo>
                <a:cubicBezTo>
                  <a:pt x="2912719" y="211875"/>
                  <a:pt x="2901110" y="199492"/>
                  <a:pt x="2889022" y="186858"/>
                </a:cubicBezTo>
                <a:cubicBezTo>
                  <a:pt x="2875269" y="205142"/>
                  <a:pt x="2861854" y="218020"/>
                  <a:pt x="2848776" y="225491"/>
                </a:cubicBezTo>
                <a:cubicBezTo>
                  <a:pt x="2842237" y="229227"/>
                  <a:pt x="2835981" y="232201"/>
                  <a:pt x="2830011" y="234415"/>
                </a:cubicBezTo>
                <a:lnTo>
                  <a:pt x="2815961" y="238004"/>
                </a:lnTo>
                <a:lnTo>
                  <a:pt x="2823157" y="239559"/>
                </a:lnTo>
                <a:cubicBezTo>
                  <a:pt x="2841369" y="244004"/>
                  <a:pt x="2865837" y="248227"/>
                  <a:pt x="2896561" y="252228"/>
                </a:cubicBezTo>
                <a:cubicBezTo>
                  <a:pt x="2927285" y="256229"/>
                  <a:pt x="2957274" y="256430"/>
                  <a:pt x="2986528" y="252831"/>
                </a:cubicBezTo>
                <a:cubicBezTo>
                  <a:pt x="3015782" y="249231"/>
                  <a:pt x="3025924" y="251020"/>
                  <a:pt x="3016954" y="258197"/>
                </a:cubicBezTo>
                <a:cubicBezTo>
                  <a:pt x="3007985" y="265375"/>
                  <a:pt x="2994601" y="273276"/>
                  <a:pt x="2976805" y="281902"/>
                </a:cubicBezTo>
                <a:cubicBezTo>
                  <a:pt x="2959009" y="290527"/>
                  <a:pt x="2945110" y="294381"/>
                  <a:pt x="2935107" y="293464"/>
                </a:cubicBezTo>
                <a:cubicBezTo>
                  <a:pt x="2925105" y="292546"/>
                  <a:pt x="2908213" y="288047"/>
                  <a:pt x="2884429" y="279966"/>
                </a:cubicBezTo>
                <a:cubicBezTo>
                  <a:pt x="2860646" y="271885"/>
                  <a:pt x="2840172" y="265299"/>
                  <a:pt x="2823006" y="260209"/>
                </a:cubicBezTo>
                <a:cubicBezTo>
                  <a:pt x="2805841" y="255118"/>
                  <a:pt x="2791666" y="251067"/>
                  <a:pt x="2780480" y="248055"/>
                </a:cubicBezTo>
                <a:cubicBezTo>
                  <a:pt x="2769295" y="245044"/>
                  <a:pt x="2759634" y="245947"/>
                  <a:pt x="2751495" y="250766"/>
                </a:cubicBezTo>
                <a:cubicBezTo>
                  <a:pt x="2743357" y="255584"/>
                  <a:pt x="2736409" y="259183"/>
                  <a:pt x="2730652" y="261564"/>
                </a:cubicBezTo>
                <a:cubicBezTo>
                  <a:pt x="2724894" y="263944"/>
                  <a:pt x="2717821" y="261467"/>
                  <a:pt x="2709432" y="254132"/>
                </a:cubicBezTo>
                <a:cubicBezTo>
                  <a:pt x="2701043" y="246797"/>
                  <a:pt x="2701129" y="242527"/>
                  <a:pt x="2709690" y="241323"/>
                </a:cubicBezTo>
                <a:cubicBezTo>
                  <a:pt x="2718251" y="240118"/>
                  <a:pt x="2726748" y="237960"/>
                  <a:pt x="2735180" y="234848"/>
                </a:cubicBezTo>
                <a:cubicBezTo>
                  <a:pt x="2743612" y="231736"/>
                  <a:pt x="2751535" y="229449"/>
                  <a:pt x="2758949" y="227986"/>
                </a:cubicBezTo>
                <a:cubicBezTo>
                  <a:pt x="2758088" y="216629"/>
                  <a:pt x="2755174" y="205906"/>
                  <a:pt x="2750205" y="195818"/>
                </a:cubicBezTo>
                <a:cubicBezTo>
                  <a:pt x="2745236" y="185729"/>
                  <a:pt x="2743429" y="177372"/>
                  <a:pt x="2744784" y="170747"/>
                </a:cubicBezTo>
                <a:cubicBezTo>
                  <a:pt x="2746139" y="164122"/>
                  <a:pt x="2747713" y="158852"/>
                  <a:pt x="2749506" y="154937"/>
                </a:cubicBezTo>
                <a:cubicBezTo>
                  <a:pt x="2751298" y="151022"/>
                  <a:pt x="2748606" y="150865"/>
                  <a:pt x="2741429" y="154464"/>
                </a:cubicBezTo>
                <a:cubicBezTo>
                  <a:pt x="2734251" y="158063"/>
                  <a:pt x="2726604" y="157791"/>
                  <a:pt x="2718488" y="153647"/>
                </a:cubicBezTo>
                <a:cubicBezTo>
                  <a:pt x="2710371" y="149502"/>
                  <a:pt x="2709601" y="146380"/>
                  <a:pt x="2716175" y="144279"/>
                </a:cubicBezTo>
                <a:cubicBezTo>
                  <a:pt x="2722750" y="142178"/>
                  <a:pt x="2729229" y="139428"/>
                  <a:pt x="2735610" y="136030"/>
                </a:cubicBezTo>
                <a:cubicBezTo>
                  <a:pt x="2741991" y="132631"/>
                  <a:pt x="2747573" y="128526"/>
                  <a:pt x="2752356" y="123715"/>
                </a:cubicBezTo>
                <a:cubicBezTo>
                  <a:pt x="2757138" y="118904"/>
                  <a:pt x="2765308" y="120159"/>
                  <a:pt x="2776867" y="127479"/>
                </a:cubicBezTo>
                <a:cubicBezTo>
                  <a:pt x="2788425" y="134800"/>
                  <a:pt x="2790529" y="141518"/>
                  <a:pt x="2783180" y="147634"/>
                </a:cubicBezTo>
                <a:cubicBezTo>
                  <a:pt x="2775831" y="153751"/>
                  <a:pt x="2771331" y="161082"/>
                  <a:pt x="2769682" y="169629"/>
                </a:cubicBezTo>
                <a:cubicBezTo>
                  <a:pt x="2768033" y="178175"/>
                  <a:pt x="2770134" y="187461"/>
                  <a:pt x="2775985" y="197485"/>
                </a:cubicBezTo>
                <a:cubicBezTo>
                  <a:pt x="2781836" y="207508"/>
                  <a:pt x="2782058" y="218185"/>
                  <a:pt x="2776652" y="229513"/>
                </a:cubicBezTo>
                <a:lnTo>
                  <a:pt x="2806452" y="235950"/>
                </a:lnTo>
                <a:lnTo>
                  <a:pt x="2812746" y="229804"/>
                </a:lnTo>
                <a:cubicBezTo>
                  <a:pt x="2823415" y="222440"/>
                  <a:pt x="2833837" y="213449"/>
                  <a:pt x="2844011" y="202830"/>
                </a:cubicBezTo>
                <a:cubicBezTo>
                  <a:pt x="2854186" y="192211"/>
                  <a:pt x="2862722" y="181373"/>
                  <a:pt x="2869619" y="170317"/>
                </a:cubicBezTo>
                <a:cubicBezTo>
                  <a:pt x="2852569" y="155504"/>
                  <a:pt x="2839534" y="143282"/>
                  <a:pt x="2830513" y="133653"/>
                </a:cubicBezTo>
                <a:cubicBezTo>
                  <a:pt x="2821493" y="124023"/>
                  <a:pt x="2824598" y="122012"/>
                  <a:pt x="2839827" y="127619"/>
                </a:cubicBezTo>
                <a:cubicBezTo>
                  <a:pt x="2855057" y="133226"/>
                  <a:pt x="2869254" y="140317"/>
                  <a:pt x="2882418" y="148893"/>
                </a:cubicBezTo>
                <a:cubicBezTo>
                  <a:pt x="2890090" y="130752"/>
                  <a:pt x="2893539" y="112813"/>
                  <a:pt x="2892764" y="95074"/>
                </a:cubicBezTo>
                <a:cubicBezTo>
                  <a:pt x="2872516" y="98645"/>
                  <a:pt x="2856756" y="102011"/>
                  <a:pt x="2845485" y="105173"/>
                </a:cubicBezTo>
                <a:cubicBezTo>
                  <a:pt x="2834213" y="108335"/>
                  <a:pt x="2823272" y="105843"/>
                  <a:pt x="2812660" y="97698"/>
                </a:cubicBezTo>
                <a:cubicBezTo>
                  <a:pt x="2802048" y="89553"/>
                  <a:pt x="2802170" y="85480"/>
                  <a:pt x="2813026" y="85480"/>
                </a:cubicBezTo>
                <a:cubicBezTo>
                  <a:pt x="2821716" y="85480"/>
                  <a:pt x="2833858" y="84147"/>
                  <a:pt x="2849453" y="81479"/>
                </a:cubicBezTo>
                <a:cubicBezTo>
                  <a:pt x="2865048" y="78812"/>
                  <a:pt x="2879052" y="76148"/>
                  <a:pt x="2891463" y="73488"/>
                </a:cubicBezTo>
                <a:cubicBezTo>
                  <a:pt x="2903874" y="70828"/>
                  <a:pt x="2916784" y="67433"/>
                  <a:pt x="2930192" y="63303"/>
                </a:cubicBezTo>
                <a:cubicBezTo>
                  <a:pt x="2933544" y="62271"/>
                  <a:pt x="2936763" y="61624"/>
                  <a:pt x="2939850" y="61364"/>
                </a:cubicBezTo>
                <a:close/>
                <a:moveTo>
                  <a:pt x="1753092" y="57864"/>
                </a:moveTo>
                <a:cubicBezTo>
                  <a:pt x="1756261" y="56747"/>
                  <a:pt x="1761775" y="56778"/>
                  <a:pt x="1769633" y="57958"/>
                </a:cubicBezTo>
                <a:cubicBezTo>
                  <a:pt x="1785350" y="60317"/>
                  <a:pt x="1796177" y="64981"/>
                  <a:pt x="1802114" y="71950"/>
                </a:cubicBezTo>
                <a:cubicBezTo>
                  <a:pt x="1808050" y="78920"/>
                  <a:pt x="1810151" y="87216"/>
                  <a:pt x="1808416" y="96838"/>
                </a:cubicBezTo>
                <a:cubicBezTo>
                  <a:pt x="1806681" y="106460"/>
                  <a:pt x="1801009" y="108392"/>
                  <a:pt x="1791401" y="102635"/>
                </a:cubicBezTo>
                <a:cubicBezTo>
                  <a:pt x="1781794" y="96877"/>
                  <a:pt x="1773433" y="90887"/>
                  <a:pt x="1766320" y="84663"/>
                </a:cubicBezTo>
                <a:cubicBezTo>
                  <a:pt x="1758892" y="78152"/>
                  <a:pt x="1753658" y="71484"/>
                  <a:pt x="1750618" y="64658"/>
                </a:cubicBezTo>
                <a:cubicBezTo>
                  <a:pt x="1749098" y="61245"/>
                  <a:pt x="1749922" y="58981"/>
                  <a:pt x="1753092" y="57864"/>
                </a:cubicBezTo>
                <a:close/>
                <a:moveTo>
                  <a:pt x="3672767" y="45708"/>
                </a:moveTo>
                <a:cubicBezTo>
                  <a:pt x="3683221" y="44317"/>
                  <a:pt x="3691539" y="47217"/>
                  <a:pt x="3697719" y="54409"/>
                </a:cubicBezTo>
                <a:cubicBezTo>
                  <a:pt x="3703900" y="61600"/>
                  <a:pt x="3700160" y="66738"/>
                  <a:pt x="3686501" y="69821"/>
                </a:cubicBezTo>
                <a:cubicBezTo>
                  <a:pt x="3672842" y="72904"/>
                  <a:pt x="3654476" y="76496"/>
                  <a:pt x="3631403" y="80598"/>
                </a:cubicBezTo>
                <a:cubicBezTo>
                  <a:pt x="3643104" y="84211"/>
                  <a:pt x="3647737" y="88528"/>
                  <a:pt x="3645298" y="93547"/>
                </a:cubicBezTo>
                <a:cubicBezTo>
                  <a:pt x="3642861" y="98566"/>
                  <a:pt x="3640387" y="103377"/>
                  <a:pt x="3637877" y="107980"/>
                </a:cubicBezTo>
                <a:cubicBezTo>
                  <a:pt x="3635368" y="112583"/>
                  <a:pt x="3630062" y="121589"/>
                  <a:pt x="3621960" y="134997"/>
                </a:cubicBezTo>
                <a:cubicBezTo>
                  <a:pt x="3624656" y="148979"/>
                  <a:pt x="3626004" y="165786"/>
                  <a:pt x="3626004" y="185417"/>
                </a:cubicBezTo>
                <a:lnTo>
                  <a:pt x="3626004" y="238075"/>
                </a:lnTo>
                <a:cubicBezTo>
                  <a:pt x="3626004" y="252357"/>
                  <a:pt x="3625520" y="264127"/>
                  <a:pt x="3624552" y="273384"/>
                </a:cubicBezTo>
                <a:cubicBezTo>
                  <a:pt x="3623584" y="282640"/>
                  <a:pt x="3620830" y="288979"/>
                  <a:pt x="3616292" y="292399"/>
                </a:cubicBezTo>
                <a:cubicBezTo>
                  <a:pt x="3611753" y="295819"/>
                  <a:pt x="3606813" y="291062"/>
                  <a:pt x="3601471" y="278127"/>
                </a:cubicBezTo>
                <a:cubicBezTo>
                  <a:pt x="3596130" y="265192"/>
                  <a:pt x="3594581" y="254354"/>
                  <a:pt x="3596825" y="245614"/>
                </a:cubicBezTo>
                <a:cubicBezTo>
                  <a:pt x="3599069" y="236874"/>
                  <a:pt x="3600417" y="226488"/>
                  <a:pt x="3600869" y="214456"/>
                </a:cubicBezTo>
                <a:cubicBezTo>
                  <a:pt x="3601321" y="202425"/>
                  <a:pt x="3601231" y="184679"/>
                  <a:pt x="3600600" y="161218"/>
                </a:cubicBezTo>
                <a:cubicBezTo>
                  <a:pt x="3593272" y="175788"/>
                  <a:pt x="3583471" y="189210"/>
                  <a:pt x="3571195" y="201485"/>
                </a:cubicBezTo>
                <a:cubicBezTo>
                  <a:pt x="3558920" y="213761"/>
                  <a:pt x="3545387" y="223164"/>
                  <a:pt x="3530595" y="229696"/>
                </a:cubicBezTo>
                <a:cubicBezTo>
                  <a:pt x="3515803" y="236228"/>
                  <a:pt x="3514161" y="233597"/>
                  <a:pt x="3525669" y="221802"/>
                </a:cubicBezTo>
                <a:cubicBezTo>
                  <a:pt x="3537177" y="210007"/>
                  <a:pt x="3548284" y="197639"/>
                  <a:pt x="3558988" y="184697"/>
                </a:cubicBezTo>
                <a:cubicBezTo>
                  <a:pt x="3569693" y="171755"/>
                  <a:pt x="3581184" y="155762"/>
                  <a:pt x="3593458" y="136718"/>
                </a:cubicBezTo>
                <a:cubicBezTo>
                  <a:pt x="3591910" y="131842"/>
                  <a:pt x="3589723" y="127035"/>
                  <a:pt x="3586898" y="122295"/>
                </a:cubicBezTo>
                <a:cubicBezTo>
                  <a:pt x="3584073" y="117556"/>
                  <a:pt x="3585837" y="115186"/>
                  <a:pt x="3592189" y="115186"/>
                </a:cubicBezTo>
                <a:cubicBezTo>
                  <a:pt x="3596047" y="115186"/>
                  <a:pt x="3599704" y="115179"/>
                  <a:pt x="3603160" y="115165"/>
                </a:cubicBezTo>
                <a:cubicBezTo>
                  <a:pt x="3611090" y="102273"/>
                  <a:pt x="3615055" y="92428"/>
                  <a:pt x="3615055" y="85631"/>
                </a:cubicBezTo>
                <a:cubicBezTo>
                  <a:pt x="3593674" y="89230"/>
                  <a:pt x="3579792" y="90793"/>
                  <a:pt x="3573411" y="90320"/>
                </a:cubicBezTo>
                <a:cubicBezTo>
                  <a:pt x="3567030" y="89847"/>
                  <a:pt x="3560677" y="87155"/>
                  <a:pt x="3554353" y="82243"/>
                </a:cubicBezTo>
                <a:cubicBezTo>
                  <a:pt x="3548029" y="77332"/>
                  <a:pt x="3549986" y="73944"/>
                  <a:pt x="3560225" y="72079"/>
                </a:cubicBezTo>
                <a:cubicBezTo>
                  <a:pt x="3570464" y="70215"/>
                  <a:pt x="3583273" y="67745"/>
                  <a:pt x="3598653" y="64669"/>
                </a:cubicBezTo>
                <a:cubicBezTo>
                  <a:pt x="3614033" y="61593"/>
                  <a:pt x="3627617" y="58012"/>
                  <a:pt x="3639405" y="53925"/>
                </a:cubicBezTo>
                <a:cubicBezTo>
                  <a:pt x="3651192" y="49838"/>
                  <a:pt x="3662313" y="47099"/>
                  <a:pt x="3672767" y="45708"/>
                </a:cubicBezTo>
                <a:close/>
                <a:moveTo>
                  <a:pt x="2038316" y="45339"/>
                </a:moveTo>
                <a:cubicBezTo>
                  <a:pt x="2041179" y="45689"/>
                  <a:pt x="2044642" y="46414"/>
                  <a:pt x="2048704" y="47515"/>
                </a:cubicBezTo>
                <a:cubicBezTo>
                  <a:pt x="2064951" y="51917"/>
                  <a:pt x="2072229" y="60270"/>
                  <a:pt x="2070537" y="72574"/>
                </a:cubicBezTo>
                <a:cubicBezTo>
                  <a:pt x="2068844" y="84878"/>
                  <a:pt x="2061029" y="86592"/>
                  <a:pt x="2047090" y="77715"/>
                </a:cubicBezTo>
                <a:cubicBezTo>
                  <a:pt x="2037784" y="68408"/>
                  <a:pt x="2031664" y="59948"/>
                  <a:pt x="2028731" y="52333"/>
                </a:cubicBezTo>
                <a:cubicBezTo>
                  <a:pt x="2026532" y="46622"/>
                  <a:pt x="2029727" y="44291"/>
                  <a:pt x="2038316" y="45339"/>
                </a:cubicBezTo>
                <a:close/>
                <a:moveTo>
                  <a:pt x="2736516" y="37969"/>
                </a:moveTo>
                <a:cubicBezTo>
                  <a:pt x="2739060" y="37288"/>
                  <a:pt x="2743124" y="37426"/>
                  <a:pt x="2748710" y="38384"/>
                </a:cubicBezTo>
                <a:cubicBezTo>
                  <a:pt x="2759881" y="40298"/>
                  <a:pt x="2769130" y="44973"/>
                  <a:pt x="2776458" y="52408"/>
                </a:cubicBezTo>
                <a:cubicBezTo>
                  <a:pt x="2783786" y="59844"/>
                  <a:pt x="2786034" y="67914"/>
                  <a:pt x="2783202" y="76618"/>
                </a:cubicBezTo>
                <a:cubicBezTo>
                  <a:pt x="2780369" y="85323"/>
                  <a:pt x="2774701" y="87477"/>
                  <a:pt x="2766198" y="83082"/>
                </a:cubicBezTo>
                <a:cubicBezTo>
                  <a:pt x="2757694" y="78687"/>
                  <a:pt x="2750172" y="72280"/>
                  <a:pt x="2743633" y="63862"/>
                </a:cubicBezTo>
                <a:cubicBezTo>
                  <a:pt x="2737840" y="54240"/>
                  <a:pt x="2734445" y="47110"/>
                  <a:pt x="2733448" y="42470"/>
                </a:cubicBezTo>
                <a:cubicBezTo>
                  <a:pt x="2732950" y="40151"/>
                  <a:pt x="2733973" y="38651"/>
                  <a:pt x="2736516" y="37969"/>
                </a:cubicBezTo>
                <a:close/>
                <a:moveTo>
                  <a:pt x="3138732" y="37554"/>
                </a:moveTo>
                <a:cubicBezTo>
                  <a:pt x="3140236" y="37252"/>
                  <a:pt x="3142180" y="37278"/>
                  <a:pt x="3144564" y="37631"/>
                </a:cubicBezTo>
                <a:cubicBezTo>
                  <a:pt x="3154100" y="39043"/>
                  <a:pt x="3162453" y="41614"/>
                  <a:pt x="3169624" y="45342"/>
                </a:cubicBezTo>
                <a:cubicBezTo>
                  <a:pt x="3176794" y="49071"/>
                  <a:pt x="3179461" y="53071"/>
                  <a:pt x="3177625" y="57345"/>
                </a:cubicBezTo>
                <a:cubicBezTo>
                  <a:pt x="3175790" y="61618"/>
                  <a:pt x="3174456" y="74589"/>
                  <a:pt x="3173625" y="96257"/>
                </a:cubicBezTo>
                <a:cubicBezTo>
                  <a:pt x="3179504" y="94708"/>
                  <a:pt x="3186301" y="92296"/>
                  <a:pt x="3194016" y="89019"/>
                </a:cubicBezTo>
                <a:cubicBezTo>
                  <a:pt x="3201731" y="85742"/>
                  <a:pt x="3208360" y="87147"/>
                  <a:pt x="3213903" y="93235"/>
                </a:cubicBezTo>
                <a:cubicBezTo>
                  <a:pt x="3219445" y="99322"/>
                  <a:pt x="3215484" y="104750"/>
                  <a:pt x="3202018" y="109518"/>
                </a:cubicBezTo>
                <a:cubicBezTo>
                  <a:pt x="3188553" y="114286"/>
                  <a:pt x="3179088" y="115767"/>
                  <a:pt x="3173625" y="113960"/>
                </a:cubicBezTo>
                <a:lnTo>
                  <a:pt x="3173625" y="163756"/>
                </a:lnTo>
                <a:cubicBezTo>
                  <a:pt x="3195694" y="154751"/>
                  <a:pt x="3209085" y="152542"/>
                  <a:pt x="3213795" y="157131"/>
                </a:cubicBezTo>
                <a:cubicBezTo>
                  <a:pt x="3218506" y="161720"/>
                  <a:pt x="3212935" y="167352"/>
                  <a:pt x="3197082" y="174028"/>
                </a:cubicBezTo>
                <a:cubicBezTo>
                  <a:pt x="3181229" y="180703"/>
                  <a:pt x="3166261" y="187124"/>
                  <a:pt x="3152179" y="193290"/>
                </a:cubicBezTo>
                <a:cubicBezTo>
                  <a:pt x="3138097" y="199456"/>
                  <a:pt x="3125470" y="205773"/>
                  <a:pt x="3114299" y="212241"/>
                </a:cubicBezTo>
                <a:cubicBezTo>
                  <a:pt x="3103128" y="218708"/>
                  <a:pt x="3094646" y="221702"/>
                  <a:pt x="3088852" y="221221"/>
                </a:cubicBezTo>
                <a:cubicBezTo>
                  <a:pt x="3083059" y="220741"/>
                  <a:pt x="3076366" y="216901"/>
                  <a:pt x="3068773" y="209702"/>
                </a:cubicBezTo>
                <a:cubicBezTo>
                  <a:pt x="3061180" y="202504"/>
                  <a:pt x="3061681" y="198019"/>
                  <a:pt x="3070279" y="196248"/>
                </a:cubicBezTo>
                <a:cubicBezTo>
                  <a:pt x="3078875" y="194477"/>
                  <a:pt x="3091226" y="190773"/>
                  <a:pt x="3107330" y="185138"/>
                </a:cubicBezTo>
                <a:cubicBezTo>
                  <a:pt x="3107330" y="171443"/>
                  <a:pt x="3106003" y="157103"/>
                  <a:pt x="3103350" y="142117"/>
                </a:cubicBezTo>
                <a:cubicBezTo>
                  <a:pt x="3100697" y="127131"/>
                  <a:pt x="3097320" y="115968"/>
                  <a:pt x="3093219" y="108625"/>
                </a:cubicBezTo>
                <a:cubicBezTo>
                  <a:pt x="3089118" y="101283"/>
                  <a:pt x="3090925" y="98089"/>
                  <a:pt x="3098640" y="99043"/>
                </a:cubicBezTo>
                <a:cubicBezTo>
                  <a:pt x="3106354" y="99996"/>
                  <a:pt x="3114030" y="102294"/>
                  <a:pt x="3121667" y="105937"/>
                </a:cubicBezTo>
                <a:cubicBezTo>
                  <a:pt x="3129303" y="109579"/>
                  <a:pt x="3132443" y="113949"/>
                  <a:pt x="3131088" y="119047"/>
                </a:cubicBezTo>
                <a:cubicBezTo>
                  <a:pt x="3129733" y="124145"/>
                  <a:pt x="3129873" y="143544"/>
                  <a:pt x="3131507" y="177243"/>
                </a:cubicBezTo>
                <a:lnTo>
                  <a:pt x="3151856" y="170296"/>
                </a:lnTo>
                <a:cubicBezTo>
                  <a:pt x="3150967" y="128623"/>
                  <a:pt x="3149418" y="100276"/>
                  <a:pt x="3147210" y="85254"/>
                </a:cubicBezTo>
                <a:cubicBezTo>
                  <a:pt x="3145002" y="70233"/>
                  <a:pt x="3141624" y="58187"/>
                  <a:pt x="3137078" y="49117"/>
                </a:cubicBezTo>
                <a:cubicBezTo>
                  <a:pt x="3133669" y="42315"/>
                  <a:pt x="3134220" y="38460"/>
                  <a:pt x="3138732" y="37554"/>
                </a:cubicBezTo>
                <a:close/>
                <a:moveTo>
                  <a:pt x="4555134" y="36889"/>
                </a:moveTo>
                <a:cubicBezTo>
                  <a:pt x="4576271" y="36889"/>
                  <a:pt x="4592816" y="42625"/>
                  <a:pt x="4604769" y="54097"/>
                </a:cubicBezTo>
                <a:cubicBezTo>
                  <a:pt x="4616721" y="65569"/>
                  <a:pt x="4622698" y="80103"/>
                  <a:pt x="4622698" y="97698"/>
                </a:cubicBezTo>
                <a:cubicBezTo>
                  <a:pt x="4622698" y="110088"/>
                  <a:pt x="4619855" y="121496"/>
                  <a:pt x="4614169" y="131921"/>
                </a:cubicBezTo>
                <a:cubicBezTo>
                  <a:pt x="4608483" y="142346"/>
                  <a:pt x="4600893" y="151359"/>
                  <a:pt x="4591400" y="158960"/>
                </a:cubicBezTo>
                <a:cubicBezTo>
                  <a:pt x="4582911" y="165786"/>
                  <a:pt x="4577006" y="172511"/>
                  <a:pt x="4573687" y="179136"/>
                </a:cubicBezTo>
                <a:cubicBezTo>
                  <a:pt x="4570367" y="185761"/>
                  <a:pt x="4568707" y="190107"/>
                  <a:pt x="4568707" y="192172"/>
                </a:cubicBezTo>
                <a:lnTo>
                  <a:pt x="4568707" y="205745"/>
                </a:lnTo>
                <a:lnTo>
                  <a:pt x="4536140" y="205745"/>
                </a:lnTo>
                <a:lnTo>
                  <a:pt x="4536140" y="188128"/>
                </a:lnTo>
                <a:cubicBezTo>
                  <a:pt x="4536140" y="179767"/>
                  <a:pt x="4538241" y="171615"/>
                  <a:pt x="4542443" y="163670"/>
                </a:cubicBezTo>
                <a:cubicBezTo>
                  <a:pt x="4546644" y="155726"/>
                  <a:pt x="4553779" y="147179"/>
                  <a:pt x="4563846" y="138030"/>
                </a:cubicBezTo>
                <a:cubicBezTo>
                  <a:pt x="4570786" y="131964"/>
                  <a:pt x="4575554" y="125694"/>
                  <a:pt x="4578150" y="119219"/>
                </a:cubicBezTo>
                <a:cubicBezTo>
                  <a:pt x="4580745" y="112745"/>
                  <a:pt x="4582043" y="106467"/>
                  <a:pt x="4582043" y="100387"/>
                </a:cubicBezTo>
                <a:cubicBezTo>
                  <a:pt x="4582043" y="89833"/>
                  <a:pt x="4579713" y="82035"/>
                  <a:pt x="4575052" y="76995"/>
                </a:cubicBezTo>
                <a:cubicBezTo>
                  <a:pt x="4570392" y="71954"/>
                  <a:pt x="4563752" y="69434"/>
                  <a:pt x="4555134" y="69434"/>
                </a:cubicBezTo>
                <a:cubicBezTo>
                  <a:pt x="4546444" y="69434"/>
                  <a:pt x="4539109" y="72822"/>
                  <a:pt x="4533129" y="79597"/>
                </a:cubicBezTo>
                <a:cubicBezTo>
                  <a:pt x="4527149" y="86373"/>
                  <a:pt x="4524159" y="99182"/>
                  <a:pt x="4524159" y="118025"/>
                </a:cubicBezTo>
                <a:lnTo>
                  <a:pt x="4484860" y="118025"/>
                </a:lnTo>
                <a:cubicBezTo>
                  <a:pt x="4485777" y="89531"/>
                  <a:pt x="4492872" y="68885"/>
                  <a:pt x="4506144" y="56087"/>
                </a:cubicBezTo>
                <a:cubicBezTo>
                  <a:pt x="4519416" y="43288"/>
                  <a:pt x="4535746" y="36889"/>
                  <a:pt x="4555134" y="36889"/>
                </a:cubicBezTo>
                <a:close/>
                <a:moveTo>
                  <a:pt x="1863569" y="36889"/>
                </a:moveTo>
                <a:cubicBezTo>
                  <a:pt x="1868043" y="36889"/>
                  <a:pt x="1875249" y="39642"/>
                  <a:pt x="1885186" y="45149"/>
                </a:cubicBezTo>
                <a:cubicBezTo>
                  <a:pt x="1895124" y="50655"/>
                  <a:pt x="1899842" y="55377"/>
                  <a:pt x="1899340" y="59313"/>
                </a:cubicBezTo>
                <a:cubicBezTo>
                  <a:pt x="1898838" y="63249"/>
                  <a:pt x="1897229" y="67935"/>
                  <a:pt x="1894511" y="73370"/>
                </a:cubicBezTo>
                <a:cubicBezTo>
                  <a:pt x="1891794" y="78805"/>
                  <a:pt x="1887273" y="93930"/>
                  <a:pt x="1880949" y="118746"/>
                </a:cubicBezTo>
                <a:cubicBezTo>
                  <a:pt x="1874625" y="143562"/>
                  <a:pt x="1865261" y="165592"/>
                  <a:pt x="1852856" y="184836"/>
                </a:cubicBezTo>
                <a:cubicBezTo>
                  <a:pt x="1879013" y="199277"/>
                  <a:pt x="1896551" y="210255"/>
                  <a:pt x="1905471" y="217769"/>
                </a:cubicBezTo>
                <a:cubicBezTo>
                  <a:pt x="1914390" y="225283"/>
                  <a:pt x="1919549" y="233844"/>
                  <a:pt x="1920947" y="243452"/>
                </a:cubicBezTo>
                <a:cubicBezTo>
                  <a:pt x="1922345" y="253060"/>
                  <a:pt x="1920833" y="261101"/>
                  <a:pt x="1916409" y="267576"/>
                </a:cubicBezTo>
                <a:cubicBezTo>
                  <a:pt x="1911985" y="274051"/>
                  <a:pt x="1906001" y="272498"/>
                  <a:pt x="1898458" y="262919"/>
                </a:cubicBezTo>
                <a:cubicBezTo>
                  <a:pt x="1890915" y="253340"/>
                  <a:pt x="1884258" y="244338"/>
                  <a:pt x="1878486" y="235913"/>
                </a:cubicBezTo>
                <a:cubicBezTo>
                  <a:pt x="1872714" y="227488"/>
                  <a:pt x="1862013" y="213832"/>
                  <a:pt x="1846382" y="194946"/>
                </a:cubicBezTo>
                <a:cubicBezTo>
                  <a:pt x="1830178" y="219296"/>
                  <a:pt x="1813518" y="237723"/>
                  <a:pt x="1796403" y="250228"/>
                </a:cubicBezTo>
                <a:cubicBezTo>
                  <a:pt x="1779288" y="262733"/>
                  <a:pt x="1763244" y="270595"/>
                  <a:pt x="1748273" y="273814"/>
                </a:cubicBezTo>
                <a:cubicBezTo>
                  <a:pt x="1733302" y="277033"/>
                  <a:pt x="1726082" y="276836"/>
                  <a:pt x="1726612" y="273222"/>
                </a:cubicBezTo>
                <a:cubicBezTo>
                  <a:pt x="1727143" y="269609"/>
                  <a:pt x="1735406" y="263227"/>
                  <a:pt x="1751403" y="254078"/>
                </a:cubicBezTo>
                <a:cubicBezTo>
                  <a:pt x="1767400" y="244929"/>
                  <a:pt x="1783823" y="230822"/>
                  <a:pt x="1800672" y="211757"/>
                </a:cubicBezTo>
                <a:cubicBezTo>
                  <a:pt x="1817522" y="192691"/>
                  <a:pt x="1830629" y="172468"/>
                  <a:pt x="1839993" y="151087"/>
                </a:cubicBezTo>
                <a:cubicBezTo>
                  <a:pt x="1849357" y="129706"/>
                  <a:pt x="1855613" y="109898"/>
                  <a:pt x="1858761" y="91665"/>
                </a:cubicBezTo>
                <a:cubicBezTo>
                  <a:pt x="1861909" y="73431"/>
                  <a:pt x="1862135" y="59743"/>
                  <a:pt x="1859439" y="50601"/>
                </a:cubicBezTo>
                <a:cubicBezTo>
                  <a:pt x="1856743" y="41459"/>
                  <a:pt x="1858119" y="36889"/>
                  <a:pt x="1863569" y="36889"/>
                </a:cubicBezTo>
                <a:close/>
                <a:moveTo>
                  <a:pt x="75598" y="36889"/>
                </a:moveTo>
                <a:cubicBezTo>
                  <a:pt x="85070" y="36889"/>
                  <a:pt x="93660" y="37853"/>
                  <a:pt x="101368" y="39782"/>
                </a:cubicBezTo>
                <a:cubicBezTo>
                  <a:pt x="109075" y="41710"/>
                  <a:pt x="117246" y="45794"/>
                  <a:pt x="125879" y="52032"/>
                </a:cubicBezTo>
                <a:cubicBezTo>
                  <a:pt x="134511" y="58270"/>
                  <a:pt x="140688" y="67017"/>
                  <a:pt x="144410" y="78274"/>
                </a:cubicBezTo>
                <a:cubicBezTo>
                  <a:pt x="148131" y="89531"/>
                  <a:pt x="147848" y="102821"/>
                  <a:pt x="143560" y="118144"/>
                </a:cubicBezTo>
                <a:cubicBezTo>
                  <a:pt x="139272" y="133466"/>
                  <a:pt x="128818" y="144168"/>
                  <a:pt x="112198" y="150248"/>
                </a:cubicBezTo>
                <a:cubicBezTo>
                  <a:pt x="126782" y="153431"/>
                  <a:pt x="137401" y="160014"/>
                  <a:pt x="144055" y="169994"/>
                </a:cubicBezTo>
                <a:cubicBezTo>
                  <a:pt x="150709" y="179975"/>
                  <a:pt x="154036" y="191953"/>
                  <a:pt x="154036" y="205927"/>
                </a:cubicBezTo>
                <a:cubicBezTo>
                  <a:pt x="154036" y="219902"/>
                  <a:pt x="151895" y="231180"/>
                  <a:pt x="147615" y="239763"/>
                </a:cubicBezTo>
                <a:cubicBezTo>
                  <a:pt x="143334" y="248346"/>
                  <a:pt x="138534" y="255530"/>
                  <a:pt x="133214" y="261316"/>
                </a:cubicBezTo>
                <a:cubicBezTo>
                  <a:pt x="127893" y="267103"/>
                  <a:pt x="120720" y="271663"/>
                  <a:pt x="111692" y="274997"/>
                </a:cubicBezTo>
                <a:cubicBezTo>
                  <a:pt x="102665" y="278331"/>
                  <a:pt x="91351" y="279998"/>
                  <a:pt x="77749" y="279998"/>
                </a:cubicBezTo>
                <a:cubicBezTo>
                  <a:pt x="64148" y="279998"/>
                  <a:pt x="52367" y="278335"/>
                  <a:pt x="42408" y="275008"/>
                </a:cubicBezTo>
                <a:cubicBezTo>
                  <a:pt x="32448" y="271681"/>
                  <a:pt x="24088" y="266640"/>
                  <a:pt x="17327" y="259886"/>
                </a:cubicBezTo>
                <a:cubicBezTo>
                  <a:pt x="10565" y="253132"/>
                  <a:pt x="5987" y="245205"/>
                  <a:pt x="3592" y="236106"/>
                </a:cubicBezTo>
                <a:cubicBezTo>
                  <a:pt x="1198" y="227007"/>
                  <a:pt x="0" y="216901"/>
                  <a:pt x="0" y="205788"/>
                </a:cubicBezTo>
                <a:cubicBezTo>
                  <a:pt x="0" y="194660"/>
                  <a:pt x="2811" y="183707"/>
                  <a:pt x="8432" y="172931"/>
                </a:cubicBezTo>
                <a:cubicBezTo>
                  <a:pt x="14054" y="162154"/>
                  <a:pt x="22944" y="154306"/>
                  <a:pt x="35105" y="149387"/>
                </a:cubicBezTo>
                <a:cubicBezTo>
                  <a:pt x="24938" y="144813"/>
                  <a:pt x="17904" y="138378"/>
                  <a:pt x="14003" y="130082"/>
                </a:cubicBezTo>
                <a:cubicBezTo>
                  <a:pt x="10103" y="121786"/>
                  <a:pt x="7920" y="112469"/>
                  <a:pt x="7453" y="102129"/>
                </a:cubicBezTo>
                <a:cubicBezTo>
                  <a:pt x="6987" y="91790"/>
                  <a:pt x="8382" y="82885"/>
                  <a:pt x="11637" y="75414"/>
                </a:cubicBezTo>
                <a:cubicBezTo>
                  <a:pt x="14892" y="67942"/>
                  <a:pt x="19854" y="60873"/>
                  <a:pt x="26522" y="54204"/>
                </a:cubicBezTo>
                <a:cubicBezTo>
                  <a:pt x="33191" y="47536"/>
                  <a:pt x="40669" y="42983"/>
                  <a:pt x="48958" y="40545"/>
                </a:cubicBezTo>
                <a:cubicBezTo>
                  <a:pt x="57246" y="38107"/>
                  <a:pt x="66126" y="36889"/>
                  <a:pt x="75598" y="36889"/>
                </a:cubicBezTo>
                <a:close/>
                <a:moveTo>
                  <a:pt x="2591409" y="29345"/>
                </a:moveTo>
                <a:cubicBezTo>
                  <a:pt x="2608329" y="28428"/>
                  <a:pt x="2620507" y="31226"/>
                  <a:pt x="2627944" y="37738"/>
                </a:cubicBezTo>
                <a:cubicBezTo>
                  <a:pt x="2637860" y="46421"/>
                  <a:pt x="2641051" y="52749"/>
                  <a:pt x="2637516" y="56721"/>
                </a:cubicBezTo>
                <a:cubicBezTo>
                  <a:pt x="2633982" y="60693"/>
                  <a:pt x="2624083" y="62228"/>
                  <a:pt x="2607821" y="61324"/>
                </a:cubicBezTo>
                <a:cubicBezTo>
                  <a:pt x="2591559" y="60421"/>
                  <a:pt x="2576269" y="60421"/>
                  <a:pt x="2561951" y="61324"/>
                </a:cubicBezTo>
                <a:cubicBezTo>
                  <a:pt x="2547632" y="62228"/>
                  <a:pt x="2526448" y="63827"/>
                  <a:pt x="2498398" y="66121"/>
                </a:cubicBezTo>
                <a:cubicBezTo>
                  <a:pt x="2506486" y="74840"/>
                  <a:pt x="2509408" y="80931"/>
                  <a:pt x="2507164" y="84394"/>
                </a:cubicBezTo>
                <a:cubicBezTo>
                  <a:pt x="2504919" y="87857"/>
                  <a:pt x="2503797" y="102172"/>
                  <a:pt x="2503797" y="127339"/>
                </a:cubicBezTo>
                <a:cubicBezTo>
                  <a:pt x="2523988" y="127339"/>
                  <a:pt x="2541587" y="129759"/>
                  <a:pt x="2556594" y="134599"/>
                </a:cubicBezTo>
                <a:cubicBezTo>
                  <a:pt x="2571601" y="139439"/>
                  <a:pt x="2580274" y="149133"/>
                  <a:pt x="2582611" y="163681"/>
                </a:cubicBezTo>
                <a:cubicBezTo>
                  <a:pt x="2584949" y="178229"/>
                  <a:pt x="2574602" y="179843"/>
                  <a:pt x="2551572" y="168521"/>
                </a:cubicBezTo>
                <a:cubicBezTo>
                  <a:pt x="2528541" y="157199"/>
                  <a:pt x="2512617" y="148011"/>
                  <a:pt x="2503797" y="140955"/>
                </a:cubicBezTo>
                <a:cubicBezTo>
                  <a:pt x="2504643" y="208742"/>
                  <a:pt x="2503643" y="254261"/>
                  <a:pt x="2500797" y="277514"/>
                </a:cubicBezTo>
                <a:cubicBezTo>
                  <a:pt x="2497950" y="300766"/>
                  <a:pt x="2493522" y="312393"/>
                  <a:pt x="2487514" y="312393"/>
                </a:cubicBezTo>
                <a:cubicBezTo>
                  <a:pt x="2483054" y="312393"/>
                  <a:pt x="2478325" y="307065"/>
                  <a:pt x="2473328" y="296411"/>
                </a:cubicBezTo>
                <a:cubicBezTo>
                  <a:pt x="2468330" y="285756"/>
                  <a:pt x="2466757" y="276585"/>
                  <a:pt x="2468607" y="268899"/>
                </a:cubicBezTo>
                <a:cubicBezTo>
                  <a:pt x="2470456" y="261212"/>
                  <a:pt x="2472256" y="253003"/>
                  <a:pt x="2474006" y="244269"/>
                </a:cubicBezTo>
                <a:cubicBezTo>
                  <a:pt x="2475755" y="235536"/>
                  <a:pt x="2477082" y="205845"/>
                  <a:pt x="2477985" y="155195"/>
                </a:cubicBezTo>
                <a:cubicBezTo>
                  <a:pt x="2478888" y="104546"/>
                  <a:pt x="2476171" y="75958"/>
                  <a:pt x="2469833" y="69434"/>
                </a:cubicBezTo>
                <a:cubicBezTo>
                  <a:pt x="2425206" y="76632"/>
                  <a:pt x="2397232" y="81354"/>
                  <a:pt x="2385910" y="83598"/>
                </a:cubicBezTo>
                <a:cubicBezTo>
                  <a:pt x="2374588" y="85842"/>
                  <a:pt x="2363934" y="81766"/>
                  <a:pt x="2353946" y="71370"/>
                </a:cubicBezTo>
                <a:cubicBezTo>
                  <a:pt x="2343958" y="60973"/>
                  <a:pt x="2344323" y="56230"/>
                  <a:pt x="2355043" y="57141"/>
                </a:cubicBezTo>
                <a:cubicBezTo>
                  <a:pt x="2365762" y="58051"/>
                  <a:pt x="2384261" y="57173"/>
                  <a:pt x="2410539" y="54506"/>
                </a:cubicBezTo>
                <a:cubicBezTo>
                  <a:pt x="2436818" y="51838"/>
                  <a:pt x="2463756" y="48468"/>
                  <a:pt x="2491354" y="44396"/>
                </a:cubicBezTo>
                <a:cubicBezTo>
                  <a:pt x="2518951" y="40323"/>
                  <a:pt x="2546137" y="36025"/>
                  <a:pt x="2572910" y="31500"/>
                </a:cubicBezTo>
                <a:cubicBezTo>
                  <a:pt x="2579603" y="30369"/>
                  <a:pt x="2585770" y="29651"/>
                  <a:pt x="2591409" y="29345"/>
                </a:cubicBezTo>
                <a:close/>
                <a:moveTo>
                  <a:pt x="1548155" y="28128"/>
                </a:moveTo>
                <a:cubicBezTo>
                  <a:pt x="1555223" y="28802"/>
                  <a:pt x="1561255" y="30615"/>
                  <a:pt x="1566253" y="33565"/>
                </a:cubicBezTo>
                <a:cubicBezTo>
                  <a:pt x="1576248" y="39466"/>
                  <a:pt x="1581500" y="45568"/>
                  <a:pt x="1582009" y="51870"/>
                </a:cubicBezTo>
                <a:cubicBezTo>
                  <a:pt x="1582518" y="58173"/>
                  <a:pt x="1575503" y="60650"/>
                  <a:pt x="1560961" y="59302"/>
                </a:cubicBezTo>
                <a:cubicBezTo>
                  <a:pt x="1546420" y="57954"/>
                  <a:pt x="1532747" y="57506"/>
                  <a:pt x="1519941" y="57958"/>
                </a:cubicBezTo>
                <a:cubicBezTo>
                  <a:pt x="1507135" y="58410"/>
                  <a:pt x="1492530" y="59252"/>
                  <a:pt x="1476125" y="60485"/>
                </a:cubicBezTo>
                <a:cubicBezTo>
                  <a:pt x="1488730" y="67914"/>
                  <a:pt x="1493907" y="74324"/>
                  <a:pt x="1491655" y="79716"/>
                </a:cubicBezTo>
                <a:cubicBezTo>
                  <a:pt x="1489404" y="85108"/>
                  <a:pt x="1488278" y="98745"/>
                  <a:pt x="1488278" y="120628"/>
                </a:cubicBezTo>
                <a:cubicBezTo>
                  <a:pt x="1488278" y="143214"/>
                  <a:pt x="1488730" y="165545"/>
                  <a:pt x="1489633" y="187622"/>
                </a:cubicBezTo>
                <a:cubicBezTo>
                  <a:pt x="1490537" y="209699"/>
                  <a:pt x="1490988" y="228761"/>
                  <a:pt x="1490988" y="244807"/>
                </a:cubicBezTo>
                <a:cubicBezTo>
                  <a:pt x="1490988" y="262747"/>
                  <a:pt x="1486349" y="277818"/>
                  <a:pt x="1477071" y="290022"/>
                </a:cubicBezTo>
                <a:cubicBezTo>
                  <a:pt x="1467793" y="302225"/>
                  <a:pt x="1460254" y="302706"/>
                  <a:pt x="1454453" y="291463"/>
                </a:cubicBezTo>
                <a:cubicBezTo>
                  <a:pt x="1448653" y="280220"/>
                  <a:pt x="1439317" y="268945"/>
                  <a:pt x="1426447" y="257638"/>
                </a:cubicBezTo>
                <a:cubicBezTo>
                  <a:pt x="1413576" y="246331"/>
                  <a:pt x="1414293" y="242477"/>
                  <a:pt x="1428598" y="246076"/>
                </a:cubicBezTo>
                <a:cubicBezTo>
                  <a:pt x="1442902" y="249676"/>
                  <a:pt x="1451700" y="251002"/>
                  <a:pt x="1454991" y="250056"/>
                </a:cubicBezTo>
                <a:cubicBezTo>
                  <a:pt x="1458282" y="249109"/>
                  <a:pt x="1460576" y="243685"/>
                  <a:pt x="1461874" y="233783"/>
                </a:cubicBezTo>
                <a:cubicBezTo>
                  <a:pt x="1463172" y="223881"/>
                  <a:pt x="1463595" y="198614"/>
                  <a:pt x="1463143" y="157981"/>
                </a:cubicBezTo>
                <a:cubicBezTo>
                  <a:pt x="1462692" y="117348"/>
                  <a:pt x="1461376" y="92439"/>
                  <a:pt x="1459196" y="83254"/>
                </a:cubicBezTo>
                <a:cubicBezTo>
                  <a:pt x="1457016" y="74069"/>
                  <a:pt x="1454650" y="67211"/>
                  <a:pt x="1452098" y="62679"/>
                </a:cubicBezTo>
                <a:cubicBezTo>
                  <a:pt x="1419072" y="64443"/>
                  <a:pt x="1394432" y="66458"/>
                  <a:pt x="1378177" y="68724"/>
                </a:cubicBezTo>
                <a:cubicBezTo>
                  <a:pt x="1361923" y="70990"/>
                  <a:pt x="1346084" y="73248"/>
                  <a:pt x="1330661" y="75500"/>
                </a:cubicBezTo>
                <a:cubicBezTo>
                  <a:pt x="1315238" y="77751"/>
                  <a:pt x="1302081" y="73675"/>
                  <a:pt x="1291190" y="63271"/>
                </a:cubicBezTo>
                <a:cubicBezTo>
                  <a:pt x="1280298" y="52867"/>
                  <a:pt x="1280736" y="48350"/>
                  <a:pt x="1292502" y="49719"/>
                </a:cubicBezTo>
                <a:cubicBezTo>
                  <a:pt x="1304268" y="51089"/>
                  <a:pt x="1320118" y="51333"/>
                  <a:pt x="1340050" y="50451"/>
                </a:cubicBezTo>
                <a:cubicBezTo>
                  <a:pt x="1359983" y="49569"/>
                  <a:pt x="1391030" y="46661"/>
                  <a:pt x="1433190" y="41728"/>
                </a:cubicBezTo>
                <a:cubicBezTo>
                  <a:pt x="1475350" y="36795"/>
                  <a:pt x="1505569" y="32726"/>
                  <a:pt x="1523845" y="29521"/>
                </a:cubicBezTo>
                <a:cubicBezTo>
                  <a:pt x="1532984" y="27919"/>
                  <a:pt x="1541087" y="27454"/>
                  <a:pt x="1548155" y="28128"/>
                </a:cubicBezTo>
                <a:close/>
                <a:moveTo>
                  <a:pt x="4337588" y="16408"/>
                </a:moveTo>
                <a:cubicBezTo>
                  <a:pt x="4340564" y="16205"/>
                  <a:pt x="4343785" y="16834"/>
                  <a:pt x="4347252" y="18293"/>
                </a:cubicBezTo>
                <a:cubicBezTo>
                  <a:pt x="4354185" y="21211"/>
                  <a:pt x="4360624" y="24803"/>
                  <a:pt x="4366568" y="29070"/>
                </a:cubicBezTo>
                <a:cubicBezTo>
                  <a:pt x="4372512" y="33336"/>
                  <a:pt x="4372978" y="38695"/>
                  <a:pt x="4367966" y="45149"/>
                </a:cubicBezTo>
                <a:cubicBezTo>
                  <a:pt x="4362954" y="51602"/>
                  <a:pt x="4359785" y="63708"/>
                  <a:pt x="4358458" y="81469"/>
                </a:cubicBezTo>
                <a:cubicBezTo>
                  <a:pt x="4357132" y="99229"/>
                  <a:pt x="4355157" y="116756"/>
                  <a:pt x="4352532" y="134051"/>
                </a:cubicBezTo>
                <a:cubicBezTo>
                  <a:pt x="4362886" y="131584"/>
                  <a:pt x="4370569" y="128720"/>
                  <a:pt x="4375581" y="125457"/>
                </a:cubicBezTo>
                <a:cubicBezTo>
                  <a:pt x="4380593" y="122195"/>
                  <a:pt x="4388394" y="122958"/>
                  <a:pt x="4398984" y="127748"/>
                </a:cubicBezTo>
                <a:cubicBezTo>
                  <a:pt x="4409574" y="132538"/>
                  <a:pt x="4417078" y="137804"/>
                  <a:pt x="4421494" y="143547"/>
                </a:cubicBezTo>
                <a:cubicBezTo>
                  <a:pt x="4425911" y="149291"/>
                  <a:pt x="4426058" y="154844"/>
                  <a:pt x="4421935" y="160207"/>
                </a:cubicBezTo>
                <a:cubicBezTo>
                  <a:pt x="4417813" y="165570"/>
                  <a:pt x="4413959" y="182374"/>
                  <a:pt x="4410374" y="210617"/>
                </a:cubicBezTo>
                <a:cubicBezTo>
                  <a:pt x="4406789" y="238860"/>
                  <a:pt x="4400776" y="260248"/>
                  <a:pt x="4392337" y="274782"/>
                </a:cubicBezTo>
                <a:cubicBezTo>
                  <a:pt x="4383898" y="289316"/>
                  <a:pt x="4373713" y="299218"/>
                  <a:pt x="4361782" y="304488"/>
                </a:cubicBezTo>
                <a:cubicBezTo>
                  <a:pt x="4349851" y="309758"/>
                  <a:pt x="4342867" y="306886"/>
                  <a:pt x="4340831" y="295873"/>
                </a:cubicBezTo>
                <a:cubicBezTo>
                  <a:pt x="4338795" y="284859"/>
                  <a:pt x="4332786" y="274033"/>
                  <a:pt x="4322805" y="263392"/>
                </a:cubicBezTo>
                <a:cubicBezTo>
                  <a:pt x="4312824" y="252752"/>
                  <a:pt x="4315187" y="250135"/>
                  <a:pt x="4329893" y="255541"/>
                </a:cubicBezTo>
                <a:cubicBezTo>
                  <a:pt x="4344599" y="260947"/>
                  <a:pt x="4354368" y="263650"/>
                  <a:pt x="4359201" y="263650"/>
                </a:cubicBezTo>
                <a:cubicBezTo>
                  <a:pt x="4362599" y="263650"/>
                  <a:pt x="4366134" y="259782"/>
                  <a:pt x="4369805" y="252045"/>
                </a:cubicBezTo>
                <a:cubicBezTo>
                  <a:pt x="4373476" y="244309"/>
                  <a:pt x="4377111" y="232801"/>
                  <a:pt x="4380711" y="217521"/>
                </a:cubicBezTo>
                <a:cubicBezTo>
                  <a:pt x="4384310" y="202242"/>
                  <a:pt x="4385888" y="189182"/>
                  <a:pt x="4385443" y="178340"/>
                </a:cubicBezTo>
                <a:cubicBezTo>
                  <a:pt x="4384999" y="167499"/>
                  <a:pt x="4384088" y="160135"/>
                  <a:pt x="4382711" y="156249"/>
                </a:cubicBezTo>
                <a:cubicBezTo>
                  <a:pt x="4381335" y="152363"/>
                  <a:pt x="4376713" y="150865"/>
                  <a:pt x="4368848" y="151754"/>
                </a:cubicBezTo>
                <a:cubicBezTo>
                  <a:pt x="4360982" y="152643"/>
                  <a:pt x="4344003" y="155740"/>
                  <a:pt x="4317911" y="161046"/>
                </a:cubicBezTo>
                <a:cubicBezTo>
                  <a:pt x="4291819" y="166352"/>
                  <a:pt x="4275095" y="171980"/>
                  <a:pt x="4267739" y="177932"/>
                </a:cubicBezTo>
                <a:cubicBezTo>
                  <a:pt x="4260382" y="183883"/>
                  <a:pt x="4254427" y="182560"/>
                  <a:pt x="4249874" y="173963"/>
                </a:cubicBezTo>
                <a:cubicBezTo>
                  <a:pt x="4245321" y="165366"/>
                  <a:pt x="4245540" y="158235"/>
                  <a:pt x="4250530" y="152571"/>
                </a:cubicBezTo>
                <a:cubicBezTo>
                  <a:pt x="4255521" y="146907"/>
                  <a:pt x="4258894" y="140131"/>
                  <a:pt x="4260651" y="132244"/>
                </a:cubicBezTo>
                <a:cubicBezTo>
                  <a:pt x="4262408" y="124357"/>
                  <a:pt x="4263067" y="114566"/>
                  <a:pt x="4262630" y="102871"/>
                </a:cubicBezTo>
                <a:cubicBezTo>
                  <a:pt x="4262193" y="91177"/>
                  <a:pt x="4259941" y="80626"/>
                  <a:pt x="4255876" y="71219"/>
                </a:cubicBezTo>
                <a:cubicBezTo>
                  <a:pt x="4251810" y="61812"/>
                  <a:pt x="4254642" y="58298"/>
                  <a:pt x="4264372" y="60679"/>
                </a:cubicBezTo>
                <a:cubicBezTo>
                  <a:pt x="4274102" y="63059"/>
                  <a:pt x="4282004" y="66394"/>
                  <a:pt x="4288077" y="70681"/>
                </a:cubicBezTo>
                <a:cubicBezTo>
                  <a:pt x="4294150" y="74969"/>
                  <a:pt x="4295354" y="80121"/>
                  <a:pt x="4291690" y="86136"/>
                </a:cubicBezTo>
                <a:cubicBezTo>
                  <a:pt x="4288026" y="92152"/>
                  <a:pt x="4285316" y="102642"/>
                  <a:pt x="4283560" y="117606"/>
                </a:cubicBezTo>
                <a:cubicBezTo>
                  <a:pt x="4281803" y="132570"/>
                  <a:pt x="4280709" y="141303"/>
                  <a:pt x="4280279" y="143806"/>
                </a:cubicBezTo>
                <a:cubicBezTo>
                  <a:pt x="4279849" y="146308"/>
                  <a:pt x="4281046" y="147577"/>
                  <a:pt x="4283871" y="147613"/>
                </a:cubicBezTo>
                <a:cubicBezTo>
                  <a:pt x="4286697" y="147649"/>
                  <a:pt x="4303231" y="144426"/>
                  <a:pt x="4333474" y="137944"/>
                </a:cubicBezTo>
                <a:cubicBezTo>
                  <a:pt x="4328068" y="130415"/>
                  <a:pt x="4326042" y="124496"/>
                  <a:pt x="4327398" y="120187"/>
                </a:cubicBezTo>
                <a:cubicBezTo>
                  <a:pt x="4328753" y="115878"/>
                  <a:pt x="4330108" y="108948"/>
                  <a:pt x="4331463" y="99398"/>
                </a:cubicBezTo>
                <a:cubicBezTo>
                  <a:pt x="4332818" y="89847"/>
                  <a:pt x="4333718" y="78350"/>
                  <a:pt x="4334163" y="64906"/>
                </a:cubicBezTo>
                <a:cubicBezTo>
                  <a:pt x="4334607" y="51462"/>
                  <a:pt x="4333854" y="44130"/>
                  <a:pt x="4331904" y="42911"/>
                </a:cubicBezTo>
                <a:cubicBezTo>
                  <a:pt x="4329954" y="41693"/>
                  <a:pt x="4324088" y="42635"/>
                  <a:pt x="4314309" y="45740"/>
                </a:cubicBezTo>
                <a:cubicBezTo>
                  <a:pt x="4304529" y="48845"/>
                  <a:pt x="4295064" y="51770"/>
                  <a:pt x="4285915" y="54516"/>
                </a:cubicBezTo>
                <a:cubicBezTo>
                  <a:pt x="4276766" y="57262"/>
                  <a:pt x="4267333" y="54789"/>
                  <a:pt x="4257618" y="47095"/>
                </a:cubicBezTo>
                <a:cubicBezTo>
                  <a:pt x="4247903" y="39402"/>
                  <a:pt x="4249821" y="35555"/>
                  <a:pt x="4263372" y="35555"/>
                </a:cubicBezTo>
                <a:cubicBezTo>
                  <a:pt x="4273711" y="35555"/>
                  <a:pt x="4286058" y="33813"/>
                  <a:pt x="4300413" y="30328"/>
                </a:cubicBezTo>
                <a:cubicBezTo>
                  <a:pt x="4314767" y="26843"/>
                  <a:pt x="4324429" y="23237"/>
                  <a:pt x="4329398" y="19508"/>
                </a:cubicBezTo>
                <a:cubicBezTo>
                  <a:pt x="4331882" y="17644"/>
                  <a:pt x="4334613" y="16611"/>
                  <a:pt x="4337588" y="16408"/>
                </a:cubicBezTo>
                <a:close/>
                <a:moveTo>
                  <a:pt x="3964159" y="16118"/>
                </a:moveTo>
                <a:cubicBezTo>
                  <a:pt x="3968058" y="16396"/>
                  <a:pt x="3972169" y="17852"/>
                  <a:pt x="3976493" y="20487"/>
                </a:cubicBezTo>
                <a:cubicBezTo>
                  <a:pt x="3985140" y="25757"/>
                  <a:pt x="3992575" y="32235"/>
                  <a:pt x="3998799" y="39922"/>
                </a:cubicBezTo>
                <a:cubicBezTo>
                  <a:pt x="4005023" y="47608"/>
                  <a:pt x="4004617" y="52587"/>
                  <a:pt x="3997584" y="54860"/>
                </a:cubicBezTo>
                <a:cubicBezTo>
                  <a:pt x="3990550" y="57133"/>
                  <a:pt x="3968419" y="73155"/>
                  <a:pt x="3931192" y="102925"/>
                </a:cubicBezTo>
                <a:cubicBezTo>
                  <a:pt x="3935595" y="108919"/>
                  <a:pt x="3938527" y="115243"/>
                  <a:pt x="3939990" y="121897"/>
                </a:cubicBezTo>
                <a:cubicBezTo>
                  <a:pt x="3954990" y="121080"/>
                  <a:pt x="3970348" y="119323"/>
                  <a:pt x="3986065" y="116627"/>
                </a:cubicBezTo>
                <a:cubicBezTo>
                  <a:pt x="4001782" y="113931"/>
                  <a:pt x="4014172" y="111888"/>
                  <a:pt x="4023235" y="110497"/>
                </a:cubicBezTo>
                <a:cubicBezTo>
                  <a:pt x="4032298" y="109106"/>
                  <a:pt x="4039884" y="109393"/>
                  <a:pt x="4045992" y="111357"/>
                </a:cubicBezTo>
                <a:cubicBezTo>
                  <a:pt x="4052101" y="113322"/>
                  <a:pt x="4058117" y="117818"/>
                  <a:pt x="4064040" y="124844"/>
                </a:cubicBezTo>
                <a:cubicBezTo>
                  <a:pt x="4069963" y="131871"/>
                  <a:pt x="4070307" y="136091"/>
                  <a:pt x="4065072" y="137503"/>
                </a:cubicBezTo>
                <a:cubicBezTo>
                  <a:pt x="4059838" y="138916"/>
                  <a:pt x="4051628" y="139622"/>
                  <a:pt x="4040443" y="139622"/>
                </a:cubicBezTo>
                <a:cubicBezTo>
                  <a:pt x="4029688" y="139622"/>
                  <a:pt x="4015882" y="139840"/>
                  <a:pt x="3999025" y="140278"/>
                </a:cubicBezTo>
                <a:cubicBezTo>
                  <a:pt x="3982168" y="140715"/>
                  <a:pt x="3964053" y="142511"/>
                  <a:pt x="3944679" y="145666"/>
                </a:cubicBezTo>
                <a:cubicBezTo>
                  <a:pt x="3946443" y="153195"/>
                  <a:pt x="3947773" y="164172"/>
                  <a:pt x="3948669" y="178599"/>
                </a:cubicBezTo>
                <a:cubicBezTo>
                  <a:pt x="3949566" y="193025"/>
                  <a:pt x="3950243" y="208444"/>
                  <a:pt x="3950702" y="224856"/>
                </a:cubicBezTo>
                <a:cubicBezTo>
                  <a:pt x="3951161" y="241269"/>
                  <a:pt x="3949523" y="255319"/>
                  <a:pt x="3945787" y="267006"/>
                </a:cubicBezTo>
                <a:cubicBezTo>
                  <a:pt x="3942051" y="278693"/>
                  <a:pt x="3935265" y="290527"/>
                  <a:pt x="3925427" y="302509"/>
                </a:cubicBezTo>
                <a:cubicBezTo>
                  <a:pt x="3915590" y="314490"/>
                  <a:pt x="3908162" y="317340"/>
                  <a:pt x="3903142" y="311059"/>
                </a:cubicBezTo>
                <a:cubicBezTo>
                  <a:pt x="3898124" y="304778"/>
                  <a:pt x="3891649" y="298336"/>
                  <a:pt x="3883719" y="291732"/>
                </a:cubicBezTo>
                <a:cubicBezTo>
                  <a:pt x="3875789" y="285128"/>
                  <a:pt x="3868418" y="278568"/>
                  <a:pt x="3861606" y="272050"/>
                </a:cubicBezTo>
                <a:cubicBezTo>
                  <a:pt x="3854795" y="265532"/>
                  <a:pt x="3855002" y="262980"/>
                  <a:pt x="3862230" y="264392"/>
                </a:cubicBezTo>
                <a:cubicBezTo>
                  <a:pt x="3869457" y="265805"/>
                  <a:pt x="3878187" y="266931"/>
                  <a:pt x="3888419" y="267770"/>
                </a:cubicBezTo>
                <a:cubicBezTo>
                  <a:pt x="3898651" y="268608"/>
                  <a:pt x="3905412" y="267755"/>
                  <a:pt x="3908703" y="265210"/>
                </a:cubicBezTo>
                <a:cubicBezTo>
                  <a:pt x="3911994" y="262664"/>
                  <a:pt x="3914737" y="256344"/>
                  <a:pt x="3916931" y="246248"/>
                </a:cubicBezTo>
                <a:cubicBezTo>
                  <a:pt x="3919125" y="236153"/>
                  <a:pt x="3920003" y="222727"/>
                  <a:pt x="3919566" y="205970"/>
                </a:cubicBezTo>
                <a:cubicBezTo>
                  <a:pt x="3919128" y="189214"/>
                  <a:pt x="3917304" y="170245"/>
                  <a:pt x="3914091" y="149065"/>
                </a:cubicBezTo>
                <a:cubicBezTo>
                  <a:pt x="3888265" y="151732"/>
                  <a:pt x="3866109" y="154643"/>
                  <a:pt x="3847624" y="157798"/>
                </a:cubicBezTo>
                <a:cubicBezTo>
                  <a:pt x="3829140" y="160953"/>
                  <a:pt x="3815961" y="163660"/>
                  <a:pt x="3808088" y="165918"/>
                </a:cubicBezTo>
                <a:cubicBezTo>
                  <a:pt x="3800216" y="168177"/>
                  <a:pt x="3793910" y="168808"/>
                  <a:pt x="3789170" y="167811"/>
                </a:cubicBezTo>
                <a:cubicBezTo>
                  <a:pt x="3784431" y="166814"/>
                  <a:pt x="3778770" y="162989"/>
                  <a:pt x="3772188" y="156335"/>
                </a:cubicBezTo>
                <a:cubicBezTo>
                  <a:pt x="3765606" y="149681"/>
                  <a:pt x="3764000" y="145896"/>
                  <a:pt x="3767369" y="144978"/>
                </a:cubicBezTo>
                <a:cubicBezTo>
                  <a:pt x="3770740" y="144060"/>
                  <a:pt x="3778100" y="143146"/>
                  <a:pt x="3789450" y="142235"/>
                </a:cubicBezTo>
                <a:cubicBezTo>
                  <a:pt x="3800800" y="141325"/>
                  <a:pt x="3816700" y="139758"/>
                  <a:pt x="3837149" y="137535"/>
                </a:cubicBezTo>
                <a:cubicBezTo>
                  <a:pt x="3857598" y="135313"/>
                  <a:pt x="3882141" y="132136"/>
                  <a:pt x="3910779" y="128006"/>
                </a:cubicBezTo>
                <a:cubicBezTo>
                  <a:pt x="3907552" y="118556"/>
                  <a:pt x="3900898" y="109554"/>
                  <a:pt x="3890817" y="101000"/>
                </a:cubicBezTo>
                <a:cubicBezTo>
                  <a:pt x="3880736" y="92446"/>
                  <a:pt x="3890258" y="89969"/>
                  <a:pt x="3919383" y="93568"/>
                </a:cubicBezTo>
                <a:cubicBezTo>
                  <a:pt x="3939847" y="67010"/>
                  <a:pt x="3950953" y="51397"/>
                  <a:pt x="3952702" y="46730"/>
                </a:cubicBezTo>
                <a:cubicBezTo>
                  <a:pt x="3954452" y="42062"/>
                  <a:pt x="3944550" y="42625"/>
                  <a:pt x="3922997" y="48418"/>
                </a:cubicBezTo>
                <a:cubicBezTo>
                  <a:pt x="3901443" y="54212"/>
                  <a:pt x="3885852" y="59836"/>
                  <a:pt x="3876222" y="65293"/>
                </a:cubicBezTo>
                <a:cubicBezTo>
                  <a:pt x="3866593" y="70749"/>
                  <a:pt x="3855548" y="67376"/>
                  <a:pt x="3843086" y="55172"/>
                </a:cubicBezTo>
                <a:cubicBezTo>
                  <a:pt x="3830624" y="42969"/>
                  <a:pt x="3832646" y="37541"/>
                  <a:pt x="3849152" y="38889"/>
                </a:cubicBezTo>
                <a:cubicBezTo>
                  <a:pt x="3865658" y="40237"/>
                  <a:pt x="3885372" y="38269"/>
                  <a:pt x="3908294" y="32984"/>
                </a:cubicBezTo>
                <a:cubicBezTo>
                  <a:pt x="3931217" y="27700"/>
                  <a:pt x="3946152" y="22979"/>
                  <a:pt x="3953100" y="18820"/>
                </a:cubicBezTo>
                <a:cubicBezTo>
                  <a:pt x="3956574" y="16741"/>
                  <a:pt x="3960261" y="15840"/>
                  <a:pt x="3964159" y="16118"/>
                </a:cubicBezTo>
                <a:close/>
                <a:moveTo>
                  <a:pt x="1106660" y="16118"/>
                </a:moveTo>
                <a:cubicBezTo>
                  <a:pt x="1110558" y="16396"/>
                  <a:pt x="1114669" y="17852"/>
                  <a:pt x="1118993" y="20487"/>
                </a:cubicBezTo>
                <a:cubicBezTo>
                  <a:pt x="1127640" y="25757"/>
                  <a:pt x="1135076" y="32235"/>
                  <a:pt x="1141299" y="39922"/>
                </a:cubicBezTo>
                <a:cubicBezTo>
                  <a:pt x="1147523" y="47608"/>
                  <a:pt x="1147118" y="52587"/>
                  <a:pt x="1140084" y="54860"/>
                </a:cubicBezTo>
                <a:cubicBezTo>
                  <a:pt x="1133050" y="57133"/>
                  <a:pt x="1110919" y="73155"/>
                  <a:pt x="1073692" y="102925"/>
                </a:cubicBezTo>
                <a:cubicBezTo>
                  <a:pt x="1078095" y="108919"/>
                  <a:pt x="1081027" y="115243"/>
                  <a:pt x="1082490" y="121897"/>
                </a:cubicBezTo>
                <a:cubicBezTo>
                  <a:pt x="1097490" y="121080"/>
                  <a:pt x="1112848" y="119323"/>
                  <a:pt x="1128565" y="116627"/>
                </a:cubicBezTo>
                <a:cubicBezTo>
                  <a:pt x="1144282" y="113931"/>
                  <a:pt x="1156672" y="111888"/>
                  <a:pt x="1165735" y="110497"/>
                </a:cubicBezTo>
                <a:cubicBezTo>
                  <a:pt x="1174798" y="109106"/>
                  <a:pt x="1182384" y="109393"/>
                  <a:pt x="1188493" y="111357"/>
                </a:cubicBezTo>
                <a:cubicBezTo>
                  <a:pt x="1194602" y="113322"/>
                  <a:pt x="1200618" y="117818"/>
                  <a:pt x="1206540" y="124844"/>
                </a:cubicBezTo>
                <a:cubicBezTo>
                  <a:pt x="1212462" y="131871"/>
                  <a:pt x="1212807" y="136091"/>
                  <a:pt x="1207572" y="137503"/>
                </a:cubicBezTo>
                <a:cubicBezTo>
                  <a:pt x="1202338" y="138916"/>
                  <a:pt x="1194129" y="139622"/>
                  <a:pt x="1182943" y="139622"/>
                </a:cubicBezTo>
                <a:cubicBezTo>
                  <a:pt x="1172188" y="139622"/>
                  <a:pt x="1158382" y="139840"/>
                  <a:pt x="1141525" y="140278"/>
                </a:cubicBezTo>
                <a:cubicBezTo>
                  <a:pt x="1124668" y="140715"/>
                  <a:pt x="1106553" y="142511"/>
                  <a:pt x="1087179" y="145666"/>
                </a:cubicBezTo>
                <a:cubicBezTo>
                  <a:pt x="1088943" y="153195"/>
                  <a:pt x="1090273" y="164172"/>
                  <a:pt x="1091169" y="178599"/>
                </a:cubicBezTo>
                <a:cubicBezTo>
                  <a:pt x="1092066" y="193025"/>
                  <a:pt x="1092743" y="208444"/>
                  <a:pt x="1093202" y="224856"/>
                </a:cubicBezTo>
                <a:cubicBezTo>
                  <a:pt x="1093661" y="241269"/>
                  <a:pt x="1092023" y="255319"/>
                  <a:pt x="1088287" y="267006"/>
                </a:cubicBezTo>
                <a:cubicBezTo>
                  <a:pt x="1084551" y="278693"/>
                  <a:pt x="1077765" y="290527"/>
                  <a:pt x="1067928" y="302509"/>
                </a:cubicBezTo>
                <a:cubicBezTo>
                  <a:pt x="1058090" y="314490"/>
                  <a:pt x="1050662" y="317340"/>
                  <a:pt x="1045643" y="311059"/>
                </a:cubicBezTo>
                <a:cubicBezTo>
                  <a:pt x="1040624" y="304778"/>
                  <a:pt x="1034149" y="298336"/>
                  <a:pt x="1026219" y="291732"/>
                </a:cubicBezTo>
                <a:cubicBezTo>
                  <a:pt x="1018289" y="285128"/>
                  <a:pt x="1010918" y="278568"/>
                  <a:pt x="1004106" y="272050"/>
                </a:cubicBezTo>
                <a:cubicBezTo>
                  <a:pt x="997295" y="265532"/>
                  <a:pt x="997503" y="262980"/>
                  <a:pt x="1004730" y="264392"/>
                </a:cubicBezTo>
                <a:cubicBezTo>
                  <a:pt x="1011958" y="265805"/>
                  <a:pt x="1020687" y="266931"/>
                  <a:pt x="1030919" y="267770"/>
                </a:cubicBezTo>
                <a:cubicBezTo>
                  <a:pt x="1041151" y="268608"/>
                  <a:pt x="1047912" y="267755"/>
                  <a:pt x="1051203" y="265210"/>
                </a:cubicBezTo>
                <a:cubicBezTo>
                  <a:pt x="1054494" y="262664"/>
                  <a:pt x="1057237" y="256344"/>
                  <a:pt x="1059431" y="246248"/>
                </a:cubicBezTo>
                <a:cubicBezTo>
                  <a:pt x="1061625" y="236153"/>
                  <a:pt x="1062503" y="222727"/>
                  <a:pt x="1062066" y="205970"/>
                </a:cubicBezTo>
                <a:cubicBezTo>
                  <a:pt x="1061629" y="189214"/>
                  <a:pt x="1059804" y="170245"/>
                  <a:pt x="1056592" y="149065"/>
                </a:cubicBezTo>
                <a:cubicBezTo>
                  <a:pt x="1030765" y="151732"/>
                  <a:pt x="1008609" y="154643"/>
                  <a:pt x="990125" y="157798"/>
                </a:cubicBezTo>
                <a:cubicBezTo>
                  <a:pt x="971640" y="160953"/>
                  <a:pt x="958462" y="163660"/>
                  <a:pt x="950589" y="165918"/>
                </a:cubicBezTo>
                <a:cubicBezTo>
                  <a:pt x="942716" y="168177"/>
                  <a:pt x="936410" y="168808"/>
                  <a:pt x="931670" y="167811"/>
                </a:cubicBezTo>
                <a:cubicBezTo>
                  <a:pt x="926931" y="166814"/>
                  <a:pt x="921270" y="162989"/>
                  <a:pt x="914688" y="156335"/>
                </a:cubicBezTo>
                <a:cubicBezTo>
                  <a:pt x="908106" y="149681"/>
                  <a:pt x="906500" y="145896"/>
                  <a:pt x="909870" y="144978"/>
                </a:cubicBezTo>
                <a:cubicBezTo>
                  <a:pt x="913240" y="144060"/>
                  <a:pt x="920600" y="143146"/>
                  <a:pt x="931950" y="142235"/>
                </a:cubicBezTo>
                <a:cubicBezTo>
                  <a:pt x="943300" y="141325"/>
                  <a:pt x="959200" y="139758"/>
                  <a:pt x="979649" y="137535"/>
                </a:cubicBezTo>
                <a:cubicBezTo>
                  <a:pt x="1000098" y="135313"/>
                  <a:pt x="1024642" y="132136"/>
                  <a:pt x="1053279" y="128006"/>
                </a:cubicBezTo>
                <a:cubicBezTo>
                  <a:pt x="1050052" y="118556"/>
                  <a:pt x="1043399" y="109554"/>
                  <a:pt x="1033317" y="101000"/>
                </a:cubicBezTo>
                <a:cubicBezTo>
                  <a:pt x="1023236" y="92446"/>
                  <a:pt x="1032758" y="89969"/>
                  <a:pt x="1061883" y="93568"/>
                </a:cubicBezTo>
                <a:cubicBezTo>
                  <a:pt x="1082347" y="67010"/>
                  <a:pt x="1093453" y="51397"/>
                  <a:pt x="1095203" y="46730"/>
                </a:cubicBezTo>
                <a:cubicBezTo>
                  <a:pt x="1096952" y="42062"/>
                  <a:pt x="1087050" y="42625"/>
                  <a:pt x="1065497" y="48418"/>
                </a:cubicBezTo>
                <a:cubicBezTo>
                  <a:pt x="1043944" y="54212"/>
                  <a:pt x="1028352" y="59836"/>
                  <a:pt x="1018723" y="65293"/>
                </a:cubicBezTo>
                <a:cubicBezTo>
                  <a:pt x="1009093" y="70749"/>
                  <a:pt x="998048" y="67376"/>
                  <a:pt x="985586" y="55172"/>
                </a:cubicBezTo>
                <a:cubicBezTo>
                  <a:pt x="973124" y="42969"/>
                  <a:pt x="975146" y="37541"/>
                  <a:pt x="991652" y="38889"/>
                </a:cubicBezTo>
                <a:cubicBezTo>
                  <a:pt x="1008158" y="40237"/>
                  <a:pt x="1027872" y="38269"/>
                  <a:pt x="1050795" y="32984"/>
                </a:cubicBezTo>
                <a:cubicBezTo>
                  <a:pt x="1073717" y="27700"/>
                  <a:pt x="1088653" y="22979"/>
                  <a:pt x="1095601" y="18820"/>
                </a:cubicBezTo>
                <a:cubicBezTo>
                  <a:pt x="1099074" y="16741"/>
                  <a:pt x="1102761" y="15840"/>
                  <a:pt x="1106660" y="16118"/>
                </a:cubicBezTo>
                <a:close/>
                <a:moveTo>
                  <a:pt x="2864306" y="15292"/>
                </a:moveTo>
                <a:cubicBezTo>
                  <a:pt x="2874201" y="15292"/>
                  <a:pt x="2884336" y="18286"/>
                  <a:pt x="2894711" y="24273"/>
                </a:cubicBezTo>
                <a:cubicBezTo>
                  <a:pt x="2905086" y="30260"/>
                  <a:pt x="2908890" y="39506"/>
                  <a:pt x="2906122" y="52010"/>
                </a:cubicBezTo>
                <a:cubicBezTo>
                  <a:pt x="2903355" y="64515"/>
                  <a:pt x="2894249" y="64447"/>
                  <a:pt x="2878804" y="51806"/>
                </a:cubicBezTo>
                <a:cubicBezTo>
                  <a:pt x="2863360" y="39165"/>
                  <a:pt x="2854146" y="29919"/>
                  <a:pt x="2851163" y="24068"/>
                </a:cubicBezTo>
                <a:cubicBezTo>
                  <a:pt x="2848181" y="18218"/>
                  <a:pt x="2852562" y="15292"/>
                  <a:pt x="2864306" y="15292"/>
                </a:cubicBezTo>
                <a:close/>
                <a:moveTo>
                  <a:pt x="3220205" y="12023"/>
                </a:moveTo>
                <a:cubicBezTo>
                  <a:pt x="3227971" y="13457"/>
                  <a:pt x="3235420" y="16024"/>
                  <a:pt x="3242555" y="19723"/>
                </a:cubicBezTo>
                <a:cubicBezTo>
                  <a:pt x="3249688" y="23423"/>
                  <a:pt x="3251893" y="28528"/>
                  <a:pt x="3249169" y="35039"/>
                </a:cubicBezTo>
                <a:cubicBezTo>
                  <a:pt x="3246444" y="41549"/>
                  <a:pt x="3244659" y="65555"/>
                  <a:pt x="3243813" y="107055"/>
                </a:cubicBezTo>
                <a:cubicBezTo>
                  <a:pt x="3247885" y="103312"/>
                  <a:pt x="3254966" y="96841"/>
                  <a:pt x="3265054" y="87642"/>
                </a:cubicBezTo>
                <a:cubicBezTo>
                  <a:pt x="3275143" y="78443"/>
                  <a:pt x="3280721" y="70380"/>
                  <a:pt x="3281789" y="63454"/>
                </a:cubicBezTo>
                <a:cubicBezTo>
                  <a:pt x="3282857" y="56527"/>
                  <a:pt x="3287346" y="54534"/>
                  <a:pt x="3295255" y="57474"/>
                </a:cubicBezTo>
                <a:cubicBezTo>
                  <a:pt x="3303163" y="60414"/>
                  <a:pt x="3310739" y="65533"/>
                  <a:pt x="3317980" y="72832"/>
                </a:cubicBezTo>
                <a:cubicBezTo>
                  <a:pt x="3325222" y="80131"/>
                  <a:pt x="3323247" y="85391"/>
                  <a:pt x="3312054" y="88610"/>
                </a:cubicBezTo>
                <a:cubicBezTo>
                  <a:pt x="3300862" y="91829"/>
                  <a:pt x="3278050" y="103334"/>
                  <a:pt x="3243619" y="123123"/>
                </a:cubicBezTo>
                <a:cubicBezTo>
                  <a:pt x="3242816" y="137535"/>
                  <a:pt x="3243856" y="149068"/>
                  <a:pt x="3246738" y="157723"/>
                </a:cubicBezTo>
                <a:cubicBezTo>
                  <a:pt x="3249620" y="166377"/>
                  <a:pt x="3260641" y="170894"/>
                  <a:pt x="3279799" y="171274"/>
                </a:cubicBezTo>
                <a:cubicBezTo>
                  <a:pt x="3298958" y="171654"/>
                  <a:pt x="3311513" y="170486"/>
                  <a:pt x="3317464" y="167768"/>
                </a:cubicBezTo>
                <a:cubicBezTo>
                  <a:pt x="3323415" y="165051"/>
                  <a:pt x="3329951" y="156278"/>
                  <a:pt x="3337071" y="141450"/>
                </a:cubicBezTo>
                <a:cubicBezTo>
                  <a:pt x="3344191" y="126622"/>
                  <a:pt x="3347751" y="127784"/>
                  <a:pt x="3347751" y="144935"/>
                </a:cubicBezTo>
                <a:cubicBezTo>
                  <a:pt x="3347751" y="158300"/>
                  <a:pt x="3349324" y="169037"/>
                  <a:pt x="3352472" y="177147"/>
                </a:cubicBezTo>
                <a:cubicBezTo>
                  <a:pt x="3355620" y="185256"/>
                  <a:pt x="3350769" y="191601"/>
                  <a:pt x="3337920" y="196183"/>
                </a:cubicBezTo>
                <a:cubicBezTo>
                  <a:pt x="3325071" y="200765"/>
                  <a:pt x="3307913" y="202823"/>
                  <a:pt x="3286446" y="202357"/>
                </a:cubicBezTo>
                <a:cubicBezTo>
                  <a:pt x="3264979" y="201891"/>
                  <a:pt x="3249111" y="197259"/>
                  <a:pt x="3238844" y="188461"/>
                </a:cubicBezTo>
                <a:cubicBezTo>
                  <a:pt x="3228576" y="179663"/>
                  <a:pt x="3223209" y="165036"/>
                  <a:pt x="3222744" y="144580"/>
                </a:cubicBezTo>
                <a:cubicBezTo>
                  <a:pt x="3222277" y="124124"/>
                  <a:pt x="3222044" y="101742"/>
                  <a:pt x="3222044" y="77435"/>
                </a:cubicBezTo>
                <a:cubicBezTo>
                  <a:pt x="3222044" y="52957"/>
                  <a:pt x="3219797" y="35576"/>
                  <a:pt x="3215301" y="25294"/>
                </a:cubicBezTo>
                <a:cubicBezTo>
                  <a:pt x="3210805" y="15013"/>
                  <a:pt x="3212440" y="10589"/>
                  <a:pt x="3220205" y="12023"/>
                </a:cubicBezTo>
                <a:close/>
                <a:moveTo>
                  <a:pt x="2077764" y="9205"/>
                </a:moveTo>
                <a:cubicBezTo>
                  <a:pt x="2080991" y="7857"/>
                  <a:pt x="2088666" y="9466"/>
                  <a:pt x="2100791" y="14034"/>
                </a:cubicBezTo>
                <a:cubicBezTo>
                  <a:pt x="2112916" y="18601"/>
                  <a:pt x="2117401" y="24183"/>
                  <a:pt x="2114246" y="30780"/>
                </a:cubicBezTo>
                <a:cubicBezTo>
                  <a:pt x="2111091" y="37376"/>
                  <a:pt x="2109513" y="49329"/>
                  <a:pt x="2109513" y="66637"/>
                </a:cubicBezTo>
                <a:cubicBezTo>
                  <a:pt x="2109513" y="84477"/>
                  <a:pt x="2109732" y="97533"/>
                  <a:pt x="2110169" y="105808"/>
                </a:cubicBezTo>
                <a:cubicBezTo>
                  <a:pt x="2110607" y="114082"/>
                  <a:pt x="2109940" y="124260"/>
                  <a:pt x="2108169" y="136342"/>
                </a:cubicBezTo>
                <a:cubicBezTo>
                  <a:pt x="2106398" y="148423"/>
                  <a:pt x="2101203" y="149839"/>
                  <a:pt x="2092585" y="140590"/>
                </a:cubicBezTo>
                <a:cubicBezTo>
                  <a:pt x="2083966" y="131340"/>
                  <a:pt x="2080557" y="124959"/>
                  <a:pt x="2082357" y="121446"/>
                </a:cubicBezTo>
                <a:cubicBezTo>
                  <a:pt x="2084156" y="117932"/>
                  <a:pt x="2085056" y="112741"/>
                  <a:pt x="2085056" y="105872"/>
                </a:cubicBezTo>
                <a:cubicBezTo>
                  <a:pt x="2061452" y="119825"/>
                  <a:pt x="2046621" y="129161"/>
                  <a:pt x="2040562" y="133879"/>
                </a:cubicBezTo>
                <a:cubicBezTo>
                  <a:pt x="2034503" y="138597"/>
                  <a:pt x="2028011" y="138987"/>
                  <a:pt x="2021084" y="135051"/>
                </a:cubicBezTo>
                <a:cubicBezTo>
                  <a:pt x="2014158" y="131114"/>
                  <a:pt x="2009143" y="126368"/>
                  <a:pt x="2006038" y="120811"/>
                </a:cubicBezTo>
                <a:cubicBezTo>
                  <a:pt x="2002933" y="115254"/>
                  <a:pt x="2005905" y="112476"/>
                  <a:pt x="2014954" y="112476"/>
                </a:cubicBezTo>
                <a:cubicBezTo>
                  <a:pt x="2021651" y="112476"/>
                  <a:pt x="2029861" y="110931"/>
                  <a:pt x="2039583" y="107840"/>
                </a:cubicBezTo>
                <a:cubicBezTo>
                  <a:pt x="2049306" y="104750"/>
                  <a:pt x="2064464" y="99907"/>
                  <a:pt x="2085056" y="93310"/>
                </a:cubicBezTo>
                <a:cubicBezTo>
                  <a:pt x="2085056" y="64185"/>
                  <a:pt x="2084626" y="45966"/>
                  <a:pt x="2083765" y="38652"/>
                </a:cubicBezTo>
                <a:cubicBezTo>
                  <a:pt x="2082905" y="31339"/>
                  <a:pt x="2080883" y="24940"/>
                  <a:pt x="2077700" y="19454"/>
                </a:cubicBezTo>
                <a:cubicBezTo>
                  <a:pt x="2074516" y="13969"/>
                  <a:pt x="2074538" y="10553"/>
                  <a:pt x="2077764" y="9205"/>
                </a:cubicBezTo>
                <a:close/>
                <a:moveTo>
                  <a:pt x="2166128" y="5849"/>
                </a:moveTo>
                <a:cubicBezTo>
                  <a:pt x="2170359" y="5849"/>
                  <a:pt x="2177278" y="7678"/>
                  <a:pt x="2186886" y="11334"/>
                </a:cubicBezTo>
                <a:cubicBezTo>
                  <a:pt x="2196494" y="14991"/>
                  <a:pt x="2200158" y="19687"/>
                  <a:pt x="2197878" y="25424"/>
                </a:cubicBezTo>
                <a:cubicBezTo>
                  <a:pt x="2195598" y="31160"/>
                  <a:pt x="2194042" y="40373"/>
                  <a:pt x="2193210" y="53064"/>
                </a:cubicBezTo>
                <a:cubicBezTo>
                  <a:pt x="2204295" y="52247"/>
                  <a:pt x="2215839" y="50469"/>
                  <a:pt x="2227842" y="47730"/>
                </a:cubicBezTo>
                <a:cubicBezTo>
                  <a:pt x="2239844" y="44991"/>
                  <a:pt x="2249445" y="47604"/>
                  <a:pt x="2256644" y="55570"/>
                </a:cubicBezTo>
                <a:cubicBezTo>
                  <a:pt x="2263843" y="63536"/>
                  <a:pt x="2259695" y="68053"/>
                  <a:pt x="2244200" y="69122"/>
                </a:cubicBezTo>
                <a:cubicBezTo>
                  <a:pt x="2228706" y="70190"/>
                  <a:pt x="2211709" y="71936"/>
                  <a:pt x="2193210" y="74360"/>
                </a:cubicBezTo>
                <a:lnTo>
                  <a:pt x="2193210" y="96257"/>
                </a:lnTo>
                <a:cubicBezTo>
                  <a:pt x="2203392" y="95440"/>
                  <a:pt x="2212211" y="94110"/>
                  <a:pt x="2219668" y="92267"/>
                </a:cubicBezTo>
                <a:cubicBezTo>
                  <a:pt x="2227125" y="90424"/>
                  <a:pt x="2234703" y="93518"/>
                  <a:pt x="2242404" y="101549"/>
                </a:cubicBezTo>
                <a:cubicBezTo>
                  <a:pt x="2250105" y="109579"/>
                  <a:pt x="2247312" y="113878"/>
                  <a:pt x="2234026" y="114444"/>
                </a:cubicBezTo>
                <a:cubicBezTo>
                  <a:pt x="2220740" y="115010"/>
                  <a:pt x="2205969" y="116423"/>
                  <a:pt x="2189715" y="118682"/>
                </a:cubicBezTo>
                <a:cubicBezTo>
                  <a:pt x="2173460" y="120940"/>
                  <a:pt x="2161902" y="122743"/>
                  <a:pt x="2155040" y="124091"/>
                </a:cubicBezTo>
                <a:cubicBezTo>
                  <a:pt x="2148178" y="125439"/>
                  <a:pt x="2141323" y="122492"/>
                  <a:pt x="2134476" y="115251"/>
                </a:cubicBezTo>
                <a:cubicBezTo>
                  <a:pt x="2127629" y="108009"/>
                  <a:pt x="2129181" y="104388"/>
                  <a:pt x="2139133" y="104388"/>
                </a:cubicBezTo>
                <a:cubicBezTo>
                  <a:pt x="2146877" y="104388"/>
                  <a:pt x="2157202" y="103248"/>
                  <a:pt x="2170108" y="100968"/>
                </a:cubicBezTo>
                <a:lnTo>
                  <a:pt x="2170108" y="78877"/>
                </a:lnTo>
                <a:cubicBezTo>
                  <a:pt x="2159998" y="80626"/>
                  <a:pt x="2151950" y="82189"/>
                  <a:pt x="2145963" y="83566"/>
                </a:cubicBezTo>
                <a:cubicBezTo>
                  <a:pt x="2139976" y="84943"/>
                  <a:pt x="2132379" y="81784"/>
                  <a:pt x="2123172" y="74091"/>
                </a:cubicBezTo>
                <a:cubicBezTo>
                  <a:pt x="2113966" y="66397"/>
                  <a:pt x="2114790" y="62550"/>
                  <a:pt x="2125646" y="62550"/>
                </a:cubicBezTo>
                <a:cubicBezTo>
                  <a:pt x="2133490" y="62550"/>
                  <a:pt x="2147859" y="60944"/>
                  <a:pt x="2168753" y="57732"/>
                </a:cubicBezTo>
                <a:cubicBezTo>
                  <a:pt x="2168753" y="51422"/>
                  <a:pt x="2168319" y="44812"/>
                  <a:pt x="2167451" y="37900"/>
                </a:cubicBezTo>
                <a:cubicBezTo>
                  <a:pt x="2166584" y="30988"/>
                  <a:pt x="2164558" y="23918"/>
                  <a:pt x="2161375" y="16690"/>
                </a:cubicBezTo>
                <a:cubicBezTo>
                  <a:pt x="2158191" y="9463"/>
                  <a:pt x="2159776" y="5849"/>
                  <a:pt x="2166128" y="5849"/>
                </a:cubicBezTo>
                <a:close/>
                <a:moveTo>
                  <a:pt x="683574" y="2193"/>
                </a:moveTo>
                <a:cubicBezTo>
                  <a:pt x="685319" y="2254"/>
                  <a:pt x="687412" y="2641"/>
                  <a:pt x="689851" y="3354"/>
                </a:cubicBezTo>
                <a:cubicBezTo>
                  <a:pt x="699610" y="6208"/>
                  <a:pt x="707511" y="9936"/>
                  <a:pt x="713556" y="14539"/>
                </a:cubicBezTo>
                <a:cubicBezTo>
                  <a:pt x="719600" y="19143"/>
                  <a:pt x="719023" y="23774"/>
                  <a:pt x="711824" y="28435"/>
                </a:cubicBezTo>
                <a:cubicBezTo>
                  <a:pt x="735256" y="46332"/>
                  <a:pt x="758978" y="62396"/>
                  <a:pt x="782991" y="76629"/>
                </a:cubicBezTo>
                <a:cubicBezTo>
                  <a:pt x="807004" y="90862"/>
                  <a:pt x="830615" y="101398"/>
                  <a:pt x="853825" y="108238"/>
                </a:cubicBezTo>
                <a:cubicBezTo>
                  <a:pt x="877034" y="115079"/>
                  <a:pt x="878117" y="119994"/>
                  <a:pt x="857073" y="122984"/>
                </a:cubicBezTo>
                <a:cubicBezTo>
                  <a:pt x="836028" y="125974"/>
                  <a:pt x="820430" y="127468"/>
                  <a:pt x="810277" y="127468"/>
                </a:cubicBezTo>
                <a:cubicBezTo>
                  <a:pt x="799106" y="127468"/>
                  <a:pt x="789792" y="123270"/>
                  <a:pt x="782335" y="114874"/>
                </a:cubicBezTo>
                <a:cubicBezTo>
                  <a:pt x="774878" y="106478"/>
                  <a:pt x="765532" y="97336"/>
                  <a:pt x="754296" y="87449"/>
                </a:cubicBezTo>
                <a:cubicBezTo>
                  <a:pt x="743061" y="77561"/>
                  <a:pt x="725906" y="60758"/>
                  <a:pt x="702833" y="37039"/>
                </a:cubicBezTo>
                <a:cubicBezTo>
                  <a:pt x="693842" y="51279"/>
                  <a:pt x="680451" y="67975"/>
                  <a:pt x="662662" y="87126"/>
                </a:cubicBezTo>
                <a:cubicBezTo>
                  <a:pt x="644873" y="106277"/>
                  <a:pt x="628640" y="120668"/>
                  <a:pt x="613963" y="130297"/>
                </a:cubicBezTo>
                <a:cubicBezTo>
                  <a:pt x="599286" y="139927"/>
                  <a:pt x="582655" y="147262"/>
                  <a:pt x="564070" y="152302"/>
                </a:cubicBezTo>
                <a:cubicBezTo>
                  <a:pt x="545485" y="157343"/>
                  <a:pt x="547166" y="152800"/>
                  <a:pt x="569114" y="138675"/>
                </a:cubicBezTo>
                <a:cubicBezTo>
                  <a:pt x="591062" y="124550"/>
                  <a:pt x="610676" y="108181"/>
                  <a:pt x="627956" y="89567"/>
                </a:cubicBezTo>
                <a:cubicBezTo>
                  <a:pt x="645235" y="70954"/>
                  <a:pt x="658106" y="55015"/>
                  <a:pt x="666567" y="41750"/>
                </a:cubicBezTo>
                <a:cubicBezTo>
                  <a:pt x="675027" y="28485"/>
                  <a:pt x="678584" y="18056"/>
                  <a:pt x="677236" y="10463"/>
                </a:cubicBezTo>
                <a:cubicBezTo>
                  <a:pt x="676225" y="4768"/>
                  <a:pt x="678337" y="2012"/>
                  <a:pt x="683574" y="2193"/>
                </a:cubicBezTo>
                <a:close/>
                <a:moveTo>
                  <a:pt x="3484196" y="525"/>
                </a:moveTo>
                <a:cubicBezTo>
                  <a:pt x="3485677" y="439"/>
                  <a:pt x="3487574" y="694"/>
                  <a:pt x="3489886" y="1289"/>
                </a:cubicBezTo>
                <a:cubicBezTo>
                  <a:pt x="3499136" y="3669"/>
                  <a:pt x="3507038" y="6971"/>
                  <a:pt x="3513591" y="11194"/>
                </a:cubicBezTo>
                <a:cubicBezTo>
                  <a:pt x="3520144" y="15418"/>
                  <a:pt x="3521381" y="21193"/>
                  <a:pt x="3517301" y="28521"/>
                </a:cubicBezTo>
                <a:cubicBezTo>
                  <a:pt x="3513222" y="35849"/>
                  <a:pt x="3510766" y="58879"/>
                  <a:pt x="3509934" y="97612"/>
                </a:cubicBezTo>
                <a:cubicBezTo>
                  <a:pt x="3513605" y="96809"/>
                  <a:pt x="3518972" y="95257"/>
                  <a:pt x="3526034" y="92955"/>
                </a:cubicBezTo>
                <a:cubicBezTo>
                  <a:pt x="3533097" y="90654"/>
                  <a:pt x="3539600" y="92432"/>
                  <a:pt x="3545544" y="98290"/>
                </a:cubicBezTo>
                <a:cubicBezTo>
                  <a:pt x="3551489" y="104148"/>
                  <a:pt x="3551320" y="108866"/>
                  <a:pt x="3545039" y="112444"/>
                </a:cubicBezTo>
                <a:cubicBezTo>
                  <a:pt x="3538758" y="116021"/>
                  <a:pt x="3526985" y="119452"/>
                  <a:pt x="3509719" y="122736"/>
                </a:cubicBezTo>
                <a:lnTo>
                  <a:pt x="3508579" y="146957"/>
                </a:lnTo>
                <a:cubicBezTo>
                  <a:pt x="3521514" y="149366"/>
                  <a:pt x="3531254" y="152585"/>
                  <a:pt x="3537801" y="156615"/>
                </a:cubicBezTo>
                <a:cubicBezTo>
                  <a:pt x="3544347" y="160645"/>
                  <a:pt x="3547860" y="168266"/>
                  <a:pt x="3548341" y="179480"/>
                </a:cubicBezTo>
                <a:cubicBezTo>
                  <a:pt x="3548821" y="190694"/>
                  <a:pt x="3542472" y="192283"/>
                  <a:pt x="3529293" y="184245"/>
                </a:cubicBezTo>
                <a:cubicBezTo>
                  <a:pt x="3516115" y="176207"/>
                  <a:pt x="3509210" y="168976"/>
                  <a:pt x="3508579" y="162552"/>
                </a:cubicBezTo>
                <a:cubicBezTo>
                  <a:pt x="3508579" y="182313"/>
                  <a:pt x="3508342" y="202615"/>
                  <a:pt x="3507869" y="223458"/>
                </a:cubicBezTo>
                <a:cubicBezTo>
                  <a:pt x="3507396" y="244302"/>
                  <a:pt x="3506309" y="262084"/>
                  <a:pt x="3504610" y="276804"/>
                </a:cubicBezTo>
                <a:cubicBezTo>
                  <a:pt x="3502911" y="291524"/>
                  <a:pt x="3498903" y="295823"/>
                  <a:pt x="3492586" y="289699"/>
                </a:cubicBezTo>
                <a:cubicBezTo>
                  <a:pt x="3486269" y="283576"/>
                  <a:pt x="3482153" y="277087"/>
                  <a:pt x="3480239" y="270232"/>
                </a:cubicBezTo>
                <a:cubicBezTo>
                  <a:pt x="3478325" y="263378"/>
                  <a:pt x="3478049" y="255964"/>
                  <a:pt x="3479411" y="247991"/>
                </a:cubicBezTo>
                <a:cubicBezTo>
                  <a:pt x="3480774" y="240018"/>
                  <a:pt x="3482125" y="230474"/>
                  <a:pt x="3483465" y="219361"/>
                </a:cubicBezTo>
                <a:cubicBezTo>
                  <a:pt x="3484807" y="208247"/>
                  <a:pt x="3485921" y="187963"/>
                  <a:pt x="3486810" y="158508"/>
                </a:cubicBezTo>
                <a:cubicBezTo>
                  <a:pt x="3478178" y="179172"/>
                  <a:pt x="3468129" y="195007"/>
                  <a:pt x="3456664" y="206013"/>
                </a:cubicBezTo>
                <a:cubicBezTo>
                  <a:pt x="3445199" y="217020"/>
                  <a:pt x="3432959" y="225803"/>
                  <a:pt x="3419946" y="232364"/>
                </a:cubicBezTo>
                <a:cubicBezTo>
                  <a:pt x="3406932" y="238924"/>
                  <a:pt x="3405236" y="236576"/>
                  <a:pt x="3414858" y="225319"/>
                </a:cubicBezTo>
                <a:cubicBezTo>
                  <a:pt x="3424481" y="214062"/>
                  <a:pt x="3435093" y="200625"/>
                  <a:pt x="3446694" y="185009"/>
                </a:cubicBezTo>
                <a:cubicBezTo>
                  <a:pt x="3458295" y="169392"/>
                  <a:pt x="3469868" y="150212"/>
                  <a:pt x="3481411" y="127468"/>
                </a:cubicBezTo>
                <a:cubicBezTo>
                  <a:pt x="3472047" y="130136"/>
                  <a:pt x="3463963" y="131702"/>
                  <a:pt x="3457158" y="132169"/>
                </a:cubicBezTo>
                <a:cubicBezTo>
                  <a:pt x="3450354" y="132635"/>
                  <a:pt x="3442797" y="130534"/>
                  <a:pt x="3434487" y="125866"/>
                </a:cubicBezTo>
                <a:cubicBezTo>
                  <a:pt x="3426177" y="121198"/>
                  <a:pt x="3428693" y="117176"/>
                  <a:pt x="3442037" y="113799"/>
                </a:cubicBezTo>
                <a:cubicBezTo>
                  <a:pt x="3455381" y="110422"/>
                  <a:pt x="3470757" y="106661"/>
                  <a:pt x="3488165" y="102517"/>
                </a:cubicBezTo>
                <a:lnTo>
                  <a:pt x="3488165" y="45041"/>
                </a:lnTo>
                <a:cubicBezTo>
                  <a:pt x="3488165" y="30529"/>
                  <a:pt x="3486140" y="19013"/>
                  <a:pt x="3482089" y="10495"/>
                </a:cubicBezTo>
                <a:cubicBezTo>
                  <a:pt x="3479051" y="4107"/>
                  <a:pt x="3479753" y="783"/>
                  <a:pt x="3484196" y="525"/>
                </a:cubicBezTo>
                <a:close/>
                <a:moveTo>
                  <a:pt x="324476" y="15"/>
                </a:moveTo>
                <a:cubicBezTo>
                  <a:pt x="326182" y="101"/>
                  <a:pt x="328267" y="561"/>
                  <a:pt x="330730" y="1397"/>
                </a:cubicBezTo>
                <a:cubicBezTo>
                  <a:pt x="340582" y="4738"/>
                  <a:pt x="348935" y="9291"/>
                  <a:pt x="355790" y="15056"/>
                </a:cubicBezTo>
                <a:cubicBezTo>
                  <a:pt x="362644" y="20820"/>
                  <a:pt x="364333" y="25689"/>
                  <a:pt x="360855" y="29661"/>
                </a:cubicBezTo>
                <a:cubicBezTo>
                  <a:pt x="357378" y="33633"/>
                  <a:pt x="354162" y="37469"/>
                  <a:pt x="351208" y="41169"/>
                </a:cubicBezTo>
                <a:cubicBezTo>
                  <a:pt x="382183" y="73363"/>
                  <a:pt x="403894" y="94794"/>
                  <a:pt x="416341" y="105463"/>
                </a:cubicBezTo>
                <a:cubicBezTo>
                  <a:pt x="428788" y="116133"/>
                  <a:pt x="441609" y="125210"/>
                  <a:pt x="454802" y="132696"/>
                </a:cubicBezTo>
                <a:cubicBezTo>
                  <a:pt x="467995" y="140181"/>
                  <a:pt x="483048" y="147064"/>
                  <a:pt x="499962" y="153345"/>
                </a:cubicBezTo>
                <a:cubicBezTo>
                  <a:pt x="516877" y="159626"/>
                  <a:pt x="518189" y="164308"/>
                  <a:pt x="503899" y="167392"/>
                </a:cubicBezTo>
                <a:cubicBezTo>
                  <a:pt x="489609" y="170475"/>
                  <a:pt x="473935" y="171547"/>
                  <a:pt x="456877" y="170607"/>
                </a:cubicBezTo>
                <a:cubicBezTo>
                  <a:pt x="439820" y="169668"/>
                  <a:pt x="427817" y="164732"/>
                  <a:pt x="420869" y="155798"/>
                </a:cubicBezTo>
                <a:cubicBezTo>
                  <a:pt x="413921" y="146864"/>
                  <a:pt x="404335" y="134316"/>
                  <a:pt x="392110" y="118155"/>
                </a:cubicBezTo>
                <a:cubicBezTo>
                  <a:pt x="379885" y="101993"/>
                  <a:pt x="363304" y="80354"/>
                  <a:pt x="342367" y="53236"/>
                </a:cubicBezTo>
                <a:cubicBezTo>
                  <a:pt x="332515" y="73628"/>
                  <a:pt x="321929" y="91747"/>
                  <a:pt x="310607" y="107593"/>
                </a:cubicBezTo>
                <a:cubicBezTo>
                  <a:pt x="299286" y="123439"/>
                  <a:pt x="285404" y="140038"/>
                  <a:pt x="268963" y="157389"/>
                </a:cubicBezTo>
                <a:cubicBezTo>
                  <a:pt x="252522" y="174741"/>
                  <a:pt x="233299" y="188490"/>
                  <a:pt x="211294" y="198635"/>
                </a:cubicBezTo>
                <a:cubicBezTo>
                  <a:pt x="189289" y="208781"/>
                  <a:pt x="186718" y="206175"/>
                  <a:pt x="203583" y="190816"/>
                </a:cubicBezTo>
                <a:cubicBezTo>
                  <a:pt x="220447" y="175458"/>
                  <a:pt x="236515" y="159017"/>
                  <a:pt x="251787" y="141493"/>
                </a:cubicBezTo>
                <a:cubicBezTo>
                  <a:pt x="267059" y="123969"/>
                  <a:pt x="280012" y="107012"/>
                  <a:pt x="290646" y="90621"/>
                </a:cubicBezTo>
                <a:cubicBezTo>
                  <a:pt x="301279" y="74230"/>
                  <a:pt x="309281" y="58750"/>
                  <a:pt x="314651" y="44181"/>
                </a:cubicBezTo>
                <a:cubicBezTo>
                  <a:pt x="320021" y="29611"/>
                  <a:pt x="321581" y="18002"/>
                  <a:pt x="319330" y="9355"/>
                </a:cubicBezTo>
                <a:cubicBezTo>
                  <a:pt x="317641" y="2870"/>
                  <a:pt x="319356" y="-244"/>
                  <a:pt x="324476" y="15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994" y="1955594"/>
            <a:ext cx="7742591" cy="32006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109" y="1925556"/>
            <a:ext cx="1414395" cy="16216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109" y="3035045"/>
            <a:ext cx="2231329" cy="1231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666" y="4064238"/>
            <a:ext cx="1908213" cy="10486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710" y="1857258"/>
            <a:ext cx="1548518" cy="13839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644" y="2130659"/>
            <a:ext cx="1871634" cy="1481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313" y="3416237"/>
            <a:ext cx="2054530" cy="10851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0211" y="4367597"/>
            <a:ext cx="2810500" cy="8839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220" y="2871389"/>
            <a:ext cx="1731414" cy="160338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84304" y="5156269"/>
            <a:ext cx="58062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个盒子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装不下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这些杯子。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53730" y="2163763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17255" y="3555650"/>
            <a:ext cx="4441033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学而不思则惘，思而不学则殆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287669" y="2349500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1319" y="2493168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575969" y="3394075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5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20715" y="1424244"/>
            <a:ext cx="530016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417" y="1960967"/>
            <a:ext cx="8394356" cy="357537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73866" y="1919908"/>
            <a:ext cx="4289965" cy="7362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解决类似能穿几串的问题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8" y="2671428"/>
            <a:ext cx="3789562" cy="147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50" y="2671428"/>
            <a:ext cx="3866558" cy="131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45" y="4117073"/>
            <a:ext cx="3659003" cy="124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9083531" y="-803358"/>
            <a:ext cx="33545766" cy="6966877"/>
            <a:chOff x="-9083531" y="-803358"/>
            <a:chExt cx="33545766" cy="6966877"/>
          </a:xfrm>
        </p:grpSpPr>
        <p:pic>
          <p:nvPicPr>
            <p:cNvPr id="21" name="图片 20"/>
            <p:cNvPicPr>
              <a:picLocks noChangeAspect="1"/>
            </p:cNvPicPr>
            <p:nvPr userDrawn="1"/>
          </p:nvPicPr>
          <p:blipFill>
            <a:blip r:embed="rId10" cstate="screen"/>
            <a:stretch>
              <a:fillRect/>
            </a:stretch>
          </p:blipFill>
          <p:spPr>
            <a:xfrm>
              <a:off x="-944805" y="-566204"/>
              <a:ext cx="13701582" cy="672972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11" cstate="screen"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5102" y="909472"/>
              <a:ext cx="1054380" cy="44380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 userDrawn="1"/>
          </p:nvPicPr>
          <p:blipFill>
            <a:blip r:embed="rId11" cstate="screen">
              <a:clrChange>
                <a:clrFrom>
                  <a:srgbClr val="F590A6"/>
                </a:clrFrom>
                <a:clrTo>
                  <a:srgbClr val="F590A6">
                    <a:alpha val="0"/>
                  </a:srgbClr>
                </a:clrTo>
              </a:clrChange>
              <a:duotone>
                <a:prstClr val="black"/>
                <a:srgbClr val="A4E7E2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448206" y="192498"/>
              <a:ext cx="819619" cy="34499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-9083531" y="-803358"/>
              <a:ext cx="12914616" cy="126674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10906125" y="-324714"/>
              <a:ext cx="13556110" cy="1226245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2540834" y="-634472"/>
            <a:ext cx="1923589" cy="101793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273327" y="387505"/>
            <a:ext cx="1923589" cy="101793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158793" y="-239746"/>
            <a:ext cx="1923589" cy="101793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flipV="1">
            <a:off x="-4054603" y="6577989"/>
            <a:ext cx="16515544" cy="560022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830306" y="468888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89031" y="344428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577340" y="5117465"/>
            <a:ext cx="2500630" cy="3371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讲师：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副标题 2"/>
          <p:cNvSpPr>
            <a:spLocks noChangeArrowheads="1"/>
          </p:cNvSpPr>
          <p:nvPr/>
        </p:nvSpPr>
        <p:spPr bwMode="auto">
          <a:xfrm>
            <a:off x="1311500" y="3746688"/>
            <a:ext cx="478450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lv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4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  <a:endParaRPr lang="en-US" altLang="zh-CN" sz="44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PA_组合 42"/>
          <p:cNvGrpSpPr/>
          <p:nvPr>
            <p:custDataLst>
              <p:tags r:id="rId1"/>
            </p:custDataLst>
          </p:nvPr>
        </p:nvGrpSpPr>
        <p:grpSpPr>
          <a:xfrm>
            <a:off x="3030985" y="2299701"/>
            <a:ext cx="540000" cy="540000"/>
            <a:chOff x="5309025" y="2094564"/>
            <a:chExt cx="1461661" cy="1461661"/>
          </a:xfrm>
        </p:grpSpPr>
        <p:sp>
          <p:nvSpPr>
            <p:cNvPr id="3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PA_组合 45"/>
          <p:cNvGrpSpPr/>
          <p:nvPr>
            <p:custDataLst>
              <p:tags r:id="rId2"/>
            </p:custDataLst>
          </p:nvPr>
        </p:nvGrpSpPr>
        <p:grpSpPr>
          <a:xfrm>
            <a:off x="3570985" y="2299701"/>
            <a:ext cx="540000" cy="540000"/>
            <a:chOff x="5309025" y="2094564"/>
            <a:chExt cx="1461661" cy="1461661"/>
          </a:xfrm>
        </p:grpSpPr>
        <p:sp>
          <p:nvSpPr>
            <p:cNvPr id="4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PA_组合 48"/>
          <p:cNvGrpSpPr/>
          <p:nvPr>
            <p:custDataLst>
              <p:tags r:id="rId3"/>
            </p:custDataLst>
          </p:nvPr>
        </p:nvGrpSpPr>
        <p:grpSpPr>
          <a:xfrm>
            <a:off x="4067513" y="2299701"/>
            <a:ext cx="540000" cy="540000"/>
            <a:chOff x="5309025" y="2094564"/>
            <a:chExt cx="1461661" cy="1461661"/>
          </a:xfrm>
        </p:grpSpPr>
        <p:sp>
          <p:nvSpPr>
            <p:cNvPr id="4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PA_组合 51"/>
          <p:cNvGrpSpPr/>
          <p:nvPr>
            <p:custDataLst>
              <p:tags r:id="rId4"/>
            </p:custDataLst>
          </p:nvPr>
        </p:nvGrpSpPr>
        <p:grpSpPr>
          <a:xfrm>
            <a:off x="4570089" y="2299701"/>
            <a:ext cx="540000" cy="540000"/>
            <a:chOff x="5309025" y="2094564"/>
            <a:chExt cx="1461661" cy="1461661"/>
          </a:xfrm>
        </p:grpSpPr>
        <p:sp>
          <p:nvSpPr>
            <p:cNvPr id="4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PA_文本框 26"/>
          <p:cNvSpPr txBox="1"/>
          <p:nvPr>
            <p:custDataLst>
              <p:tags r:id="rId5"/>
            </p:custDataLst>
          </p:nvPr>
        </p:nvSpPr>
        <p:spPr>
          <a:xfrm>
            <a:off x="3004898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PA_文本框 26"/>
          <p:cNvSpPr txBox="1"/>
          <p:nvPr>
            <p:custDataLst>
              <p:tags r:id="rId6"/>
            </p:custDataLst>
          </p:nvPr>
        </p:nvSpPr>
        <p:spPr>
          <a:xfrm>
            <a:off x="3570985" y="229970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</a:t>
            </a:r>
          </a:p>
        </p:txBody>
      </p:sp>
      <p:sp>
        <p:nvSpPr>
          <p:cNvPr id="50" name="PA_矩形 56"/>
          <p:cNvSpPr/>
          <p:nvPr>
            <p:custDataLst>
              <p:tags r:id="rId7"/>
            </p:custDataLst>
          </p:nvPr>
        </p:nvSpPr>
        <p:spPr>
          <a:xfrm>
            <a:off x="4054850" y="232328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</a:t>
            </a:r>
          </a:p>
        </p:txBody>
      </p:sp>
      <p:sp>
        <p:nvSpPr>
          <p:cNvPr id="51" name="PA_矩形 57"/>
          <p:cNvSpPr/>
          <p:nvPr>
            <p:custDataLst>
              <p:tags r:id="rId8"/>
            </p:custDataLst>
          </p:nvPr>
        </p:nvSpPr>
        <p:spPr>
          <a:xfrm>
            <a:off x="4570089" y="229970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</a:t>
            </a:r>
          </a:p>
        </p:txBody>
      </p:sp>
      <p:pic>
        <p:nvPicPr>
          <p:cNvPr id="52" name="Picture 2" descr="“书”的图片搜索结果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42" y="203617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617" y="2052693"/>
            <a:ext cx="4429593" cy="442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665537" y="3577432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学而时习之，不亦说乎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10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标注 10"/>
          <p:cNvSpPr/>
          <p:nvPr/>
        </p:nvSpPr>
        <p:spPr>
          <a:xfrm flipH="1">
            <a:off x="2711553" y="4068395"/>
            <a:ext cx="6179614" cy="590361"/>
          </a:xfrm>
          <a:prstGeom prst="wedgeRoundRectCallout">
            <a:avLst>
              <a:gd name="adj1" fmla="val -60364"/>
              <a:gd name="adj2" fmla="val -18125"/>
              <a:gd name="adj3" fmla="val 166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这些手串漂亮吗，它们怎么做成的？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5" y="1880870"/>
            <a:ext cx="2829560" cy="1908810"/>
          </a:xfrm>
          <a:prstGeom prst="rect">
            <a:avLst/>
          </a:prstGeom>
        </p:spPr>
      </p:pic>
      <p:pic>
        <p:nvPicPr>
          <p:cNvPr id="4" name="图片 3" descr="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040" y="1815467"/>
            <a:ext cx="2433320" cy="19742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话气泡: 圆角矩形 1"/>
          <p:cNvSpPr/>
          <p:nvPr/>
        </p:nvSpPr>
        <p:spPr>
          <a:xfrm flipH="1">
            <a:off x="3620135" y="4209698"/>
            <a:ext cx="5694680" cy="1038320"/>
          </a:xfrm>
          <a:prstGeom prst="wedgeRoundRectCallout">
            <a:avLst>
              <a:gd name="adj1" fmla="val -57247"/>
              <a:gd name="adj2" fmla="val -8747"/>
              <a:gd name="adj3" fmla="val 16667"/>
            </a:avLst>
          </a:prstGeom>
          <a:ln w="2540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老师这里有很多好看的珠子，大家一起来穿手串吧！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55" r="7171" b="3878"/>
          <a:stretch>
            <a:fillRect/>
          </a:stretch>
        </p:blipFill>
        <p:spPr>
          <a:xfrm>
            <a:off x="2430782" y="1501775"/>
            <a:ext cx="7338695" cy="2471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35525" y="2263874"/>
            <a:ext cx="37750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8923" y="3749278"/>
            <a:ext cx="4162425" cy="4654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学，然后知不足。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9493251" y="2342356"/>
            <a:ext cx="2087562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469445" y="2486024"/>
            <a:ext cx="1800225" cy="1798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64095" y="3429000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5" y="1989138"/>
            <a:ext cx="4617544" cy="4617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55" r="7171" b="3878"/>
          <a:stretch>
            <a:fillRect/>
          </a:stretch>
        </p:blipFill>
        <p:spPr>
          <a:xfrm>
            <a:off x="2518726" y="2662499"/>
            <a:ext cx="7338695" cy="24714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33056" y="5133445"/>
            <a:ext cx="2611459" cy="318906"/>
          </a:xfrm>
          <a:custGeom>
            <a:avLst/>
            <a:gdLst/>
            <a:ahLst/>
            <a:cxnLst/>
            <a:rect l="l" t="t" r="r" b="b"/>
            <a:pathLst>
              <a:path w="2611459" h="318906">
                <a:moveTo>
                  <a:pt x="2565843" y="223428"/>
                </a:moveTo>
                <a:cubicBezTo>
                  <a:pt x="2562471" y="223618"/>
                  <a:pt x="2559192" y="224898"/>
                  <a:pt x="2556005" y="227267"/>
                </a:cubicBezTo>
                <a:cubicBezTo>
                  <a:pt x="2549630" y="232007"/>
                  <a:pt x="2546443" y="238324"/>
                  <a:pt x="2546443" y="246218"/>
                </a:cubicBezTo>
                <a:cubicBezTo>
                  <a:pt x="2546443" y="254112"/>
                  <a:pt x="2549992" y="260038"/>
                  <a:pt x="2557091" y="263996"/>
                </a:cubicBezTo>
                <a:cubicBezTo>
                  <a:pt x="2564189" y="267954"/>
                  <a:pt x="2571137" y="267753"/>
                  <a:pt x="2577934" y="263394"/>
                </a:cubicBezTo>
                <a:cubicBezTo>
                  <a:pt x="2584732" y="259020"/>
                  <a:pt x="2587926" y="252710"/>
                  <a:pt x="2587517" y="244465"/>
                </a:cubicBezTo>
                <a:cubicBezTo>
                  <a:pt x="2587109" y="236219"/>
                  <a:pt x="2583348" y="230107"/>
                  <a:pt x="2576235" y="226127"/>
                </a:cubicBezTo>
                <a:cubicBezTo>
                  <a:pt x="2572679" y="224138"/>
                  <a:pt x="2569215" y="223238"/>
                  <a:pt x="2565843" y="223428"/>
                </a:cubicBezTo>
                <a:close/>
                <a:moveTo>
                  <a:pt x="537651" y="215236"/>
                </a:moveTo>
                <a:cubicBezTo>
                  <a:pt x="538810" y="214570"/>
                  <a:pt x="540879" y="214648"/>
                  <a:pt x="543856" y="215469"/>
                </a:cubicBezTo>
                <a:cubicBezTo>
                  <a:pt x="555766" y="218753"/>
                  <a:pt x="566739" y="222668"/>
                  <a:pt x="576777" y="227214"/>
                </a:cubicBezTo>
                <a:cubicBezTo>
                  <a:pt x="588092" y="231946"/>
                  <a:pt x="598005" y="238800"/>
                  <a:pt x="606515" y="247777"/>
                </a:cubicBezTo>
                <a:cubicBezTo>
                  <a:pt x="615026" y="256754"/>
                  <a:pt x="618715" y="268341"/>
                  <a:pt x="617583" y="282538"/>
                </a:cubicBezTo>
                <a:cubicBezTo>
                  <a:pt x="616450" y="296735"/>
                  <a:pt x="609491" y="298538"/>
                  <a:pt x="596707" y="287948"/>
                </a:cubicBezTo>
                <a:cubicBezTo>
                  <a:pt x="583923" y="277358"/>
                  <a:pt x="568941" y="261809"/>
                  <a:pt x="551761" y="241303"/>
                </a:cubicBezTo>
                <a:cubicBezTo>
                  <a:pt x="538876" y="225923"/>
                  <a:pt x="534173" y="217234"/>
                  <a:pt x="537651" y="215236"/>
                </a:cubicBezTo>
                <a:close/>
                <a:moveTo>
                  <a:pt x="467898" y="211393"/>
                </a:moveTo>
                <a:cubicBezTo>
                  <a:pt x="472139" y="211364"/>
                  <a:pt x="478612" y="213418"/>
                  <a:pt x="487316" y="217555"/>
                </a:cubicBezTo>
                <a:cubicBezTo>
                  <a:pt x="502402" y="228024"/>
                  <a:pt x="506726" y="235015"/>
                  <a:pt x="500287" y="238528"/>
                </a:cubicBezTo>
                <a:cubicBezTo>
                  <a:pt x="493848" y="242041"/>
                  <a:pt x="487531" y="247121"/>
                  <a:pt x="481336" y="253768"/>
                </a:cubicBezTo>
                <a:cubicBezTo>
                  <a:pt x="475141" y="260415"/>
                  <a:pt x="465888" y="268754"/>
                  <a:pt x="453577" y="278785"/>
                </a:cubicBezTo>
                <a:cubicBezTo>
                  <a:pt x="441266" y="288816"/>
                  <a:pt x="427761" y="296624"/>
                  <a:pt x="413062" y="302209"/>
                </a:cubicBezTo>
                <a:cubicBezTo>
                  <a:pt x="398364" y="307795"/>
                  <a:pt x="397184" y="304278"/>
                  <a:pt x="409524" y="291658"/>
                </a:cubicBezTo>
                <a:cubicBezTo>
                  <a:pt x="421864" y="279039"/>
                  <a:pt x="433784" y="265660"/>
                  <a:pt x="445285" y="251520"/>
                </a:cubicBezTo>
                <a:cubicBezTo>
                  <a:pt x="456786" y="237381"/>
                  <a:pt x="462314" y="226117"/>
                  <a:pt x="461869" y="217727"/>
                </a:cubicBezTo>
                <a:cubicBezTo>
                  <a:pt x="461647" y="213533"/>
                  <a:pt x="463657" y="211421"/>
                  <a:pt x="467898" y="211393"/>
                </a:cubicBezTo>
                <a:close/>
                <a:moveTo>
                  <a:pt x="2568324" y="200508"/>
                </a:moveTo>
                <a:cubicBezTo>
                  <a:pt x="2573846" y="200630"/>
                  <a:pt x="2579490" y="201903"/>
                  <a:pt x="2585259" y="204327"/>
                </a:cubicBezTo>
                <a:cubicBezTo>
                  <a:pt x="2596795" y="209174"/>
                  <a:pt x="2604457" y="216853"/>
                  <a:pt x="2608242" y="227364"/>
                </a:cubicBezTo>
                <a:cubicBezTo>
                  <a:pt x="2612028" y="237876"/>
                  <a:pt x="2612473" y="248272"/>
                  <a:pt x="2609576" y="258554"/>
                </a:cubicBezTo>
                <a:cubicBezTo>
                  <a:pt x="2606679" y="268836"/>
                  <a:pt x="2601259" y="276705"/>
                  <a:pt x="2593314" y="282162"/>
                </a:cubicBezTo>
                <a:cubicBezTo>
                  <a:pt x="2585370" y="287618"/>
                  <a:pt x="2575930" y="290346"/>
                  <a:pt x="2564996" y="290346"/>
                </a:cubicBezTo>
                <a:cubicBezTo>
                  <a:pt x="2554061" y="290346"/>
                  <a:pt x="2544160" y="285908"/>
                  <a:pt x="2535290" y="277031"/>
                </a:cubicBezTo>
                <a:cubicBezTo>
                  <a:pt x="2526421" y="268155"/>
                  <a:pt x="2521986" y="258611"/>
                  <a:pt x="2521986" y="248401"/>
                </a:cubicBezTo>
                <a:cubicBezTo>
                  <a:pt x="2521986" y="238191"/>
                  <a:pt x="2524374" y="229261"/>
                  <a:pt x="2529149" y="221610"/>
                </a:cubicBezTo>
                <a:cubicBezTo>
                  <a:pt x="2533924" y="213960"/>
                  <a:pt x="2541585" y="207955"/>
                  <a:pt x="2552133" y="203595"/>
                </a:cubicBezTo>
                <a:cubicBezTo>
                  <a:pt x="2557406" y="201416"/>
                  <a:pt x="2562804" y="200387"/>
                  <a:pt x="2568324" y="200508"/>
                </a:cubicBezTo>
                <a:close/>
                <a:moveTo>
                  <a:pt x="1312349" y="170157"/>
                </a:moveTo>
                <a:cubicBezTo>
                  <a:pt x="1301622" y="171025"/>
                  <a:pt x="1292814" y="174703"/>
                  <a:pt x="1285923" y="181192"/>
                </a:cubicBezTo>
                <a:cubicBezTo>
                  <a:pt x="1279033" y="187681"/>
                  <a:pt x="1275373" y="195952"/>
                  <a:pt x="1274942" y="206004"/>
                </a:cubicBezTo>
                <a:cubicBezTo>
                  <a:pt x="1274526" y="216043"/>
                  <a:pt x="1276194" y="224808"/>
                  <a:pt x="1279944" y="232301"/>
                </a:cubicBezTo>
                <a:cubicBezTo>
                  <a:pt x="1283694" y="239793"/>
                  <a:pt x="1290423" y="244339"/>
                  <a:pt x="1300131" y="245938"/>
                </a:cubicBezTo>
                <a:cubicBezTo>
                  <a:pt x="1309839" y="247537"/>
                  <a:pt x="1319999" y="247322"/>
                  <a:pt x="1330611" y="245293"/>
                </a:cubicBezTo>
                <a:cubicBezTo>
                  <a:pt x="1341223" y="243264"/>
                  <a:pt x="1348648" y="237621"/>
                  <a:pt x="1352885" y="228364"/>
                </a:cubicBezTo>
                <a:cubicBezTo>
                  <a:pt x="1357123" y="219108"/>
                  <a:pt x="1358610" y="209966"/>
                  <a:pt x="1357348" y="200939"/>
                </a:cubicBezTo>
                <a:cubicBezTo>
                  <a:pt x="1356086" y="191912"/>
                  <a:pt x="1350953" y="184308"/>
                  <a:pt x="1341947" y="178127"/>
                </a:cubicBezTo>
                <a:cubicBezTo>
                  <a:pt x="1332941" y="171946"/>
                  <a:pt x="1323075" y="169290"/>
                  <a:pt x="1312349" y="170157"/>
                </a:cubicBezTo>
                <a:close/>
                <a:moveTo>
                  <a:pt x="244632" y="126009"/>
                </a:moveTo>
                <a:cubicBezTo>
                  <a:pt x="260812" y="124925"/>
                  <a:pt x="274384" y="127298"/>
                  <a:pt x="285349" y="133127"/>
                </a:cubicBezTo>
                <a:cubicBezTo>
                  <a:pt x="299969" y="140900"/>
                  <a:pt x="306408" y="147898"/>
                  <a:pt x="304665" y="154122"/>
                </a:cubicBezTo>
                <a:cubicBezTo>
                  <a:pt x="302923" y="160345"/>
                  <a:pt x="295889" y="163009"/>
                  <a:pt x="283564" y="162113"/>
                </a:cubicBezTo>
                <a:cubicBezTo>
                  <a:pt x="271238" y="161216"/>
                  <a:pt x="253919" y="160768"/>
                  <a:pt x="231606" y="160768"/>
                </a:cubicBezTo>
                <a:cubicBezTo>
                  <a:pt x="209321" y="160768"/>
                  <a:pt x="185380" y="161890"/>
                  <a:pt x="159783" y="164135"/>
                </a:cubicBezTo>
                <a:cubicBezTo>
                  <a:pt x="134185" y="166379"/>
                  <a:pt x="112761" y="169050"/>
                  <a:pt x="95510" y="172147"/>
                </a:cubicBezTo>
                <a:cubicBezTo>
                  <a:pt x="78259" y="175245"/>
                  <a:pt x="63201" y="178170"/>
                  <a:pt x="50338" y="180923"/>
                </a:cubicBezTo>
                <a:cubicBezTo>
                  <a:pt x="37475" y="183677"/>
                  <a:pt x="24088" y="180687"/>
                  <a:pt x="10178" y="171954"/>
                </a:cubicBezTo>
                <a:cubicBezTo>
                  <a:pt x="-2427" y="158087"/>
                  <a:pt x="-3323" y="151838"/>
                  <a:pt x="7490" y="153207"/>
                </a:cubicBezTo>
                <a:cubicBezTo>
                  <a:pt x="18302" y="154577"/>
                  <a:pt x="36826" y="154147"/>
                  <a:pt x="63062" y="151917"/>
                </a:cubicBezTo>
                <a:cubicBezTo>
                  <a:pt x="89297" y="149687"/>
                  <a:pt x="117303" y="146313"/>
                  <a:pt x="147081" y="141796"/>
                </a:cubicBezTo>
                <a:cubicBezTo>
                  <a:pt x="176858" y="137279"/>
                  <a:pt x="203692" y="132762"/>
                  <a:pt x="227583" y="128245"/>
                </a:cubicBezTo>
                <a:cubicBezTo>
                  <a:pt x="233556" y="127115"/>
                  <a:pt x="239239" y="126370"/>
                  <a:pt x="244632" y="126009"/>
                </a:cubicBezTo>
                <a:close/>
                <a:moveTo>
                  <a:pt x="1565373" y="115489"/>
                </a:moveTo>
                <a:cubicBezTo>
                  <a:pt x="1575848" y="116909"/>
                  <a:pt x="1584413" y="119526"/>
                  <a:pt x="1591067" y="123340"/>
                </a:cubicBezTo>
                <a:cubicBezTo>
                  <a:pt x="1599570" y="126839"/>
                  <a:pt x="1602241" y="131665"/>
                  <a:pt x="1599079" y="137817"/>
                </a:cubicBezTo>
                <a:cubicBezTo>
                  <a:pt x="1595917" y="143969"/>
                  <a:pt x="1594784" y="168978"/>
                  <a:pt x="1595681" y="212845"/>
                </a:cubicBezTo>
                <a:cubicBezTo>
                  <a:pt x="1596577" y="256711"/>
                  <a:pt x="1595032" y="286442"/>
                  <a:pt x="1591045" y="302037"/>
                </a:cubicBezTo>
                <a:cubicBezTo>
                  <a:pt x="1587059" y="317632"/>
                  <a:pt x="1581190" y="319238"/>
                  <a:pt x="1573439" y="306855"/>
                </a:cubicBezTo>
                <a:cubicBezTo>
                  <a:pt x="1565688" y="294473"/>
                  <a:pt x="1562487" y="284750"/>
                  <a:pt x="1563835" y="277687"/>
                </a:cubicBezTo>
                <a:cubicBezTo>
                  <a:pt x="1565183" y="270625"/>
                  <a:pt x="1566756" y="256349"/>
                  <a:pt x="1568556" y="234860"/>
                </a:cubicBezTo>
                <a:cubicBezTo>
                  <a:pt x="1570356" y="213372"/>
                  <a:pt x="1570151" y="191646"/>
                  <a:pt x="1567943" y="169684"/>
                </a:cubicBezTo>
                <a:cubicBezTo>
                  <a:pt x="1565735" y="147722"/>
                  <a:pt x="1562135" y="132844"/>
                  <a:pt x="1557145" y="125050"/>
                </a:cubicBezTo>
                <a:cubicBezTo>
                  <a:pt x="1552155" y="117256"/>
                  <a:pt x="1554897" y="114069"/>
                  <a:pt x="1565373" y="115489"/>
                </a:cubicBezTo>
                <a:close/>
                <a:moveTo>
                  <a:pt x="527325" y="114865"/>
                </a:moveTo>
                <a:cubicBezTo>
                  <a:pt x="512569" y="118422"/>
                  <a:pt x="499061" y="121354"/>
                  <a:pt x="486800" y="123663"/>
                </a:cubicBezTo>
                <a:cubicBezTo>
                  <a:pt x="486040" y="143610"/>
                  <a:pt x="485660" y="160876"/>
                  <a:pt x="485660" y="175460"/>
                </a:cubicBezTo>
                <a:cubicBezTo>
                  <a:pt x="500258" y="173725"/>
                  <a:pt x="512426" y="171731"/>
                  <a:pt x="522163" y="169480"/>
                </a:cubicBezTo>
                <a:cubicBezTo>
                  <a:pt x="524730" y="152501"/>
                  <a:pt x="526451" y="134296"/>
                  <a:pt x="527325" y="114865"/>
                </a:cubicBezTo>
                <a:close/>
                <a:moveTo>
                  <a:pt x="1311790" y="68930"/>
                </a:moveTo>
                <a:cubicBezTo>
                  <a:pt x="1299830" y="69797"/>
                  <a:pt x="1291502" y="73164"/>
                  <a:pt x="1286805" y="79029"/>
                </a:cubicBezTo>
                <a:cubicBezTo>
                  <a:pt x="1282109" y="84894"/>
                  <a:pt x="1279761" y="92014"/>
                  <a:pt x="1279761" y="100389"/>
                </a:cubicBezTo>
                <a:cubicBezTo>
                  <a:pt x="1279761" y="108749"/>
                  <a:pt x="1282622" y="116604"/>
                  <a:pt x="1288343" y="123953"/>
                </a:cubicBezTo>
                <a:cubicBezTo>
                  <a:pt x="1294065" y="131303"/>
                  <a:pt x="1302874" y="134977"/>
                  <a:pt x="1314769" y="134977"/>
                </a:cubicBezTo>
                <a:cubicBezTo>
                  <a:pt x="1326664" y="134977"/>
                  <a:pt x="1335702" y="131281"/>
                  <a:pt x="1341883" y="123889"/>
                </a:cubicBezTo>
                <a:cubicBezTo>
                  <a:pt x="1348063" y="116496"/>
                  <a:pt x="1350942" y="107659"/>
                  <a:pt x="1350519" y="97377"/>
                </a:cubicBezTo>
                <a:cubicBezTo>
                  <a:pt x="1350096" y="87095"/>
                  <a:pt x="1346525" y="79567"/>
                  <a:pt x="1339807" y="74791"/>
                </a:cubicBezTo>
                <a:cubicBezTo>
                  <a:pt x="1333088" y="70016"/>
                  <a:pt x="1323749" y="68062"/>
                  <a:pt x="1311790" y="68930"/>
                </a:cubicBezTo>
                <a:close/>
                <a:moveTo>
                  <a:pt x="1887664" y="56919"/>
                </a:moveTo>
                <a:cubicBezTo>
                  <a:pt x="1890660" y="57688"/>
                  <a:pt x="1893279" y="59440"/>
                  <a:pt x="1895524" y="62176"/>
                </a:cubicBezTo>
                <a:cubicBezTo>
                  <a:pt x="1900012" y="67646"/>
                  <a:pt x="1896847" y="73268"/>
                  <a:pt x="1886027" y="79040"/>
                </a:cubicBezTo>
                <a:cubicBezTo>
                  <a:pt x="1875207" y="84812"/>
                  <a:pt x="1864420" y="88565"/>
                  <a:pt x="1853665" y="90300"/>
                </a:cubicBezTo>
                <a:cubicBezTo>
                  <a:pt x="1863559" y="96481"/>
                  <a:pt x="1867381" y="102260"/>
                  <a:pt x="1865130" y="107638"/>
                </a:cubicBezTo>
                <a:cubicBezTo>
                  <a:pt x="1862878" y="113015"/>
                  <a:pt x="1861753" y="122121"/>
                  <a:pt x="1861753" y="134956"/>
                </a:cubicBezTo>
                <a:cubicBezTo>
                  <a:pt x="1863990" y="134310"/>
                  <a:pt x="1867313" y="132801"/>
                  <a:pt x="1871723" y="130428"/>
                </a:cubicBezTo>
                <a:cubicBezTo>
                  <a:pt x="1876132" y="128055"/>
                  <a:pt x="1881424" y="129564"/>
                  <a:pt x="1887597" y="134956"/>
                </a:cubicBezTo>
                <a:cubicBezTo>
                  <a:pt x="1893771" y="140348"/>
                  <a:pt x="1893021" y="145062"/>
                  <a:pt x="1885349" y="149099"/>
                </a:cubicBezTo>
                <a:cubicBezTo>
                  <a:pt x="1877677" y="153136"/>
                  <a:pt x="1869754" y="156265"/>
                  <a:pt x="1861580" y="158488"/>
                </a:cubicBezTo>
                <a:cubicBezTo>
                  <a:pt x="1860806" y="178622"/>
                  <a:pt x="1860419" y="193722"/>
                  <a:pt x="1860419" y="203789"/>
                </a:cubicBezTo>
                <a:cubicBezTo>
                  <a:pt x="1887551" y="191198"/>
                  <a:pt x="1901532" y="186796"/>
                  <a:pt x="1902364" y="190581"/>
                </a:cubicBezTo>
                <a:cubicBezTo>
                  <a:pt x="1903196" y="194367"/>
                  <a:pt x="1896173" y="201351"/>
                  <a:pt x="1881295" y="211533"/>
                </a:cubicBezTo>
                <a:cubicBezTo>
                  <a:pt x="1866417" y="221714"/>
                  <a:pt x="1852672" y="230501"/>
                  <a:pt x="1840059" y="237893"/>
                </a:cubicBezTo>
                <a:cubicBezTo>
                  <a:pt x="1827447" y="245286"/>
                  <a:pt x="1818746" y="251603"/>
                  <a:pt x="1813957" y="256844"/>
                </a:cubicBezTo>
                <a:cubicBezTo>
                  <a:pt x="1809167" y="262085"/>
                  <a:pt x="1801513" y="259640"/>
                  <a:pt x="1790994" y="249509"/>
                </a:cubicBezTo>
                <a:cubicBezTo>
                  <a:pt x="1780476" y="239378"/>
                  <a:pt x="1780354" y="233760"/>
                  <a:pt x="1790629" y="232656"/>
                </a:cubicBezTo>
                <a:cubicBezTo>
                  <a:pt x="1800903" y="231551"/>
                  <a:pt x="1816911" y="225134"/>
                  <a:pt x="1838650" y="213404"/>
                </a:cubicBezTo>
                <a:lnTo>
                  <a:pt x="1838650" y="163457"/>
                </a:lnTo>
                <a:cubicBezTo>
                  <a:pt x="1826590" y="165264"/>
                  <a:pt x="1816828" y="164045"/>
                  <a:pt x="1809364" y="159800"/>
                </a:cubicBezTo>
                <a:cubicBezTo>
                  <a:pt x="1801900" y="155556"/>
                  <a:pt x="1802047" y="152404"/>
                  <a:pt x="1809805" y="150346"/>
                </a:cubicBezTo>
                <a:cubicBezTo>
                  <a:pt x="1817563" y="148289"/>
                  <a:pt x="1827200" y="145725"/>
                  <a:pt x="1838715" y="142656"/>
                </a:cubicBezTo>
                <a:cubicBezTo>
                  <a:pt x="1839575" y="119153"/>
                  <a:pt x="1838113" y="102518"/>
                  <a:pt x="1834327" y="92753"/>
                </a:cubicBezTo>
                <a:cubicBezTo>
                  <a:pt x="1812013" y="86672"/>
                  <a:pt x="1805897" y="81689"/>
                  <a:pt x="1815979" y="77803"/>
                </a:cubicBezTo>
                <a:cubicBezTo>
                  <a:pt x="1826060" y="73917"/>
                  <a:pt x="1836969" y="70170"/>
                  <a:pt x="1848707" y="66564"/>
                </a:cubicBezTo>
                <a:cubicBezTo>
                  <a:pt x="1860444" y="62957"/>
                  <a:pt x="1870059" y="59956"/>
                  <a:pt x="1877552" y="57562"/>
                </a:cubicBezTo>
                <a:cubicBezTo>
                  <a:pt x="1881298" y="56364"/>
                  <a:pt x="1884669" y="56150"/>
                  <a:pt x="1887664" y="56919"/>
                </a:cubicBezTo>
                <a:close/>
                <a:moveTo>
                  <a:pt x="1087020" y="41859"/>
                </a:moveTo>
                <a:lnTo>
                  <a:pt x="1201368" y="41859"/>
                </a:lnTo>
                <a:lnTo>
                  <a:pt x="1201368" y="73028"/>
                </a:lnTo>
                <a:lnTo>
                  <a:pt x="1114230" y="73028"/>
                </a:lnTo>
                <a:cubicBezTo>
                  <a:pt x="1110086" y="95542"/>
                  <a:pt x="1105841" y="112133"/>
                  <a:pt x="1101496" y="122802"/>
                </a:cubicBezTo>
                <a:cubicBezTo>
                  <a:pt x="1111419" y="117425"/>
                  <a:pt x="1122655" y="114976"/>
                  <a:pt x="1135203" y="115457"/>
                </a:cubicBezTo>
                <a:cubicBezTo>
                  <a:pt x="1147750" y="115937"/>
                  <a:pt x="1159764" y="118809"/>
                  <a:pt x="1171243" y="124072"/>
                </a:cubicBezTo>
                <a:cubicBezTo>
                  <a:pt x="1182723" y="129334"/>
                  <a:pt x="1191029" y="136401"/>
                  <a:pt x="1196163" y="145270"/>
                </a:cubicBezTo>
                <a:cubicBezTo>
                  <a:pt x="1201297" y="154139"/>
                  <a:pt x="1205018" y="162951"/>
                  <a:pt x="1207327" y="171706"/>
                </a:cubicBezTo>
                <a:cubicBezTo>
                  <a:pt x="1209636" y="180461"/>
                  <a:pt x="1210553" y="189976"/>
                  <a:pt x="1210080" y="200250"/>
                </a:cubicBezTo>
                <a:cubicBezTo>
                  <a:pt x="1209607" y="210525"/>
                  <a:pt x="1207495" y="221051"/>
                  <a:pt x="1203745" y="231828"/>
                </a:cubicBezTo>
                <a:cubicBezTo>
                  <a:pt x="1199995" y="242604"/>
                  <a:pt x="1194284" y="251592"/>
                  <a:pt x="1186612" y="258791"/>
                </a:cubicBezTo>
                <a:cubicBezTo>
                  <a:pt x="1178940" y="265989"/>
                  <a:pt x="1169684" y="271697"/>
                  <a:pt x="1158843" y="275913"/>
                </a:cubicBezTo>
                <a:cubicBezTo>
                  <a:pt x="1148001" y="280129"/>
                  <a:pt x="1135454" y="281774"/>
                  <a:pt x="1121200" y="280850"/>
                </a:cubicBezTo>
                <a:cubicBezTo>
                  <a:pt x="1106945" y="279925"/>
                  <a:pt x="1093387" y="274698"/>
                  <a:pt x="1080523" y="265168"/>
                </a:cubicBezTo>
                <a:cubicBezTo>
                  <a:pt x="1067660" y="255639"/>
                  <a:pt x="1058848" y="238700"/>
                  <a:pt x="1054087" y="214350"/>
                </a:cubicBezTo>
                <a:lnTo>
                  <a:pt x="1085643" y="205144"/>
                </a:lnTo>
                <a:cubicBezTo>
                  <a:pt x="1092225" y="230713"/>
                  <a:pt x="1102396" y="244529"/>
                  <a:pt x="1116155" y="246594"/>
                </a:cubicBezTo>
                <a:cubicBezTo>
                  <a:pt x="1129915" y="248659"/>
                  <a:pt x="1141086" y="247218"/>
                  <a:pt x="1149668" y="242271"/>
                </a:cubicBezTo>
                <a:cubicBezTo>
                  <a:pt x="1158251" y="237323"/>
                  <a:pt x="1164489" y="230318"/>
                  <a:pt x="1168382" y="221255"/>
                </a:cubicBezTo>
                <a:cubicBezTo>
                  <a:pt x="1172276" y="212192"/>
                  <a:pt x="1174004" y="202097"/>
                  <a:pt x="1173566" y="190969"/>
                </a:cubicBezTo>
                <a:cubicBezTo>
                  <a:pt x="1173129" y="179841"/>
                  <a:pt x="1170247" y="170588"/>
                  <a:pt x="1164919" y="163210"/>
                </a:cubicBezTo>
                <a:cubicBezTo>
                  <a:pt x="1159592" y="155832"/>
                  <a:pt x="1152820" y="150881"/>
                  <a:pt x="1144603" y="148357"/>
                </a:cubicBezTo>
                <a:cubicBezTo>
                  <a:pt x="1136386" y="145833"/>
                  <a:pt x="1127083" y="145847"/>
                  <a:pt x="1116693" y="148400"/>
                </a:cubicBezTo>
                <a:cubicBezTo>
                  <a:pt x="1106304" y="150952"/>
                  <a:pt x="1097330" y="157327"/>
                  <a:pt x="1089773" y="167522"/>
                </a:cubicBezTo>
                <a:lnTo>
                  <a:pt x="1060842" y="164231"/>
                </a:lnTo>
                <a:cubicBezTo>
                  <a:pt x="1062648" y="156215"/>
                  <a:pt x="1071374" y="115424"/>
                  <a:pt x="1087020" y="41859"/>
                </a:cubicBezTo>
                <a:close/>
                <a:moveTo>
                  <a:pt x="1314704" y="37794"/>
                </a:moveTo>
                <a:cubicBezTo>
                  <a:pt x="1324176" y="37794"/>
                  <a:pt x="1332766" y="38758"/>
                  <a:pt x="1340474" y="40687"/>
                </a:cubicBezTo>
                <a:cubicBezTo>
                  <a:pt x="1348181" y="42616"/>
                  <a:pt x="1356352" y="46699"/>
                  <a:pt x="1364985" y="52937"/>
                </a:cubicBezTo>
                <a:cubicBezTo>
                  <a:pt x="1373617" y="59175"/>
                  <a:pt x="1379794" y="67923"/>
                  <a:pt x="1383516" y="79180"/>
                </a:cubicBezTo>
                <a:cubicBezTo>
                  <a:pt x="1387237" y="90437"/>
                  <a:pt x="1386954" y="103726"/>
                  <a:pt x="1382666" y="119049"/>
                </a:cubicBezTo>
                <a:cubicBezTo>
                  <a:pt x="1378378" y="134371"/>
                  <a:pt x="1367924" y="145073"/>
                  <a:pt x="1351304" y="151153"/>
                </a:cubicBezTo>
                <a:cubicBezTo>
                  <a:pt x="1365888" y="154337"/>
                  <a:pt x="1376507" y="160919"/>
                  <a:pt x="1383161" y="170900"/>
                </a:cubicBezTo>
                <a:cubicBezTo>
                  <a:pt x="1389815" y="180880"/>
                  <a:pt x="1393142" y="192858"/>
                  <a:pt x="1393142" y="206833"/>
                </a:cubicBezTo>
                <a:cubicBezTo>
                  <a:pt x="1393142" y="220807"/>
                  <a:pt x="1391001" y="232086"/>
                  <a:pt x="1386721" y="240668"/>
                </a:cubicBezTo>
                <a:cubicBezTo>
                  <a:pt x="1382440" y="249251"/>
                  <a:pt x="1377640" y="256435"/>
                  <a:pt x="1372320" y="262222"/>
                </a:cubicBezTo>
                <a:cubicBezTo>
                  <a:pt x="1366999" y="268008"/>
                  <a:pt x="1359826" y="272568"/>
                  <a:pt x="1350799" y="275902"/>
                </a:cubicBezTo>
                <a:cubicBezTo>
                  <a:pt x="1341771" y="279236"/>
                  <a:pt x="1330457" y="280903"/>
                  <a:pt x="1316855" y="280903"/>
                </a:cubicBezTo>
                <a:cubicBezTo>
                  <a:pt x="1303254" y="280903"/>
                  <a:pt x="1291473" y="279240"/>
                  <a:pt x="1281514" y="275913"/>
                </a:cubicBezTo>
                <a:cubicBezTo>
                  <a:pt x="1271555" y="272586"/>
                  <a:pt x="1263194" y="267545"/>
                  <a:pt x="1256433" y="260791"/>
                </a:cubicBezTo>
                <a:cubicBezTo>
                  <a:pt x="1249671" y="254037"/>
                  <a:pt x="1245093" y="246110"/>
                  <a:pt x="1242698" y="237011"/>
                </a:cubicBezTo>
                <a:cubicBezTo>
                  <a:pt x="1240304" y="227913"/>
                  <a:pt x="1239106" y="217806"/>
                  <a:pt x="1239106" y="206693"/>
                </a:cubicBezTo>
                <a:cubicBezTo>
                  <a:pt x="1239106" y="195565"/>
                  <a:pt x="1241917" y="184612"/>
                  <a:pt x="1247538" y="173836"/>
                </a:cubicBezTo>
                <a:cubicBezTo>
                  <a:pt x="1253160" y="163059"/>
                  <a:pt x="1262051" y="155211"/>
                  <a:pt x="1274211" y="150293"/>
                </a:cubicBezTo>
                <a:cubicBezTo>
                  <a:pt x="1264044" y="145718"/>
                  <a:pt x="1257010" y="139283"/>
                  <a:pt x="1253109" y="130987"/>
                </a:cubicBezTo>
                <a:cubicBezTo>
                  <a:pt x="1249209" y="122691"/>
                  <a:pt x="1247026" y="113374"/>
                  <a:pt x="1246560" y="103035"/>
                </a:cubicBezTo>
                <a:cubicBezTo>
                  <a:pt x="1246093" y="92695"/>
                  <a:pt x="1247488" y="83790"/>
                  <a:pt x="1250743" y="76319"/>
                </a:cubicBezTo>
                <a:cubicBezTo>
                  <a:pt x="1253999" y="68847"/>
                  <a:pt x="1258960" y="61778"/>
                  <a:pt x="1265628" y="55110"/>
                </a:cubicBezTo>
                <a:cubicBezTo>
                  <a:pt x="1272297" y="48441"/>
                  <a:pt x="1279775" y="43888"/>
                  <a:pt x="1288064" y="41450"/>
                </a:cubicBezTo>
                <a:cubicBezTo>
                  <a:pt x="1296352" y="39013"/>
                  <a:pt x="1305232" y="37794"/>
                  <a:pt x="1314704" y="37794"/>
                </a:cubicBezTo>
                <a:close/>
                <a:moveTo>
                  <a:pt x="2345765" y="17023"/>
                </a:moveTo>
                <a:cubicBezTo>
                  <a:pt x="2349664" y="17301"/>
                  <a:pt x="2353775" y="18757"/>
                  <a:pt x="2358099" y="21392"/>
                </a:cubicBezTo>
                <a:cubicBezTo>
                  <a:pt x="2366746" y="26662"/>
                  <a:pt x="2374181" y="33140"/>
                  <a:pt x="2380405" y="40827"/>
                </a:cubicBezTo>
                <a:cubicBezTo>
                  <a:pt x="2386629" y="48513"/>
                  <a:pt x="2386224" y="53493"/>
                  <a:pt x="2379190" y="55766"/>
                </a:cubicBezTo>
                <a:cubicBezTo>
                  <a:pt x="2372156" y="58039"/>
                  <a:pt x="2350025" y="74060"/>
                  <a:pt x="2312798" y="103830"/>
                </a:cubicBezTo>
                <a:cubicBezTo>
                  <a:pt x="2317201" y="109825"/>
                  <a:pt x="2320133" y="116149"/>
                  <a:pt x="2321596" y="122802"/>
                </a:cubicBezTo>
                <a:cubicBezTo>
                  <a:pt x="2336596" y="121985"/>
                  <a:pt x="2351954" y="120228"/>
                  <a:pt x="2367671" y="117532"/>
                </a:cubicBezTo>
                <a:cubicBezTo>
                  <a:pt x="2383388" y="114836"/>
                  <a:pt x="2395778" y="112793"/>
                  <a:pt x="2404841" y="111402"/>
                </a:cubicBezTo>
                <a:cubicBezTo>
                  <a:pt x="2413904" y="110011"/>
                  <a:pt x="2421490" y="110298"/>
                  <a:pt x="2427599" y="112262"/>
                </a:cubicBezTo>
                <a:cubicBezTo>
                  <a:pt x="2433708" y="114227"/>
                  <a:pt x="2439723" y="118723"/>
                  <a:pt x="2445646" y="125749"/>
                </a:cubicBezTo>
                <a:cubicBezTo>
                  <a:pt x="2451569" y="132776"/>
                  <a:pt x="2451913" y="136996"/>
                  <a:pt x="2446678" y="138408"/>
                </a:cubicBezTo>
                <a:cubicBezTo>
                  <a:pt x="2441444" y="139821"/>
                  <a:pt x="2433234" y="140527"/>
                  <a:pt x="2422049" y="140527"/>
                </a:cubicBezTo>
                <a:cubicBezTo>
                  <a:pt x="2411294" y="140527"/>
                  <a:pt x="2397488" y="140746"/>
                  <a:pt x="2380631" y="141183"/>
                </a:cubicBezTo>
                <a:cubicBezTo>
                  <a:pt x="2363774" y="141620"/>
                  <a:pt x="2345659" y="143417"/>
                  <a:pt x="2326285" y="146571"/>
                </a:cubicBezTo>
                <a:cubicBezTo>
                  <a:pt x="2328049" y="154100"/>
                  <a:pt x="2329379" y="165077"/>
                  <a:pt x="2330275" y="179504"/>
                </a:cubicBezTo>
                <a:cubicBezTo>
                  <a:pt x="2331172" y="193930"/>
                  <a:pt x="2331849" y="209349"/>
                  <a:pt x="2332308" y="225762"/>
                </a:cubicBezTo>
                <a:cubicBezTo>
                  <a:pt x="2332767" y="242174"/>
                  <a:pt x="2331129" y="256224"/>
                  <a:pt x="2327393" y="267911"/>
                </a:cubicBezTo>
                <a:cubicBezTo>
                  <a:pt x="2323657" y="279598"/>
                  <a:pt x="2316871" y="291433"/>
                  <a:pt x="2307033" y="303414"/>
                </a:cubicBezTo>
                <a:cubicBezTo>
                  <a:pt x="2297196" y="315395"/>
                  <a:pt x="2289768" y="318245"/>
                  <a:pt x="2284749" y="311964"/>
                </a:cubicBezTo>
                <a:cubicBezTo>
                  <a:pt x="2279730" y="305683"/>
                  <a:pt x="2273255" y="299241"/>
                  <a:pt x="2265325" y="292637"/>
                </a:cubicBezTo>
                <a:cubicBezTo>
                  <a:pt x="2257395" y="286033"/>
                  <a:pt x="2250024" y="279473"/>
                  <a:pt x="2243212" y="272955"/>
                </a:cubicBezTo>
                <a:cubicBezTo>
                  <a:pt x="2236401" y="266438"/>
                  <a:pt x="2236609" y="263885"/>
                  <a:pt x="2243836" y="265298"/>
                </a:cubicBezTo>
                <a:cubicBezTo>
                  <a:pt x="2251064" y="266710"/>
                  <a:pt x="2259793" y="267836"/>
                  <a:pt x="2270025" y="268675"/>
                </a:cubicBezTo>
                <a:cubicBezTo>
                  <a:pt x="2280257" y="269514"/>
                  <a:pt x="2287018" y="268660"/>
                  <a:pt x="2290309" y="266115"/>
                </a:cubicBezTo>
                <a:cubicBezTo>
                  <a:pt x="2293600" y="263570"/>
                  <a:pt x="2296343" y="257249"/>
                  <a:pt x="2298537" y="247154"/>
                </a:cubicBezTo>
                <a:cubicBezTo>
                  <a:pt x="2300731" y="237058"/>
                  <a:pt x="2301609" y="223632"/>
                  <a:pt x="2301172" y="206876"/>
                </a:cubicBezTo>
                <a:cubicBezTo>
                  <a:pt x="2300734" y="190119"/>
                  <a:pt x="2298910" y="171150"/>
                  <a:pt x="2295698" y="149970"/>
                </a:cubicBezTo>
                <a:cubicBezTo>
                  <a:pt x="2269871" y="152637"/>
                  <a:pt x="2247715" y="155548"/>
                  <a:pt x="2229231" y="158703"/>
                </a:cubicBezTo>
                <a:cubicBezTo>
                  <a:pt x="2210746" y="161858"/>
                  <a:pt x="2197567" y="164565"/>
                  <a:pt x="2189695" y="166823"/>
                </a:cubicBezTo>
                <a:cubicBezTo>
                  <a:pt x="2181822" y="169082"/>
                  <a:pt x="2175516" y="169713"/>
                  <a:pt x="2170776" y="168716"/>
                </a:cubicBezTo>
                <a:cubicBezTo>
                  <a:pt x="2166037" y="167720"/>
                  <a:pt x="2160376" y="163894"/>
                  <a:pt x="2153794" y="157240"/>
                </a:cubicBezTo>
                <a:cubicBezTo>
                  <a:pt x="2147212" y="150587"/>
                  <a:pt x="2145606" y="146801"/>
                  <a:pt x="2148976" y="145883"/>
                </a:cubicBezTo>
                <a:cubicBezTo>
                  <a:pt x="2152346" y="144965"/>
                  <a:pt x="2159706" y="144051"/>
                  <a:pt x="2171056" y="143140"/>
                </a:cubicBezTo>
                <a:cubicBezTo>
                  <a:pt x="2182406" y="142230"/>
                  <a:pt x="2198306" y="140663"/>
                  <a:pt x="2218755" y="138440"/>
                </a:cubicBezTo>
                <a:cubicBezTo>
                  <a:pt x="2239204" y="136218"/>
                  <a:pt x="2263747" y="133041"/>
                  <a:pt x="2292385" y="128911"/>
                </a:cubicBezTo>
                <a:cubicBezTo>
                  <a:pt x="2289158" y="119461"/>
                  <a:pt x="2282504" y="110459"/>
                  <a:pt x="2272423" y="101905"/>
                </a:cubicBezTo>
                <a:cubicBezTo>
                  <a:pt x="2262342" y="93351"/>
                  <a:pt x="2271864" y="90874"/>
                  <a:pt x="2300989" y="94473"/>
                </a:cubicBezTo>
                <a:cubicBezTo>
                  <a:pt x="2321453" y="67915"/>
                  <a:pt x="2332559" y="52302"/>
                  <a:pt x="2334309" y="47635"/>
                </a:cubicBezTo>
                <a:cubicBezTo>
                  <a:pt x="2336058" y="42967"/>
                  <a:pt x="2326156" y="43530"/>
                  <a:pt x="2304603" y="49323"/>
                </a:cubicBezTo>
                <a:cubicBezTo>
                  <a:pt x="2283049" y="55117"/>
                  <a:pt x="2267458" y="60742"/>
                  <a:pt x="2257829" y="66198"/>
                </a:cubicBezTo>
                <a:cubicBezTo>
                  <a:pt x="2248199" y="71655"/>
                  <a:pt x="2237154" y="68281"/>
                  <a:pt x="2224692" y="56077"/>
                </a:cubicBezTo>
                <a:cubicBezTo>
                  <a:pt x="2212230" y="43874"/>
                  <a:pt x="2214252" y="38446"/>
                  <a:pt x="2230758" y="39794"/>
                </a:cubicBezTo>
                <a:cubicBezTo>
                  <a:pt x="2247263" y="41142"/>
                  <a:pt x="2266978" y="39174"/>
                  <a:pt x="2289901" y="33890"/>
                </a:cubicBezTo>
                <a:cubicBezTo>
                  <a:pt x="2312823" y="28605"/>
                  <a:pt x="2327759" y="23884"/>
                  <a:pt x="2334706" y="19725"/>
                </a:cubicBezTo>
                <a:cubicBezTo>
                  <a:pt x="2338180" y="17646"/>
                  <a:pt x="2341867" y="16745"/>
                  <a:pt x="2345765" y="17023"/>
                </a:cubicBezTo>
                <a:close/>
                <a:moveTo>
                  <a:pt x="525724" y="10480"/>
                </a:moveTo>
                <a:cubicBezTo>
                  <a:pt x="527690" y="10455"/>
                  <a:pt x="530170" y="10856"/>
                  <a:pt x="533165" y="11680"/>
                </a:cubicBezTo>
                <a:cubicBezTo>
                  <a:pt x="545147" y="14978"/>
                  <a:pt x="553944" y="18506"/>
                  <a:pt x="559558" y="22263"/>
                </a:cubicBezTo>
                <a:cubicBezTo>
                  <a:pt x="565173" y="26020"/>
                  <a:pt x="566381" y="31129"/>
                  <a:pt x="563183" y="37589"/>
                </a:cubicBezTo>
                <a:cubicBezTo>
                  <a:pt x="559985" y="44050"/>
                  <a:pt x="557088" y="59412"/>
                  <a:pt x="554493" y="83675"/>
                </a:cubicBezTo>
                <a:cubicBezTo>
                  <a:pt x="563671" y="81940"/>
                  <a:pt x="571601" y="80381"/>
                  <a:pt x="578283" y="78997"/>
                </a:cubicBezTo>
                <a:cubicBezTo>
                  <a:pt x="584966" y="77613"/>
                  <a:pt x="591670" y="80524"/>
                  <a:pt x="598395" y="87730"/>
                </a:cubicBezTo>
                <a:cubicBezTo>
                  <a:pt x="605121" y="94936"/>
                  <a:pt x="603192" y="99675"/>
                  <a:pt x="592609" y="101948"/>
                </a:cubicBezTo>
                <a:cubicBezTo>
                  <a:pt x="582026" y="104221"/>
                  <a:pt x="568769" y="106949"/>
                  <a:pt x="552836" y="110133"/>
                </a:cubicBezTo>
                <a:cubicBezTo>
                  <a:pt x="551202" y="130596"/>
                  <a:pt x="549502" y="149217"/>
                  <a:pt x="547739" y="165995"/>
                </a:cubicBezTo>
                <a:cubicBezTo>
                  <a:pt x="582069" y="163385"/>
                  <a:pt x="606143" y="160933"/>
                  <a:pt x="619959" y="158639"/>
                </a:cubicBezTo>
                <a:cubicBezTo>
                  <a:pt x="633776" y="156344"/>
                  <a:pt x="645890" y="158904"/>
                  <a:pt x="656301" y="166318"/>
                </a:cubicBezTo>
                <a:cubicBezTo>
                  <a:pt x="666712" y="173732"/>
                  <a:pt x="671287" y="179834"/>
                  <a:pt x="670025" y="184623"/>
                </a:cubicBezTo>
                <a:cubicBezTo>
                  <a:pt x="668763" y="189413"/>
                  <a:pt x="659685" y="191359"/>
                  <a:pt x="642793" y="190463"/>
                </a:cubicBezTo>
                <a:cubicBezTo>
                  <a:pt x="625900" y="189567"/>
                  <a:pt x="606784" y="189119"/>
                  <a:pt x="585446" y="189119"/>
                </a:cubicBezTo>
                <a:cubicBezTo>
                  <a:pt x="565097" y="189119"/>
                  <a:pt x="537812" y="191367"/>
                  <a:pt x="503589" y="195862"/>
                </a:cubicBezTo>
                <a:cubicBezTo>
                  <a:pt x="469366" y="200358"/>
                  <a:pt x="444274" y="204154"/>
                  <a:pt x="428313" y="207252"/>
                </a:cubicBezTo>
                <a:cubicBezTo>
                  <a:pt x="412353" y="210349"/>
                  <a:pt x="400020" y="213275"/>
                  <a:pt x="391316" y="216028"/>
                </a:cubicBezTo>
                <a:cubicBezTo>
                  <a:pt x="382611" y="218781"/>
                  <a:pt x="372508" y="215473"/>
                  <a:pt x="361008" y="206101"/>
                </a:cubicBezTo>
                <a:cubicBezTo>
                  <a:pt x="349507" y="196730"/>
                  <a:pt x="351952" y="191768"/>
                  <a:pt x="368343" y="191216"/>
                </a:cubicBezTo>
                <a:cubicBezTo>
                  <a:pt x="384733" y="190664"/>
                  <a:pt x="415723" y="186516"/>
                  <a:pt x="461310" y="178772"/>
                </a:cubicBezTo>
                <a:cubicBezTo>
                  <a:pt x="462127" y="162209"/>
                  <a:pt x="462536" y="145410"/>
                  <a:pt x="462536" y="128374"/>
                </a:cubicBezTo>
                <a:cubicBezTo>
                  <a:pt x="450620" y="131973"/>
                  <a:pt x="438642" y="130453"/>
                  <a:pt x="426603" y="123813"/>
                </a:cubicBezTo>
                <a:cubicBezTo>
                  <a:pt x="414565" y="117174"/>
                  <a:pt x="414934" y="112668"/>
                  <a:pt x="427711" y="110294"/>
                </a:cubicBezTo>
                <a:cubicBezTo>
                  <a:pt x="440488" y="107921"/>
                  <a:pt x="452096" y="105609"/>
                  <a:pt x="462536" y="103357"/>
                </a:cubicBezTo>
                <a:cubicBezTo>
                  <a:pt x="462536" y="96201"/>
                  <a:pt x="461887" y="88931"/>
                  <a:pt x="460590" y="81546"/>
                </a:cubicBezTo>
                <a:cubicBezTo>
                  <a:pt x="459292" y="74161"/>
                  <a:pt x="456370" y="66144"/>
                  <a:pt x="451824" y="57497"/>
                </a:cubicBezTo>
                <a:cubicBezTo>
                  <a:pt x="447278" y="48850"/>
                  <a:pt x="449530" y="45229"/>
                  <a:pt x="458578" y="46634"/>
                </a:cubicBezTo>
                <a:cubicBezTo>
                  <a:pt x="467627" y="48040"/>
                  <a:pt x="475977" y="50574"/>
                  <a:pt x="483627" y="54238"/>
                </a:cubicBezTo>
                <a:cubicBezTo>
                  <a:pt x="491278" y="57902"/>
                  <a:pt x="494185" y="62760"/>
                  <a:pt x="492349" y="68812"/>
                </a:cubicBezTo>
                <a:cubicBezTo>
                  <a:pt x="490514" y="74863"/>
                  <a:pt x="489180" y="84313"/>
                  <a:pt x="488349" y="97162"/>
                </a:cubicBezTo>
                <a:cubicBezTo>
                  <a:pt x="497082" y="95556"/>
                  <a:pt x="510131" y="93097"/>
                  <a:pt x="527497" y="89784"/>
                </a:cubicBezTo>
                <a:cubicBezTo>
                  <a:pt x="528286" y="82012"/>
                  <a:pt x="528680" y="71450"/>
                  <a:pt x="528680" y="58099"/>
                </a:cubicBezTo>
                <a:cubicBezTo>
                  <a:pt x="528680" y="44419"/>
                  <a:pt x="526433" y="32438"/>
                  <a:pt x="521937" y="22156"/>
                </a:cubicBezTo>
                <a:cubicBezTo>
                  <a:pt x="518565" y="14444"/>
                  <a:pt x="519828" y="10552"/>
                  <a:pt x="525724" y="10480"/>
                </a:cubicBezTo>
                <a:close/>
                <a:moveTo>
                  <a:pt x="1958872" y="4066"/>
                </a:moveTo>
                <a:cubicBezTo>
                  <a:pt x="1963102" y="4066"/>
                  <a:pt x="1970247" y="6141"/>
                  <a:pt x="1980307" y="10293"/>
                </a:cubicBezTo>
                <a:cubicBezTo>
                  <a:pt x="1990366" y="14444"/>
                  <a:pt x="1994030" y="19811"/>
                  <a:pt x="1991298" y="26393"/>
                </a:cubicBezTo>
                <a:cubicBezTo>
                  <a:pt x="1988567" y="32975"/>
                  <a:pt x="1986778" y="52069"/>
                  <a:pt x="1985932" y="83675"/>
                </a:cubicBezTo>
                <a:cubicBezTo>
                  <a:pt x="1991696" y="81266"/>
                  <a:pt x="1998365" y="78638"/>
                  <a:pt x="2005936" y="75792"/>
                </a:cubicBezTo>
                <a:cubicBezTo>
                  <a:pt x="2013508" y="72945"/>
                  <a:pt x="2020617" y="73677"/>
                  <a:pt x="2027264" y="77986"/>
                </a:cubicBezTo>
                <a:cubicBezTo>
                  <a:pt x="2033910" y="82295"/>
                  <a:pt x="2031612" y="87457"/>
                  <a:pt x="2020370" y="93473"/>
                </a:cubicBezTo>
                <a:cubicBezTo>
                  <a:pt x="2009127" y="99489"/>
                  <a:pt x="1997647" y="104440"/>
                  <a:pt x="1985932" y="108326"/>
                </a:cubicBezTo>
                <a:lnTo>
                  <a:pt x="1985932" y="130912"/>
                </a:lnTo>
                <a:cubicBezTo>
                  <a:pt x="2009062" y="126595"/>
                  <a:pt x="2024636" y="123043"/>
                  <a:pt x="2032652" y="120254"/>
                </a:cubicBezTo>
                <a:cubicBezTo>
                  <a:pt x="2040668" y="117464"/>
                  <a:pt x="2048609" y="119375"/>
                  <a:pt x="2056475" y="125986"/>
                </a:cubicBezTo>
                <a:cubicBezTo>
                  <a:pt x="2064340" y="132597"/>
                  <a:pt x="2062903" y="137311"/>
                  <a:pt x="2052162" y="140129"/>
                </a:cubicBezTo>
                <a:cubicBezTo>
                  <a:pt x="2041421" y="142947"/>
                  <a:pt x="2019344" y="147346"/>
                  <a:pt x="1985932" y="153326"/>
                </a:cubicBezTo>
                <a:lnTo>
                  <a:pt x="1985932" y="163866"/>
                </a:lnTo>
                <a:cubicBezTo>
                  <a:pt x="2007915" y="182322"/>
                  <a:pt x="2026826" y="197049"/>
                  <a:pt x="2042665" y="208048"/>
                </a:cubicBezTo>
                <a:cubicBezTo>
                  <a:pt x="2058504" y="219047"/>
                  <a:pt x="2072901" y="226557"/>
                  <a:pt x="2085858" y="230580"/>
                </a:cubicBezTo>
                <a:cubicBezTo>
                  <a:pt x="2098814" y="234602"/>
                  <a:pt x="2106773" y="238040"/>
                  <a:pt x="2109734" y="240894"/>
                </a:cubicBezTo>
                <a:cubicBezTo>
                  <a:pt x="2112695" y="243748"/>
                  <a:pt x="2106250" y="247078"/>
                  <a:pt x="2090396" y="250886"/>
                </a:cubicBezTo>
                <a:cubicBezTo>
                  <a:pt x="2074543" y="254693"/>
                  <a:pt x="2063365" y="255625"/>
                  <a:pt x="2056862" y="253682"/>
                </a:cubicBezTo>
                <a:cubicBezTo>
                  <a:pt x="2050359" y="251739"/>
                  <a:pt x="2042697" y="246591"/>
                  <a:pt x="2033878" y="238238"/>
                </a:cubicBezTo>
                <a:cubicBezTo>
                  <a:pt x="2025059" y="229884"/>
                  <a:pt x="2017695" y="221621"/>
                  <a:pt x="2011787" y="213447"/>
                </a:cubicBezTo>
                <a:cubicBezTo>
                  <a:pt x="2005879" y="205273"/>
                  <a:pt x="1997260" y="194009"/>
                  <a:pt x="1985932" y="179654"/>
                </a:cubicBezTo>
                <a:lnTo>
                  <a:pt x="1985932" y="210629"/>
                </a:lnTo>
                <a:cubicBezTo>
                  <a:pt x="1985932" y="225313"/>
                  <a:pt x="1986150" y="238944"/>
                  <a:pt x="1986588" y="251520"/>
                </a:cubicBezTo>
                <a:cubicBezTo>
                  <a:pt x="1987025" y="264097"/>
                  <a:pt x="1986548" y="276669"/>
                  <a:pt x="1985157" y="289239"/>
                </a:cubicBezTo>
                <a:cubicBezTo>
                  <a:pt x="1983766" y="301808"/>
                  <a:pt x="1980869" y="310308"/>
                  <a:pt x="1976467" y="314739"/>
                </a:cubicBezTo>
                <a:cubicBezTo>
                  <a:pt x="1972065" y="319170"/>
                  <a:pt x="1967117" y="315169"/>
                  <a:pt x="1961625" y="302736"/>
                </a:cubicBezTo>
                <a:cubicBezTo>
                  <a:pt x="1956133" y="290303"/>
                  <a:pt x="1954286" y="279240"/>
                  <a:pt x="1956086" y="269546"/>
                </a:cubicBezTo>
                <a:cubicBezTo>
                  <a:pt x="1957886" y="259852"/>
                  <a:pt x="1959234" y="248907"/>
                  <a:pt x="1960130" y="236710"/>
                </a:cubicBezTo>
                <a:cubicBezTo>
                  <a:pt x="1961026" y="224514"/>
                  <a:pt x="1961474" y="205947"/>
                  <a:pt x="1961474" y="181009"/>
                </a:cubicBezTo>
                <a:cubicBezTo>
                  <a:pt x="1960198" y="192482"/>
                  <a:pt x="1951547" y="207377"/>
                  <a:pt x="1935522" y="225697"/>
                </a:cubicBezTo>
                <a:cubicBezTo>
                  <a:pt x="1919497" y="244017"/>
                  <a:pt x="1901597" y="257120"/>
                  <a:pt x="1881822" y="265007"/>
                </a:cubicBezTo>
                <a:cubicBezTo>
                  <a:pt x="1862046" y="272894"/>
                  <a:pt x="1857031" y="272722"/>
                  <a:pt x="1866775" y="264491"/>
                </a:cubicBezTo>
                <a:cubicBezTo>
                  <a:pt x="1876519" y="256260"/>
                  <a:pt x="1886748" y="246788"/>
                  <a:pt x="1897460" y="236076"/>
                </a:cubicBezTo>
                <a:cubicBezTo>
                  <a:pt x="1908172" y="225364"/>
                  <a:pt x="1918414" y="213343"/>
                  <a:pt x="1928187" y="200014"/>
                </a:cubicBezTo>
                <a:cubicBezTo>
                  <a:pt x="1937960" y="186685"/>
                  <a:pt x="1946360" y="173151"/>
                  <a:pt x="1953387" y="159413"/>
                </a:cubicBezTo>
                <a:cubicBezTo>
                  <a:pt x="1933382" y="164762"/>
                  <a:pt x="1921379" y="168125"/>
                  <a:pt x="1917378" y="169501"/>
                </a:cubicBezTo>
                <a:cubicBezTo>
                  <a:pt x="1913377" y="170878"/>
                  <a:pt x="1906229" y="168641"/>
                  <a:pt x="1895932" y="162790"/>
                </a:cubicBezTo>
                <a:cubicBezTo>
                  <a:pt x="1885636" y="156939"/>
                  <a:pt x="1886823" y="153114"/>
                  <a:pt x="1899492" y="151314"/>
                </a:cubicBezTo>
                <a:cubicBezTo>
                  <a:pt x="1912162" y="149515"/>
                  <a:pt x="1932823" y="144399"/>
                  <a:pt x="1961474" y="135967"/>
                </a:cubicBezTo>
                <a:lnTo>
                  <a:pt x="1961474" y="114865"/>
                </a:lnTo>
                <a:cubicBezTo>
                  <a:pt x="1952411" y="116672"/>
                  <a:pt x="1942725" y="116228"/>
                  <a:pt x="1932414" y="113532"/>
                </a:cubicBezTo>
                <a:cubicBezTo>
                  <a:pt x="1928685" y="119884"/>
                  <a:pt x="1920676" y="126872"/>
                  <a:pt x="1908387" y="134493"/>
                </a:cubicBezTo>
                <a:cubicBezTo>
                  <a:pt x="1896097" y="142115"/>
                  <a:pt x="1894014" y="139276"/>
                  <a:pt x="1902138" y="125975"/>
                </a:cubicBezTo>
                <a:cubicBezTo>
                  <a:pt x="1910262" y="112675"/>
                  <a:pt x="1915883" y="100966"/>
                  <a:pt x="1919002" y="90849"/>
                </a:cubicBezTo>
                <a:cubicBezTo>
                  <a:pt x="1922121" y="80732"/>
                  <a:pt x="1923233" y="72282"/>
                  <a:pt x="1922336" y="65499"/>
                </a:cubicBezTo>
                <a:cubicBezTo>
                  <a:pt x="1921440" y="58716"/>
                  <a:pt x="1927094" y="58422"/>
                  <a:pt x="1939297" y="64617"/>
                </a:cubicBezTo>
                <a:cubicBezTo>
                  <a:pt x="1951501" y="70812"/>
                  <a:pt x="1956147" y="75921"/>
                  <a:pt x="1953236" y="79943"/>
                </a:cubicBezTo>
                <a:cubicBezTo>
                  <a:pt x="1950325" y="83966"/>
                  <a:pt x="1945930" y="90157"/>
                  <a:pt x="1940050" y="98517"/>
                </a:cubicBezTo>
                <a:cubicBezTo>
                  <a:pt x="1944410" y="97772"/>
                  <a:pt x="1951551" y="95492"/>
                  <a:pt x="1961474" y="91677"/>
                </a:cubicBezTo>
                <a:cubicBezTo>
                  <a:pt x="1961474" y="65951"/>
                  <a:pt x="1961041" y="48305"/>
                  <a:pt x="1960173" y="38740"/>
                </a:cubicBezTo>
                <a:cubicBezTo>
                  <a:pt x="1959305" y="29175"/>
                  <a:pt x="1957283" y="21005"/>
                  <a:pt x="1954107" y="14229"/>
                </a:cubicBezTo>
                <a:cubicBezTo>
                  <a:pt x="1950931" y="7453"/>
                  <a:pt x="1952519" y="4066"/>
                  <a:pt x="1958872" y="4066"/>
                </a:cubicBezTo>
                <a:close/>
                <a:moveTo>
                  <a:pt x="1563582" y="920"/>
                </a:moveTo>
                <a:cubicBezTo>
                  <a:pt x="1565288" y="1006"/>
                  <a:pt x="1567373" y="1466"/>
                  <a:pt x="1569836" y="2302"/>
                </a:cubicBezTo>
                <a:cubicBezTo>
                  <a:pt x="1579688" y="5643"/>
                  <a:pt x="1588041" y="10196"/>
                  <a:pt x="1594896" y="15961"/>
                </a:cubicBezTo>
                <a:cubicBezTo>
                  <a:pt x="1601750" y="21726"/>
                  <a:pt x="1603439" y="26594"/>
                  <a:pt x="1599961" y="30566"/>
                </a:cubicBezTo>
                <a:cubicBezTo>
                  <a:pt x="1596484" y="34539"/>
                  <a:pt x="1593268" y="38374"/>
                  <a:pt x="1590314" y="42074"/>
                </a:cubicBezTo>
                <a:cubicBezTo>
                  <a:pt x="1621289" y="74268"/>
                  <a:pt x="1643000" y="95699"/>
                  <a:pt x="1655447" y="106369"/>
                </a:cubicBezTo>
                <a:cubicBezTo>
                  <a:pt x="1667894" y="117038"/>
                  <a:pt x="1680714" y="126115"/>
                  <a:pt x="1693908" y="133601"/>
                </a:cubicBezTo>
                <a:cubicBezTo>
                  <a:pt x="1707101" y="141086"/>
                  <a:pt x="1722154" y="147970"/>
                  <a:pt x="1739068" y="154251"/>
                </a:cubicBezTo>
                <a:cubicBezTo>
                  <a:pt x="1755983" y="160532"/>
                  <a:pt x="1757295" y="165214"/>
                  <a:pt x="1743005" y="168297"/>
                </a:cubicBezTo>
                <a:cubicBezTo>
                  <a:pt x="1728715" y="171380"/>
                  <a:pt x="1713041" y="172452"/>
                  <a:pt x="1695983" y="171513"/>
                </a:cubicBezTo>
                <a:cubicBezTo>
                  <a:pt x="1678926" y="170573"/>
                  <a:pt x="1666923" y="165637"/>
                  <a:pt x="1659975" y="156703"/>
                </a:cubicBezTo>
                <a:cubicBezTo>
                  <a:pt x="1653027" y="147769"/>
                  <a:pt x="1643441" y="135221"/>
                  <a:pt x="1631216" y="119060"/>
                </a:cubicBezTo>
                <a:cubicBezTo>
                  <a:pt x="1618991" y="102898"/>
                  <a:pt x="1602410" y="81259"/>
                  <a:pt x="1581473" y="54142"/>
                </a:cubicBezTo>
                <a:cubicBezTo>
                  <a:pt x="1571621" y="74533"/>
                  <a:pt x="1561035" y="92652"/>
                  <a:pt x="1549713" y="108498"/>
                </a:cubicBezTo>
                <a:cubicBezTo>
                  <a:pt x="1538391" y="124344"/>
                  <a:pt x="1524510" y="140943"/>
                  <a:pt x="1508069" y="158295"/>
                </a:cubicBezTo>
                <a:cubicBezTo>
                  <a:pt x="1491628" y="175646"/>
                  <a:pt x="1472405" y="189395"/>
                  <a:pt x="1450400" y="199541"/>
                </a:cubicBezTo>
                <a:cubicBezTo>
                  <a:pt x="1428395" y="209686"/>
                  <a:pt x="1425825" y="207080"/>
                  <a:pt x="1442689" y="191722"/>
                </a:cubicBezTo>
                <a:cubicBezTo>
                  <a:pt x="1459553" y="176363"/>
                  <a:pt x="1475621" y="159922"/>
                  <a:pt x="1490893" y="142398"/>
                </a:cubicBezTo>
                <a:cubicBezTo>
                  <a:pt x="1506166" y="124875"/>
                  <a:pt x="1519118" y="107917"/>
                  <a:pt x="1529752" y="91526"/>
                </a:cubicBezTo>
                <a:cubicBezTo>
                  <a:pt x="1540385" y="75136"/>
                  <a:pt x="1548387" y="59655"/>
                  <a:pt x="1553757" y="45086"/>
                </a:cubicBezTo>
                <a:cubicBezTo>
                  <a:pt x="1559127" y="30516"/>
                  <a:pt x="1560687" y="18908"/>
                  <a:pt x="1558436" y="10261"/>
                </a:cubicBezTo>
                <a:cubicBezTo>
                  <a:pt x="1556747" y="3775"/>
                  <a:pt x="1558463" y="662"/>
                  <a:pt x="1563582" y="920"/>
                </a:cubicBezTo>
                <a:close/>
                <a:moveTo>
                  <a:pt x="848797" y="0"/>
                </a:moveTo>
                <a:cubicBezTo>
                  <a:pt x="852970" y="0"/>
                  <a:pt x="860775" y="2097"/>
                  <a:pt x="872211" y="6292"/>
                </a:cubicBezTo>
                <a:cubicBezTo>
                  <a:pt x="883647" y="10486"/>
                  <a:pt x="887695" y="15133"/>
                  <a:pt x="884353" y="20231"/>
                </a:cubicBezTo>
                <a:cubicBezTo>
                  <a:pt x="881012" y="25328"/>
                  <a:pt x="877958" y="31563"/>
                  <a:pt x="875190" y="38934"/>
                </a:cubicBezTo>
                <a:cubicBezTo>
                  <a:pt x="872422" y="46305"/>
                  <a:pt x="869052" y="53116"/>
                  <a:pt x="865080" y="59369"/>
                </a:cubicBezTo>
                <a:cubicBezTo>
                  <a:pt x="879894" y="57619"/>
                  <a:pt x="896084" y="55393"/>
                  <a:pt x="913651" y="52690"/>
                </a:cubicBezTo>
                <a:cubicBezTo>
                  <a:pt x="931217" y="49986"/>
                  <a:pt x="945274" y="47724"/>
                  <a:pt x="955821" y="45903"/>
                </a:cubicBezTo>
                <a:cubicBezTo>
                  <a:pt x="966369" y="44082"/>
                  <a:pt x="976794" y="44129"/>
                  <a:pt x="987097" y="46043"/>
                </a:cubicBezTo>
                <a:cubicBezTo>
                  <a:pt x="997401" y="47957"/>
                  <a:pt x="1005059" y="52528"/>
                  <a:pt x="1010070" y="59756"/>
                </a:cubicBezTo>
                <a:cubicBezTo>
                  <a:pt x="1015082" y="66983"/>
                  <a:pt x="1014272" y="71228"/>
                  <a:pt x="1007640" y="72490"/>
                </a:cubicBezTo>
                <a:cubicBezTo>
                  <a:pt x="1001007" y="73752"/>
                  <a:pt x="990410" y="73931"/>
                  <a:pt x="975848" y="73028"/>
                </a:cubicBezTo>
                <a:cubicBezTo>
                  <a:pt x="961285" y="72124"/>
                  <a:pt x="944482" y="72343"/>
                  <a:pt x="925438" y="73684"/>
                </a:cubicBezTo>
                <a:cubicBezTo>
                  <a:pt x="906394" y="75024"/>
                  <a:pt x="884483" y="77401"/>
                  <a:pt x="859703" y="80814"/>
                </a:cubicBezTo>
                <a:cubicBezTo>
                  <a:pt x="852174" y="97578"/>
                  <a:pt x="844516" y="111266"/>
                  <a:pt x="836730" y="121878"/>
                </a:cubicBezTo>
                <a:cubicBezTo>
                  <a:pt x="838780" y="123398"/>
                  <a:pt x="847603" y="122390"/>
                  <a:pt x="863198" y="118855"/>
                </a:cubicBezTo>
                <a:cubicBezTo>
                  <a:pt x="878793" y="115320"/>
                  <a:pt x="889491" y="112395"/>
                  <a:pt x="895291" y="110079"/>
                </a:cubicBezTo>
                <a:cubicBezTo>
                  <a:pt x="901092" y="107763"/>
                  <a:pt x="907502" y="107799"/>
                  <a:pt x="914522" y="110187"/>
                </a:cubicBezTo>
                <a:cubicBezTo>
                  <a:pt x="921541" y="112574"/>
                  <a:pt x="927876" y="115353"/>
                  <a:pt x="933526" y="118522"/>
                </a:cubicBezTo>
                <a:cubicBezTo>
                  <a:pt x="939176" y="121691"/>
                  <a:pt x="940424" y="128474"/>
                  <a:pt x="937269" y="138871"/>
                </a:cubicBezTo>
                <a:cubicBezTo>
                  <a:pt x="934114" y="149267"/>
                  <a:pt x="932981" y="160431"/>
                  <a:pt x="933870" y="172362"/>
                </a:cubicBezTo>
                <a:cubicBezTo>
                  <a:pt x="934759" y="184293"/>
                  <a:pt x="935652" y="198350"/>
                  <a:pt x="936548" y="214533"/>
                </a:cubicBezTo>
                <a:cubicBezTo>
                  <a:pt x="937444" y="230716"/>
                  <a:pt x="938355" y="245472"/>
                  <a:pt x="939280" y="258801"/>
                </a:cubicBezTo>
                <a:cubicBezTo>
                  <a:pt x="940205" y="272131"/>
                  <a:pt x="938735" y="283388"/>
                  <a:pt x="934870" y="292573"/>
                </a:cubicBezTo>
                <a:cubicBezTo>
                  <a:pt x="931006" y="301758"/>
                  <a:pt x="925187" y="309308"/>
                  <a:pt x="917415" y="315223"/>
                </a:cubicBezTo>
                <a:cubicBezTo>
                  <a:pt x="909642" y="321138"/>
                  <a:pt x="904627" y="319930"/>
                  <a:pt x="902368" y="311599"/>
                </a:cubicBezTo>
                <a:cubicBezTo>
                  <a:pt x="900110" y="303267"/>
                  <a:pt x="894427" y="293340"/>
                  <a:pt x="885321" y="281817"/>
                </a:cubicBezTo>
                <a:cubicBezTo>
                  <a:pt x="876215" y="270295"/>
                  <a:pt x="876355" y="265907"/>
                  <a:pt x="885741" y="268653"/>
                </a:cubicBezTo>
                <a:cubicBezTo>
                  <a:pt x="895127" y="271399"/>
                  <a:pt x="901425" y="272751"/>
                  <a:pt x="904638" y="272708"/>
                </a:cubicBezTo>
                <a:cubicBezTo>
                  <a:pt x="907850" y="272665"/>
                  <a:pt x="909456" y="262318"/>
                  <a:pt x="909456" y="241668"/>
                </a:cubicBezTo>
                <a:cubicBezTo>
                  <a:pt x="909456" y="217591"/>
                  <a:pt x="908588" y="193435"/>
                  <a:pt x="906853" y="169200"/>
                </a:cubicBezTo>
                <a:cubicBezTo>
                  <a:pt x="905118" y="144965"/>
                  <a:pt x="901716" y="132102"/>
                  <a:pt x="896647" y="130611"/>
                </a:cubicBezTo>
                <a:cubicBezTo>
                  <a:pt x="891577" y="129119"/>
                  <a:pt x="872953" y="131722"/>
                  <a:pt x="840774" y="138419"/>
                </a:cubicBezTo>
                <a:lnTo>
                  <a:pt x="840774" y="165995"/>
                </a:lnTo>
                <a:cubicBezTo>
                  <a:pt x="847270" y="166081"/>
                  <a:pt x="857093" y="164303"/>
                  <a:pt x="870243" y="160661"/>
                </a:cubicBezTo>
                <a:cubicBezTo>
                  <a:pt x="883393" y="157018"/>
                  <a:pt x="891893" y="158631"/>
                  <a:pt x="895743" y="165500"/>
                </a:cubicBezTo>
                <a:cubicBezTo>
                  <a:pt x="899594" y="172369"/>
                  <a:pt x="895055" y="177123"/>
                  <a:pt x="882127" y="179762"/>
                </a:cubicBezTo>
                <a:cubicBezTo>
                  <a:pt x="869199" y="182400"/>
                  <a:pt x="855415" y="183720"/>
                  <a:pt x="840774" y="183720"/>
                </a:cubicBezTo>
                <a:cubicBezTo>
                  <a:pt x="840774" y="192783"/>
                  <a:pt x="839877" y="202176"/>
                  <a:pt x="838085" y="211898"/>
                </a:cubicBezTo>
                <a:cubicBezTo>
                  <a:pt x="850776" y="211970"/>
                  <a:pt x="862284" y="210188"/>
                  <a:pt x="872609" y="206553"/>
                </a:cubicBezTo>
                <a:cubicBezTo>
                  <a:pt x="882934" y="202918"/>
                  <a:pt x="890781" y="204760"/>
                  <a:pt x="896152" y="212081"/>
                </a:cubicBezTo>
                <a:cubicBezTo>
                  <a:pt x="901522" y="219402"/>
                  <a:pt x="895374" y="224604"/>
                  <a:pt x="877707" y="227687"/>
                </a:cubicBezTo>
                <a:cubicBezTo>
                  <a:pt x="860040" y="230770"/>
                  <a:pt x="846689" y="230512"/>
                  <a:pt x="837655" y="226912"/>
                </a:cubicBezTo>
                <a:cubicBezTo>
                  <a:pt x="836048" y="250158"/>
                  <a:pt x="831671" y="268567"/>
                  <a:pt x="824523" y="282140"/>
                </a:cubicBezTo>
                <a:cubicBezTo>
                  <a:pt x="817374" y="295713"/>
                  <a:pt x="811071" y="297825"/>
                  <a:pt x="805615" y="288475"/>
                </a:cubicBezTo>
                <a:cubicBezTo>
                  <a:pt x="800159" y="279125"/>
                  <a:pt x="799467" y="269786"/>
                  <a:pt x="803539" y="260458"/>
                </a:cubicBezTo>
                <a:cubicBezTo>
                  <a:pt x="807612" y="251129"/>
                  <a:pt x="810759" y="240690"/>
                  <a:pt x="812982" y="229139"/>
                </a:cubicBezTo>
                <a:cubicBezTo>
                  <a:pt x="815205" y="217588"/>
                  <a:pt x="816990" y="201297"/>
                  <a:pt x="818338" y="180267"/>
                </a:cubicBezTo>
                <a:cubicBezTo>
                  <a:pt x="819686" y="159237"/>
                  <a:pt x="820303" y="145991"/>
                  <a:pt x="820188" y="140527"/>
                </a:cubicBezTo>
                <a:cubicBezTo>
                  <a:pt x="809863" y="159356"/>
                  <a:pt x="797577" y="175657"/>
                  <a:pt x="783330" y="189431"/>
                </a:cubicBezTo>
                <a:cubicBezTo>
                  <a:pt x="769083" y="203204"/>
                  <a:pt x="751897" y="214695"/>
                  <a:pt x="731770" y="223901"/>
                </a:cubicBezTo>
                <a:cubicBezTo>
                  <a:pt x="711644" y="233107"/>
                  <a:pt x="710249" y="230024"/>
                  <a:pt x="727586" y="214652"/>
                </a:cubicBezTo>
                <a:cubicBezTo>
                  <a:pt x="744924" y="199279"/>
                  <a:pt x="762964" y="180210"/>
                  <a:pt x="781706" y="157445"/>
                </a:cubicBezTo>
                <a:cubicBezTo>
                  <a:pt x="800449" y="134680"/>
                  <a:pt x="817385" y="109688"/>
                  <a:pt x="832514" y="82471"/>
                </a:cubicBezTo>
                <a:cubicBezTo>
                  <a:pt x="798083" y="86930"/>
                  <a:pt x="775855" y="90297"/>
                  <a:pt x="765832" y="92570"/>
                </a:cubicBezTo>
                <a:cubicBezTo>
                  <a:pt x="755808" y="94843"/>
                  <a:pt x="746193" y="92315"/>
                  <a:pt x="736986" y="84987"/>
                </a:cubicBezTo>
                <a:cubicBezTo>
                  <a:pt x="727780" y="77659"/>
                  <a:pt x="725769" y="73598"/>
                  <a:pt x="730953" y="72802"/>
                </a:cubicBezTo>
                <a:cubicBezTo>
                  <a:pt x="736137" y="72006"/>
                  <a:pt x="745920" y="71382"/>
                  <a:pt x="760303" y="70930"/>
                </a:cubicBezTo>
                <a:cubicBezTo>
                  <a:pt x="774687" y="70479"/>
                  <a:pt x="800370" y="67679"/>
                  <a:pt x="837353" y="62531"/>
                </a:cubicBezTo>
                <a:cubicBezTo>
                  <a:pt x="847621" y="37421"/>
                  <a:pt x="850733" y="20722"/>
                  <a:pt x="846689" y="12433"/>
                </a:cubicBezTo>
                <a:cubicBezTo>
                  <a:pt x="842645" y="4144"/>
                  <a:pt x="843348" y="0"/>
                  <a:pt x="848797" y="0"/>
                </a:cubicBezTo>
                <a:close/>
              </a:path>
            </a:pathLst>
          </a:custGeom>
          <a:solidFill>
            <a:sysClr val="windowText" lastClr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1480" y="1935697"/>
            <a:ext cx="497764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数一数：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一共有多少个珠子？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4823262" y="1199865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sp>
        <p:nvSpPr>
          <p:cNvPr id="8" name="矩形 7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32" y="3629418"/>
            <a:ext cx="3105150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55" r="7171" b="3878"/>
          <a:stretch>
            <a:fillRect/>
          </a:stretch>
        </p:blipFill>
        <p:spPr>
          <a:xfrm>
            <a:off x="3831452" y="2230805"/>
            <a:ext cx="4529096" cy="15252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7983" y="3595113"/>
            <a:ext cx="283603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这里一共有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58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个珠子。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020752" y="4117083"/>
            <a:ext cx="415049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每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个穿一串，可以穿多少串呢？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4823262" y="1199865"/>
            <a:ext cx="2196144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知道了什么？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2978585" y="5068196"/>
            <a:ext cx="2942751" cy="864965"/>
          </a:xfrm>
          <a:prstGeom prst="wedgeRoundRectCallout">
            <a:avLst>
              <a:gd name="adj1" fmla="val -59864"/>
              <a:gd name="adj2" fmla="val 16976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想一想：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这里我们要解决的问题是什么？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Picture 7" descr="E:\LJC\19秋\苏教版\人物图片\图片5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09" y="4317138"/>
            <a:ext cx="507802" cy="1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圆角矩形标注 10"/>
          <p:cNvSpPr/>
          <p:nvPr/>
        </p:nvSpPr>
        <p:spPr>
          <a:xfrm>
            <a:off x="6430109" y="4795935"/>
            <a:ext cx="3015761" cy="1144684"/>
          </a:xfrm>
          <a:prstGeom prst="wedgeRoundRectCallout">
            <a:avLst>
              <a:gd name="adj1" fmla="val 61093"/>
              <a:gd name="adj2" fmla="val 27359"/>
              <a:gd name="adj3" fmla="val 1666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要解决的问题是：“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个穿一串，可以穿多少串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”。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14" name="Picture 7" descr="E:\LJC\19秋\苏教版\人物图片\图片5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30" y="4517193"/>
            <a:ext cx="507802" cy="1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  <p:bldP spid="89" grpId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455" r="7171" b="3878"/>
          <a:stretch>
            <a:fillRect/>
          </a:stretch>
        </p:blipFill>
        <p:spPr>
          <a:xfrm>
            <a:off x="2360443" y="2860578"/>
            <a:ext cx="7338695" cy="2471420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4815426" y="1251502"/>
            <a:ext cx="1938337" cy="603949"/>
          </a:xfrm>
          <a:prstGeom prst="wedgeRoundRectCallout">
            <a:avLst>
              <a:gd name="adj1" fmla="val -21339"/>
              <a:gd name="adj2" fmla="val 469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怎样解答？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1935634" y="1906473"/>
            <a:ext cx="8664551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小组讨论：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怎样解答这个问题呢？你有什么好的办法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吗？想一想，说一说。</a:t>
            </a:r>
          </a:p>
        </p:txBody>
      </p:sp>
      <p:sp>
        <p:nvSpPr>
          <p:cNvPr id="6" name="矩形 5"/>
          <p:cNvSpPr/>
          <p:nvPr/>
        </p:nvSpPr>
        <p:spPr>
          <a:xfrm>
            <a:off x="729743" y="16177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宽屏</PresentationFormat>
  <Paragraphs>141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FandolFang R</vt:lpstr>
      <vt:lpstr>等线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2020-06-11T02:57:00Z</dcterms:created>
  <dcterms:modified xsi:type="dcterms:W3CDTF">2023-01-17T02:41:40Z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ADE66055ED0D47FBA2AE22DF5A2ADA88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