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540EE-0B2B-4976-93FE-B3F0B470A2B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F16E5-8373-4DDA-A6B1-5782A87A9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31.xml"/><Relationship Id="rId7" Type="http://schemas.openxmlformats.org/officeDocument/2006/relationships/image" Target="../media/image11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35.xml"/><Relationship Id="rId7" Type="http://schemas.openxmlformats.org/officeDocument/2006/relationships/image" Target="../media/image13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9.xml"/><Relationship Id="rId7" Type="http://schemas.openxmlformats.org/officeDocument/2006/relationships/image" Target="../media/image15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16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17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18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55.xml"/><Relationship Id="rId7" Type="http://schemas.openxmlformats.org/officeDocument/2006/relationships/image" Target="../media/image19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6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9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9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10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429000" y="25717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76350"/>
            <a:ext cx="9144000" cy="685800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3.4   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简单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的图案设计</a:t>
            </a:r>
          </a:p>
        </p:txBody>
      </p:sp>
      <p:sp>
        <p:nvSpPr>
          <p:cNvPr id="4" name="矩形 3"/>
          <p:cNvSpPr/>
          <p:nvPr/>
        </p:nvSpPr>
        <p:spPr>
          <a:xfrm>
            <a:off x="-7398" y="4171950"/>
            <a:ext cx="915139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838200" y="719829"/>
            <a:ext cx="4724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答案不唯一，以下提供三种图案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2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37920" y="2114552"/>
            <a:ext cx="2971800" cy="267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133600" y="1256487"/>
            <a:ext cx="3990700" cy="8292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934823" y="848083"/>
            <a:ext cx="64305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运用平移、轴对称和旋转分析下面图案的形成过程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604" y="1518079"/>
            <a:ext cx="2048865" cy="203260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124200" y="131015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解：形成方式一：</a:t>
            </a:r>
          </a:p>
        </p:txBody>
      </p:sp>
      <p:pic>
        <p:nvPicPr>
          <p:cNvPr id="9" name="图片 2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81400" y="1768863"/>
            <a:ext cx="3505200" cy="317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4" y="1518079"/>
            <a:ext cx="2048865" cy="203260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124200" y="1200152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解：形成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000" y="1942716"/>
            <a:ext cx="4452772" cy="1963051"/>
          </a:xfrm>
          <a:prstGeom prst="rect">
            <a:avLst/>
          </a:prstGeom>
        </p:spPr>
      </p:pic>
      <p:grpSp>
        <p:nvGrpSpPr>
          <p:cNvPr id="6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9" y="703406"/>
            <a:ext cx="84240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在俄罗斯方块游戏中，已拼好的图案如图所示，现又出现一小方格体正向下运动，为了使所有图案消失，你必须进行以下哪项操作，才能拼成一个完整图案，使其自动消失（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．顺时针旋转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，向下平移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．逆时针旋转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，向下平移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．顺时针旋转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，向右平移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．逆时针旋转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，向右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87022" y="15049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7" cstate="email"/>
          <a:srcRect r="14340"/>
          <a:stretch>
            <a:fillRect/>
          </a:stretch>
        </p:blipFill>
        <p:spPr>
          <a:xfrm>
            <a:off x="2971800" y="2835816"/>
            <a:ext cx="1981200" cy="20361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81000" y="895352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如图是由三把相同大小的扇子展开后组成的图形，若把每把扇子的展开图看着“基本图案”那么该图形是由“基本图案”（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一次形成的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平移两次形成的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以轴心为旋转中心，旋转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后形成的  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以轴心为旋转中心，旋转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后形成的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62600" y="1352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9400" y="1795429"/>
            <a:ext cx="1561952" cy="15619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57200" y="819152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ADE=∠AED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BAD=∠CAE,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则下列结论正确的是（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A.△ABD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成轴对称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△ABD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成中心对称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△ABD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经过旋转可以与△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△ABD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经过平移可以与△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1855614"/>
            <a:ext cx="1752600" cy="1705654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133600" y="1238241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274421" y="949368"/>
            <a:ext cx="85002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观察图中的图案，它可以看作由怎样的“基本图案”经过怎样的变换得到的？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1987356"/>
            <a:ext cx="1676400" cy="166012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85800" y="272415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解：由图可知，此图是由如图所示的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图案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经过旋转变换而成．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6801" y="2724150"/>
            <a:ext cx="571429" cy="5047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81000" y="1073687"/>
            <a:ext cx="8303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图形的变换方式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：平移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；旋转；轴对称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图案的设计：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通过图形的变换的三种方式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，将基本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图案变换成各种各样的美丽图案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矩形 17"/>
          <p:cNvSpPr/>
          <p:nvPr/>
        </p:nvSpPr>
        <p:spPr>
          <a:xfrm>
            <a:off x="1357793" y="1397501"/>
            <a:ext cx="7329011" cy="81698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9" name="PA_矩形 6"/>
          <p:cNvSpPr/>
          <p:nvPr>
            <p:custDataLst>
              <p:tags r:id="rId1"/>
            </p:custDataLst>
          </p:nvPr>
        </p:nvSpPr>
        <p:spPr>
          <a:xfrm>
            <a:off x="1431440" y="2952752"/>
            <a:ext cx="725536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6" name="燕尾形箭头 25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7" name="圆角矩形 26"/>
          <p:cNvSpPr/>
          <p:nvPr>
            <p:custDataLst>
              <p:tags r:id="rId3"/>
            </p:custDataLst>
          </p:nvPr>
        </p:nvSpPr>
        <p:spPr bwMode="auto">
          <a:xfrm>
            <a:off x="1066800" y="1475307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圆角矩形 27"/>
          <p:cNvSpPr/>
          <p:nvPr>
            <p:custDataLst>
              <p:tags r:id="rId4"/>
            </p:custDataLst>
          </p:nvPr>
        </p:nvSpPr>
        <p:spPr bwMode="auto">
          <a:xfrm>
            <a:off x="1098556" y="3002860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676400" y="1392736"/>
            <a:ext cx="7117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能利用平移、旋转或轴对称的组合解决一些简单的图案设计，并会利用它们分析图案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741494" y="3040976"/>
            <a:ext cx="69453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通过观察、交流、创作，发展空间观念，增强审美意识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74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304800" y="742952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．如图，我国主要银行的商标设计基本上都融入了中国古代钱币的图案，下图中我国四大银行的商标图案中轴对称图形的是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．①②③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．②③④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．③④①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．④①②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．下列图形中，中心对称图形有（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	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	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	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99193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5300246" y="12001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5846" y="3239254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95400" y="1581151"/>
            <a:ext cx="5276514" cy="138862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244" y="3790952"/>
            <a:ext cx="4133333" cy="64761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81000" y="797333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如图，由图（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）通过图形的变换可以得到图（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）观察图形的变换方式，回答下列问题：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简述由图（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）变换为图（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）的过程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解：把△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绕点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逆时针旋转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度即把图（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）变换为图（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DB=4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，则图（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面积之和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______.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614178"/>
            <a:ext cx="2780952" cy="104761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015118" y="3664121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81000" y="691540"/>
            <a:ext cx="8229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：现实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生活中，我们经常看到一些美丽的图案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你能用平移、旋转或轴对称分析图中各个图案的形成吗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0" y="2266951"/>
            <a:ext cx="4285714" cy="21904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457200" y="971552"/>
            <a:ext cx="3276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：如图（答案不唯一）</a:t>
            </a:r>
          </a:p>
        </p:txBody>
      </p:sp>
      <p:pic>
        <p:nvPicPr>
          <p:cNvPr id="8" name="图片 3" descr="http://www.leleketang.com/res/question/pic/13003/jpp00012829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1763766"/>
            <a:ext cx="3472154" cy="197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4" descr="http://www.leleketang.com/res/question/pic/13003/jpp00012828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82847" y="1733552"/>
            <a:ext cx="3646757" cy="192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762000" y="656588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欣赏图的图案，并分析这个图案形的过程．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）基本图案是什么？有几个？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）分析同色“爬虫”、异色“爬虫”之间的关系．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5400" y="2495552"/>
            <a:ext cx="5105400" cy="23190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81000" y="706727"/>
            <a:ext cx="8305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）这个图案是由三个“基本图案”组成的，它们分别是三种不同颜色的“爬虫”（绿、白、黑），形状、大小完全相同；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）在图中，同色的“爬虫”之间是平移关系，所有同色的“爬虫”可以通过其中一只经过平移而得到；相邻的不同色的“爬虫”之间可以通过旋转而得到，其中，旋转角度为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，旋转中心为“爬虫”头上、腿上或脚趾上一点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3604" y="2952752"/>
            <a:ext cx="4230283" cy="1921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81004" y="742950"/>
            <a:ext cx="8119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：已知每个网格中小正方形的边长都是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中的阴影图案是由三段以格点为圆心，半径分别为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的圆弧围成．请你在图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中以图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为基本图案，借助轴对称、平移或旋转设计一个完整的花边图案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要求至少含有两种图形变换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0622" y="2602176"/>
            <a:ext cx="4400000" cy="9142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Microsoft Office PowerPoint</Application>
  <PresentationFormat>全屏显示(16:9)</PresentationFormat>
  <Paragraphs>79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2023-01-17T02:41:49Z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59DF642D82B7493CACCE098AE5AEA672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