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7" r:id="rId2"/>
    <p:sldId id="258" r:id="rId3"/>
    <p:sldId id="259" r:id="rId4"/>
    <p:sldId id="306" r:id="rId5"/>
    <p:sldId id="305" r:id="rId6"/>
    <p:sldId id="308" r:id="rId7"/>
    <p:sldId id="298" r:id="rId8"/>
    <p:sldId id="302" r:id="rId9"/>
    <p:sldId id="309" r:id="rId10"/>
    <p:sldId id="311" r:id="rId11"/>
    <p:sldId id="326" r:id="rId12"/>
    <p:sldId id="303" r:id="rId13"/>
    <p:sldId id="307" r:id="rId14"/>
    <p:sldId id="313" r:id="rId15"/>
    <p:sldId id="304" r:id="rId16"/>
    <p:sldId id="318" r:id="rId17"/>
    <p:sldId id="324" r:id="rId18"/>
    <p:sldId id="314" r:id="rId19"/>
    <p:sldId id="315" r:id="rId20"/>
    <p:sldId id="316" r:id="rId21"/>
    <p:sldId id="325" r:id="rId22"/>
    <p:sldId id="317" r:id="rId23"/>
    <p:sldId id="282" r:id="rId24"/>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223B"/>
    <a:srgbClr val="FFE7E7"/>
    <a:srgbClr val="FD5E49"/>
    <a:srgbClr val="FD4D35"/>
    <a:srgbClr val="FE8475"/>
    <a:srgbClr val="F2F2F2"/>
    <a:srgbClr val="FEF6F4"/>
    <a:srgbClr val="A53D65"/>
    <a:srgbClr val="C15881"/>
    <a:srgbClr val="C591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0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767E72-F0B9-48A2-BF4B-66876E74273F}"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12880-4CE6-4E9A-8093-84C77429CE2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pic>
        <p:nvPicPr>
          <p:cNvPr id="7" name="图片 6" descr="2ppt"/>
          <p:cNvPicPr>
            <a:picLocks noChangeAspect="1"/>
          </p:cNvPicPr>
          <p:nvPr userDrawn="1"/>
        </p:nvPicPr>
        <p:blipFill>
          <a:blip r:embed="rId2"/>
          <a:stretch>
            <a:fillRect/>
          </a:stretch>
        </p:blipFill>
        <p:spPr>
          <a:xfrm>
            <a:off x="635" y="0"/>
            <a:ext cx="12298045"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12" name="图片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9"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
        <p:nvSpPr>
          <p:cNvPr id="2" name="Title 1"/>
          <p:cNvSpPr>
            <a:spLocks noGrp="1"/>
          </p:cNvSpPr>
          <p:nvPr>
            <p:ph type="ctrTitle"/>
          </p:nvPr>
        </p:nvSpPr>
        <p:spPr>
          <a:xfrm>
            <a:off x="526473" y="3394371"/>
            <a:ext cx="7259782" cy="2076674"/>
          </a:xfrm>
          <a:noFill/>
        </p:spPr>
        <p:txBody>
          <a:bodyPr anchor="ctr">
            <a:normAutofit/>
          </a:bodyPr>
          <a:lstStyle>
            <a:lvl1pPr algn="l">
              <a:lnSpc>
                <a:spcPct val="150000"/>
              </a:lnSpc>
              <a:defRPr sz="4400" b="1" i="0">
                <a:solidFill>
                  <a:schemeClr val="accent1"/>
                </a:solidFill>
                <a:effectLst/>
              </a:defRPr>
            </a:lvl1pPr>
          </a:lstStyle>
          <a:p>
            <a:r>
              <a:rPr lang="zh-CN" altLang="en-US" dirty="0"/>
              <a:t>单击此处编辑母版标题样式</a:t>
            </a:r>
            <a:endParaRPr lang="en-US" dirty="0"/>
          </a:p>
        </p:txBody>
      </p:sp>
      <p:sp>
        <p:nvSpPr>
          <p:cNvPr id="3" name="Subtitle 2"/>
          <p:cNvSpPr>
            <a:spLocks noGrp="1"/>
          </p:cNvSpPr>
          <p:nvPr>
            <p:ph type="subTitle" idx="1" hasCustomPrompt="1"/>
          </p:nvPr>
        </p:nvSpPr>
        <p:spPr>
          <a:xfrm>
            <a:off x="526473" y="5608007"/>
            <a:ext cx="7259782" cy="643396"/>
          </a:xfrm>
        </p:spPr>
        <p:txBody>
          <a:bodyPr>
            <a:normAutofit/>
          </a:bodyPr>
          <a:lstStyle>
            <a:lvl1pPr marL="0" indent="0" algn="l">
              <a:lnSpc>
                <a:spcPct val="150000"/>
              </a:lnSpc>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2" name="Title 1"/>
          <p:cNvSpPr>
            <a:spLocks noGrp="1"/>
          </p:cNvSpPr>
          <p:nvPr>
            <p:ph type="title"/>
          </p:nvPr>
        </p:nvSpPr>
        <p:spPr>
          <a:xfrm>
            <a:off x="412160" y="2576951"/>
            <a:ext cx="7110858" cy="2673932"/>
          </a:xfrm>
        </p:spPr>
        <p:txBody>
          <a:bodyPr anchor="ctr"/>
          <a:lstStyle>
            <a:lvl1pPr algn="ctr">
              <a:lnSpc>
                <a:spcPct val="150000"/>
              </a:lnSpc>
              <a:defRPr sz="4800">
                <a:solidFill>
                  <a:schemeClr val="accent1"/>
                </a:solidFill>
                <a:latin typeface="+mj-ea"/>
                <a:ea typeface="+mj-ea"/>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412160" y="5409502"/>
            <a:ext cx="7110858" cy="644071"/>
          </a:xfrm>
        </p:spPr>
        <p:txBody>
          <a:bodyPr/>
          <a:lstStyle>
            <a:lvl1pPr marL="0" indent="0" algn="ctr">
              <a:lnSpc>
                <a:spcPct val="150000"/>
              </a:lnSpc>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12" name="Footer Placeholder 4"/>
          <p:cNvSpPr>
            <a:spLocks noGrp="1"/>
          </p:cNvSpPr>
          <p:nvPr>
            <p:ph type="ftr" sz="quarter" idx="11"/>
          </p:nvPr>
        </p:nvSpPr>
        <p:spPr/>
        <p:txBody>
          <a:bodyPr/>
          <a:lstStyle>
            <a:lvl1pPr>
              <a:defRPr/>
            </a:lvl1pPr>
          </a:lstStyle>
          <a:p>
            <a:endParaRPr lang="zh-CN" altLang="en-US"/>
          </a:p>
        </p:txBody>
      </p:sp>
      <p:sp>
        <p:nvSpPr>
          <p:cNvPr id="13"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754063" y="276859"/>
            <a:ext cx="8703252" cy="848454"/>
          </a:xfrm>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
        <p:nvSpPr>
          <p:cNvPr id="2" name="矩形 1"/>
          <p:cNvSpPr/>
          <p:nvPr userDrawn="1"/>
        </p:nvSpPr>
        <p:spPr>
          <a:xfrm>
            <a:off x="0" y="0"/>
            <a:ext cx="12192000" cy="6858000"/>
          </a:xfrm>
          <a:prstGeom prst="rect">
            <a:avLst/>
          </a:prstGeom>
          <a:solidFill>
            <a:srgbClr val="FF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EEE407F6-43BC-4ED3-AE83-C5AE7025F527}" type="datetimeFigureOut">
              <a:rPr lang="zh-CN" altLang="en-US" smtClean="0"/>
              <a:t>2023-01-11</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0AED0E-59F6-4A46-B703-AE7EE0C4450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0"/>
            <a:ext cx="12192000" cy="6858000"/>
          </a:xfrm>
          <a:prstGeom prst="rect">
            <a:avLst/>
          </a:prstGeom>
          <a:solidFill>
            <a:srgbClr val="FFE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7" name="Text Placeholder 2"/>
          <p:cNvSpPr>
            <a:spLocks noGrp="1"/>
          </p:cNvSpPr>
          <p:nvPr>
            <p:ph type="body" idx="1"/>
          </p:nvPr>
        </p:nvSpPr>
        <p:spPr bwMode="auto">
          <a:xfrm>
            <a:off x="754063" y="1704109"/>
            <a:ext cx="10680700" cy="4652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EEE407F6-43BC-4ED3-AE83-C5AE7025F527}" type="datetimeFigureOut">
              <a:rPr lang="zh-CN" altLang="en-US" smtClean="0"/>
              <a:t>2023-01-11</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DF0AED0E-59F6-4A46-B703-AE7EE0C4450E}" type="slidenum">
              <a:rPr lang="zh-CN" altLang="en-US" smtClean="0"/>
              <a:t>‹#›</a:t>
            </a:fld>
            <a:endParaRPr lang="zh-CN" altLang="en-US"/>
          </a:p>
        </p:txBody>
      </p:sp>
      <p:sp>
        <p:nvSpPr>
          <p:cNvPr id="1031" name="Title Placeholder 1"/>
          <p:cNvSpPr>
            <a:spLocks noGrp="1"/>
          </p:cNvSpPr>
          <p:nvPr>
            <p:ph type="title"/>
          </p:nvPr>
        </p:nvSpPr>
        <p:spPr bwMode="auto">
          <a:xfrm>
            <a:off x="754063" y="276859"/>
            <a:ext cx="10341767"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ln>
            <a:noFill/>
          </a:ln>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panose="05000000000000000000" pitchFamily="2" charset="2"/>
        <a:buChar char="ü"/>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panose="05000000000000000000" pitchFamily="2" charset="2"/>
        <a:buChar char="ü"/>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Layout" Target="../slideLayouts/slideLayout6.xml"/><Relationship Id="rId4" Type="http://schemas.openxmlformats.org/officeDocument/2006/relationships/tags" Target="../tags/tag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slideLayout" Target="../slideLayouts/slideLayout7.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5" descr="#clear#"/>
          <p:cNvSpPr>
            <a:spLocks noGrp="1"/>
          </p:cNvSpPr>
          <p:nvPr>
            <p:ph type="ctrTitle"/>
          </p:nvPr>
        </p:nvSpPr>
        <p:spPr/>
        <p:txBody>
          <a:bodyPr>
            <a:normAutofit fontScale="90000"/>
          </a:bodyPr>
          <a:lstStyle/>
          <a:p>
            <a:pPr algn="l"/>
            <a:r>
              <a:rPr lang="zh-CN" altLang="en-US" sz="4800" dirty="0"/>
              <a:t>清新唯美文艺通用</a:t>
            </a:r>
            <a:r>
              <a:rPr lang="en-US" altLang="zh-CN" sz="4800" dirty="0"/>
              <a:t/>
            </a:r>
            <a:br>
              <a:rPr lang="en-US" altLang="zh-CN" sz="4800" dirty="0"/>
            </a:br>
            <a:r>
              <a:rPr lang="zh-CN" altLang="en-US" sz="4800" dirty="0"/>
              <a:t>日系和风模板</a:t>
            </a:r>
          </a:p>
        </p:txBody>
      </p:sp>
      <p:sp>
        <p:nvSpPr>
          <p:cNvPr id="7" name="副标题 6" descr="#clear#"/>
          <p:cNvSpPr>
            <a:spLocks noGrp="1"/>
          </p:cNvSpPr>
          <p:nvPr>
            <p:ph type="subTitle" idx="1"/>
          </p:nvPr>
        </p:nvSpPr>
        <p:spPr>
          <a:xfrm>
            <a:off x="526472" y="5608006"/>
            <a:ext cx="7893627" cy="894393"/>
          </a:xfrm>
        </p:spPr>
        <p:txBody>
          <a:bodyPr/>
          <a:lstStyle/>
          <a:p>
            <a:r>
              <a:rPr lang="zh-CN" altLang="en-US" smtClean="0"/>
              <a:t>汇报人：</a:t>
            </a:r>
            <a:r>
              <a:rPr lang="en-US" altLang="zh-CN" smtClean="0"/>
              <a:t>PPT818   </a:t>
            </a:r>
            <a:r>
              <a:rPr lang="zh-CN" altLang="en-US" smtClean="0"/>
              <a:t>部门：</a:t>
            </a:r>
            <a:r>
              <a:rPr lang="en-US" altLang="zh-CN" smtClean="0"/>
              <a:t>XXXX</a:t>
            </a:r>
            <a:r>
              <a:rPr lang="zh-CN" altLang="en-US" smtClean="0"/>
              <a:t>部</a:t>
            </a:r>
            <a:endParaRPr lang="en-US" altLang="zh-CN" dirty="0"/>
          </a:p>
        </p:txBody>
      </p:sp>
      <p:sp>
        <p:nvSpPr>
          <p:cNvPr id="2" name="文本框 1" descr="#clear#"/>
          <p:cNvSpPr txBox="1"/>
          <p:nvPr/>
        </p:nvSpPr>
        <p:spPr>
          <a:xfrm>
            <a:off x="526473" y="2105561"/>
            <a:ext cx="3117059" cy="1322070"/>
          </a:xfrm>
          <a:prstGeom prst="rect">
            <a:avLst/>
          </a:prstGeom>
          <a:noFill/>
        </p:spPr>
        <p:txBody>
          <a:bodyPr wrap="square" rtlCol="0">
            <a:spAutoFit/>
          </a:bodyPr>
          <a:lstStyle/>
          <a:p>
            <a:pPr algn="dist"/>
            <a:r>
              <a:rPr lang="en-US" altLang="zh-CN" sz="8000" dirty="0">
                <a:latin typeface="Impact" panose="020B0806030902050204" pitchFamily="34" charset="0"/>
              </a:rPr>
              <a:t>20XX</a:t>
            </a:r>
            <a:endParaRPr lang="zh-CN" altLang="en-US" sz="8000" dirty="0">
              <a:latin typeface="Impact" panose="020B0806030902050204" pitchFamily="34"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cxnSp>
        <p:nvCxnSpPr>
          <p:cNvPr id="18" name="连接符: 肘形 17"/>
          <p:cNvCxnSpPr/>
          <p:nvPr/>
        </p:nvCxnSpPr>
        <p:spPr>
          <a:xfrm rot="16200000" flipH="1">
            <a:off x="3666052" y="4099750"/>
            <a:ext cx="1865843" cy="817393"/>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连接符: 肘形 18"/>
          <p:cNvCxnSpPr/>
          <p:nvPr/>
        </p:nvCxnSpPr>
        <p:spPr>
          <a:xfrm>
            <a:off x="4190277" y="2716433"/>
            <a:ext cx="2521589" cy="59649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15"/>
          <p:cNvSpPr/>
          <p:nvPr/>
        </p:nvSpPr>
        <p:spPr bwMode="auto">
          <a:xfrm rot="20199917">
            <a:off x="2890843" y="1901268"/>
            <a:ext cx="1660310" cy="2010518"/>
          </a:xfrm>
          <a:custGeom>
            <a:avLst/>
            <a:gdLst>
              <a:gd name="T0" fmla="*/ 379 w 977"/>
              <a:gd name="T1" fmla="*/ 0 h 1184"/>
              <a:gd name="T2" fmla="*/ 273 w 977"/>
              <a:gd name="T3" fmla="*/ 249 h 1184"/>
              <a:gd name="T4" fmla="*/ 225 w 977"/>
              <a:gd name="T5" fmla="*/ 226 h 1184"/>
              <a:gd name="T6" fmla="*/ 119 w 977"/>
              <a:gd name="T7" fmla="*/ 173 h 1184"/>
              <a:gd name="T8" fmla="*/ 79 w 977"/>
              <a:gd name="T9" fmla="*/ 262 h 1184"/>
              <a:gd name="T10" fmla="*/ 177 w 977"/>
              <a:gd name="T11" fmla="*/ 310 h 1184"/>
              <a:gd name="T12" fmla="*/ 237 w 977"/>
              <a:gd name="T13" fmla="*/ 328 h 1184"/>
              <a:gd name="T14" fmla="*/ 0 w 977"/>
              <a:gd name="T15" fmla="*/ 868 h 1184"/>
              <a:gd name="T16" fmla="*/ 360 w 977"/>
              <a:gd name="T17" fmla="*/ 1024 h 1184"/>
              <a:gd name="T18" fmla="*/ 441 w 977"/>
              <a:gd name="T19" fmla="*/ 866 h 1184"/>
              <a:gd name="T20" fmla="*/ 546 w 977"/>
              <a:gd name="T21" fmla="*/ 942 h 1184"/>
              <a:gd name="T22" fmla="*/ 462 w 977"/>
              <a:gd name="T23" fmla="*/ 1064 h 1184"/>
              <a:gd name="T24" fmla="*/ 729 w 977"/>
              <a:gd name="T25" fmla="*/ 1184 h 1184"/>
              <a:gd name="T26" fmla="*/ 795 w 977"/>
              <a:gd name="T27" fmla="*/ 430 h 1184"/>
              <a:gd name="T28" fmla="*/ 379 w 977"/>
              <a:gd name="T29" fmla="*/ 0 h 1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77" h="1184">
                <a:moveTo>
                  <a:pt x="379" y="0"/>
                </a:moveTo>
                <a:cubicBezTo>
                  <a:pt x="273" y="249"/>
                  <a:pt x="273" y="249"/>
                  <a:pt x="273" y="249"/>
                </a:cubicBezTo>
                <a:cubicBezTo>
                  <a:pt x="273" y="249"/>
                  <a:pt x="247" y="280"/>
                  <a:pt x="225" y="226"/>
                </a:cubicBezTo>
                <a:cubicBezTo>
                  <a:pt x="225" y="226"/>
                  <a:pt x="216" y="122"/>
                  <a:pt x="119" y="173"/>
                </a:cubicBezTo>
                <a:cubicBezTo>
                  <a:pt x="119" y="173"/>
                  <a:pt x="71" y="207"/>
                  <a:pt x="79" y="262"/>
                </a:cubicBezTo>
                <a:cubicBezTo>
                  <a:pt x="79" y="262"/>
                  <a:pt x="105" y="351"/>
                  <a:pt x="177" y="310"/>
                </a:cubicBezTo>
                <a:cubicBezTo>
                  <a:pt x="177" y="310"/>
                  <a:pt x="241" y="270"/>
                  <a:pt x="237" y="328"/>
                </a:cubicBezTo>
                <a:cubicBezTo>
                  <a:pt x="215" y="380"/>
                  <a:pt x="0" y="868"/>
                  <a:pt x="0" y="868"/>
                </a:cubicBezTo>
                <a:cubicBezTo>
                  <a:pt x="360" y="1024"/>
                  <a:pt x="360" y="1024"/>
                  <a:pt x="360" y="1024"/>
                </a:cubicBezTo>
                <a:cubicBezTo>
                  <a:pt x="360" y="1024"/>
                  <a:pt x="288" y="880"/>
                  <a:pt x="441" y="866"/>
                </a:cubicBezTo>
                <a:cubicBezTo>
                  <a:pt x="441" y="866"/>
                  <a:pt x="523" y="864"/>
                  <a:pt x="546" y="942"/>
                </a:cubicBezTo>
                <a:cubicBezTo>
                  <a:pt x="546" y="942"/>
                  <a:pt x="580" y="1050"/>
                  <a:pt x="462" y="1064"/>
                </a:cubicBezTo>
                <a:cubicBezTo>
                  <a:pt x="729" y="1184"/>
                  <a:pt x="729" y="1184"/>
                  <a:pt x="729" y="1184"/>
                </a:cubicBezTo>
                <a:cubicBezTo>
                  <a:pt x="729" y="1184"/>
                  <a:pt x="977" y="855"/>
                  <a:pt x="795" y="430"/>
                </a:cubicBezTo>
                <a:cubicBezTo>
                  <a:pt x="795" y="430"/>
                  <a:pt x="714" y="160"/>
                  <a:pt x="379" y="0"/>
                </a:cubicBez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21" name="Freeform 16"/>
          <p:cNvSpPr/>
          <p:nvPr/>
        </p:nvSpPr>
        <p:spPr bwMode="auto">
          <a:xfrm>
            <a:off x="2799881" y="3858908"/>
            <a:ext cx="1084505" cy="1299079"/>
          </a:xfrm>
          <a:custGeom>
            <a:avLst/>
            <a:gdLst>
              <a:gd name="T0" fmla="*/ 447 w 786"/>
              <a:gd name="T1" fmla="*/ 0 h 941"/>
              <a:gd name="T2" fmla="*/ 363 w 786"/>
              <a:gd name="T3" fmla="*/ 74 h 941"/>
              <a:gd name="T4" fmla="*/ 412 w 786"/>
              <a:gd name="T5" fmla="*/ 140 h 941"/>
              <a:gd name="T6" fmla="*/ 392 w 786"/>
              <a:gd name="T7" fmla="*/ 185 h 941"/>
              <a:gd name="T8" fmla="*/ 0 w 786"/>
              <a:gd name="T9" fmla="*/ 185 h 941"/>
              <a:gd name="T10" fmla="*/ 0 w 786"/>
              <a:gd name="T11" fmla="*/ 577 h 941"/>
              <a:gd name="T12" fmla="*/ 104 w 786"/>
              <a:gd name="T13" fmla="*/ 532 h 941"/>
              <a:gd name="T14" fmla="*/ 182 w 786"/>
              <a:gd name="T15" fmla="*/ 646 h 941"/>
              <a:gd name="T16" fmla="*/ 83 w 786"/>
              <a:gd name="T17" fmla="*/ 746 h 941"/>
              <a:gd name="T18" fmla="*/ 0 w 786"/>
              <a:gd name="T19" fmla="*/ 696 h 941"/>
              <a:gd name="T20" fmla="*/ 0 w 786"/>
              <a:gd name="T21" fmla="*/ 941 h 941"/>
              <a:gd name="T22" fmla="*/ 422 w 786"/>
              <a:gd name="T23" fmla="*/ 941 h 941"/>
              <a:gd name="T24" fmla="*/ 586 w 786"/>
              <a:gd name="T25" fmla="*/ 592 h 941"/>
              <a:gd name="T26" fmla="*/ 714 w 786"/>
              <a:gd name="T27" fmla="*/ 400 h 941"/>
              <a:gd name="T28" fmla="*/ 786 w 786"/>
              <a:gd name="T29" fmla="*/ 182 h 941"/>
              <a:gd name="T30" fmla="*/ 492 w 786"/>
              <a:gd name="T31" fmla="*/ 185 h 941"/>
              <a:gd name="T32" fmla="*/ 482 w 786"/>
              <a:gd name="T33" fmla="*/ 138 h 941"/>
              <a:gd name="T34" fmla="*/ 531 w 786"/>
              <a:gd name="T35" fmla="*/ 69 h 941"/>
              <a:gd name="T36" fmla="*/ 447 w 786"/>
              <a:gd name="T37" fmla="*/ 0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6" h="941">
                <a:moveTo>
                  <a:pt x="447" y="0"/>
                </a:moveTo>
                <a:cubicBezTo>
                  <a:pt x="447" y="0"/>
                  <a:pt x="364" y="0"/>
                  <a:pt x="363" y="74"/>
                </a:cubicBezTo>
                <a:cubicBezTo>
                  <a:pt x="363" y="74"/>
                  <a:pt x="359" y="110"/>
                  <a:pt x="412" y="140"/>
                </a:cubicBezTo>
                <a:cubicBezTo>
                  <a:pt x="412" y="140"/>
                  <a:pt x="436" y="184"/>
                  <a:pt x="392" y="185"/>
                </a:cubicBezTo>
                <a:cubicBezTo>
                  <a:pt x="0" y="185"/>
                  <a:pt x="0" y="185"/>
                  <a:pt x="0" y="185"/>
                </a:cubicBezTo>
                <a:cubicBezTo>
                  <a:pt x="0" y="577"/>
                  <a:pt x="0" y="577"/>
                  <a:pt x="0" y="577"/>
                </a:cubicBezTo>
                <a:cubicBezTo>
                  <a:pt x="0" y="577"/>
                  <a:pt x="46" y="510"/>
                  <a:pt x="104" y="532"/>
                </a:cubicBezTo>
                <a:cubicBezTo>
                  <a:pt x="104" y="532"/>
                  <a:pt x="186" y="554"/>
                  <a:pt x="182" y="646"/>
                </a:cubicBezTo>
                <a:cubicBezTo>
                  <a:pt x="182" y="646"/>
                  <a:pt x="166" y="752"/>
                  <a:pt x="83" y="746"/>
                </a:cubicBezTo>
                <a:cubicBezTo>
                  <a:pt x="83" y="746"/>
                  <a:pt x="38" y="754"/>
                  <a:pt x="0" y="696"/>
                </a:cubicBezTo>
                <a:cubicBezTo>
                  <a:pt x="0" y="941"/>
                  <a:pt x="0" y="941"/>
                  <a:pt x="0" y="941"/>
                </a:cubicBezTo>
                <a:cubicBezTo>
                  <a:pt x="422" y="941"/>
                  <a:pt x="422" y="941"/>
                  <a:pt x="422" y="941"/>
                </a:cubicBezTo>
                <a:cubicBezTo>
                  <a:pt x="422" y="941"/>
                  <a:pt x="478" y="717"/>
                  <a:pt x="586" y="592"/>
                </a:cubicBezTo>
                <a:cubicBezTo>
                  <a:pt x="586" y="592"/>
                  <a:pt x="698" y="448"/>
                  <a:pt x="714" y="400"/>
                </a:cubicBezTo>
                <a:cubicBezTo>
                  <a:pt x="714" y="400"/>
                  <a:pt x="775" y="286"/>
                  <a:pt x="786" y="182"/>
                </a:cubicBezTo>
                <a:cubicBezTo>
                  <a:pt x="492" y="185"/>
                  <a:pt x="492" y="185"/>
                  <a:pt x="492" y="185"/>
                </a:cubicBezTo>
                <a:cubicBezTo>
                  <a:pt x="492" y="185"/>
                  <a:pt x="452" y="172"/>
                  <a:pt x="482" y="138"/>
                </a:cubicBezTo>
                <a:cubicBezTo>
                  <a:pt x="482" y="138"/>
                  <a:pt x="538" y="112"/>
                  <a:pt x="531" y="69"/>
                </a:cubicBezTo>
                <a:cubicBezTo>
                  <a:pt x="531" y="69"/>
                  <a:pt x="531" y="0"/>
                  <a:pt x="447"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22" name="Freeform 17"/>
          <p:cNvSpPr/>
          <p:nvPr/>
        </p:nvSpPr>
        <p:spPr bwMode="auto">
          <a:xfrm>
            <a:off x="2107038" y="2756306"/>
            <a:ext cx="651479" cy="1571822"/>
          </a:xfrm>
          <a:custGeom>
            <a:avLst/>
            <a:gdLst>
              <a:gd name="T0" fmla="*/ 472 w 472"/>
              <a:gd name="T1" fmla="*/ 954 h 1140"/>
              <a:gd name="T2" fmla="*/ 472 w 472"/>
              <a:gd name="T3" fmla="*/ 384 h 1140"/>
              <a:gd name="T4" fmla="*/ 382 w 472"/>
              <a:gd name="T5" fmla="*/ 432 h 1140"/>
              <a:gd name="T6" fmla="*/ 294 w 472"/>
              <a:gd name="T7" fmla="*/ 312 h 1140"/>
              <a:gd name="T8" fmla="*/ 397 w 472"/>
              <a:gd name="T9" fmla="*/ 211 h 1140"/>
              <a:gd name="T10" fmla="*/ 472 w 472"/>
              <a:gd name="T11" fmla="*/ 268 h 1140"/>
              <a:gd name="T12" fmla="*/ 472 w 472"/>
              <a:gd name="T13" fmla="*/ 17 h 1140"/>
              <a:gd name="T14" fmla="*/ 0 w 472"/>
              <a:gd name="T15" fmla="*/ 178 h 1140"/>
              <a:gd name="T16" fmla="*/ 0 w 472"/>
              <a:gd name="T17" fmla="*/ 653 h 1140"/>
              <a:gd name="T18" fmla="*/ 77 w 472"/>
              <a:gd name="T19" fmla="*/ 604 h 1140"/>
              <a:gd name="T20" fmla="*/ 177 w 472"/>
              <a:gd name="T21" fmla="*/ 682 h 1140"/>
              <a:gd name="T22" fmla="*/ 90 w 472"/>
              <a:gd name="T23" fmla="*/ 821 h 1140"/>
              <a:gd name="T24" fmla="*/ 0 w 472"/>
              <a:gd name="T25" fmla="*/ 770 h 1140"/>
              <a:gd name="T26" fmla="*/ 0 w 472"/>
              <a:gd name="T27" fmla="*/ 954 h 1140"/>
              <a:gd name="T28" fmla="*/ 192 w 472"/>
              <a:gd name="T29" fmla="*/ 954 h 1140"/>
              <a:gd name="T30" fmla="*/ 200 w 472"/>
              <a:gd name="T31" fmla="*/ 998 h 1140"/>
              <a:gd name="T32" fmla="*/ 152 w 472"/>
              <a:gd name="T33" fmla="*/ 1072 h 1140"/>
              <a:gd name="T34" fmla="*/ 236 w 472"/>
              <a:gd name="T35" fmla="*/ 1140 h 1140"/>
              <a:gd name="T36" fmla="*/ 313 w 472"/>
              <a:gd name="T37" fmla="*/ 1069 h 1140"/>
              <a:gd name="T38" fmla="*/ 268 w 472"/>
              <a:gd name="T39" fmla="*/ 1002 h 1140"/>
              <a:gd name="T40" fmla="*/ 272 w 472"/>
              <a:gd name="T41" fmla="*/ 956 h 1140"/>
              <a:gd name="T42" fmla="*/ 472 w 472"/>
              <a:gd name="T43" fmla="*/ 954 h 1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2" h="1140">
                <a:moveTo>
                  <a:pt x="472" y="954"/>
                </a:moveTo>
                <a:cubicBezTo>
                  <a:pt x="472" y="384"/>
                  <a:pt x="472" y="384"/>
                  <a:pt x="472" y="384"/>
                </a:cubicBezTo>
                <a:cubicBezTo>
                  <a:pt x="472" y="384"/>
                  <a:pt x="432" y="446"/>
                  <a:pt x="382" y="432"/>
                </a:cubicBezTo>
                <a:cubicBezTo>
                  <a:pt x="382" y="432"/>
                  <a:pt x="280" y="418"/>
                  <a:pt x="294" y="312"/>
                </a:cubicBezTo>
                <a:cubicBezTo>
                  <a:pt x="294" y="312"/>
                  <a:pt x="298" y="222"/>
                  <a:pt x="397" y="211"/>
                </a:cubicBezTo>
                <a:cubicBezTo>
                  <a:pt x="397" y="211"/>
                  <a:pt x="456" y="222"/>
                  <a:pt x="472" y="268"/>
                </a:cubicBezTo>
                <a:cubicBezTo>
                  <a:pt x="472" y="17"/>
                  <a:pt x="472" y="17"/>
                  <a:pt x="472" y="17"/>
                </a:cubicBezTo>
                <a:cubicBezTo>
                  <a:pt x="472" y="17"/>
                  <a:pt x="265" y="0"/>
                  <a:pt x="0" y="178"/>
                </a:cubicBezTo>
                <a:cubicBezTo>
                  <a:pt x="0" y="653"/>
                  <a:pt x="0" y="653"/>
                  <a:pt x="0" y="653"/>
                </a:cubicBezTo>
                <a:cubicBezTo>
                  <a:pt x="0" y="653"/>
                  <a:pt x="42" y="589"/>
                  <a:pt x="77" y="604"/>
                </a:cubicBezTo>
                <a:cubicBezTo>
                  <a:pt x="77" y="604"/>
                  <a:pt x="140" y="589"/>
                  <a:pt x="177" y="682"/>
                </a:cubicBezTo>
                <a:cubicBezTo>
                  <a:pt x="177" y="682"/>
                  <a:pt x="202" y="800"/>
                  <a:pt x="90" y="821"/>
                </a:cubicBezTo>
                <a:cubicBezTo>
                  <a:pt x="90" y="821"/>
                  <a:pt x="37" y="832"/>
                  <a:pt x="0" y="770"/>
                </a:cubicBezTo>
                <a:cubicBezTo>
                  <a:pt x="0" y="954"/>
                  <a:pt x="0" y="954"/>
                  <a:pt x="0" y="954"/>
                </a:cubicBezTo>
                <a:cubicBezTo>
                  <a:pt x="192" y="954"/>
                  <a:pt x="192" y="954"/>
                  <a:pt x="192" y="954"/>
                </a:cubicBezTo>
                <a:cubicBezTo>
                  <a:pt x="192" y="954"/>
                  <a:pt x="221" y="973"/>
                  <a:pt x="200" y="998"/>
                </a:cubicBezTo>
                <a:cubicBezTo>
                  <a:pt x="200" y="998"/>
                  <a:pt x="145" y="1037"/>
                  <a:pt x="152" y="1072"/>
                </a:cubicBezTo>
                <a:cubicBezTo>
                  <a:pt x="152" y="1072"/>
                  <a:pt x="158" y="1140"/>
                  <a:pt x="236" y="1140"/>
                </a:cubicBezTo>
                <a:cubicBezTo>
                  <a:pt x="236" y="1140"/>
                  <a:pt x="313" y="1137"/>
                  <a:pt x="313" y="1069"/>
                </a:cubicBezTo>
                <a:cubicBezTo>
                  <a:pt x="313" y="1069"/>
                  <a:pt x="322" y="1036"/>
                  <a:pt x="268" y="1002"/>
                </a:cubicBezTo>
                <a:cubicBezTo>
                  <a:pt x="268" y="1002"/>
                  <a:pt x="242" y="976"/>
                  <a:pt x="272" y="956"/>
                </a:cubicBezTo>
                <a:lnTo>
                  <a:pt x="472" y="954"/>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23" name="Freeform 18"/>
          <p:cNvSpPr/>
          <p:nvPr/>
        </p:nvSpPr>
        <p:spPr bwMode="auto">
          <a:xfrm>
            <a:off x="1534409" y="3032926"/>
            <a:ext cx="793666" cy="1039264"/>
          </a:xfrm>
          <a:custGeom>
            <a:avLst/>
            <a:gdLst>
              <a:gd name="T0" fmla="*/ 384 w 575"/>
              <a:gd name="T1" fmla="*/ 0 h 753"/>
              <a:gd name="T2" fmla="*/ 384 w 575"/>
              <a:gd name="T3" fmla="*/ 469 h 753"/>
              <a:gd name="T4" fmla="*/ 437 w 575"/>
              <a:gd name="T5" fmla="*/ 469 h 753"/>
              <a:gd name="T6" fmla="*/ 533 w 575"/>
              <a:gd name="T7" fmla="*/ 444 h 753"/>
              <a:gd name="T8" fmla="*/ 564 w 575"/>
              <a:gd name="T9" fmla="*/ 509 h 753"/>
              <a:gd name="T10" fmla="*/ 504 w 575"/>
              <a:gd name="T11" fmla="*/ 589 h 753"/>
              <a:gd name="T12" fmla="*/ 443 w 575"/>
              <a:gd name="T13" fmla="*/ 559 h 753"/>
              <a:gd name="T14" fmla="*/ 384 w 575"/>
              <a:gd name="T15" fmla="*/ 551 h 753"/>
              <a:gd name="T16" fmla="*/ 384 w 575"/>
              <a:gd name="T17" fmla="*/ 753 h 753"/>
              <a:gd name="T18" fmla="*/ 95 w 575"/>
              <a:gd name="T19" fmla="*/ 753 h 753"/>
              <a:gd name="T20" fmla="*/ 384 w 575"/>
              <a:gd name="T21" fmla="*/ 0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75" h="753">
                <a:moveTo>
                  <a:pt x="384" y="0"/>
                </a:moveTo>
                <a:cubicBezTo>
                  <a:pt x="384" y="469"/>
                  <a:pt x="384" y="469"/>
                  <a:pt x="384" y="469"/>
                </a:cubicBezTo>
                <a:cubicBezTo>
                  <a:pt x="384" y="469"/>
                  <a:pt x="395" y="509"/>
                  <a:pt x="437" y="469"/>
                </a:cubicBezTo>
                <a:cubicBezTo>
                  <a:pt x="437" y="469"/>
                  <a:pt x="489" y="393"/>
                  <a:pt x="533" y="444"/>
                </a:cubicBezTo>
                <a:cubicBezTo>
                  <a:pt x="533" y="444"/>
                  <a:pt x="575" y="473"/>
                  <a:pt x="564" y="509"/>
                </a:cubicBezTo>
                <a:cubicBezTo>
                  <a:pt x="564" y="509"/>
                  <a:pt x="567" y="579"/>
                  <a:pt x="504" y="589"/>
                </a:cubicBezTo>
                <a:cubicBezTo>
                  <a:pt x="504" y="589"/>
                  <a:pt x="468" y="600"/>
                  <a:pt x="443" y="559"/>
                </a:cubicBezTo>
                <a:cubicBezTo>
                  <a:pt x="443" y="559"/>
                  <a:pt x="409" y="512"/>
                  <a:pt x="384" y="551"/>
                </a:cubicBezTo>
                <a:cubicBezTo>
                  <a:pt x="384" y="753"/>
                  <a:pt x="384" y="753"/>
                  <a:pt x="384" y="753"/>
                </a:cubicBezTo>
                <a:cubicBezTo>
                  <a:pt x="95" y="753"/>
                  <a:pt x="95" y="753"/>
                  <a:pt x="95" y="753"/>
                </a:cubicBezTo>
                <a:cubicBezTo>
                  <a:pt x="95" y="753"/>
                  <a:pt x="0" y="267"/>
                  <a:pt x="38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24" name="Freeform 19"/>
          <p:cNvSpPr/>
          <p:nvPr/>
        </p:nvSpPr>
        <p:spPr bwMode="auto">
          <a:xfrm>
            <a:off x="1676597" y="4114846"/>
            <a:ext cx="1370174" cy="1301665"/>
          </a:xfrm>
          <a:custGeom>
            <a:avLst/>
            <a:gdLst>
              <a:gd name="T0" fmla="*/ 484 w 993"/>
              <a:gd name="T1" fmla="*/ 0 h 944"/>
              <a:gd name="T2" fmla="*/ 437 w 993"/>
              <a:gd name="T3" fmla="*/ 107 h 944"/>
              <a:gd name="T4" fmla="*/ 548 w 993"/>
              <a:gd name="T5" fmla="*/ 181 h 944"/>
              <a:gd name="T6" fmla="*/ 654 w 993"/>
              <a:gd name="T7" fmla="*/ 81 h 944"/>
              <a:gd name="T8" fmla="*/ 602 w 993"/>
              <a:gd name="T9" fmla="*/ 0 h 944"/>
              <a:gd name="T10" fmla="*/ 784 w 993"/>
              <a:gd name="T11" fmla="*/ 0 h 944"/>
              <a:gd name="T12" fmla="*/ 784 w 993"/>
              <a:gd name="T13" fmla="*/ 413 h 944"/>
              <a:gd name="T14" fmla="*/ 837 w 993"/>
              <a:gd name="T15" fmla="*/ 413 h 944"/>
              <a:gd name="T16" fmla="*/ 938 w 993"/>
              <a:gd name="T17" fmla="*/ 392 h 944"/>
              <a:gd name="T18" fmla="*/ 950 w 993"/>
              <a:gd name="T19" fmla="*/ 505 h 944"/>
              <a:gd name="T20" fmla="*/ 844 w 993"/>
              <a:gd name="T21" fmla="*/ 505 h 944"/>
              <a:gd name="T22" fmla="*/ 784 w 993"/>
              <a:gd name="T23" fmla="*/ 499 h 944"/>
              <a:gd name="T24" fmla="*/ 784 w 993"/>
              <a:gd name="T25" fmla="*/ 760 h 944"/>
              <a:gd name="T26" fmla="*/ 629 w 993"/>
              <a:gd name="T27" fmla="*/ 760 h 944"/>
              <a:gd name="T28" fmla="*/ 629 w 993"/>
              <a:gd name="T29" fmla="*/ 813 h 944"/>
              <a:gd name="T30" fmla="*/ 668 w 993"/>
              <a:gd name="T31" fmla="*/ 875 h 944"/>
              <a:gd name="T32" fmla="*/ 589 w 993"/>
              <a:gd name="T33" fmla="*/ 944 h 944"/>
              <a:gd name="T34" fmla="*/ 505 w 993"/>
              <a:gd name="T35" fmla="*/ 867 h 944"/>
              <a:gd name="T36" fmla="*/ 538 w 993"/>
              <a:gd name="T37" fmla="*/ 820 h 944"/>
              <a:gd name="T38" fmla="*/ 548 w 993"/>
              <a:gd name="T39" fmla="*/ 760 h 944"/>
              <a:gd name="T40" fmla="*/ 365 w 993"/>
              <a:gd name="T41" fmla="*/ 760 h 944"/>
              <a:gd name="T42" fmla="*/ 161 w 993"/>
              <a:gd name="T43" fmla="*/ 353 h 944"/>
              <a:gd name="T44" fmla="*/ 0 w 993"/>
              <a:gd name="T45" fmla="*/ 0 h 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93" h="944">
                <a:moveTo>
                  <a:pt x="484" y="0"/>
                </a:moveTo>
                <a:cubicBezTo>
                  <a:pt x="484" y="0"/>
                  <a:pt x="425" y="40"/>
                  <a:pt x="437" y="107"/>
                </a:cubicBezTo>
                <a:cubicBezTo>
                  <a:pt x="437" y="107"/>
                  <a:pt x="454" y="181"/>
                  <a:pt x="548" y="181"/>
                </a:cubicBezTo>
                <a:cubicBezTo>
                  <a:pt x="548" y="181"/>
                  <a:pt x="654" y="177"/>
                  <a:pt x="654" y="81"/>
                </a:cubicBezTo>
                <a:cubicBezTo>
                  <a:pt x="654" y="81"/>
                  <a:pt x="665" y="40"/>
                  <a:pt x="602" y="0"/>
                </a:cubicBezTo>
                <a:cubicBezTo>
                  <a:pt x="784" y="0"/>
                  <a:pt x="784" y="0"/>
                  <a:pt x="784" y="0"/>
                </a:cubicBezTo>
                <a:cubicBezTo>
                  <a:pt x="784" y="413"/>
                  <a:pt x="784" y="413"/>
                  <a:pt x="784" y="413"/>
                </a:cubicBezTo>
                <a:cubicBezTo>
                  <a:pt x="784" y="413"/>
                  <a:pt x="804" y="447"/>
                  <a:pt x="837" y="413"/>
                </a:cubicBezTo>
                <a:cubicBezTo>
                  <a:pt x="837" y="413"/>
                  <a:pt x="888" y="335"/>
                  <a:pt x="938" y="392"/>
                </a:cubicBezTo>
                <a:cubicBezTo>
                  <a:pt x="938" y="392"/>
                  <a:pt x="993" y="441"/>
                  <a:pt x="950" y="505"/>
                </a:cubicBezTo>
                <a:cubicBezTo>
                  <a:pt x="950" y="505"/>
                  <a:pt x="897" y="573"/>
                  <a:pt x="844" y="505"/>
                </a:cubicBezTo>
                <a:cubicBezTo>
                  <a:pt x="844" y="505"/>
                  <a:pt x="804" y="445"/>
                  <a:pt x="784" y="499"/>
                </a:cubicBezTo>
                <a:cubicBezTo>
                  <a:pt x="782" y="579"/>
                  <a:pt x="784" y="760"/>
                  <a:pt x="784" y="760"/>
                </a:cubicBezTo>
                <a:cubicBezTo>
                  <a:pt x="629" y="760"/>
                  <a:pt x="629" y="760"/>
                  <a:pt x="629" y="760"/>
                </a:cubicBezTo>
                <a:cubicBezTo>
                  <a:pt x="629" y="760"/>
                  <a:pt x="594" y="777"/>
                  <a:pt x="629" y="813"/>
                </a:cubicBezTo>
                <a:cubicBezTo>
                  <a:pt x="629" y="813"/>
                  <a:pt x="672" y="832"/>
                  <a:pt x="668" y="875"/>
                </a:cubicBezTo>
                <a:cubicBezTo>
                  <a:pt x="668" y="875"/>
                  <a:pt x="668" y="941"/>
                  <a:pt x="589" y="944"/>
                </a:cubicBezTo>
                <a:cubicBezTo>
                  <a:pt x="589" y="944"/>
                  <a:pt x="504" y="943"/>
                  <a:pt x="505" y="867"/>
                </a:cubicBezTo>
                <a:cubicBezTo>
                  <a:pt x="505" y="867"/>
                  <a:pt x="504" y="829"/>
                  <a:pt x="538" y="820"/>
                </a:cubicBezTo>
                <a:cubicBezTo>
                  <a:pt x="538" y="820"/>
                  <a:pt x="578" y="788"/>
                  <a:pt x="548" y="760"/>
                </a:cubicBezTo>
                <a:cubicBezTo>
                  <a:pt x="365" y="760"/>
                  <a:pt x="365" y="760"/>
                  <a:pt x="365" y="760"/>
                </a:cubicBezTo>
                <a:cubicBezTo>
                  <a:pt x="365" y="760"/>
                  <a:pt x="348" y="600"/>
                  <a:pt x="161" y="353"/>
                </a:cubicBezTo>
                <a:cubicBezTo>
                  <a:pt x="161" y="353"/>
                  <a:pt x="24" y="184"/>
                  <a:pt x="0" y="0"/>
                </a:cubicBezTo>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29" name="Freeform 20"/>
          <p:cNvSpPr/>
          <p:nvPr/>
        </p:nvSpPr>
        <p:spPr bwMode="auto">
          <a:xfrm>
            <a:off x="2196229" y="5203229"/>
            <a:ext cx="1182744" cy="394248"/>
          </a:xfrm>
          <a:custGeom>
            <a:avLst/>
            <a:gdLst>
              <a:gd name="T0" fmla="*/ 150 w 858"/>
              <a:gd name="T1" fmla="*/ 0 h 286"/>
              <a:gd name="T2" fmla="*/ 0 w 858"/>
              <a:gd name="T3" fmla="*/ 0 h 286"/>
              <a:gd name="T4" fmla="*/ 9 w 858"/>
              <a:gd name="T5" fmla="*/ 148 h 286"/>
              <a:gd name="T6" fmla="*/ 75 w 858"/>
              <a:gd name="T7" fmla="*/ 286 h 286"/>
              <a:gd name="T8" fmla="*/ 780 w 858"/>
              <a:gd name="T9" fmla="*/ 286 h 286"/>
              <a:gd name="T10" fmla="*/ 842 w 858"/>
              <a:gd name="T11" fmla="*/ 143 h 286"/>
              <a:gd name="T12" fmla="*/ 857 w 858"/>
              <a:gd name="T13" fmla="*/ 0 h 286"/>
              <a:gd name="T14" fmla="*/ 273 w 858"/>
              <a:gd name="T15" fmla="*/ 0 h 286"/>
              <a:gd name="T16" fmla="*/ 317 w 858"/>
              <a:gd name="T17" fmla="*/ 92 h 286"/>
              <a:gd name="T18" fmla="*/ 205 w 858"/>
              <a:gd name="T19" fmla="*/ 180 h 286"/>
              <a:gd name="T20" fmla="*/ 101 w 858"/>
              <a:gd name="T21" fmla="*/ 83 h 286"/>
              <a:gd name="T22" fmla="*/ 150 w 858"/>
              <a:gd name="T23"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8" h="286">
                <a:moveTo>
                  <a:pt x="150" y="0"/>
                </a:moveTo>
                <a:cubicBezTo>
                  <a:pt x="0" y="0"/>
                  <a:pt x="0" y="0"/>
                  <a:pt x="0" y="0"/>
                </a:cubicBezTo>
                <a:cubicBezTo>
                  <a:pt x="0" y="0"/>
                  <a:pt x="16" y="86"/>
                  <a:pt x="9" y="148"/>
                </a:cubicBezTo>
                <a:cubicBezTo>
                  <a:pt x="9" y="148"/>
                  <a:pt x="2" y="258"/>
                  <a:pt x="75" y="286"/>
                </a:cubicBezTo>
                <a:cubicBezTo>
                  <a:pt x="780" y="286"/>
                  <a:pt x="780" y="286"/>
                  <a:pt x="780" y="286"/>
                </a:cubicBezTo>
                <a:cubicBezTo>
                  <a:pt x="780" y="286"/>
                  <a:pt x="858" y="254"/>
                  <a:pt x="842" y="143"/>
                </a:cubicBezTo>
                <a:cubicBezTo>
                  <a:pt x="842" y="143"/>
                  <a:pt x="846" y="15"/>
                  <a:pt x="857" y="0"/>
                </a:cubicBezTo>
                <a:cubicBezTo>
                  <a:pt x="273" y="0"/>
                  <a:pt x="273" y="0"/>
                  <a:pt x="273" y="0"/>
                </a:cubicBezTo>
                <a:cubicBezTo>
                  <a:pt x="273" y="0"/>
                  <a:pt x="329" y="44"/>
                  <a:pt x="317" y="92"/>
                </a:cubicBezTo>
                <a:cubicBezTo>
                  <a:pt x="317" y="92"/>
                  <a:pt x="316" y="175"/>
                  <a:pt x="205" y="180"/>
                </a:cubicBezTo>
                <a:cubicBezTo>
                  <a:pt x="205" y="180"/>
                  <a:pt x="97" y="166"/>
                  <a:pt x="101" y="83"/>
                </a:cubicBezTo>
                <a:cubicBezTo>
                  <a:pt x="101" y="83"/>
                  <a:pt x="93" y="32"/>
                  <a:pt x="150"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30" name="矩形: 圆角 29"/>
          <p:cNvSpPr/>
          <p:nvPr/>
        </p:nvSpPr>
        <p:spPr>
          <a:xfrm>
            <a:off x="2262152" y="5744207"/>
            <a:ext cx="1050898" cy="219820"/>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圆角 30"/>
          <p:cNvSpPr/>
          <p:nvPr/>
        </p:nvSpPr>
        <p:spPr>
          <a:xfrm>
            <a:off x="2448853" y="6077482"/>
            <a:ext cx="677496" cy="141714"/>
          </a:xfrm>
          <a:prstGeom prst="round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descr="#clear#"/>
          <p:cNvSpPr txBox="1"/>
          <p:nvPr/>
        </p:nvSpPr>
        <p:spPr>
          <a:xfrm>
            <a:off x="7222730" y="2300171"/>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33" name="文本框 32" descr="#clear#"/>
          <p:cNvSpPr txBox="1"/>
          <p:nvPr/>
        </p:nvSpPr>
        <p:spPr>
          <a:xfrm>
            <a:off x="7222730" y="1635564"/>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34" name="文本框 33" descr="#clear#"/>
          <p:cNvSpPr txBox="1"/>
          <p:nvPr/>
        </p:nvSpPr>
        <p:spPr>
          <a:xfrm>
            <a:off x="5313561" y="5156834"/>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35" name="文本框 34" descr="#clear#"/>
          <p:cNvSpPr txBox="1"/>
          <p:nvPr/>
        </p:nvSpPr>
        <p:spPr>
          <a:xfrm>
            <a:off x="5313561" y="4492227"/>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64" name="MH_Other_2"/>
          <p:cNvSpPr>
            <a:spLocks noChangeArrowheads="1"/>
          </p:cNvSpPr>
          <p:nvPr>
            <p:custDataLst>
              <p:tags r:id="rId1"/>
            </p:custDataLst>
          </p:nvPr>
        </p:nvSpPr>
        <p:spPr bwMode="auto">
          <a:xfrm rot="16200000">
            <a:off x="1457007" y="4944667"/>
            <a:ext cx="2103113" cy="2024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gradFill rotWithShape="1">
            <a:gsLst>
              <a:gs pos="24000">
                <a:schemeClr val="accent1"/>
              </a:gs>
              <a:gs pos="100000">
                <a:schemeClr val="bg1">
                  <a:lumMod val="95000"/>
                </a:schemeClr>
              </a:gs>
            </a:gsLst>
            <a:lin ang="5400000" scaled="0"/>
          </a:gradFill>
          <a:ln>
            <a:noFill/>
          </a:ln>
          <a:effectLst/>
        </p:spPr>
        <p:txBody>
          <a:bodyPr wrap="none" anchor="ctr"/>
          <a:lstStyle/>
          <a:p>
            <a:pPr>
              <a:defRPr/>
            </a:pPr>
            <a:endParaRPr lang="zh-CN" altLang="en-US" sz="1350" dirty="0">
              <a:latin typeface="微软雅黑" panose="020B0503020204020204" pitchFamily="34" charset="-122"/>
              <a:ea typeface="微软雅黑" panose="020B0503020204020204" pitchFamily="34" charset="-122"/>
            </a:endParaRPr>
          </a:p>
        </p:txBody>
      </p:sp>
      <p:sp>
        <p:nvSpPr>
          <p:cNvPr id="65" name="MH_SubTitle_1"/>
          <p:cNvSpPr/>
          <p:nvPr>
            <p:custDataLst>
              <p:tags r:id="rId2"/>
            </p:custDataLst>
          </p:nvPr>
        </p:nvSpPr>
        <p:spPr>
          <a:xfrm>
            <a:off x="838200" y="3990602"/>
            <a:ext cx="1554324" cy="2111166"/>
          </a:xfrm>
          <a:custGeom>
            <a:avLst/>
            <a:gdLst/>
            <a:ahLst/>
            <a:cxnLst/>
            <a:rect l="l" t="t" r="r" b="b"/>
            <a:pathLst>
              <a:path w="2144712" h="2913062">
                <a:moveTo>
                  <a:pt x="2144712" y="0"/>
                </a:moveTo>
                <a:lnTo>
                  <a:pt x="2144712" y="2913062"/>
                </a:lnTo>
                <a:lnTo>
                  <a:pt x="0" y="2619329"/>
                </a:lnTo>
                <a:lnTo>
                  <a:pt x="0" y="293734"/>
                </a:lnTo>
                <a:close/>
              </a:path>
            </a:pathLst>
          </a:custGeom>
          <a:solidFill>
            <a:schemeClr val="accent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tIns="305100" anchor="t">
            <a:normAutofit/>
          </a:bodyPr>
          <a:lstStyle/>
          <a:p>
            <a:pPr algn="ctr">
              <a:lnSpc>
                <a:spcPct val="150000"/>
              </a:lnSpc>
            </a:pPr>
            <a:endParaRPr lang="zh-CN" altLang="en-US" dirty="0">
              <a:solidFill>
                <a:srgbClr val="FFFFFF"/>
              </a:solidFill>
            </a:endParaRPr>
          </a:p>
        </p:txBody>
      </p:sp>
      <p:sp>
        <p:nvSpPr>
          <p:cNvPr id="66" name="MH_Other_2"/>
          <p:cNvSpPr>
            <a:spLocks noChangeArrowheads="1"/>
          </p:cNvSpPr>
          <p:nvPr>
            <p:custDataLst>
              <p:tags r:id="rId3"/>
            </p:custDataLst>
          </p:nvPr>
        </p:nvSpPr>
        <p:spPr bwMode="auto">
          <a:xfrm rot="16200000">
            <a:off x="3228614" y="4944667"/>
            <a:ext cx="2103113" cy="202487"/>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2665 w 21600"/>
              <a:gd name="T13" fmla="*/ 2665 h 21600"/>
              <a:gd name="T14" fmla="*/ 18935 w 21600"/>
              <a:gd name="T15" fmla="*/ 18935 h 21600"/>
            </a:gdLst>
            <a:ahLst/>
            <a:cxnLst>
              <a:cxn ang="T8">
                <a:pos x="T0" y="T1"/>
              </a:cxn>
              <a:cxn ang="T9">
                <a:pos x="T2" y="T3"/>
              </a:cxn>
              <a:cxn ang="T10">
                <a:pos x="T4" y="T5"/>
              </a:cxn>
              <a:cxn ang="T11">
                <a:pos x="T6" y="T7"/>
              </a:cxn>
            </a:cxnLst>
            <a:rect l="T12" t="T13" r="T14" b="T15"/>
            <a:pathLst>
              <a:path w="21600" h="21600">
                <a:moveTo>
                  <a:pt x="0" y="0"/>
                </a:moveTo>
                <a:lnTo>
                  <a:pt x="1730" y="21600"/>
                </a:lnTo>
                <a:lnTo>
                  <a:pt x="19870" y="21600"/>
                </a:lnTo>
                <a:lnTo>
                  <a:pt x="21600" y="0"/>
                </a:lnTo>
                <a:lnTo>
                  <a:pt x="0" y="0"/>
                </a:lnTo>
                <a:close/>
              </a:path>
            </a:pathLst>
          </a:custGeom>
          <a:gradFill rotWithShape="1">
            <a:gsLst>
              <a:gs pos="24000">
                <a:schemeClr val="accent1"/>
              </a:gs>
              <a:gs pos="100000">
                <a:schemeClr val="bg1">
                  <a:lumMod val="95000"/>
                </a:schemeClr>
              </a:gs>
            </a:gsLst>
            <a:lin ang="5400000" scaled="0"/>
          </a:gradFill>
          <a:ln>
            <a:noFill/>
          </a:ln>
          <a:effectLst/>
        </p:spPr>
        <p:txBody>
          <a:bodyPr wrap="none" anchor="ctr"/>
          <a:lstStyle/>
          <a:p>
            <a:pPr>
              <a:defRPr/>
            </a:pPr>
            <a:endParaRPr lang="zh-CN" altLang="en-US" sz="1350" dirty="0">
              <a:latin typeface="微软雅黑" panose="020B0503020204020204" pitchFamily="34" charset="-122"/>
              <a:ea typeface="微软雅黑" panose="020B0503020204020204" pitchFamily="34" charset="-122"/>
            </a:endParaRPr>
          </a:p>
        </p:txBody>
      </p:sp>
      <p:sp>
        <p:nvSpPr>
          <p:cNvPr id="67" name="MH_SubTitle_1"/>
          <p:cNvSpPr/>
          <p:nvPr>
            <p:custDataLst>
              <p:tags r:id="rId4"/>
            </p:custDataLst>
          </p:nvPr>
        </p:nvSpPr>
        <p:spPr>
          <a:xfrm>
            <a:off x="2609807" y="3990602"/>
            <a:ext cx="1554324" cy="2111166"/>
          </a:xfrm>
          <a:custGeom>
            <a:avLst/>
            <a:gdLst/>
            <a:ahLst/>
            <a:cxnLst/>
            <a:rect l="l" t="t" r="r" b="b"/>
            <a:pathLst>
              <a:path w="2144712" h="2913062">
                <a:moveTo>
                  <a:pt x="2144712" y="0"/>
                </a:moveTo>
                <a:lnTo>
                  <a:pt x="2144712" y="2913062"/>
                </a:lnTo>
                <a:lnTo>
                  <a:pt x="0" y="2619329"/>
                </a:lnTo>
                <a:lnTo>
                  <a:pt x="0" y="293734"/>
                </a:lnTo>
                <a:close/>
              </a:path>
            </a:pathLst>
          </a:custGeom>
          <a:solidFill>
            <a:schemeClr val="accent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vert="horz" wrap="square" tIns="305100" anchor="t">
            <a:normAutofit/>
          </a:bodyPr>
          <a:lstStyle/>
          <a:p>
            <a:pPr algn="ctr">
              <a:lnSpc>
                <a:spcPct val="150000"/>
              </a:lnSpc>
            </a:pPr>
            <a:endParaRPr lang="zh-CN" altLang="en-US" dirty="0">
              <a:solidFill>
                <a:srgbClr val="FFFFFF"/>
              </a:solidFill>
            </a:endParaRPr>
          </a:p>
        </p:txBody>
      </p:sp>
      <p:sp>
        <p:nvSpPr>
          <p:cNvPr id="68" name="文本框 67" descr="#clear#"/>
          <p:cNvSpPr txBox="1"/>
          <p:nvPr/>
        </p:nvSpPr>
        <p:spPr>
          <a:xfrm>
            <a:off x="852994" y="4550248"/>
            <a:ext cx="1539529" cy="1015663"/>
          </a:xfrm>
          <a:prstGeom prst="rect">
            <a:avLst/>
          </a:prstGeom>
          <a:noFill/>
        </p:spPr>
        <p:txBody>
          <a:bodyPr wrap="square" rtlCol="0">
            <a:spAutoFit/>
          </a:bodyPr>
          <a:lstStyle/>
          <a:p>
            <a:pPr algn="ctr">
              <a:lnSpc>
                <a:spcPct val="150000"/>
              </a:lnSpc>
            </a:pPr>
            <a:r>
              <a:rPr lang="en-US" altLang="zh-CN" sz="4000" dirty="0">
                <a:solidFill>
                  <a:srgbClr val="FFFFFE"/>
                </a:solidFill>
                <a:latin typeface="微软雅黑" panose="020B0503020204020204" pitchFamily="34" charset="-122"/>
                <a:ea typeface="微软雅黑" panose="020B0503020204020204" pitchFamily="34" charset="-122"/>
              </a:rPr>
              <a:t>985</a:t>
            </a:r>
            <a:endParaRPr lang="zh-CN" altLang="en-US" sz="4000" dirty="0">
              <a:solidFill>
                <a:srgbClr val="FFFFFE"/>
              </a:solidFill>
              <a:latin typeface="微软雅黑" panose="020B0503020204020204" pitchFamily="34" charset="-122"/>
              <a:ea typeface="微软雅黑" panose="020B0503020204020204" pitchFamily="34" charset="-122"/>
            </a:endParaRPr>
          </a:p>
        </p:txBody>
      </p:sp>
      <p:sp>
        <p:nvSpPr>
          <p:cNvPr id="69" name="文本框 68" descr="#clear#"/>
          <p:cNvSpPr txBox="1"/>
          <p:nvPr/>
        </p:nvSpPr>
        <p:spPr>
          <a:xfrm>
            <a:off x="2609806" y="4550248"/>
            <a:ext cx="1539529" cy="906915"/>
          </a:xfrm>
          <a:prstGeom prst="rect">
            <a:avLst/>
          </a:prstGeom>
          <a:noFill/>
        </p:spPr>
        <p:txBody>
          <a:bodyPr wrap="square" rtlCol="0">
            <a:spAutoFit/>
          </a:bodyPr>
          <a:lstStyle/>
          <a:p>
            <a:pPr algn="ctr">
              <a:lnSpc>
                <a:spcPct val="150000"/>
              </a:lnSpc>
            </a:pPr>
            <a:r>
              <a:rPr lang="en-US" altLang="zh-CN" sz="4000" dirty="0">
                <a:solidFill>
                  <a:srgbClr val="FFFFFE"/>
                </a:solidFill>
                <a:latin typeface="微软雅黑" panose="020B0503020204020204" pitchFamily="34" charset="-122"/>
                <a:ea typeface="微软雅黑" panose="020B0503020204020204" pitchFamily="34" charset="-122"/>
              </a:rPr>
              <a:t>642</a:t>
            </a:r>
            <a:endParaRPr lang="zh-CN" altLang="en-US" sz="4000" dirty="0">
              <a:solidFill>
                <a:srgbClr val="FFFFFE"/>
              </a:solidFill>
              <a:latin typeface="微软雅黑" panose="020B0503020204020204" pitchFamily="34" charset="-122"/>
              <a:ea typeface="微软雅黑" panose="020B0503020204020204" pitchFamily="34" charset="-122"/>
            </a:endParaRPr>
          </a:p>
        </p:txBody>
      </p:sp>
      <p:cxnSp>
        <p:nvCxnSpPr>
          <p:cNvPr id="70" name="连接符: 肘形 69"/>
          <p:cNvCxnSpPr/>
          <p:nvPr/>
        </p:nvCxnSpPr>
        <p:spPr>
          <a:xfrm rot="5400000" flipH="1" flipV="1">
            <a:off x="1249789" y="3355320"/>
            <a:ext cx="1120792" cy="37485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71" name="文本框 70" descr="#clear#"/>
          <p:cNvSpPr txBox="1"/>
          <p:nvPr/>
        </p:nvSpPr>
        <p:spPr>
          <a:xfrm>
            <a:off x="796367" y="2008497"/>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cxnSp>
        <p:nvCxnSpPr>
          <p:cNvPr id="72" name="连接符: 肘形 71"/>
          <p:cNvCxnSpPr/>
          <p:nvPr/>
        </p:nvCxnSpPr>
        <p:spPr>
          <a:xfrm rot="5400000" flipH="1" flipV="1">
            <a:off x="3302539" y="3290236"/>
            <a:ext cx="1120792" cy="374854"/>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73" name="文本框 72" descr="#clear#"/>
          <p:cNvSpPr txBox="1"/>
          <p:nvPr/>
        </p:nvSpPr>
        <p:spPr>
          <a:xfrm>
            <a:off x="3088269" y="1943413"/>
            <a:ext cx="1924186"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
        <p:nvSpPr>
          <p:cNvPr id="74" name="文本框 73" descr="#clear#"/>
          <p:cNvSpPr txBox="1"/>
          <p:nvPr/>
        </p:nvSpPr>
        <p:spPr>
          <a:xfrm>
            <a:off x="6037750" y="2931827"/>
            <a:ext cx="5750976" cy="3000821"/>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75" name="文本框 74" descr="#clear#"/>
          <p:cNvSpPr txBox="1"/>
          <p:nvPr/>
        </p:nvSpPr>
        <p:spPr>
          <a:xfrm>
            <a:off x="6108090" y="1973448"/>
            <a:ext cx="5242871" cy="779026"/>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2" name="Shape 2614"/>
          <p:cNvSpPr/>
          <p:nvPr/>
        </p:nvSpPr>
        <p:spPr>
          <a:xfrm>
            <a:off x="1312558" y="2730493"/>
            <a:ext cx="2376079" cy="2376079"/>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chemeClr val="accent1"/>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3" name="KSO_Shape"/>
          <p:cNvSpPr/>
          <p:nvPr/>
        </p:nvSpPr>
        <p:spPr>
          <a:xfrm>
            <a:off x="5158896" y="1914070"/>
            <a:ext cx="459695" cy="723929"/>
          </a:xfrm>
          <a:custGeom>
            <a:avLst/>
            <a:gdLst/>
            <a:ahLst/>
            <a:cxnLst/>
            <a:rect l="l" t="t" r="r" b="b"/>
            <a:pathLst>
              <a:path w="621055" h="978642">
                <a:moveTo>
                  <a:pt x="13003" y="762005"/>
                </a:moveTo>
                <a:lnTo>
                  <a:pt x="181111" y="859062"/>
                </a:lnTo>
                <a:lnTo>
                  <a:pt x="0" y="978642"/>
                </a:lnTo>
                <a:close/>
                <a:moveTo>
                  <a:pt x="502622" y="186898"/>
                </a:moveTo>
                <a:lnTo>
                  <a:pt x="175090" y="754200"/>
                </a:lnTo>
                <a:lnTo>
                  <a:pt x="196101" y="766331"/>
                </a:lnTo>
                <a:lnTo>
                  <a:pt x="523633" y="199029"/>
                </a:lnTo>
                <a:close/>
                <a:moveTo>
                  <a:pt x="457985" y="161127"/>
                </a:moveTo>
                <a:lnTo>
                  <a:pt x="130453" y="728429"/>
                </a:lnTo>
                <a:lnTo>
                  <a:pt x="151464" y="740560"/>
                </a:lnTo>
                <a:lnTo>
                  <a:pt x="478996" y="173258"/>
                </a:lnTo>
                <a:close/>
                <a:moveTo>
                  <a:pt x="413348" y="135356"/>
                </a:moveTo>
                <a:lnTo>
                  <a:pt x="85816" y="702658"/>
                </a:lnTo>
                <a:lnTo>
                  <a:pt x="106827" y="714789"/>
                </a:lnTo>
                <a:lnTo>
                  <a:pt x="434359" y="147487"/>
                </a:lnTo>
                <a:close/>
                <a:moveTo>
                  <a:pt x="417712" y="61029"/>
                </a:moveTo>
                <a:lnTo>
                  <a:pt x="585820" y="158086"/>
                </a:lnTo>
                <a:lnTo>
                  <a:pt x="191736" y="840659"/>
                </a:lnTo>
                <a:lnTo>
                  <a:pt x="23628" y="743602"/>
                </a:lnTo>
                <a:close/>
                <a:moveTo>
                  <a:pt x="452947" y="0"/>
                </a:moveTo>
                <a:lnTo>
                  <a:pt x="621055" y="97057"/>
                </a:lnTo>
                <a:lnTo>
                  <a:pt x="596793" y="139079"/>
                </a:lnTo>
                <a:lnTo>
                  <a:pt x="428686" y="42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4" name="文本框 13" descr="#clear#"/>
          <p:cNvSpPr txBox="1"/>
          <p:nvPr/>
        </p:nvSpPr>
        <p:spPr>
          <a:xfrm>
            <a:off x="5879849" y="1914070"/>
            <a:ext cx="5342663"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15" name="KSO_Shape"/>
          <p:cNvSpPr/>
          <p:nvPr/>
        </p:nvSpPr>
        <p:spPr>
          <a:xfrm>
            <a:off x="5158896" y="3677556"/>
            <a:ext cx="459695" cy="723929"/>
          </a:xfrm>
          <a:custGeom>
            <a:avLst/>
            <a:gdLst/>
            <a:ahLst/>
            <a:cxnLst/>
            <a:rect l="l" t="t" r="r" b="b"/>
            <a:pathLst>
              <a:path w="621055" h="978642">
                <a:moveTo>
                  <a:pt x="13003" y="762005"/>
                </a:moveTo>
                <a:lnTo>
                  <a:pt x="181111" y="859062"/>
                </a:lnTo>
                <a:lnTo>
                  <a:pt x="0" y="978642"/>
                </a:lnTo>
                <a:close/>
                <a:moveTo>
                  <a:pt x="502622" y="186898"/>
                </a:moveTo>
                <a:lnTo>
                  <a:pt x="175090" y="754200"/>
                </a:lnTo>
                <a:lnTo>
                  <a:pt x="196101" y="766331"/>
                </a:lnTo>
                <a:lnTo>
                  <a:pt x="523633" y="199029"/>
                </a:lnTo>
                <a:close/>
                <a:moveTo>
                  <a:pt x="457985" y="161127"/>
                </a:moveTo>
                <a:lnTo>
                  <a:pt x="130453" y="728429"/>
                </a:lnTo>
                <a:lnTo>
                  <a:pt x="151464" y="740560"/>
                </a:lnTo>
                <a:lnTo>
                  <a:pt x="478996" y="173258"/>
                </a:lnTo>
                <a:close/>
                <a:moveTo>
                  <a:pt x="413348" y="135356"/>
                </a:moveTo>
                <a:lnTo>
                  <a:pt x="85816" y="702658"/>
                </a:lnTo>
                <a:lnTo>
                  <a:pt x="106827" y="714789"/>
                </a:lnTo>
                <a:lnTo>
                  <a:pt x="434359" y="147487"/>
                </a:lnTo>
                <a:close/>
                <a:moveTo>
                  <a:pt x="417712" y="61029"/>
                </a:moveTo>
                <a:lnTo>
                  <a:pt x="585820" y="158086"/>
                </a:lnTo>
                <a:lnTo>
                  <a:pt x="191736" y="840659"/>
                </a:lnTo>
                <a:lnTo>
                  <a:pt x="23628" y="743602"/>
                </a:lnTo>
                <a:close/>
                <a:moveTo>
                  <a:pt x="452947" y="0"/>
                </a:moveTo>
                <a:lnTo>
                  <a:pt x="621055" y="97057"/>
                </a:lnTo>
                <a:lnTo>
                  <a:pt x="596793" y="139079"/>
                </a:lnTo>
                <a:lnTo>
                  <a:pt x="428686" y="42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6" name="文本框 15" descr="#clear#"/>
          <p:cNvSpPr txBox="1"/>
          <p:nvPr/>
        </p:nvSpPr>
        <p:spPr>
          <a:xfrm>
            <a:off x="5879849" y="3677556"/>
            <a:ext cx="5342663"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17" name="KSO_Shape"/>
          <p:cNvSpPr/>
          <p:nvPr/>
        </p:nvSpPr>
        <p:spPr>
          <a:xfrm>
            <a:off x="5158896" y="5441041"/>
            <a:ext cx="459695" cy="723929"/>
          </a:xfrm>
          <a:custGeom>
            <a:avLst/>
            <a:gdLst/>
            <a:ahLst/>
            <a:cxnLst/>
            <a:rect l="l" t="t" r="r" b="b"/>
            <a:pathLst>
              <a:path w="621055" h="978642">
                <a:moveTo>
                  <a:pt x="13003" y="762005"/>
                </a:moveTo>
                <a:lnTo>
                  <a:pt x="181111" y="859062"/>
                </a:lnTo>
                <a:lnTo>
                  <a:pt x="0" y="978642"/>
                </a:lnTo>
                <a:close/>
                <a:moveTo>
                  <a:pt x="502622" y="186898"/>
                </a:moveTo>
                <a:lnTo>
                  <a:pt x="175090" y="754200"/>
                </a:lnTo>
                <a:lnTo>
                  <a:pt x="196101" y="766331"/>
                </a:lnTo>
                <a:lnTo>
                  <a:pt x="523633" y="199029"/>
                </a:lnTo>
                <a:close/>
                <a:moveTo>
                  <a:pt x="457985" y="161127"/>
                </a:moveTo>
                <a:lnTo>
                  <a:pt x="130453" y="728429"/>
                </a:lnTo>
                <a:lnTo>
                  <a:pt x="151464" y="740560"/>
                </a:lnTo>
                <a:lnTo>
                  <a:pt x="478996" y="173258"/>
                </a:lnTo>
                <a:close/>
                <a:moveTo>
                  <a:pt x="413348" y="135356"/>
                </a:moveTo>
                <a:lnTo>
                  <a:pt x="85816" y="702658"/>
                </a:lnTo>
                <a:lnTo>
                  <a:pt x="106827" y="714789"/>
                </a:lnTo>
                <a:lnTo>
                  <a:pt x="434359" y="147487"/>
                </a:lnTo>
                <a:close/>
                <a:moveTo>
                  <a:pt x="417712" y="61029"/>
                </a:moveTo>
                <a:lnTo>
                  <a:pt x="585820" y="158086"/>
                </a:lnTo>
                <a:lnTo>
                  <a:pt x="191736" y="840659"/>
                </a:lnTo>
                <a:lnTo>
                  <a:pt x="23628" y="743602"/>
                </a:lnTo>
                <a:close/>
                <a:moveTo>
                  <a:pt x="452947" y="0"/>
                </a:moveTo>
                <a:lnTo>
                  <a:pt x="621055" y="97057"/>
                </a:lnTo>
                <a:lnTo>
                  <a:pt x="596793" y="139079"/>
                </a:lnTo>
                <a:lnTo>
                  <a:pt x="428686" y="4202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18" name="文本框 17" descr="#clear#"/>
          <p:cNvSpPr txBox="1"/>
          <p:nvPr/>
        </p:nvSpPr>
        <p:spPr>
          <a:xfrm>
            <a:off x="5879849" y="5441041"/>
            <a:ext cx="5342663"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19" name="文本框 18" descr="#clear#"/>
          <p:cNvSpPr txBox="1"/>
          <p:nvPr/>
        </p:nvSpPr>
        <p:spPr>
          <a:xfrm>
            <a:off x="783166" y="5662190"/>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请在此添加第三节标题</a:t>
            </a:r>
          </a:p>
        </p:txBody>
      </p:sp>
      <p:sp>
        <p:nvSpPr>
          <p:cNvPr id="9219" name="文本占位符 2" descr="#clear#"/>
          <p:cNvSpPr>
            <a:spLocks noGrp="1"/>
          </p:cNvSpPr>
          <p:nvPr>
            <p:ph type="body" idx="1"/>
          </p:nvPr>
        </p:nvSpPr>
        <p:spPr/>
        <p:txBody>
          <a:bodyPr/>
          <a:lstStyle/>
          <a:p>
            <a:r>
              <a:rPr lang="zh-CN" altLang="en-US" dirty="0"/>
              <a:t>请输入第三节的小标题</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7" name="矩形 16"/>
          <p:cNvSpPr/>
          <p:nvPr/>
        </p:nvSpPr>
        <p:spPr>
          <a:xfrm>
            <a:off x="1033582" y="2077909"/>
            <a:ext cx="659720" cy="659720"/>
          </a:xfrm>
          <a:prstGeom prst="rect">
            <a:avLst/>
          </a:prstGeom>
          <a:solidFill>
            <a:schemeClr val="bg1"/>
          </a:solidFill>
          <a:ln>
            <a:solidFill>
              <a:schemeClr val="accent1"/>
            </a:solidFill>
          </a:ln>
          <a:effectLst>
            <a:outerShdw blurRad="127000" dist="508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descr="#clear#"/>
          <p:cNvSpPr/>
          <p:nvPr/>
        </p:nvSpPr>
        <p:spPr>
          <a:xfrm>
            <a:off x="1261302" y="2305629"/>
            <a:ext cx="720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200" dirty="0">
                <a:latin typeface="黑体" panose="02010609060101010101" pitchFamily="49" charset="-122"/>
                <a:ea typeface="黑体" panose="02010609060101010101" pitchFamily="49" charset="-122"/>
              </a:rPr>
              <a:t>01</a:t>
            </a:r>
            <a:endParaRPr lang="zh-CN" altLang="en-US" sz="3200" dirty="0">
              <a:latin typeface="黑体" panose="02010609060101010101" pitchFamily="49" charset="-122"/>
              <a:ea typeface="黑体" panose="02010609060101010101" pitchFamily="49" charset="-122"/>
            </a:endParaRPr>
          </a:p>
        </p:txBody>
      </p:sp>
      <p:sp>
        <p:nvSpPr>
          <p:cNvPr id="19" name="文本框 18" descr="#clear#"/>
          <p:cNvSpPr txBox="1"/>
          <p:nvPr/>
        </p:nvSpPr>
        <p:spPr>
          <a:xfrm>
            <a:off x="2209022" y="2077909"/>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0" name="矩形 19"/>
          <p:cNvSpPr/>
          <p:nvPr/>
        </p:nvSpPr>
        <p:spPr>
          <a:xfrm>
            <a:off x="6548117" y="2077909"/>
            <a:ext cx="659720" cy="659720"/>
          </a:xfrm>
          <a:prstGeom prst="rect">
            <a:avLst/>
          </a:prstGeom>
          <a:solidFill>
            <a:schemeClr val="bg1"/>
          </a:solidFill>
          <a:ln>
            <a:solidFill>
              <a:schemeClr val="accent1"/>
            </a:solidFill>
          </a:ln>
          <a:effectLst>
            <a:outerShdw blurRad="127000" dist="508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descr="#clear#"/>
          <p:cNvSpPr/>
          <p:nvPr/>
        </p:nvSpPr>
        <p:spPr>
          <a:xfrm>
            <a:off x="6775837" y="2305629"/>
            <a:ext cx="720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200" dirty="0">
                <a:latin typeface="黑体" panose="02010609060101010101" pitchFamily="49" charset="-122"/>
                <a:ea typeface="黑体" panose="02010609060101010101" pitchFamily="49" charset="-122"/>
              </a:rPr>
              <a:t>02</a:t>
            </a:r>
            <a:endParaRPr lang="zh-CN" altLang="en-US" sz="3200" dirty="0">
              <a:latin typeface="黑体" panose="02010609060101010101" pitchFamily="49" charset="-122"/>
              <a:ea typeface="黑体" panose="02010609060101010101" pitchFamily="49" charset="-122"/>
            </a:endParaRPr>
          </a:p>
        </p:txBody>
      </p:sp>
      <p:sp>
        <p:nvSpPr>
          <p:cNvPr id="25" name="文本框 24" descr="#clear#"/>
          <p:cNvSpPr txBox="1"/>
          <p:nvPr/>
        </p:nvSpPr>
        <p:spPr>
          <a:xfrm>
            <a:off x="7723557" y="2077909"/>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6" name="矩形 25"/>
          <p:cNvSpPr/>
          <p:nvPr/>
        </p:nvSpPr>
        <p:spPr>
          <a:xfrm>
            <a:off x="1033582" y="3456543"/>
            <a:ext cx="659720" cy="659720"/>
          </a:xfrm>
          <a:prstGeom prst="rect">
            <a:avLst/>
          </a:prstGeom>
          <a:solidFill>
            <a:schemeClr val="bg1"/>
          </a:solidFill>
          <a:ln>
            <a:solidFill>
              <a:schemeClr val="accent1"/>
            </a:solidFill>
          </a:ln>
          <a:effectLst>
            <a:outerShdw blurRad="127000" dist="508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descr="#clear#"/>
          <p:cNvSpPr/>
          <p:nvPr/>
        </p:nvSpPr>
        <p:spPr>
          <a:xfrm>
            <a:off x="1261302" y="3684263"/>
            <a:ext cx="720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200" dirty="0">
                <a:latin typeface="黑体" panose="02010609060101010101" pitchFamily="49" charset="-122"/>
                <a:ea typeface="黑体" panose="02010609060101010101" pitchFamily="49" charset="-122"/>
              </a:rPr>
              <a:t>03</a:t>
            </a:r>
            <a:endParaRPr lang="zh-CN" altLang="en-US" sz="3200" dirty="0">
              <a:latin typeface="黑体" panose="02010609060101010101" pitchFamily="49" charset="-122"/>
              <a:ea typeface="黑体" panose="02010609060101010101" pitchFamily="49" charset="-122"/>
            </a:endParaRPr>
          </a:p>
        </p:txBody>
      </p:sp>
      <p:sp>
        <p:nvSpPr>
          <p:cNvPr id="28" name="文本框 27" descr="#clear#"/>
          <p:cNvSpPr txBox="1"/>
          <p:nvPr/>
        </p:nvSpPr>
        <p:spPr>
          <a:xfrm>
            <a:off x="2209022" y="3456543"/>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9" name="矩形 28"/>
          <p:cNvSpPr/>
          <p:nvPr/>
        </p:nvSpPr>
        <p:spPr>
          <a:xfrm>
            <a:off x="6548117" y="3456543"/>
            <a:ext cx="659720" cy="659720"/>
          </a:xfrm>
          <a:prstGeom prst="rect">
            <a:avLst/>
          </a:prstGeom>
          <a:solidFill>
            <a:schemeClr val="bg1"/>
          </a:solidFill>
          <a:ln>
            <a:solidFill>
              <a:schemeClr val="accent1"/>
            </a:solidFill>
          </a:ln>
          <a:effectLst>
            <a:outerShdw blurRad="127000" dist="508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descr="#clear#"/>
          <p:cNvSpPr/>
          <p:nvPr/>
        </p:nvSpPr>
        <p:spPr>
          <a:xfrm>
            <a:off x="6775837" y="3684263"/>
            <a:ext cx="720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200" dirty="0">
                <a:latin typeface="黑体" panose="02010609060101010101" pitchFamily="49" charset="-122"/>
                <a:ea typeface="黑体" panose="02010609060101010101" pitchFamily="49" charset="-122"/>
              </a:rPr>
              <a:t>04</a:t>
            </a:r>
            <a:endParaRPr lang="zh-CN" altLang="en-US" sz="3200" dirty="0">
              <a:latin typeface="黑体" panose="02010609060101010101" pitchFamily="49" charset="-122"/>
              <a:ea typeface="黑体" panose="02010609060101010101" pitchFamily="49" charset="-122"/>
            </a:endParaRPr>
          </a:p>
        </p:txBody>
      </p:sp>
      <p:sp>
        <p:nvSpPr>
          <p:cNvPr id="31" name="文本框 30" descr="#clear#"/>
          <p:cNvSpPr txBox="1"/>
          <p:nvPr/>
        </p:nvSpPr>
        <p:spPr>
          <a:xfrm>
            <a:off x="7723557" y="3456543"/>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2" name="矩形 31"/>
          <p:cNvSpPr/>
          <p:nvPr/>
        </p:nvSpPr>
        <p:spPr>
          <a:xfrm>
            <a:off x="1033582" y="4835177"/>
            <a:ext cx="659720" cy="659720"/>
          </a:xfrm>
          <a:prstGeom prst="rect">
            <a:avLst/>
          </a:prstGeom>
          <a:solidFill>
            <a:schemeClr val="bg1"/>
          </a:solidFill>
          <a:ln>
            <a:solidFill>
              <a:schemeClr val="accent1"/>
            </a:solidFill>
          </a:ln>
          <a:effectLst>
            <a:outerShdw blurRad="127000" dist="508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descr="#clear#"/>
          <p:cNvSpPr/>
          <p:nvPr/>
        </p:nvSpPr>
        <p:spPr>
          <a:xfrm>
            <a:off x="1261302" y="5062897"/>
            <a:ext cx="720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200" dirty="0">
                <a:latin typeface="黑体" panose="02010609060101010101" pitchFamily="49" charset="-122"/>
                <a:ea typeface="黑体" panose="02010609060101010101" pitchFamily="49" charset="-122"/>
              </a:rPr>
              <a:t>05</a:t>
            </a:r>
            <a:endParaRPr lang="zh-CN" altLang="en-US" sz="3200" dirty="0">
              <a:latin typeface="黑体" panose="02010609060101010101" pitchFamily="49" charset="-122"/>
              <a:ea typeface="黑体" panose="02010609060101010101" pitchFamily="49" charset="-122"/>
            </a:endParaRPr>
          </a:p>
        </p:txBody>
      </p:sp>
      <p:sp>
        <p:nvSpPr>
          <p:cNvPr id="34" name="文本框 33" descr="#clear#"/>
          <p:cNvSpPr txBox="1"/>
          <p:nvPr/>
        </p:nvSpPr>
        <p:spPr>
          <a:xfrm>
            <a:off x="2209022" y="4835177"/>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35" name="矩形 34"/>
          <p:cNvSpPr/>
          <p:nvPr/>
        </p:nvSpPr>
        <p:spPr>
          <a:xfrm>
            <a:off x="6548117" y="4835177"/>
            <a:ext cx="659720" cy="659720"/>
          </a:xfrm>
          <a:prstGeom prst="rect">
            <a:avLst/>
          </a:prstGeom>
          <a:solidFill>
            <a:schemeClr val="bg1"/>
          </a:solidFill>
          <a:ln>
            <a:solidFill>
              <a:schemeClr val="accent1"/>
            </a:solidFill>
          </a:ln>
          <a:effectLst>
            <a:outerShdw blurRad="127000" dist="50800" dir="36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descr="#clear#"/>
          <p:cNvSpPr/>
          <p:nvPr/>
        </p:nvSpPr>
        <p:spPr>
          <a:xfrm>
            <a:off x="6775837" y="5062897"/>
            <a:ext cx="720000"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200" dirty="0">
                <a:latin typeface="黑体" panose="02010609060101010101" pitchFamily="49" charset="-122"/>
                <a:ea typeface="黑体" panose="02010609060101010101" pitchFamily="49" charset="-122"/>
              </a:rPr>
              <a:t>06</a:t>
            </a:r>
            <a:endParaRPr lang="zh-CN" altLang="en-US" sz="3200" dirty="0">
              <a:latin typeface="黑体" panose="02010609060101010101" pitchFamily="49" charset="-122"/>
              <a:ea typeface="黑体" panose="02010609060101010101" pitchFamily="49" charset="-122"/>
            </a:endParaRPr>
          </a:p>
        </p:txBody>
      </p:sp>
      <p:sp>
        <p:nvSpPr>
          <p:cNvPr id="37" name="文本框 36" descr="#clear#"/>
          <p:cNvSpPr txBox="1"/>
          <p:nvPr/>
        </p:nvSpPr>
        <p:spPr>
          <a:xfrm>
            <a:off x="7723557" y="4835177"/>
            <a:ext cx="3434862"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9" name="Freeform 10"/>
          <p:cNvSpPr/>
          <p:nvPr/>
        </p:nvSpPr>
        <p:spPr bwMode="auto">
          <a:xfrm>
            <a:off x="2669511" y="2084250"/>
            <a:ext cx="2493331" cy="616748"/>
          </a:xfrm>
          <a:custGeom>
            <a:avLst/>
            <a:gdLst>
              <a:gd name="T0" fmla="*/ 0 w 1172"/>
              <a:gd name="T1" fmla="*/ 0 h 296"/>
              <a:gd name="T2" fmla="*/ 1860550 w 1172"/>
              <a:gd name="T3" fmla="*/ 0 h 296"/>
              <a:gd name="T4" fmla="*/ 1617663 w 1172"/>
              <a:gd name="T5" fmla="*/ 233363 h 296"/>
              <a:gd name="T6" fmla="*/ 1860550 w 1172"/>
              <a:gd name="T7" fmla="*/ 469900 h 296"/>
              <a:gd name="T8" fmla="*/ 0 w 1172"/>
              <a:gd name="T9" fmla="*/ 469900 h 296"/>
              <a:gd name="T10" fmla="*/ 0 w 1172"/>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2" h="296">
                <a:moveTo>
                  <a:pt x="0" y="0"/>
                </a:moveTo>
                <a:lnTo>
                  <a:pt x="1172" y="0"/>
                </a:lnTo>
                <a:lnTo>
                  <a:pt x="1019" y="147"/>
                </a:lnTo>
                <a:lnTo>
                  <a:pt x="1172" y="296"/>
                </a:lnTo>
                <a:lnTo>
                  <a:pt x="0" y="296"/>
                </a:lnTo>
                <a:lnTo>
                  <a:pt x="0" y="0"/>
                </a:lnTo>
                <a:close/>
              </a:path>
            </a:pathLst>
          </a:custGeom>
          <a:solidFill>
            <a:schemeClr val="accent1">
              <a:lumMod val="20000"/>
              <a:lumOff val="80000"/>
            </a:schemeClr>
          </a:solidFill>
          <a:ln>
            <a:noFill/>
          </a:ln>
          <a:effectLst>
            <a:outerShdw blurRad="50800" dist="38100" algn="l" rotWithShape="0">
              <a:prstClr val="black">
                <a:alpha val="40000"/>
              </a:prstClr>
            </a:outerShdw>
          </a:effec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solidFill>
                <a:srgbClr val="F2F2F2"/>
              </a:solidFill>
            </a:endParaRPr>
          </a:p>
        </p:txBody>
      </p:sp>
      <p:sp>
        <p:nvSpPr>
          <p:cNvPr id="10" name="Freeform 10" descr="#clear#"/>
          <p:cNvSpPr/>
          <p:nvPr/>
        </p:nvSpPr>
        <p:spPr bwMode="auto">
          <a:xfrm>
            <a:off x="1575580" y="2085365"/>
            <a:ext cx="3210520" cy="616748"/>
          </a:xfrm>
          <a:custGeom>
            <a:avLst/>
            <a:gdLst>
              <a:gd name="T0" fmla="*/ 0 w 1172"/>
              <a:gd name="T1" fmla="*/ 0 h 296"/>
              <a:gd name="T2" fmla="*/ 1860550 w 1172"/>
              <a:gd name="T3" fmla="*/ 0 h 296"/>
              <a:gd name="T4" fmla="*/ 1617663 w 1172"/>
              <a:gd name="T5" fmla="*/ 233363 h 296"/>
              <a:gd name="T6" fmla="*/ 1860550 w 1172"/>
              <a:gd name="T7" fmla="*/ 469900 h 296"/>
              <a:gd name="T8" fmla="*/ 0 w 1172"/>
              <a:gd name="T9" fmla="*/ 469900 h 296"/>
              <a:gd name="T10" fmla="*/ 0 w 1172"/>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2" h="296">
                <a:moveTo>
                  <a:pt x="0" y="0"/>
                </a:moveTo>
                <a:lnTo>
                  <a:pt x="1172" y="0"/>
                </a:lnTo>
                <a:lnTo>
                  <a:pt x="1019" y="147"/>
                </a:lnTo>
                <a:lnTo>
                  <a:pt x="1172" y="296"/>
                </a:lnTo>
                <a:lnTo>
                  <a:pt x="0" y="296"/>
                </a:lnTo>
                <a:lnTo>
                  <a:pt x="0" y="0"/>
                </a:ln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solidFill>
                  <a:srgbClr val="F2F2F2"/>
                </a:solidFill>
              </a:rPr>
              <a:t>请在此添加标题</a:t>
            </a:r>
          </a:p>
        </p:txBody>
      </p:sp>
      <p:sp>
        <p:nvSpPr>
          <p:cNvPr id="11" name="圆: 空心 10" descr="#clear#"/>
          <p:cNvSpPr/>
          <p:nvPr/>
        </p:nvSpPr>
        <p:spPr>
          <a:xfrm>
            <a:off x="717454" y="2084250"/>
            <a:ext cx="618978" cy="618978"/>
          </a:xfrm>
          <a:prstGeom prst="donut">
            <a:avLst>
              <a:gd name="adj" fmla="val 1129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1</a:t>
            </a:r>
            <a:endParaRPr lang="zh-CN" altLang="en-US" dirty="0">
              <a:solidFill>
                <a:schemeClr val="tx1"/>
              </a:solidFill>
            </a:endParaRPr>
          </a:p>
        </p:txBody>
      </p:sp>
      <p:sp>
        <p:nvSpPr>
          <p:cNvPr id="12" name="文本框 11" descr="#clear#"/>
          <p:cNvSpPr txBox="1"/>
          <p:nvPr/>
        </p:nvSpPr>
        <p:spPr>
          <a:xfrm>
            <a:off x="1575580" y="2899545"/>
            <a:ext cx="3434862"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18" name="Freeform 10"/>
          <p:cNvSpPr/>
          <p:nvPr/>
        </p:nvSpPr>
        <p:spPr bwMode="auto">
          <a:xfrm>
            <a:off x="2669511" y="4278810"/>
            <a:ext cx="2493331" cy="616748"/>
          </a:xfrm>
          <a:custGeom>
            <a:avLst/>
            <a:gdLst>
              <a:gd name="T0" fmla="*/ 0 w 1172"/>
              <a:gd name="T1" fmla="*/ 0 h 296"/>
              <a:gd name="T2" fmla="*/ 1860550 w 1172"/>
              <a:gd name="T3" fmla="*/ 0 h 296"/>
              <a:gd name="T4" fmla="*/ 1617663 w 1172"/>
              <a:gd name="T5" fmla="*/ 233363 h 296"/>
              <a:gd name="T6" fmla="*/ 1860550 w 1172"/>
              <a:gd name="T7" fmla="*/ 469900 h 296"/>
              <a:gd name="T8" fmla="*/ 0 w 1172"/>
              <a:gd name="T9" fmla="*/ 469900 h 296"/>
              <a:gd name="T10" fmla="*/ 0 w 1172"/>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2" h="296">
                <a:moveTo>
                  <a:pt x="0" y="0"/>
                </a:moveTo>
                <a:lnTo>
                  <a:pt x="1172" y="0"/>
                </a:lnTo>
                <a:lnTo>
                  <a:pt x="1019" y="147"/>
                </a:lnTo>
                <a:lnTo>
                  <a:pt x="1172" y="296"/>
                </a:lnTo>
                <a:lnTo>
                  <a:pt x="0" y="296"/>
                </a:lnTo>
                <a:lnTo>
                  <a:pt x="0" y="0"/>
                </a:lnTo>
                <a:close/>
              </a:path>
            </a:pathLst>
          </a:custGeom>
          <a:solidFill>
            <a:schemeClr val="accent1">
              <a:lumMod val="20000"/>
              <a:lumOff val="80000"/>
            </a:schemeClr>
          </a:solidFill>
          <a:ln>
            <a:noFill/>
          </a:ln>
          <a:effectLst>
            <a:outerShdw blurRad="50800" dist="38100" algn="l" rotWithShape="0">
              <a:prstClr val="black">
                <a:alpha val="40000"/>
              </a:prstClr>
            </a:outerShdw>
          </a:effectLst>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solidFill>
                <a:srgbClr val="F2F2F2"/>
              </a:solidFill>
            </a:endParaRPr>
          </a:p>
        </p:txBody>
      </p:sp>
      <p:sp>
        <p:nvSpPr>
          <p:cNvPr id="19" name="Freeform 10" descr="#clear#"/>
          <p:cNvSpPr/>
          <p:nvPr/>
        </p:nvSpPr>
        <p:spPr bwMode="auto">
          <a:xfrm>
            <a:off x="1575580" y="4279925"/>
            <a:ext cx="3210520" cy="616748"/>
          </a:xfrm>
          <a:custGeom>
            <a:avLst/>
            <a:gdLst>
              <a:gd name="T0" fmla="*/ 0 w 1172"/>
              <a:gd name="T1" fmla="*/ 0 h 296"/>
              <a:gd name="T2" fmla="*/ 1860550 w 1172"/>
              <a:gd name="T3" fmla="*/ 0 h 296"/>
              <a:gd name="T4" fmla="*/ 1617663 w 1172"/>
              <a:gd name="T5" fmla="*/ 233363 h 296"/>
              <a:gd name="T6" fmla="*/ 1860550 w 1172"/>
              <a:gd name="T7" fmla="*/ 469900 h 296"/>
              <a:gd name="T8" fmla="*/ 0 w 1172"/>
              <a:gd name="T9" fmla="*/ 469900 h 296"/>
              <a:gd name="T10" fmla="*/ 0 w 1172"/>
              <a:gd name="T11" fmla="*/ 0 h 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2" h="296">
                <a:moveTo>
                  <a:pt x="0" y="0"/>
                </a:moveTo>
                <a:lnTo>
                  <a:pt x="1172" y="0"/>
                </a:lnTo>
                <a:lnTo>
                  <a:pt x="1019" y="147"/>
                </a:lnTo>
                <a:lnTo>
                  <a:pt x="1172" y="296"/>
                </a:lnTo>
                <a:lnTo>
                  <a:pt x="0" y="296"/>
                </a:lnTo>
                <a:lnTo>
                  <a:pt x="0" y="0"/>
                </a:lnTo>
                <a:close/>
              </a:path>
            </a:pathLst>
          </a:custGeom>
          <a:solidFill>
            <a:schemeClr val="accent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dirty="0">
                <a:solidFill>
                  <a:srgbClr val="F2F2F2"/>
                </a:solidFill>
              </a:rPr>
              <a:t>请在此添加标题</a:t>
            </a:r>
          </a:p>
        </p:txBody>
      </p:sp>
      <p:sp>
        <p:nvSpPr>
          <p:cNvPr id="20" name="圆: 空心 19" descr="#clear#"/>
          <p:cNvSpPr/>
          <p:nvPr/>
        </p:nvSpPr>
        <p:spPr>
          <a:xfrm>
            <a:off x="717454" y="4278810"/>
            <a:ext cx="618978" cy="618978"/>
          </a:xfrm>
          <a:prstGeom prst="donut">
            <a:avLst>
              <a:gd name="adj" fmla="val 1129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tx1"/>
                </a:solidFill>
              </a:rPr>
              <a:t>2</a:t>
            </a:r>
            <a:endParaRPr lang="zh-CN" altLang="en-US" dirty="0">
              <a:solidFill>
                <a:schemeClr val="tx1"/>
              </a:solidFill>
            </a:endParaRPr>
          </a:p>
        </p:txBody>
      </p:sp>
      <p:sp>
        <p:nvSpPr>
          <p:cNvPr id="21" name="文本框 20" descr="#clear#"/>
          <p:cNvSpPr txBox="1"/>
          <p:nvPr/>
        </p:nvSpPr>
        <p:spPr>
          <a:xfrm>
            <a:off x="1575580" y="5094105"/>
            <a:ext cx="3434862" cy="874407"/>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cxnSp>
        <p:nvCxnSpPr>
          <p:cNvPr id="22" name="直接连接符 21"/>
          <p:cNvCxnSpPr/>
          <p:nvPr/>
        </p:nvCxnSpPr>
        <p:spPr>
          <a:xfrm>
            <a:off x="6096000" y="1859167"/>
            <a:ext cx="0" cy="418994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任意多边形: 形状 22"/>
          <p:cNvSpPr/>
          <p:nvPr/>
        </p:nvSpPr>
        <p:spPr bwMode="auto">
          <a:xfrm>
            <a:off x="8074908" y="2285856"/>
            <a:ext cx="2941520" cy="2301328"/>
          </a:xfrm>
          <a:custGeom>
            <a:avLst/>
            <a:gdLst>
              <a:gd name="connsiteX0" fmla="*/ 291820 w 2031806"/>
              <a:gd name="connsiteY0" fmla="*/ 131118 h 1589604"/>
              <a:gd name="connsiteX1" fmla="*/ 1137502 w 2031806"/>
              <a:gd name="connsiteY1" fmla="*/ 131118 h 1589604"/>
              <a:gd name="connsiteX2" fmla="*/ 1429322 w 2031806"/>
              <a:gd name="connsiteY2" fmla="*/ 422745 h 1589604"/>
              <a:gd name="connsiteX3" fmla="*/ 1429322 w 2031806"/>
              <a:gd name="connsiteY3" fmla="*/ 898870 h 1589604"/>
              <a:gd name="connsiteX4" fmla="*/ 1137502 w 2031806"/>
              <a:gd name="connsiteY4" fmla="*/ 1190496 h 1589604"/>
              <a:gd name="connsiteX5" fmla="*/ 720616 w 2031806"/>
              <a:gd name="connsiteY5" fmla="*/ 1190496 h 1589604"/>
              <a:gd name="connsiteX6" fmla="*/ 190576 w 2031806"/>
              <a:gd name="connsiteY6" fmla="*/ 1589251 h 1589604"/>
              <a:gd name="connsiteX7" fmla="*/ 339464 w 2031806"/>
              <a:gd name="connsiteY7" fmla="*/ 1190496 h 1589604"/>
              <a:gd name="connsiteX8" fmla="*/ 291820 w 2031806"/>
              <a:gd name="connsiteY8" fmla="*/ 1190496 h 1589604"/>
              <a:gd name="connsiteX9" fmla="*/ 0 w 2031806"/>
              <a:gd name="connsiteY9" fmla="*/ 898870 h 1589604"/>
              <a:gd name="connsiteX10" fmla="*/ 0 w 2031806"/>
              <a:gd name="connsiteY10" fmla="*/ 422745 h 1589604"/>
              <a:gd name="connsiteX11" fmla="*/ 291820 w 2031806"/>
              <a:gd name="connsiteY11" fmla="*/ 131118 h 1589604"/>
              <a:gd name="connsiteX12" fmla="*/ 1108053 w 2031806"/>
              <a:gd name="connsiteY12" fmla="*/ 0 h 1589604"/>
              <a:gd name="connsiteX13" fmla="*/ 1793418 w 2031806"/>
              <a:gd name="connsiteY13" fmla="*/ 0 h 1589604"/>
              <a:gd name="connsiteX14" fmla="*/ 2031806 w 2031806"/>
              <a:gd name="connsiteY14" fmla="*/ 244124 h 1589604"/>
              <a:gd name="connsiteX15" fmla="*/ 2031806 w 2031806"/>
              <a:gd name="connsiteY15" fmla="*/ 625196 h 1589604"/>
              <a:gd name="connsiteX16" fmla="*/ 1793418 w 2031806"/>
              <a:gd name="connsiteY16" fmla="*/ 863365 h 1589604"/>
              <a:gd name="connsiteX17" fmla="*/ 1757660 w 2031806"/>
              <a:gd name="connsiteY17" fmla="*/ 863365 h 1589604"/>
              <a:gd name="connsiteX18" fmla="*/ 1882814 w 2031806"/>
              <a:gd name="connsiteY18" fmla="*/ 1196803 h 1589604"/>
              <a:gd name="connsiteX19" fmla="*/ 1531191 w 2031806"/>
              <a:gd name="connsiteY19" fmla="*/ 928862 h 1589604"/>
              <a:gd name="connsiteX20" fmla="*/ 1531191 w 2031806"/>
              <a:gd name="connsiteY20" fmla="*/ 899091 h 1589604"/>
              <a:gd name="connsiteX21" fmla="*/ 1531191 w 2031806"/>
              <a:gd name="connsiteY21" fmla="*/ 363209 h 1589604"/>
              <a:gd name="connsiteX22" fmla="*/ 1197448 w 2031806"/>
              <a:gd name="connsiteY22" fmla="*/ 29771 h 1589604"/>
              <a:gd name="connsiteX23" fmla="*/ 1000778 w 2031806"/>
              <a:gd name="connsiteY23" fmla="*/ 29771 h 1589604"/>
              <a:gd name="connsiteX24" fmla="*/ 1108053 w 2031806"/>
              <a:gd name="connsiteY24" fmla="*/ 0 h 1589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31806" h="1589604">
                <a:moveTo>
                  <a:pt x="291820" y="131118"/>
                </a:moveTo>
                <a:cubicBezTo>
                  <a:pt x="291820" y="131118"/>
                  <a:pt x="291820" y="131118"/>
                  <a:pt x="1137502" y="131118"/>
                </a:cubicBezTo>
                <a:cubicBezTo>
                  <a:pt x="1298301" y="131118"/>
                  <a:pt x="1429322" y="262053"/>
                  <a:pt x="1429322" y="422745"/>
                </a:cubicBezTo>
                <a:cubicBezTo>
                  <a:pt x="1429322" y="422745"/>
                  <a:pt x="1429322" y="422745"/>
                  <a:pt x="1429322" y="898870"/>
                </a:cubicBezTo>
                <a:cubicBezTo>
                  <a:pt x="1429322" y="1059562"/>
                  <a:pt x="1298301" y="1190496"/>
                  <a:pt x="1137502" y="1190496"/>
                </a:cubicBezTo>
                <a:cubicBezTo>
                  <a:pt x="1137502" y="1190496"/>
                  <a:pt x="1137502" y="1190496"/>
                  <a:pt x="720616" y="1190496"/>
                </a:cubicBezTo>
                <a:cubicBezTo>
                  <a:pt x="577684" y="1297624"/>
                  <a:pt x="190576" y="1583299"/>
                  <a:pt x="190576" y="1589251"/>
                </a:cubicBezTo>
                <a:cubicBezTo>
                  <a:pt x="184621" y="1601154"/>
                  <a:pt x="291820" y="1309528"/>
                  <a:pt x="339464" y="1190496"/>
                </a:cubicBezTo>
                <a:cubicBezTo>
                  <a:pt x="339464" y="1190496"/>
                  <a:pt x="339464" y="1190496"/>
                  <a:pt x="291820" y="1190496"/>
                </a:cubicBezTo>
                <a:cubicBezTo>
                  <a:pt x="131021" y="1190496"/>
                  <a:pt x="0" y="1059562"/>
                  <a:pt x="0" y="898870"/>
                </a:cubicBezTo>
                <a:cubicBezTo>
                  <a:pt x="0" y="898870"/>
                  <a:pt x="0" y="898870"/>
                  <a:pt x="0" y="422745"/>
                </a:cubicBezTo>
                <a:cubicBezTo>
                  <a:pt x="0" y="262053"/>
                  <a:pt x="131021" y="131118"/>
                  <a:pt x="291820" y="131118"/>
                </a:cubicBezTo>
                <a:close/>
                <a:moveTo>
                  <a:pt x="1108053" y="0"/>
                </a:moveTo>
                <a:cubicBezTo>
                  <a:pt x="1108053" y="0"/>
                  <a:pt x="1108053" y="0"/>
                  <a:pt x="1793418" y="0"/>
                </a:cubicBezTo>
                <a:cubicBezTo>
                  <a:pt x="1924531" y="0"/>
                  <a:pt x="2031806" y="107176"/>
                  <a:pt x="2031806" y="244124"/>
                </a:cubicBezTo>
                <a:cubicBezTo>
                  <a:pt x="2031806" y="244124"/>
                  <a:pt x="2031806" y="244124"/>
                  <a:pt x="2031806" y="625196"/>
                </a:cubicBezTo>
                <a:cubicBezTo>
                  <a:pt x="2031806" y="756189"/>
                  <a:pt x="1924531" y="863365"/>
                  <a:pt x="1793418" y="863365"/>
                </a:cubicBezTo>
                <a:cubicBezTo>
                  <a:pt x="1793418" y="863365"/>
                  <a:pt x="1793418" y="863365"/>
                  <a:pt x="1757660" y="863365"/>
                </a:cubicBezTo>
                <a:cubicBezTo>
                  <a:pt x="1793418" y="964587"/>
                  <a:pt x="1882814" y="1202757"/>
                  <a:pt x="1882814" y="1196803"/>
                </a:cubicBezTo>
                <a:cubicBezTo>
                  <a:pt x="1882814" y="1190849"/>
                  <a:pt x="1674224" y="1036038"/>
                  <a:pt x="1531191" y="928862"/>
                </a:cubicBezTo>
                <a:cubicBezTo>
                  <a:pt x="1531191" y="916954"/>
                  <a:pt x="1531191" y="910999"/>
                  <a:pt x="1531191" y="899091"/>
                </a:cubicBezTo>
                <a:cubicBezTo>
                  <a:pt x="1531191" y="899091"/>
                  <a:pt x="1531191" y="899091"/>
                  <a:pt x="1531191" y="363209"/>
                </a:cubicBezTo>
                <a:cubicBezTo>
                  <a:pt x="1531191" y="178627"/>
                  <a:pt x="1382199" y="29771"/>
                  <a:pt x="1197448" y="29771"/>
                </a:cubicBezTo>
                <a:cubicBezTo>
                  <a:pt x="1197448" y="29771"/>
                  <a:pt x="1197448" y="29771"/>
                  <a:pt x="1000778" y="29771"/>
                </a:cubicBezTo>
                <a:cubicBezTo>
                  <a:pt x="1030576" y="11908"/>
                  <a:pt x="1066335" y="0"/>
                  <a:pt x="1108053" y="0"/>
                </a:cubicBezTo>
                <a:close/>
              </a:path>
            </a:pathLst>
          </a:custGeom>
          <a:solidFill>
            <a:schemeClr val="accent1"/>
          </a:solidFill>
          <a:ln>
            <a:noFill/>
          </a:ln>
        </p:spPr>
        <p:txBody>
          <a:bodyPr wrap="square" lIns="121920" tIns="60960" rIns="121920" bIns="6096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fontAlgn="auto" hangingPunct="1">
              <a:spcBef>
                <a:spcPts val="0"/>
              </a:spcBef>
              <a:spcAft>
                <a:spcPts val="0"/>
              </a:spcAft>
              <a:defRPr/>
            </a:pPr>
            <a:endParaRPr lang="en-US" sz="3200" dirty="0">
              <a:latin typeface="+mn-ea"/>
              <a:ea typeface="+mn-ea"/>
            </a:endParaRPr>
          </a:p>
        </p:txBody>
      </p:sp>
      <p:sp>
        <p:nvSpPr>
          <p:cNvPr id="24" name="文本框 23" descr="#clear#"/>
          <p:cNvSpPr txBox="1"/>
          <p:nvPr/>
        </p:nvSpPr>
        <p:spPr>
          <a:xfrm>
            <a:off x="7029159" y="4754881"/>
            <a:ext cx="2516509" cy="1107996"/>
          </a:xfrm>
          <a:prstGeom prst="rect">
            <a:avLst/>
          </a:prstGeom>
          <a:noFill/>
        </p:spPr>
        <p:txBody>
          <a:bodyPr wrap="square" rtlCol="0">
            <a:spAutoFit/>
          </a:bodyPr>
          <a:lstStyle/>
          <a:p>
            <a:pPr algn="ctr"/>
            <a:r>
              <a:rPr lang="en-US" altLang="zh-CN" sz="6600" b="1" dirty="0">
                <a:solidFill>
                  <a:schemeClr val="accent1"/>
                </a:solidFill>
                <a:latin typeface="微软雅黑" panose="020B0503020204020204" pitchFamily="34" charset="-122"/>
                <a:ea typeface="微软雅黑" panose="020B0503020204020204" pitchFamily="34" charset="-122"/>
              </a:rPr>
              <a:t>76%</a:t>
            </a:r>
            <a:endParaRPr lang="zh-CN" altLang="en-US" sz="6600" b="1" dirty="0">
              <a:solidFill>
                <a:schemeClr val="accent1"/>
              </a:solidFill>
              <a:latin typeface="微软雅黑" panose="020B0503020204020204" pitchFamily="34" charset="-122"/>
              <a:ea typeface="微软雅黑" panose="020B0503020204020204" pitchFamily="34" charset="-122"/>
            </a:endParaRPr>
          </a:p>
        </p:txBody>
      </p:sp>
      <p:sp>
        <p:nvSpPr>
          <p:cNvPr id="25" name="文本框 24" descr="#clear#"/>
          <p:cNvSpPr txBox="1"/>
          <p:nvPr/>
        </p:nvSpPr>
        <p:spPr>
          <a:xfrm>
            <a:off x="8074908" y="2899545"/>
            <a:ext cx="2039763" cy="584775"/>
          </a:xfrm>
          <a:prstGeom prst="rect">
            <a:avLst/>
          </a:prstGeom>
          <a:noFill/>
        </p:spPr>
        <p:txBody>
          <a:bodyPr wrap="square" rtlCol="0">
            <a:spAutoFit/>
          </a:bodyPr>
          <a:lstStyle/>
          <a:p>
            <a:pPr algn="ctr"/>
            <a:r>
              <a:rPr lang="zh-CN" altLang="en-US" sz="3200" b="1" dirty="0">
                <a:solidFill>
                  <a:srgbClr val="FFFFFE"/>
                </a:solidFill>
                <a:latin typeface="微软雅黑" panose="020B0503020204020204" pitchFamily="34" charset="-122"/>
                <a:ea typeface="微软雅黑" panose="020B0503020204020204" pitchFamily="34" charset="-122"/>
              </a:rPr>
              <a:t>文本</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2" name="矩形: 圆角 21"/>
          <p:cNvSpPr/>
          <p:nvPr/>
        </p:nvSpPr>
        <p:spPr>
          <a:xfrm>
            <a:off x="155185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27" name="矩形: 圆角 26"/>
          <p:cNvSpPr/>
          <p:nvPr/>
        </p:nvSpPr>
        <p:spPr>
          <a:xfrm>
            <a:off x="3293570" y="3624371"/>
            <a:ext cx="2512146" cy="471522"/>
          </a:xfrm>
          <a:prstGeom prst="roundRect">
            <a:avLst>
              <a:gd name="adj" fmla="val 50000"/>
            </a:avLst>
          </a:prstGeom>
          <a:solidFill>
            <a:schemeClr val="accent1">
              <a:lumMod val="75000"/>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28" name="矩形: 圆角 27"/>
          <p:cNvSpPr/>
          <p:nvPr/>
        </p:nvSpPr>
        <p:spPr>
          <a:xfrm>
            <a:off x="503528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29" name="矩形: 圆角 28"/>
          <p:cNvSpPr/>
          <p:nvPr/>
        </p:nvSpPr>
        <p:spPr>
          <a:xfrm>
            <a:off x="6777000" y="3624371"/>
            <a:ext cx="2512146" cy="471522"/>
          </a:xfrm>
          <a:prstGeom prst="roundRect">
            <a:avLst>
              <a:gd name="adj" fmla="val 50000"/>
            </a:avLst>
          </a:prstGeom>
          <a:solidFill>
            <a:schemeClr val="accent1">
              <a:lumMod val="75000"/>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30" name="矩形: 圆角 29"/>
          <p:cNvSpPr/>
          <p:nvPr/>
        </p:nvSpPr>
        <p:spPr>
          <a:xfrm>
            <a:off x="8518715" y="3624371"/>
            <a:ext cx="2512146" cy="471522"/>
          </a:xfrm>
          <a:prstGeom prst="roundRect">
            <a:avLst>
              <a:gd name="adj" fmla="val 50000"/>
            </a:avLst>
          </a:prstGeom>
          <a:solidFill>
            <a:schemeClr val="accent1">
              <a:alpha val="80000"/>
            </a:schemeClr>
          </a:solidFill>
          <a:ln>
            <a:solidFill>
              <a:srgbClr val="FFFF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31" name="Shape 2898"/>
          <p:cNvSpPr/>
          <p:nvPr/>
        </p:nvSpPr>
        <p:spPr>
          <a:xfrm>
            <a:off x="3556661"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32" name="Shape 2898"/>
          <p:cNvSpPr/>
          <p:nvPr/>
        </p:nvSpPr>
        <p:spPr>
          <a:xfrm>
            <a:off x="5298376"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33" name="Shape 2898"/>
          <p:cNvSpPr/>
          <p:nvPr/>
        </p:nvSpPr>
        <p:spPr>
          <a:xfrm>
            <a:off x="7040091"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34" name="Shape 2898"/>
          <p:cNvSpPr/>
          <p:nvPr/>
        </p:nvSpPr>
        <p:spPr>
          <a:xfrm>
            <a:off x="8781806" y="3790300"/>
            <a:ext cx="279328" cy="139664"/>
          </a:xfrm>
          <a:custGeom>
            <a:avLst/>
            <a:gdLst/>
            <a:ahLst/>
            <a:cxnLst>
              <a:cxn ang="0">
                <a:pos x="wd2" y="hd2"/>
              </a:cxn>
              <a:cxn ang="5400000">
                <a:pos x="wd2" y="hd2"/>
              </a:cxn>
              <a:cxn ang="10800000">
                <a:pos x="wd2" y="hd2"/>
              </a:cxn>
              <a:cxn ang="16200000">
                <a:pos x="wd2" y="hd2"/>
              </a:cxn>
            </a:cxnLst>
            <a:rect l="0" t="0" r="r" b="b"/>
            <a:pathLst>
              <a:path w="21600" h="21600" extrusionOk="0">
                <a:moveTo>
                  <a:pt x="21456" y="10106"/>
                </a:moveTo>
                <a:lnTo>
                  <a:pt x="16547" y="288"/>
                </a:lnTo>
                <a:cubicBezTo>
                  <a:pt x="16458" y="110"/>
                  <a:pt x="16336" y="0"/>
                  <a:pt x="16200" y="0"/>
                </a:cubicBezTo>
                <a:cubicBezTo>
                  <a:pt x="15929" y="0"/>
                  <a:pt x="15709" y="439"/>
                  <a:pt x="15709" y="982"/>
                </a:cubicBezTo>
                <a:cubicBezTo>
                  <a:pt x="15709" y="1253"/>
                  <a:pt x="15764" y="1499"/>
                  <a:pt x="15853" y="1676"/>
                </a:cubicBezTo>
                <a:lnTo>
                  <a:pt x="19924" y="9818"/>
                </a:lnTo>
                <a:lnTo>
                  <a:pt x="491" y="9818"/>
                </a:lnTo>
                <a:cubicBezTo>
                  <a:pt x="220" y="9818"/>
                  <a:pt x="0" y="10257"/>
                  <a:pt x="0" y="10800"/>
                </a:cubicBezTo>
                <a:cubicBezTo>
                  <a:pt x="0" y="11343"/>
                  <a:pt x="220" y="11782"/>
                  <a:pt x="491" y="11782"/>
                </a:cubicBezTo>
                <a:lnTo>
                  <a:pt x="19924" y="11782"/>
                </a:lnTo>
                <a:lnTo>
                  <a:pt x="15853" y="19924"/>
                </a:lnTo>
                <a:cubicBezTo>
                  <a:pt x="15764" y="20102"/>
                  <a:pt x="15709" y="20347"/>
                  <a:pt x="15709" y="20618"/>
                </a:cubicBezTo>
                <a:cubicBezTo>
                  <a:pt x="15709" y="21161"/>
                  <a:pt x="15929" y="21600"/>
                  <a:pt x="16200" y="21600"/>
                </a:cubicBezTo>
                <a:cubicBezTo>
                  <a:pt x="16336" y="21600"/>
                  <a:pt x="16458" y="21491"/>
                  <a:pt x="16547" y="21312"/>
                </a:cubicBezTo>
                <a:lnTo>
                  <a:pt x="21456" y="11494"/>
                </a:lnTo>
                <a:cubicBezTo>
                  <a:pt x="21545" y="11317"/>
                  <a:pt x="21600" y="11071"/>
                  <a:pt x="21600" y="10800"/>
                </a:cubicBezTo>
                <a:cubicBezTo>
                  <a:pt x="21600" y="10529"/>
                  <a:pt x="21545" y="10284"/>
                  <a:pt x="21456" y="10106"/>
                </a:cubicBezTo>
              </a:path>
            </a:pathLst>
          </a:custGeom>
          <a:solidFill>
            <a:srgbClr val="FFFFFE"/>
          </a:solidFill>
          <a:ln w="12700">
            <a:solidFill>
              <a:srgbClr val="FFFFFE"/>
            </a:solidFill>
            <a:miter lim="400000"/>
          </a:ln>
          <a:effectLst>
            <a:outerShdw blurRad="50800" dist="38100" algn="l" rotWithShape="0">
              <a:prstClr val="black">
                <a:alpha val="40000"/>
              </a:prstClr>
            </a:outerShdw>
          </a:effectLst>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50" name="文本框 49" descr="#clear#"/>
          <p:cNvSpPr txBox="1"/>
          <p:nvPr/>
        </p:nvSpPr>
        <p:spPr>
          <a:xfrm>
            <a:off x="3276667" y="4261822"/>
            <a:ext cx="839316" cy="499624"/>
          </a:xfrm>
          <a:prstGeom prst="rect">
            <a:avLst/>
          </a:prstGeom>
          <a:noFill/>
        </p:spPr>
        <p:txBody>
          <a:bodyPr wrap="square" rtlCol="0">
            <a:spAutoFit/>
          </a:bodyPr>
          <a:lstStyle/>
          <a:p>
            <a:pPr algn="dist">
              <a:lnSpc>
                <a:spcPct val="150000"/>
              </a:lnSpc>
            </a:pPr>
            <a:r>
              <a:rPr lang="en-US" altLang="zh-CN" sz="2000" b="1" dirty="0">
                <a:latin typeface="微软雅黑" panose="020B0503020204020204" pitchFamily="34" charset="-122"/>
                <a:ea typeface="微软雅黑" panose="020B0503020204020204" pitchFamily="34" charset="-122"/>
              </a:rPr>
              <a:t>2015</a:t>
            </a:r>
            <a:endParaRPr lang="zh-CN" altLang="en-US" sz="2000" b="1" dirty="0">
              <a:latin typeface="微软雅黑" panose="020B0503020204020204" pitchFamily="34" charset="-122"/>
              <a:ea typeface="微软雅黑" panose="020B0503020204020204" pitchFamily="34" charset="-122"/>
            </a:endParaRPr>
          </a:p>
        </p:txBody>
      </p:sp>
      <p:sp>
        <p:nvSpPr>
          <p:cNvPr id="51" name="文本框 50" descr="#clear#"/>
          <p:cNvSpPr txBox="1"/>
          <p:nvPr/>
        </p:nvSpPr>
        <p:spPr>
          <a:xfrm>
            <a:off x="5018382" y="2998241"/>
            <a:ext cx="839316" cy="499624"/>
          </a:xfrm>
          <a:prstGeom prst="rect">
            <a:avLst/>
          </a:prstGeom>
          <a:noFill/>
        </p:spPr>
        <p:txBody>
          <a:bodyPr wrap="square" rtlCol="0">
            <a:spAutoFit/>
          </a:bodyPr>
          <a:lstStyle/>
          <a:p>
            <a:pPr algn="dist">
              <a:lnSpc>
                <a:spcPct val="150000"/>
              </a:lnSpc>
            </a:pPr>
            <a:r>
              <a:rPr lang="en-US" altLang="zh-CN" sz="2000" b="1" dirty="0">
                <a:latin typeface="微软雅黑" panose="020B0503020204020204" pitchFamily="34" charset="-122"/>
                <a:ea typeface="微软雅黑" panose="020B0503020204020204" pitchFamily="34" charset="-122"/>
              </a:rPr>
              <a:t>2016</a:t>
            </a:r>
            <a:endParaRPr lang="zh-CN" altLang="en-US" sz="2000" b="1" dirty="0">
              <a:latin typeface="微软雅黑" panose="020B0503020204020204" pitchFamily="34" charset="-122"/>
              <a:ea typeface="微软雅黑" panose="020B0503020204020204" pitchFamily="34" charset="-122"/>
            </a:endParaRPr>
          </a:p>
        </p:txBody>
      </p:sp>
      <p:sp>
        <p:nvSpPr>
          <p:cNvPr id="52" name="文本框 51" descr="#clear#"/>
          <p:cNvSpPr txBox="1"/>
          <p:nvPr/>
        </p:nvSpPr>
        <p:spPr>
          <a:xfrm>
            <a:off x="6770926" y="4261822"/>
            <a:ext cx="839316" cy="499624"/>
          </a:xfrm>
          <a:prstGeom prst="rect">
            <a:avLst/>
          </a:prstGeom>
          <a:noFill/>
        </p:spPr>
        <p:txBody>
          <a:bodyPr wrap="square" rtlCol="0">
            <a:spAutoFit/>
          </a:bodyPr>
          <a:lstStyle/>
          <a:p>
            <a:pPr algn="dist">
              <a:lnSpc>
                <a:spcPct val="150000"/>
              </a:lnSpc>
            </a:pPr>
            <a:r>
              <a:rPr lang="en-US" altLang="zh-CN" sz="2000" b="1" dirty="0">
                <a:latin typeface="微软雅黑" panose="020B0503020204020204" pitchFamily="34" charset="-122"/>
                <a:ea typeface="微软雅黑" panose="020B0503020204020204" pitchFamily="34" charset="-122"/>
              </a:rPr>
              <a:t>2017</a:t>
            </a:r>
            <a:endParaRPr lang="zh-CN" altLang="en-US" sz="2000" b="1" dirty="0">
              <a:latin typeface="微软雅黑" panose="020B0503020204020204" pitchFamily="34" charset="-122"/>
              <a:ea typeface="微软雅黑" panose="020B0503020204020204" pitchFamily="34" charset="-122"/>
            </a:endParaRPr>
          </a:p>
        </p:txBody>
      </p:sp>
      <p:sp>
        <p:nvSpPr>
          <p:cNvPr id="53" name="文本框 52" descr="#clear#"/>
          <p:cNvSpPr txBox="1"/>
          <p:nvPr/>
        </p:nvSpPr>
        <p:spPr>
          <a:xfrm>
            <a:off x="8512641" y="2998241"/>
            <a:ext cx="839316" cy="499624"/>
          </a:xfrm>
          <a:prstGeom prst="rect">
            <a:avLst/>
          </a:prstGeom>
          <a:noFill/>
        </p:spPr>
        <p:txBody>
          <a:bodyPr wrap="square" rtlCol="0">
            <a:spAutoFit/>
          </a:bodyPr>
          <a:lstStyle/>
          <a:p>
            <a:pPr algn="dist">
              <a:lnSpc>
                <a:spcPct val="150000"/>
              </a:lnSpc>
            </a:pPr>
            <a:r>
              <a:rPr lang="en-US" altLang="zh-CN" sz="2000" b="1" dirty="0">
                <a:latin typeface="微软雅黑" panose="020B0503020204020204" pitchFamily="34" charset="-122"/>
                <a:ea typeface="微软雅黑" panose="020B0503020204020204" pitchFamily="34" charset="-122"/>
              </a:rPr>
              <a:t>2018</a:t>
            </a:r>
            <a:endParaRPr lang="zh-CN" altLang="en-US" sz="2000" b="1" dirty="0">
              <a:latin typeface="微软雅黑" panose="020B0503020204020204" pitchFamily="34" charset="-122"/>
              <a:ea typeface="微软雅黑" panose="020B0503020204020204" pitchFamily="34" charset="-122"/>
            </a:endParaRPr>
          </a:p>
        </p:txBody>
      </p:sp>
      <p:sp>
        <p:nvSpPr>
          <p:cNvPr id="54" name="文本框 53" descr="#clear#"/>
          <p:cNvSpPr txBox="1"/>
          <p:nvPr/>
        </p:nvSpPr>
        <p:spPr>
          <a:xfrm>
            <a:off x="2752371" y="4906589"/>
            <a:ext cx="1887908" cy="1338828"/>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55" name="文本框 54" descr="#clear#"/>
          <p:cNvSpPr txBox="1"/>
          <p:nvPr/>
        </p:nvSpPr>
        <p:spPr>
          <a:xfrm>
            <a:off x="6246630" y="4906589"/>
            <a:ext cx="1887908" cy="1338828"/>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56" name="文本框 55" descr="#clear#"/>
          <p:cNvSpPr txBox="1"/>
          <p:nvPr/>
        </p:nvSpPr>
        <p:spPr>
          <a:xfrm>
            <a:off x="4489064" y="1659413"/>
            <a:ext cx="1887908"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57" name="文本框 56" descr="#clear#"/>
          <p:cNvSpPr txBox="1"/>
          <p:nvPr/>
        </p:nvSpPr>
        <p:spPr>
          <a:xfrm>
            <a:off x="7983323" y="1659413"/>
            <a:ext cx="1887908" cy="1338828"/>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58" name="椭圆 57" descr="#clear#"/>
          <p:cNvSpPr/>
          <p:nvPr/>
        </p:nvSpPr>
        <p:spPr>
          <a:xfrm>
            <a:off x="543112" y="3248891"/>
            <a:ext cx="2017486" cy="1262743"/>
          </a:xfrm>
          <a:prstGeom prst="ellipse">
            <a:avLst/>
          </a:prstGeom>
          <a:ln w="57150">
            <a:solidFill>
              <a:srgbClr val="FFFFFE"/>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rgbClr val="FFFFFE"/>
                </a:solidFill>
              </a:rPr>
              <a:t>文本</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35" name="Freeform 14"/>
          <p:cNvSpPr/>
          <p:nvPr/>
        </p:nvSpPr>
        <p:spPr bwMode="auto">
          <a:xfrm>
            <a:off x="1280019" y="2902386"/>
            <a:ext cx="2436337" cy="2122372"/>
          </a:xfrm>
          <a:custGeom>
            <a:avLst/>
            <a:gdLst>
              <a:gd name="T0" fmla="*/ 131 w 164"/>
              <a:gd name="T1" fmla="*/ 15 h 159"/>
              <a:gd name="T2" fmla="*/ 85 w 164"/>
              <a:gd name="T3" fmla="*/ 0 h 159"/>
              <a:gd name="T4" fmla="*/ 0 w 164"/>
              <a:gd name="T5" fmla="*/ 86 h 159"/>
              <a:gd name="T6" fmla="*/ 0 w 164"/>
              <a:gd name="T7" fmla="*/ 159 h 159"/>
              <a:gd name="T8" fmla="*/ 10 w 164"/>
              <a:gd name="T9" fmla="*/ 140 h 159"/>
              <a:gd name="T10" fmla="*/ 57 w 164"/>
              <a:gd name="T11" fmla="*/ 104 h 159"/>
              <a:gd name="T12" fmla="*/ 164 w 164"/>
              <a:gd name="T13" fmla="*/ 56 h 159"/>
              <a:gd name="T14" fmla="*/ 131 w 164"/>
              <a:gd name="T15" fmla="*/ 15 h 1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 h="159">
                <a:moveTo>
                  <a:pt x="131" y="15"/>
                </a:moveTo>
                <a:cubicBezTo>
                  <a:pt x="112" y="2"/>
                  <a:pt x="92" y="0"/>
                  <a:pt x="85" y="0"/>
                </a:cubicBezTo>
                <a:cubicBezTo>
                  <a:pt x="38" y="1"/>
                  <a:pt x="0" y="39"/>
                  <a:pt x="0" y="86"/>
                </a:cubicBezTo>
                <a:cubicBezTo>
                  <a:pt x="0" y="159"/>
                  <a:pt x="0" y="159"/>
                  <a:pt x="0" y="159"/>
                </a:cubicBezTo>
                <a:cubicBezTo>
                  <a:pt x="3" y="153"/>
                  <a:pt x="6" y="146"/>
                  <a:pt x="10" y="140"/>
                </a:cubicBezTo>
                <a:cubicBezTo>
                  <a:pt x="28" y="115"/>
                  <a:pt x="55" y="104"/>
                  <a:pt x="57" y="104"/>
                </a:cubicBezTo>
                <a:cubicBezTo>
                  <a:pt x="164" y="56"/>
                  <a:pt x="164" y="56"/>
                  <a:pt x="164" y="56"/>
                </a:cubicBezTo>
                <a:cubicBezTo>
                  <a:pt x="161" y="49"/>
                  <a:pt x="150" y="29"/>
                  <a:pt x="131" y="1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36" name="星形: 五角 35"/>
          <p:cNvSpPr/>
          <p:nvPr/>
        </p:nvSpPr>
        <p:spPr>
          <a:xfrm>
            <a:off x="907225" y="5078437"/>
            <a:ext cx="745587" cy="745587"/>
          </a:xfrm>
          <a:prstGeom prst="star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descr="#clear#"/>
          <p:cNvSpPr txBox="1"/>
          <p:nvPr/>
        </p:nvSpPr>
        <p:spPr>
          <a:xfrm>
            <a:off x="1802730" y="5078437"/>
            <a:ext cx="2138709"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38" name="矩形 37" descr="#clear#"/>
          <p:cNvSpPr/>
          <p:nvPr/>
        </p:nvSpPr>
        <p:spPr>
          <a:xfrm>
            <a:off x="1751288" y="3132575"/>
            <a:ext cx="116249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36</a:t>
            </a:r>
            <a:r>
              <a:rPr lang="zh-CN" altLang="en-US" sz="20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个</a:t>
            </a:r>
            <a:endParaRPr lang="en-US" altLang="zh-CN" sz="2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39" name="Freeform 14"/>
          <p:cNvSpPr/>
          <p:nvPr/>
        </p:nvSpPr>
        <p:spPr bwMode="auto">
          <a:xfrm>
            <a:off x="4951687" y="2902386"/>
            <a:ext cx="2436337" cy="2122372"/>
          </a:xfrm>
          <a:custGeom>
            <a:avLst/>
            <a:gdLst>
              <a:gd name="T0" fmla="*/ 131 w 164"/>
              <a:gd name="T1" fmla="*/ 15 h 159"/>
              <a:gd name="T2" fmla="*/ 85 w 164"/>
              <a:gd name="T3" fmla="*/ 0 h 159"/>
              <a:gd name="T4" fmla="*/ 0 w 164"/>
              <a:gd name="T5" fmla="*/ 86 h 159"/>
              <a:gd name="T6" fmla="*/ 0 w 164"/>
              <a:gd name="T7" fmla="*/ 159 h 159"/>
              <a:gd name="T8" fmla="*/ 10 w 164"/>
              <a:gd name="T9" fmla="*/ 140 h 159"/>
              <a:gd name="T10" fmla="*/ 57 w 164"/>
              <a:gd name="T11" fmla="*/ 104 h 159"/>
              <a:gd name="T12" fmla="*/ 164 w 164"/>
              <a:gd name="T13" fmla="*/ 56 h 159"/>
              <a:gd name="T14" fmla="*/ 131 w 164"/>
              <a:gd name="T15" fmla="*/ 15 h 1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 h="159">
                <a:moveTo>
                  <a:pt x="131" y="15"/>
                </a:moveTo>
                <a:cubicBezTo>
                  <a:pt x="112" y="2"/>
                  <a:pt x="92" y="0"/>
                  <a:pt x="85" y="0"/>
                </a:cubicBezTo>
                <a:cubicBezTo>
                  <a:pt x="38" y="1"/>
                  <a:pt x="0" y="39"/>
                  <a:pt x="0" y="86"/>
                </a:cubicBezTo>
                <a:cubicBezTo>
                  <a:pt x="0" y="159"/>
                  <a:pt x="0" y="159"/>
                  <a:pt x="0" y="159"/>
                </a:cubicBezTo>
                <a:cubicBezTo>
                  <a:pt x="3" y="153"/>
                  <a:pt x="6" y="146"/>
                  <a:pt x="10" y="140"/>
                </a:cubicBezTo>
                <a:cubicBezTo>
                  <a:pt x="28" y="115"/>
                  <a:pt x="55" y="104"/>
                  <a:pt x="57" y="104"/>
                </a:cubicBezTo>
                <a:cubicBezTo>
                  <a:pt x="164" y="56"/>
                  <a:pt x="164" y="56"/>
                  <a:pt x="164" y="56"/>
                </a:cubicBezTo>
                <a:cubicBezTo>
                  <a:pt x="161" y="49"/>
                  <a:pt x="150" y="29"/>
                  <a:pt x="131" y="1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40" name="星形: 五角 39"/>
          <p:cNvSpPr/>
          <p:nvPr/>
        </p:nvSpPr>
        <p:spPr>
          <a:xfrm>
            <a:off x="4578893" y="5078437"/>
            <a:ext cx="745587" cy="745587"/>
          </a:xfrm>
          <a:prstGeom prst="star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文本框 40" descr="#clear#"/>
          <p:cNvSpPr txBox="1"/>
          <p:nvPr/>
        </p:nvSpPr>
        <p:spPr>
          <a:xfrm>
            <a:off x="5474398" y="5078437"/>
            <a:ext cx="2138709"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42" name="矩形 41" descr="#clear#"/>
          <p:cNvSpPr/>
          <p:nvPr/>
        </p:nvSpPr>
        <p:spPr>
          <a:xfrm>
            <a:off x="5422956" y="3132575"/>
            <a:ext cx="116249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90</a:t>
            </a:r>
            <a:r>
              <a:rPr lang="zh-CN" altLang="en-US" sz="20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个</a:t>
            </a:r>
            <a:endParaRPr lang="en-US" altLang="zh-CN" sz="2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43" name="Freeform 14"/>
          <p:cNvSpPr/>
          <p:nvPr/>
        </p:nvSpPr>
        <p:spPr bwMode="auto">
          <a:xfrm>
            <a:off x="8623355" y="2902386"/>
            <a:ext cx="2436337" cy="2122372"/>
          </a:xfrm>
          <a:custGeom>
            <a:avLst/>
            <a:gdLst>
              <a:gd name="T0" fmla="*/ 131 w 164"/>
              <a:gd name="T1" fmla="*/ 15 h 159"/>
              <a:gd name="T2" fmla="*/ 85 w 164"/>
              <a:gd name="T3" fmla="*/ 0 h 159"/>
              <a:gd name="T4" fmla="*/ 0 w 164"/>
              <a:gd name="T5" fmla="*/ 86 h 159"/>
              <a:gd name="T6" fmla="*/ 0 w 164"/>
              <a:gd name="T7" fmla="*/ 159 h 159"/>
              <a:gd name="T8" fmla="*/ 10 w 164"/>
              <a:gd name="T9" fmla="*/ 140 h 159"/>
              <a:gd name="T10" fmla="*/ 57 w 164"/>
              <a:gd name="T11" fmla="*/ 104 h 159"/>
              <a:gd name="T12" fmla="*/ 164 w 164"/>
              <a:gd name="T13" fmla="*/ 56 h 159"/>
              <a:gd name="T14" fmla="*/ 131 w 164"/>
              <a:gd name="T15" fmla="*/ 15 h 15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4" h="159">
                <a:moveTo>
                  <a:pt x="131" y="15"/>
                </a:moveTo>
                <a:cubicBezTo>
                  <a:pt x="112" y="2"/>
                  <a:pt x="92" y="0"/>
                  <a:pt x="85" y="0"/>
                </a:cubicBezTo>
                <a:cubicBezTo>
                  <a:pt x="38" y="1"/>
                  <a:pt x="0" y="39"/>
                  <a:pt x="0" y="86"/>
                </a:cubicBezTo>
                <a:cubicBezTo>
                  <a:pt x="0" y="159"/>
                  <a:pt x="0" y="159"/>
                  <a:pt x="0" y="159"/>
                </a:cubicBezTo>
                <a:cubicBezTo>
                  <a:pt x="3" y="153"/>
                  <a:pt x="6" y="146"/>
                  <a:pt x="10" y="140"/>
                </a:cubicBezTo>
                <a:cubicBezTo>
                  <a:pt x="28" y="115"/>
                  <a:pt x="55" y="104"/>
                  <a:pt x="57" y="104"/>
                </a:cubicBezTo>
                <a:cubicBezTo>
                  <a:pt x="164" y="56"/>
                  <a:pt x="164" y="56"/>
                  <a:pt x="164" y="56"/>
                </a:cubicBezTo>
                <a:cubicBezTo>
                  <a:pt x="161" y="49"/>
                  <a:pt x="150" y="29"/>
                  <a:pt x="131" y="1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44" name="星形: 五角 43"/>
          <p:cNvSpPr/>
          <p:nvPr/>
        </p:nvSpPr>
        <p:spPr>
          <a:xfrm>
            <a:off x="8250561" y="5078437"/>
            <a:ext cx="745587" cy="745587"/>
          </a:xfrm>
          <a:prstGeom prst="star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descr="#clear#"/>
          <p:cNvSpPr txBox="1"/>
          <p:nvPr/>
        </p:nvSpPr>
        <p:spPr>
          <a:xfrm>
            <a:off x="9146066" y="5078437"/>
            <a:ext cx="2138709"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46" name="矩形 45" descr="#clear#"/>
          <p:cNvSpPr/>
          <p:nvPr/>
        </p:nvSpPr>
        <p:spPr>
          <a:xfrm>
            <a:off x="9094624" y="3132575"/>
            <a:ext cx="1162498" cy="830997"/>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4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55</a:t>
            </a:r>
            <a:r>
              <a:rPr lang="zh-CN" altLang="en-US" sz="20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rPr>
              <a:t>个</a:t>
            </a:r>
            <a:endParaRPr lang="en-US" altLang="zh-CN" sz="2800" dirty="0">
              <a:solidFill>
                <a:schemeClr val="bg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47" name="文本框 46" descr="#clear#"/>
          <p:cNvSpPr txBox="1"/>
          <p:nvPr/>
        </p:nvSpPr>
        <p:spPr>
          <a:xfrm>
            <a:off x="595533" y="1392192"/>
            <a:ext cx="11000935"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请在此添加第四节标题</a:t>
            </a:r>
          </a:p>
        </p:txBody>
      </p:sp>
      <p:sp>
        <p:nvSpPr>
          <p:cNvPr id="9219" name="文本占位符 2" descr="#clear#"/>
          <p:cNvSpPr>
            <a:spLocks noGrp="1"/>
          </p:cNvSpPr>
          <p:nvPr>
            <p:ph type="body" idx="1"/>
          </p:nvPr>
        </p:nvSpPr>
        <p:spPr/>
        <p:txBody>
          <a:bodyPr/>
          <a:lstStyle/>
          <a:p>
            <a:r>
              <a:rPr lang="zh-CN" altLang="en-US" dirty="0"/>
              <a:t>请输入第四节的小标题</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4" name="稻壳儿小白白(http://dwz.cn/Wu2UP)"/>
          <p:cNvSpPr/>
          <p:nvPr/>
        </p:nvSpPr>
        <p:spPr bwMode="auto">
          <a:xfrm rot="900000">
            <a:off x="5029202" y="2141100"/>
            <a:ext cx="1047750" cy="1417637"/>
          </a:xfrm>
          <a:custGeom>
            <a:avLst/>
            <a:gdLst>
              <a:gd name="T0" fmla="*/ 327922 w 262"/>
              <a:gd name="T1" fmla="*/ 873008 h 354"/>
              <a:gd name="T2" fmla="*/ 407903 w 262"/>
              <a:gd name="T3" fmla="*/ 1257452 h 354"/>
              <a:gd name="T4" fmla="*/ 763818 w 262"/>
              <a:gd name="T5" fmla="*/ 1417637 h 354"/>
              <a:gd name="T6" fmla="*/ 763818 w 262"/>
              <a:gd name="T7" fmla="*/ 933077 h 354"/>
              <a:gd name="T8" fmla="*/ 1047750 w 262"/>
              <a:gd name="T9" fmla="*/ 893031 h 354"/>
              <a:gd name="T10" fmla="*/ 763818 w 262"/>
              <a:gd name="T11" fmla="*/ 712823 h 354"/>
              <a:gd name="T12" fmla="*/ 763818 w 262"/>
              <a:gd name="T13" fmla="*/ 236273 h 354"/>
              <a:gd name="T14" fmla="*/ 0 w 262"/>
              <a:gd name="T15" fmla="*/ 0 h 354"/>
              <a:gd name="T16" fmla="*/ 0 w 262"/>
              <a:gd name="T17" fmla="*/ 1073239 h 354"/>
              <a:gd name="T18" fmla="*/ 263937 w 262"/>
              <a:gd name="T19" fmla="*/ 1193378 h 354"/>
              <a:gd name="T20" fmla="*/ 327922 w 262"/>
              <a:gd name="T21" fmla="*/ 873008 h 35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62" h="354">
                <a:moveTo>
                  <a:pt x="82" y="218"/>
                </a:moveTo>
                <a:cubicBezTo>
                  <a:pt x="120" y="210"/>
                  <a:pt x="118" y="288"/>
                  <a:pt x="102" y="314"/>
                </a:cubicBezTo>
                <a:cubicBezTo>
                  <a:pt x="191" y="354"/>
                  <a:pt x="191" y="354"/>
                  <a:pt x="191" y="354"/>
                </a:cubicBezTo>
                <a:cubicBezTo>
                  <a:pt x="191" y="233"/>
                  <a:pt x="191" y="233"/>
                  <a:pt x="191" y="233"/>
                </a:cubicBezTo>
                <a:cubicBezTo>
                  <a:pt x="218" y="251"/>
                  <a:pt x="262" y="270"/>
                  <a:pt x="262" y="223"/>
                </a:cubicBezTo>
                <a:cubicBezTo>
                  <a:pt x="262" y="166"/>
                  <a:pt x="214" y="172"/>
                  <a:pt x="191" y="178"/>
                </a:cubicBezTo>
                <a:cubicBezTo>
                  <a:pt x="191" y="59"/>
                  <a:pt x="191" y="59"/>
                  <a:pt x="191" y="59"/>
                </a:cubicBezTo>
                <a:cubicBezTo>
                  <a:pt x="0" y="0"/>
                  <a:pt x="0" y="0"/>
                  <a:pt x="0" y="0"/>
                </a:cubicBezTo>
                <a:cubicBezTo>
                  <a:pt x="0" y="268"/>
                  <a:pt x="0" y="268"/>
                  <a:pt x="0" y="268"/>
                </a:cubicBezTo>
                <a:cubicBezTo>
                  <a:pt x="66" y="298"/>
                  <a:pt x="66" y="298"/>
                  <a:pt x="66" y="298"/>
                </a:cubicBezTo>
                <a:cubicBezTo>
                  <a:pt x="60" y="277"/>
                  <a:pt x="47" y="226"/>
                  <a:pt x="82" y="218"/>
                </a:cubicBezTo>
                <a:close/>
              </a:path>
            </a:pathLst>
          </a:custGeom>
          <a:solidFill>
            <a:schemeClr val="accent1">
              <a:lumMod val="60000"/>
              <a:lumOff val="40000"/>
            </a:schemeClr>
          </a:solidFill>
          <a:ln>
            <a:solidFill>
              <a:srgbClr val="FFFFFE"/>
            </a:solidFill>
          </a:ln>
        </p:spPr>
        <p:txBody>
          <a:bodyPr/>
          <a:lstStyle/>
          <a:p>
            <a:endParaRPr lang="zh-CN" altLang="en-US"/>
          </a:p>
        </p:txBody>
      </p:sp>
      <p:sp>
        <p:nvSpPr>
          <p:cNvPr id="15" name="稻壳儿小白白(http://dwz.cn/Wu2UP)"/>
          <p:cNvSpPr/>
          <p:nvPr/>
        </p:nvSpPr>
        <p:spPr bwMode="auto">
          <a:xfrm rot="900000">
            <a:off x="5649914" y="2547500"/>
            <a:ext cx="939800" cy="1849437"/>
          </a:xfrm>
          <a:custGeom>
            <a:avLst/>
            <a:gdLst>
              <a:gd name="T0" fmla="*/ 0 w 235"/>
              <a:gd name="T1" fmla="*/ 0 h 462"/>
              <a:gd name="T2" fmla="*/ 0 w 235"/>
              <a:gd name="T3" fmla="*/ 119 h 462"/>
              <a:gd name="T4" fmla="*/ 71 w 235"/>
              <a:gd name="T5" fmla="*/ 164 h 462"/>
              <a:gd name="T6" fmla="*/ 0 w 235"/>
              <a:gd name="T7" fmla="*/ 174 h 462"/>
              <a:gd name="T8" fmla="*/ 0 w 235"/>
              <a:gd name="T9" fmla="*/ 295 h 462"/>
              <a:gd name="T10" fmla="*/ 98 w 235"/>
              <a:gd name="T11" fmla="*/ 339 h 462"/>
              <a:gd name="T12" fmla="*/ 117 w 235"/>
              <a:gd name="T13" fmla="*/ 447 h 462"/>
              <a:gd name="T14" fmla="*/ 140 w 235"/>
              <a:gd name="T15" fmla="*/ 358 h 462"/>
              <a:gd name="T16" fmla="*/ 235 w 235"/>
              <a:gd name="T17" fmla="*/ 401 h 462"/>
              <a:gd name="T18" fmla="*/ 235 w 235"/>
              <a:gd name="T19" fmla="*/ 73 h 462"/>
              <a:gd name="T20" fmla="*/ 0 w 235"/>
              <a:gd name="T21" fmla="*/ 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5" h="462">
                <a:moveTo>
                  <a:pt x="0" y="0"/>
                </a:moveTo>
                <a:cubicBezTo>
                  <a:pt x="0" y="119"/>
                  <a:pt x="0" y="119"/>
                  <a:pt x="0" y="119"/>
                </a:cubicBezTo>
                <a:cubicBezTo>
                  <a:pt x="23" y="113"/>
                  <a:pt x="71" y="107"/>
                  <a:pt x="71" y="164"/>
                </a:cubicBezTo>
                <a:cubicBezTo>
                  <a:pt x="71" y="211"/>
                  <a:pt x="27" y="192"/>
                  <a:pt x="0" y="174"/>
                </a:cubicBezTo>
                <a:cubicBezTo>
                  <a:pt x="0" y="295"/>
                  <a:pt x="0" y="295"/>
                  <a:pt x="0" y="295"/>
                </a:cubicBezTo>
                <a:cubicBezTo>
                  <a:pt x="98" y="339"/>
                  <a:pt x="98" y="339"/>
                  <a:pt x="98" y="339"/>
                </a:cubicBezTo>
                <a:cubicBezTo>
                  <a:pt x="87" y="365"/>
                  <a:pt x="65" y="430"/>
                  <a:pt x="117" y="447"/>
                </a:cubicBezTo>
                <a:cubicBezTo>
                  <a:pt x="161" y="462"/>
                  <a:pt x="151" y="400"/>
                  <a:pt x="140" y="358"/>
                </a:cubicBezTo>
                <a:cubicBezTo>
                  <a:pt x="235" y="401"/>
                  <a:pt x="235" y="401"/>
                  <a:pt x="235" y="401"/>
                </a:cubicBezTo>
                <a:cubicBezTo>
                  <a:pt x="235" y="73"/>
                  <a:pt x="235" y="73"/>
                  <a:pt x="235" y="73"/>
                </a:cubicBezTo>
                <a:lnTo>
                  <a:pt x="0" y="0"/>
                </a:lnTo>
                <a:close/>
              </a:path>
            </a:pathLst>
          </a:custGeom>
          <a:solidFill>
            <a:schemeClr val="accent1">
              <a:lumMod val="60000"/>
              <a:lumOff val="40000"/>
            </a:schemeClr>
          </a:solidFill>
          <a:ln>
            <a:solidFill>
              <a:srgbClr val="FFFFFE"/>
            </a:solidFill>
          </a:ln>
          <a:effectLst/>
        </p:spPr>
        <p:txBody>
          <a:bodyPr/>
          <a:lstStyle/>
          <a:p>
            <a:pPr eaLnBrk="1" fontAlgn="auto" hangingPunct="1">
              <a:spcBef>
                <a:spcPts val="0"/>
              </a:spcBef>
              <a:spcAft>
                <a:spcPts val="0"/>
              </a:spcAft>
              <a:defRPr/>
            </a:pPr>
            <a:endParaRPr lang="zh-CN" altLang="en-US" b="1" i="1" kern="0">
              <a:solidFill>
                <a:srgbClr val="000000"/>
              </a:solidFill>
              <a:sym typeface="Arial" panose="020B0604020202020204" pitchFamily="34" charset="0"/>
            </a:endParaRPr>
          </a:p>
        </p:txBody>
      </p:sp>
      <p:sp>
        <p:nvSpPr>
          <p:cNvPr id="16" name="稻壳儿小白白(http://dwz.cn/Wu2UP)"/>
          <p:cNvSpPr/>
          <p:nvPr/>
        </p:nvSpPr>
        <p:spPr bwMode="auto">
          <a:xfrm rot="900000">
            <a:off x="4770439" y="2911037"/>
            <a:ext cx="763588" cy="1770063"/>
          </a:xfrm>
          <a:custGeom>
            <a:avLst/>
            <a:gdLst>
              <a:gd name="T0" fmla="*/ 487737 w 191"/>
              <a:gd name="T1" fmla="*/ 1013181 h 442"/>
              <a:gd name="T2" fmla="*/ 763588 w 191"/>
              <a:gd name="T3" fmla="*/ 1073251 h 442"/>
              <a:gd name="T4" fmla="*/ 763588 w 191"/>
              <a:gd name="T5" fmla="*/ 576672 h 442"/>
              <a:gd name="T6" fmla="*/ 407780 w 191"/>
              <a:gd name="T7" fmla="*/ 416485 h 442"/>
              <a:gd name="T8" fmla="*/ 327823 w 191"/>
              <a:gd name="T9" fmla="*/ 32037 h 442"/>
              <a:gd name="T10" fmla="*/ 263858 w 191"/>
              <a:gd name="T11" fmla="*/ 352411 h 442"/>
              <a:gd name="T12" fmla="*/ 0 w 191"/>
              <a:gd name="T13" fmla="*/ 232271 h 442"/>
              <a:gd name="T14" fmla="*/ 0 w 191"/>
              <a:gd name="T15" fmla="*/ 1301517 h 442"/>
              <a:gd name="T16" fmla="*/ 763588 w 191"/>
              <a:gd name="T17" fmla="*/ 1770063 h 442"/>
              <a:gd name="T18" fmla="*/ 763588 w 191"/>
              <a:gd name="T19" fmla="*/ 1265475 h 442"/>
              <a:gd name="T20" fmla="*/ 487737 w 191"/>
              <a:gd name="T21" fmla="*/ 1013181 h 44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1" h="442">
                <a:moveTo>
                  <a:pt x="122" y="253"/>
                </a:moveTo>
                <a:cubicBezTo>
                  <a:pt x="137" y="210"/>
                  <a:pt x="175" y="248"/>
                  <a:pt x="191" y="268"/>
                </a:cubicBezTo>
                <a:cubicBezTo>
                  <a:pt x="191" y="144"/>
                  <a:pt x="191" y="144"/>
                  <a:pt x="191" y="144"/>
                </a:cubicBezTo>
                <a:cubicBezTo>
                  <a:pt x="102" y="104"/>
                  <a:pt x="102" y="104"/>
                  <a:pt x="102" y="104"/>
                </a:cubicBezTo>
                <a:cubicBezTo>
                  <a:pt x="118" y="78"/>
                  <a:pt x="120" y="0"/>
                  <a:pt x="82" y="8"/>
                </a:cubicBezTo>
                <a:cubicBezTo>
                  <a:pt x="47" y="16"/>
                  <a:pt x="60" y="67"/>
                  <a:pt x="66" y="88"/>
                </a:cubicBezTo>
                <a:cubicBezTo>
                  <a:pt x="0" y="58"/>
                  <a:pt x="0" y="58"/>
                  <a:pt x="0" y="58"/>
                </a:cubicBezTo>
                <a:cubicBezTo>
                  <a:pt x="0" y="325"/>
                  <a:pt x="0" y="325"/>
                  <a:pt x="0" y="325"/>
                </a:cubicBezTo>
                <a:cubicBezTo>
                  <a:pt x="191" y="442"/>
                  <a:pt x="191" y="442"/>
                  <a:pt x="191" y="442"/>
                </a:cubicBezTo>
                <a:cubicBezTo>
                  <a:pt x="191" y="316"/>
                  <a:pt x="191" y="316"/>
                  <a:pt x="191" y="316"/>
                </a:cubicBezTo>
                <a:cubicBezTo>
                  <a:pt x="167" y="322"/>
                  <a:pt x="105" y="299"/>
                  <a:pt x="122" y="253"/>
                </a:cubicBezTo>
                <a:close/>
              </a:path>
            </a:pathLst>
          </a:custGeom>
          <a:solidFill>
            <a:schemeClr val="accent1">
              <a:lumMod val="60000"/>
              <a:lumOff val="40000"/>
            </a:schemeClr>
          </a:solidFill>
          <a:ln>
            <a:solidFill>
              <a:srgbClr val="FFFFFE"/>
            </a:solidFill>
          </a:ln>
        </p:spPr>
        <p:txBody>
          <a:bodyPr/>
          <a:lstStyle/>
          <a:p>
            <a:endParaRPr lang="zh-CN" altLang="en-US"/>
          </a:p>
        </p:txBody>
      </p:sp>
      <p:sp>
        <p:nvSpPr>
          <p:cNvPr id="17" name="稻壳儿小白白(http://dwz.cn/Wu2UP)"/>
          <p:cNvSpPr/>
          <p:nvPr/>
        </p:nvSpPr>
        <p:spPr bwMode="auto">
          <a:xfrm rot="900000">
            <a:off x="4825571" y="3708576"/>
            <a:ext cx="1546492" cy="2137180"/>
          </a:xfrm>
          <a:custGeom>
            <a:avLst/>
            <a:gdLst>
              <a:gd name="T0" fmla="*/ 904202 w 321"/>
              <a:gd name="T1" fmla="*/ 252402 h 443"/>
              <a:gd name="T2" fmla="*/ 812181 w 321"/>
              <a:gd name="T3" fmla="*/ 608969 h 443"/>
              <a:gd name="T4" fmla="*/ 736165 w 321"/>
              <a:gd name="T5" fmla="*/ 176281 h 443"/>
              <a:gd name="T6" fmla="*/ 344077 w 321"/>
              <a:gd name="T7" fmla="*/ 0 h 443"/>
              <a:gd name="T8" fmla="*/ 344077 w 321"/>
              <a:gd name="T9" fmla="*/ 496791 h 443"/>
              <a:gd name="T10" fmla="*/ 68015 w 321"/>
              <a:gd name="T11" fmla="*/ 436695 h 443"/>
              <a:gd name="T12" fmla="*/ 344077 w 321"/>
              <a:gd name="T13" fmla="*/ 689097 h 443"/>
              <a:gd name="T14" fmla="*/ 344077 w 321"/>
              <a:gd name="T15" fmla="*/ 1193900 h 443"/>
              <a:gd name="T16" fmla="*/ 1284287 w 321"/>
              <a:gd name="T17" fmla="*/ 1774825 h 443"/>
              <a:gd name="T18" fmla="*/ 1284287 w 321"/>
              <a:gd name="T19" fmla="*/ 424676 h 443"/>
              <a:gd name="T20" fmla="*/ 904202 w 321"/>
              <a:gd name="T21" fmla="*/ 252402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21" h="443">
                <a:moveTo>
                  <a:pt x="226" y="63"/>
                </a:moveTo>
                <a:cubicBezTo>
                  <a:pt x="237" y="105"/>
                  <a:pt x="247" y="167"/>
                  <a:pt x="203" y="152"/>
                </a:cubicBezTo>
                <a:cubicBezTo>
                  <a:pt x="151" y="135"/>
                  <a:pt x="173" y="70"/>
                  <a:pt x="184" y="44"/>
                </a:cubicBezTo>
                <a:cubicBezTo>
                  <a:pt x="86" y="0"/>
                  <a:pt x="86" y="0"/>
                  <a:pt x="86" y="0"/>
                </a:cubicBezTo>
                <a:cubicBezTo>
                  <a:pt x="86" y="124"/>
                  <a:pt x="86" y="124"/>
                  <a:pt x="86" y="124"/>
                </a:cubicBezTo>
                <a:cubicBezTo>
                  <a:pt x="70" y="104"/>
                  <a:pt x="32" y="66"/>
                  <a:pt x="17" y="109"/>
                </a:cubicBezTo>
                <a:cubicBezTo>
                  <a:pt x="0" y="155"/>
                  <a:pt x="62" y="178"/>
                  <a:pt x="86" y="172"/>
                </a:cubicBezTo>
                <a:cubicBezTo>
                  <a:pt x="86" y="298"/>
                  <a:pt x="86" y="298"/>
                  <a:pt x="86" y="298"/>
                </a:cubicBezTo>
                <a:cubicBezTo>
                  <a:pt x="321" y="443"/>
                  <a:pt x="321" y="443"/>
                  <a:pt x="321" y="443"/>
                </a:cubicBezTo>
                <a:cubicBezTo>
                  <a:pt x="321" y="106"/>
                  <a:pt x="321" y="106"/>
                  <a:pt x="321" y="106"/>
                </a:cubicBezTo>
                <a:lnTo>
                  <a:pt x="226" y="63"/>
                </a:lnTo>
                <a:close/>
              </a:path>
            </a:pathLst>
          </a:custGeom>
          <a:solidFill>
            <a:schemeClr val="accent1"/>
          </a:solidFill>
          <a:ln>
            <a:solidFill>
              <a:srgbClr val="FFFFFE"/>
            </a:solidFill>
          </a:ln>
        </p:spPr>
        <p:txBody>
          <a:bodyPr/>
          <a:lstStyle/>
          <a:p>
            <a:endParaRPr lang="zh-CN" altLang="en-US"/>
          </a:p>
        </p:txBody>
      </p:sp>
      <p:sp>
        <p:nvSpPr>
          <p:cNvPr id="18" name="文本框 17" descr="#clear#"/>
          <p:cNvSpPr txBox="1"/>
          <p:nvPr/>
        </p:nvSpPr>
        <p:spPr>
          <a:xfrm>
            <a:off x="1328749" y="1530306"/>
            <a:ext cx="2379626" cy="458908"/>
          </a:xfrm>
          <a:prstGeom prst="rect">
            <a:avLst/>
          </a:prstGeom>
          <a:noFill/>
        </p:spPr>
        <p:txBody>
          <a:bodyPr wrap="square" rtlCol="0">
            <a:spAutoFit/>
          </a:bodyPr>
          <a:lstStyle/>
          <a:p>
            <a:pPr>
              <a:lnSpc>
                <a:spcPct val="150000"/>
              </a:lnSpc>
            </a:pPr>
            <a:r>
              <a:rPr lang="zh-CN" altLang="en-US" sz="18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19" name="文本框 18" descr="#clear#"/>
          <p:cNvSpPr txBox="1"/>
          <p:nvPr/>
        </p:nvSpPr>
        <p:spPr>
          <a:xfrm>
            <a:off x="1287721" y="2243506"/>
            <a:ext cx="3429801"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0" name="文本框 19" descr="#clear#"/>
          <p:cNvSpPr txBox="1"/>
          <p:nvPr/>
        </p:nvSpPr>
        <p:spPr>
          <a:xfrm>
            <a:off x="7093801" y="1759760"/>
            <a:ext cx="2379626" cy="458908"/>
          </a:xfrm>
          <a:prstGeom prst="rect">
            <a:avLst/>
          </a:prstGeom>
          <a:noFill/>
        </p:spPr>
        <p:txBody>
          <a:bodyPr wrap="square" rtlCol="0">
            <a:spAutoFit/>
          </a:bodyPr>
          <a:lstStyle/>
          <a:p>
            <a:pPr>
              <a:lnSpc>
                <a:spcPct val="150000"/>
              </a:lnSpc>
            </a:pPr>
            <a:r>
              <a:rPr lang="zh-CN" altLang="en-US" sz="18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21" name="文本框 20" descr="#clear#"/>
          <p:cNvSpPr txBox="1"/>
          <p:nvPr/>
        </p:nvSpPr>
        <p:spPr>
          <a:xfrm>
            <a:off x="7052773" y="2472960"/>
            <a:ext cx="3429801"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2" name="文本框 21" descr="#clear#"/>
          <p:cNvSpPr txBox="1"/>
          <p:nvPr/>
        </p:nvSpPr>
        <p:spPr>
          <a:xfrm>
            <a:off x="1639191" y="3831073"/>
            <a:ext cx="2379626" cy="458908"/>
          </a:xfrm>
          <a:prstGeom prst="rect">
            <a:avLst/>
          </a:prstGeom>
          <a:noFill/>
        </p:spPr>
        <p:txBody>
          <a:bodyPr wrap="square" rtlCol="0">
            <a:spAutoFit/>
          </a:bodyPr>
          <a:lstStyle/>
          <a:p>
            <a:pPr>
              <a:lnSpc>
                <a:spcPct val="150000"/>
              </a:lnSpc>
            </a:pPr>
            <a:r>
              <a:rPr lang="zh-CN" altLang="en-US" sz="18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23" name="文本框 22" descr="#clear#"/>
          <p:cNvSpPr txBox="1"/>
          <p:nvPr/>
        </p:nvSpPr>
        <p:spPr>
          <a:xfrm>
            <a:off x="1598163" y="4544273"/>
            <a:ext cx="3429801"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4" name="KSO_Shape"/>
          <p:cNvSpPr/>
          <p:nvPr/>
        </p:nvSpPr>
        <p:spPr>
          <a:xfrm>
            <a:off x="6597934" y="4780437"/>
            <a:ext cx="909677" cy="985210"/>
          </a:xfrm>
          <a:custGeom>
            <a:avLst/>
            <a:gdLst>
              <a:gd name="connsiteX0" fmla="*/ 1441667 w 5342334"/>
              <a:gd name="connsiteY0" fmla="*/ 2934412 h 5785910"/>
              <a:gd name="connsiteX1" fmla="*/ 1441770 w 5342334"/>
              <a:gd name="connsiteY1" fmla="*/ 2943473 h 5785910"/>
              <a:gd name="connsiteX2" fmla="*/ 1438934 w 5342334"/>
              <a:gd name="connsiteY2" fmla="*/ 2944008 h 5785910"/>
              <a:gd name="connsiteX3" fmla="*/ 1437887 w 5342334"/>
              <a:gd name="connsiteY3" fmla="*/ 2937382 h 5785910"/>
              <a:gd name="connsiteX4" fmla="*/ 1354605 w 5342334"/>
              <a:gd name="connsiteY4" fmla="*/ 2912708 h 5785910"/>
              <a:gd name="connsiteX5" fmla="*/ 1428080 w 5342334"/>
              <a:gd name="connsiteY5" fmla="*/ 2945087 h 5785910"/>
              <a:gd name="connsiteX6" fmla="*/ 1431904 w 5342334"/>
              <a:gd name="connsiteY6" fmla="*/ 2942083 h 5785910"/>
              <a:gd name="connsiteX7" fmla="*/ 1431050 w 5342334"/>
              <a:gd name="connsiteY7" fmla="*/ 3320849 h 5785910"/>
              <a:gd name="connsiteX8" fmla="*/ 2146318 w 5342334"/>
              <a:gd name="connsiteY8" fmla="*/ 5548257 h 5785910"/>
              <a:gd name="connsiteX9" fmla="*/ 2115204 w 5342334"/>
              <a:gd name="connsiteY9" fmla="*/ 5553206 h 5785910"/>
              <a:gd name="connsiteX10" fmla="*/ 1246460 w 5342334"/>
              <a:gd name="connsiteY10" fmla="*/ 5785910 h 5785910"/>
              <a:gd name="connsiteX11" fmla="*/ 0 w 5342334"/>
              <a:gd name="connsiteY11" fmla="*/ 3148605 h 5785910"/>
              <a:gd name="connsiteX12" fmla="*/ 1262428 w 5342334"/>
              <a:gd name="connsiteY12" fmla="*/ 2938106 h 5785910"/>
              <a:gd name="connsiteX13" fmla="*/ 3380735 w 5342334"/>
              <a:gd name="connsiteY13" fmla="*/ 118 h 5785910"/>
              <a:gd name="connsiteX14" fmla="*/ 3863622 w 5342334"/>
              <a:gd name="connsiteY14" fmla="*/ 912639 h 5785910"/>
              <a:gd name="connsiteX15" fmla="*/ 3674765 w 5342334"/>
              <a:gd name="connsiteY15" fmla="*/ 2045786 h 5785910"/>
              <a:gd name="connsiteX16" fmla="*/ 4585837 w 5342334"/>
              <a:gd name="connsiteY16" fmla="*/ 2046833 h 5785910"/>
              <a:gd name="connsiteX17" fmla="*/ 4775401 w 5342334"/>
              <a:gd name="connsiteY17" fmla="*/ 2003486 h 5785910"/>
              <a:gd name="connsiteX18" fmla="*/ 5203724 w 5342334"/>
              <a:gd name="connsiteY18" fmla="*/ 2381935 h 5785910"/>
              <a:gd name="connsiteX19" fmla="*/ 4980124 w 5342334"/>
              <a:gd name="connsiteY19" fmla="*/ 2705696 h 5785910"/>
              <a:gd name="connsiteX20" fmla="*/ 5342334 w 5342334"/>
              <a:gd name="connsiteY20" fmla="*/ 3258997 h 5785910"/>
              <a:gd name="connsiteX21" fmla="*/ 5107100 w 5342334"/>
              <a:gd name="connsiteY21" fmla="*/ 3754493 h 5785910"/>
              <a:gd name="connsiteX22" fmla="*/ 5342334 w 5342334"/>
              <a:gd name="connsiteY22" fmla="*/ 4140580 h 5785910"/>
              <a:gd name="connsiteX23" fmla="*/ 4844706 w 5342334"/>
              <a:gd name="connsiteY23" fmla="*/ 4606676 h 5785910"/>
              <a:gd name="connsiteX24" fmla="*/ 4790537 w 5342334"/>
              <a:gd name="connsiteY24" fmla="*/ 4596433 h 5785910"/>
              <a:gd name="connsiteX25" fmla="*/ 4802287 w 5342334"/>
              <a:gd name="connsiteY25" fmla="*/ 4606672 h 5785910"/>
              <a:gd name="connsiteX26" fmla="*/ 5191248 w 5342334"/>
              <a:gd name="connsiteY26" fmla="*/ 4997228 h 5785910"/>
              <a:gd name="connsiteX27" fmla="*/ 4866278 w 5342334"/>
              <a:gd name="connsiteY27" fmla="*/ 5435572 h 5785910"/>
              <a:gd name="connsiteX28" fmla="*/ 4581456 w 5342334"/>
              <a:gd name="connsiteY28" fmla="*/ 5443059 h 5785910"/>
              <a:gd name="connsiteX29" fmla="*/ 4593578 w 5342334"/>
              <a:gd name="connsiteY29" fmla="*/ 5444848 h 5785910"/>
              <a:gd name="connsiteX30" fmla="*/ 4581281 w 5342334"/>
              <a:gd name="connsiteY30" fmla="*/ 5445228 h 5785910"/>
              <a:gd name="connsiteX31" fmla="*/ 2168410 w 5342334"/>
              <a:gd name="connsiteY31" fmla="*/ 5525146 h 5785910"/>
              <a:gd name="connsiteX32" fmla="*/ 1445968 w 5342334"/>
              <a:gd name="connsiteY32" fmla="*/ 3310386 h 5785910"/>
              <a:gd name="connsiteX33" fmla="*/ 1441770 w 5342334"/>
              <a:gd name="connsiteY33" fmla="*/ 2943473 h 5785910"/>
              <a:gd name="connsiteX34" fmla="*/ 1514723 w 5342334"/>
              <a:gd name="connsiteY34" fmla="*/ 2929703 h 5785910"/>
              <a:gd name="connsiteX35" fmla="*/ 1975047 w 5342334"/>
              <a:gd name="connsiteY35" fmla="*/ 2725675 h 5785910"/>
              <a:gd name="connsiteX36" fmla="*/ 2654934 w 5342334"/>
              <a:gd name="connsiteY36" fmla="*/ 1630299 h 5785910"/>
              <a:gd name="connsiteX37" fmla="*/ 3108192 w 5342334"/>
              <a:gd name="connsiteY37" fmla="*/ 686009 h 5785910"/>
              <a:gd name="connsiteX38" fmla="*/ 3334821 w 5342334"/>
              <a:gd name="connsiteY38" fmla="*/ 6121 h 5785910"/>
              <a:gd name="connsiteX39" fmla="*/ 3380735 w 5342334"/>
              <a:gd name="connsiteY39" fmla="*/ 118 h 5785910"/>
              <a:gd name="connsiteX0-1" fmla="*/ 1441667 w 5342334"/>
              <a:gd name="connsiteY0-2" fmla="*/ 2934412 h 5785910"/>
              <a:gd name="connsiteX1-3" fmla="*/ 1441770 w 5342334"/>
              <a:gd name="connsiteY1-4" fmla="*/ 2943473 h 5785910"/>
              <a:gd name="connsiteX2-5" fmla="*/ 1438934 w 5342334"/>
              <a:gd name="connsiteY2-6" fmla="*/ 2944008 h 5785910"/>
              <a:gd name="connsiteX3-7" fmla="*/ 1437887 w 5342334"/>
              <a:gd name="connsiteY3-8" fmla="*/ 2937382 h 5785910"/>
              <a:gd name="connsiteX4-9" fmla="*/ 1441667 w 5342334"/>
              <a:gd name="connsiteY4-10" fmla="*/ 2934412 h 5785910"/>
              <a:gd name="connsiteX5-11" fmla="*/ 1354605 w 5342334"/>
              <a:gd name="connsiteY5-12" fmla="*/ 2912708 h 5785910"/>
              <a:gd name="connsiteX6-13" fmla="*/ 1428080 w 5342334"/>
              <a:gd name="connsiteY6-14" fmla="*/ 2945087 h 5785910"/>
              <a:gd name="connsiteX7-15" fmla="*/ 1431050 w 5342334"/>
              <a:gd name="connsiteY7-16" fmla="*/ 3320849 h 5785910"/>
              <a:gd name="connsiteX8-17" fmla="*/ 2146318 w 5342334"/>
              <a:gd name="connsiteY8-18" fmla="*/ 5548257 h 5785910"/>
              <a:gd name="connsiteX9-19" fmla="*/ 2115204 w 5342334"/>
              <a:gd name="connsiteY9-20" fmla="*/ 5553206 h 5785910"/>
              <a:gd name="connsiteX10-21" fmla="*/ 1246460 w 5342334"/>
              <a:gd name="connsiteY10-22" fmla="*/ 5785910 h 5785910"/>
              <a:gd name="connsiteX11-23" fmla="*/ 0 w 5342334"/>
              <a:gd name="connsiteY11-24" fmla="*/ 3148605 h 5785910"/>
              <a:gd name="connsiteX12-25" fmla="*/ 1262428 w 5342334"/>
              <a:gd name="connsiteY12-26" fmla="*/ 2938106 h 5785910"/>
              <a:gd name="connsiteX13-27" fmla="*/ 1354605 w 5342334"/>
              <a:gd name="connsiteY13-28" fmla="*/ 2912708 h 5785910"/>
              <a:gd name="connsiteX14-29" fmla="*/ 3380735 w 5342334"/>
              <a:gd name="connsiteY14-30" fmla="*/ 118 h 5785910"/>
              <a:gd name="connsiteX15-31" fmla="*/ 3863622 w 5342334"/>
              <a:gd name="connsiteY15-32" fmla="*/ 912639 h 5785910"/>
              <a:gd name="connsiteX16-33" fmla="*/ 3674765 w 5342334"/>
              <a:gd name="connsiteY16-34" fmla="*/ 2045786 h 5785910"/>
              <a:gd name="connsiteX17-35" fmla="*/ 4585837 w 5342334"/>
              <a:gd name="connsiteY17-36" fmla="*/ 2046833 h 5785910"/>
              <a:gd name="connsiteX18-37" fmla="*/ 4775401 w 5342334"/>
              <a:gd name="connsiteY18-38" fmla="*/ 2003486 h 5785910"/>
              <a:gd name="connsiteX19-39" fmla="*/ 5203724 w 5342334"/>
              <a:gd name="connsiteY19-40" fmla="*/ 2381935 h 5785910"/>
              <a:gd name="connsiteX20-41" fmla="*/ 4980124 w 5342334"/>
              <a:gd name="connsiteY20-42" fmla="*/ 2705696 h 5785910"/>
              <a:gd name="connsiteX21-43" fmla="*/ 5342334 w 5342334"/>
              <a:gd name="connsiteY21-44" fmla="*/ 3258997 h 5785910"/>
              <a:gd name="connsiteX22-45" fmla="*/ 5107100 w 5342334"/>
              <a:gd name="connsiteY22-46" fmla="*/ 3754493 h 5785910"/>
              <a:gd name="connsiteX23-47" fmla="*/ 5342334 w 5342334"/>
              <a:gd name="connsiteY23-48" fmla="*/ 4140580 h 5785910"/>
              <a:gd name="connsiteX24-49" fmla="*/ 4844706 w 5342334"/>
              <a:gd name="connsiteY24-50" fmla="*/ 4606676 h 5785910"/>
              <a:gd name="connsiteX25-51" fmla="*/ 4790537 w 5342334"/>
              <a:gd name="connsiteY25-52" fmla="*/ 4596433 h 5785910"/>
              <a:gd name="connsiteX26-53" fmla="*/ 4802287 w 5342334"/>
              <a:gd name="connsiteY26-54" fmla="*/ 4606672 h 5785910"/>
              <a:gd name="connsiteX27-55" fmla="*/ 5191248 w 5342334"/>
              <a:gd name="connsiteY27-56" fmla="*/ 4997228 h 5785910"/>
              <a:gd name="connsiteX28-57" fmla="*/ 4866278 w 5342334"/>
              <a:gd name="connsiteY28-58" fmla="*/ 5435572 h 5785910"/>
              <a:gd name="connsiteX29-59" fmla="*/ 4581456 w 5342334"/>
              <a:gd name="connsiteY29-60" fmla="*/ 5443059 h 5785910"/>
              <a:gd name="connsiteX30-61" fmla="*/ 4593578 w 5342334"/>
              <a:gd name="connsiteY30-62" fmla="*/ 5444848 h 5785910"/>
              <a:gd name="connsiteX31-63" fmla="*/ 4581281 w 5342334"/>
              <a:gd name="connsiteY31-64" fmla="*/ 5445228 h 5785910"/>
              <a:gd name="connsiteX32-65" fmla="*/ 2168410 w 5342334"/>
              <a:gd name="connsiteY32-66" fmla="*/ 5525146 h 5785910"/>
              <a:gd name="connsiteX33-67" fmla="*/ 1445968 w 5342334"/>
              <a:gd name="connsiteY33-68" fmla="*/ 3310386 h 5785910"/>
              <a:gd name="connsiteX34-69" fmla="*/ 1441770 w 5342334"/>
              <a:gd name="connsiteY34-70" fmla="*/ 2943473 h 5785910"/>
              <a:gd name="connsiteX35-71" fmla="*/ 1514723 w 5342334"/>
              <a:gd name="connsiteY35-72" fmla="*/ 2929703 h 5785910"/>
              <a:gd name="connsiteX36-73" fmla="*/ 1975047 w 5342334"/>
              <a:gd name="connsiteY36-74" fmla="*/ 2725675 h 5785910"/>
              <a:gd name="connsiteX37-75" fmla="*/ 2654934 w 5342334"/>
              <a:gd name="connsiteY37-76" fmla="*/ 1630299 h 5785910"/>
              <a:gd name="connsiteX38-77" fmla="*/ 3108192 w 5342334"/>
              <a:gd name="connsiteY38-78" fmla="*/ 686009 h 5785910"/>
              <a:gd name="connsiteX39-79" fmla="*/ 3334821 w 5342334"/>
              <a:gd name="connsiteY39-80" fmla="*/ 6121 h 5785910"/>
              <a:gd name="connsiteX40" fmla="*/ 3380735 w 5342334"/>
              <a:gd name="connsiteY40" fmla="*/ 118 h 5785910"/>
              <a:gd name="connsiteX0-81" fmla="*/ 1437887 w 5342334"/>
              <a:gd name="connsiteY0-82" fmla="*/ 2937382 h 5785910"/>
              <a:gd name="connsiteX1-83" fmla="*/ 1441770 w 5342334"/>
              <a:gd name="connsiteY1-84" fmla="*/ 2943473 h 5785910"/>
              <a:gd name="connsiteX2-85" fmla="*/ 1438934 w 5342334"/>
              <a:gd name="connsiteY2-86" fmla="*/ 2944008 h 5785910"/>
              <a:gd name="connsiteX3-87" fmla="*/ 1437887 w 5342334"/>
              <a:gd name="connsiteY3-88" fmla="*/ 2937382 h 5785910"/>
              <a:gd name="connsiteX4-89" fmla="*/ 1354605 w 5342334"/>
              <a:gd name="connsiteY4-90" fmla="*/ 2912708 h 5785910"/>
              <a:gd name="connsiteX5-91" fmla="*/ 1428080 w 5342334"/>
              <a:gd name="connsiteY5-92" fmla="*/ 2945087 h 5785910"/>
              <a:gd name="connsiteX6-93" fmla="*/ 1431050 w 5342334"/>
              <a:gd name="connsiteY6-94" fmla="*/ 3320849 h 5785910"/>
              <a:gd name="connsiteX7-95" fmla="*/ 2146318 w 5342334"/>
              <a:gd name="connsiteY7-96" fmla="*/ 5548257 h 5785910"/>
              <a:gd name="connsiteX8-97" fmla="*/ 2115204 w 5342334"/>
              <a:gd name="connsiteY8-98" fmla="*/ 5553206 h 5785910"/>
              <a:gd name="connsiteX9-99" fmla="*/ 1246460 w 5342334"/>
              <a:gd name="connsiteY9-100" fmla="*/ 5785910 h 5785910"/>
              <a:gd name="connsiteX10-101" fmla="*/ 0 w 5342334"/>
              <a:gd name="connsiteY10-102" fmla="*/ 3148605 h 5785910"/>
              <a:gd name="connsiteX11-103" fmla="*/ 1262428 w 5342334"/>
              <a:gd name="connsiteY11-104" fmla="*/ 2938106 h 5785910"/>
              <a:gd name="connsiteX12-105" fmla="*/ 1354605 w 5342334"/>
              <a:gd name="connsiteY12-106" fmla="*/ 2912708 h 5785910"/>
              <a:gd name="connsiteX13-107" fmla="*/ 3380735 w 5342334"/>
              <a:gd name="connsiteY13-108" fmla="*/ 118 h 5785910"/>
              <a:gd name="connsiteX14-109" fmla="*/ 3863622 w 5342334"/>
              <a:gd name="connsiteY14-110" fmla="*/ 912639 h 5785910"/>
              <a:gd name="connsiteX15-111" fmla="*/ 3674765 w 5342334"/>
              <a:gd name="connsiteY15-112" fmla="*/ 2045786 h 5785910"/>
              <a:gd name="connsiteX16-113" fmla="*/ 4585837 w 5342334"/>
              <a:gd name="connsiteY16-114" fmla="*/ 2046833 h 5785910"/>
              <a:gd name="connsiteX17-115" fmla="*/ 4775401 w 5342334"/>
              <a:gd name="connsiteY17-116" fmla="*/ 2003486 h 5785910"/>
              <a:gd name="connsiteX18-117" fmla="*/ 5203724 w 5342334"/>
              <a:gd name="connsiteY18-118" fmla="*/ 2381935 h 5785910"/>
              <a:gd name="connsiteX19-119" fmla="*/ 4980124 w 5342334"/>
              <a:gd name="connsiteY19-120" fmla="*/ 2705696 h 5785910"/>
              <a:gd name="connsiteX20-121" fmla="*/ 5342334 w 5342334"/>
              <a:gd name="connsiteY20-122" fmla="*/ 3258997 h 5785910"/>
              <a:gd name="connsiteX21-123" fmla="*/ 5107100 w 5342334"/>
              <a:gd name="connsiteY21-124" fmla="*/ 3754493 h 5785910"/>
              <a:gd name="connsiteX22-125" fmla="*/ 5342334 w 5342334"/>
              <a:gd name="connsiteY22-126" fmla="*/ 4140580 h 5785910"/>
              <a:gd name="connsiteX23-127" fmla="*/ 4844706 w 5342334"/>
              <a:gd name="connsiteY23-128" fmla="*/ 4606676 h 5785910"/>
              <a:gd name="connsiteX24-129" fmla="*/ 4790537 w 5342334"/>
              <a:gd name="connsiteY24-130" fmla="*/ 4596433 h 5785910"/>
              <a:gd name="connsiteX25-131" fmla="*/ 4802287 w 5342334"/>
              <a:gd name="connsiteY25-132" fmla="*/ 4606672 h 5785910"/>
              <a:gd name="connsiteX26-133" fmla="*/ 5191248 w 5342334"/>
              <a:gd name="connsiteY26-134" fmla="*/ 4997228 h 5785910"/>
              <a:gd name="connsiteX27-135" fmla="*/ 4866278 w 5342334"/>
              <a:gd name="connsiteY27-136" fmla="*/ 5435572 h 5785910"/>
              <a:gd name="connsiteX28-137" fmla="*/ 4581456 w 5342334"/>
              <a:gd name="connsiteY28-138" fmla="*/ 5443059 h 5785910"/>
              <a:gd name="connsiteX29-139" fmla="*/ 4593578 w 5342334"/>
              <a:gd name="connsiteY29-140" fmla="*/ 5444848 h 5785910"/>
              <a:gd name="connsiteX30-141" fmla="*/ 4581281 w 5342334"/>
              <a:gd name="connsiteY30-142" fmla="*/ 5445228 h 5785910"/>
              <a:gd name="connsiteX31-143" fmla="*/ 2168410 w 5342334"/>
              <a:gd name="connsiteY31-144" fmla="*/ 5525146 h 5785910"/>
              <a:gd name="connsiteX32-145" fmla="*/ 1445968 w 5342334"/>
              <a:gd name="connsiteY32-146" fmla="*/ 3310386 h 5785910"/>
              <a:gd name="connsiteX33-147" fmla="*/ 1441770 w 5342334"/>
              <a:gd name="connsiteY33-148" fmla="*/ 2943473 h 5785910"/>
              <a:gd name="connsiteX34-149" fmla="*/ 1514723 w 5342334"/>
              <a:gd name="connsiteY34-150" fmla="*/ 2929703 h 5785910"/>
              <a:gd name="connsiteX35-151" fmla="*/ 1975047 w 5342334"/>
              <a:gd name="connsiteY35-152" fmla="*/ 2725675 h 5785910"/>
              <a:gd name="connsiteX36-153" fmla="*/ 2654934 w 5342334"/>
              <a:gd name="connsiteY36-154" fmla="*/ 1630299 h 5785910"/>
              <a:gd name="connsiteX37-155" fmla="*/ 3108192 w 5342334"/>
              <a:gd name="connsiteY37-156" fmla="*/ 686009 h 5785910"/>
              <a:gd name="connsiteX38-157" fmla="*/ 3334821 w 5342334"/>
              <a:gd name="connsiteY38-158" fmla="*/ 6121 h 5785910"/>
              <a:gd name="connsiteX39-159" fmla="*/ 3380735 w 5342334"/>
              <a:gd name="connsiteY39-160" fmla="*/ 118 h 5785910"/>
              <a:gd name="connsiteX0-161" fmla="*/ 1438934 w 5342334"/>
              <a:gd name="connsiteY0-162" fmla="*/ 2944008 h 5785910"/>
              <a:gd name="connsiteX1-163" fmla="*/ 1441770 w 5342334"/>
              <a:gd name="connsiteY1-164" fmla="*/ 2943473 h 5785910"/>
              <a:gd name="connsiteX2-165" fmla="*/ 1438934 w 5342334"/>
              <a:gd name="connsiteY2-166" fmla="*/ 2944008 h 5785910"/>
              <a:gd name="connsiteX3-167" fmla="*/ 1354605 w 5342334"/>
              <a:gd name="connsiteY3-168" fmla="*/ 2912708 h 5785910"/>
              <a:gd name="connsiteX4-169" fmla="*/ 1428080 w 5342334"/>
              <a:gd name="connsiteY4-170" fmla="*/ 2945087 h 5785910"/>
              <a:gd name="connsiteX5-171" fmla="*/ 1431050 w 5342334"/>
              <a:gd name="connsiteY5-172" fmla="*/ 3320849 h 5785910"/>
              <a:gd name="connsiteX6-173" fmla="*/ 2146318 w 5342334"/>
              <a:gd name="connsiteY6-174" fmla="*/ 5548257 h 5785910"/>
              <a:gd name="connsiteX7-175" fmla="*/ 2115204 w 5342334"/>
              <a:gd name="connsiteY7-176" fmla="*/ 5553206 h 5785910"/>
              <a:gd name="connsiteX8-177" fmla="*/ 1246460 w 5342334"/>
              <a:gd name="connsiteY8-178" fmla="*/ 5785910 h 5785910"/>
              <a:gd name="connsiteX9-179" fmla="*/ 0 w 5342334"/>
              <a:gd name="connsiteY9-180" fmla="*/ 3148605 h 5785910"/>
              <a:gd name="connsiteX10-181" fmla="*/ 1262428 w 5342334"/>
              <a:gd name="connsiteY10-182" fmla="*/ 2938106 h 5785910"/>
              <a:gd name="connsiteX11-183" fmla="*/ 1354605 w 5342334"/>
              <a:gd name="connsiteY11-184" fmla="*/ 2912708 h 5785910"/>
              <a:gd name="connsiteX12-185" fmla="*/ 3380735 w 5342334"/>
              <a:gd name="connsiteY12-186" fmla="*/ 118 h 5785910"/>
              <a:gd name="connsiteX13-187" fmla="*/ 3863622 w 5342334"/>
              <a:gd name="connsiteY13-188" fmla="*/ 912639 h 5785910"/>
              <a:gd name="connsiteX14-189" fmla="*/ 3674765 w 5342334"/>
              <a:gd name="connsiteY14-190" fmla="*/ 2045786 h 5785910"/>
              <a:gd name="connsiteX15-191" fmla="*/ 4585837 w 5342334"/>
              <a:gd name="connsiteY15-192" fmla="*/ 2046833 h 5785910"/>
              <a:gd name="connsiteX16-193" fmla="*/ 4775401 w 5342334"/>
              <a:gd name="connsiteY16-194" fmla="*/ 2003486 h 5785910"/>
              <a:gd name="connsiteX17-195" fmla="*/ 5203724 w 5342334"/>
              <a:gd name="connsiteY17-196" fmla="*/ 2381935 h 5785910"/>
              <a:gd name="connsiteX18-197" fmla="*/ 4980124 w 5342334"/>
              <a:gd name="connsiteY18-198" fmla="*/ 2705696 h 5785910"/>
              <a:gd name="connsiteX19-199" fmla="*/ 5342334 w 5342334"/>
              <a:gd name="connsiteY19-200" fmla="*/ 3258997 h 5785910"/>
              <a:gd name="connsiteX20-201" fmla="*/ 5107100 w 5342334"/>
              <a:gd name="connsiteY20-202" fmla="*/ 3754493 h 5785910"/>
              <a:gd name="connsiteX21-203" fmla="*/ 5342334 w 5342334"/>
              <a:gd name="connsiteY21-204" fmla="*/ 4140580 h 5785910"/>
              <a:gd name="connsiteX22-205" fmla="*/ 4844706 w 5342334"/>
              <a:gd name="connsiteY22-206" fmla="*/ 4606676 h 5785910"/>
              <a:gd name="connsiteX23-207" fmla="*/ 4790537 w 5342334"/>
              <a:gd name="connsiteY23-208" fmla="*/ 4596433 h 5785910"/>
              <a:gd name="connsiteX24-209" fmla="*/ 4802287 w 5342334"/>
              <a:gd name="connsiteY24-210" fmla="*/ 4606672 h 5785910"/>
              <a:gd name="connsiteX25-211" fmla="*/ 5191248 w 5342334"/>
              <a:gd name="connsiteY25-212" fmla="*/ 4997228 h 5785910"/>
              <a:gd name="connsiteX26-213" fmla="*/ 4866278 w 5342334"/>
              <a:gd name="connsiteY26-214" fmla="*/ 5435572 h 5785910"/>
              <a:gd name="connsiteX27-215" fmla="*/ 4581456 w 5342334"/>
              <a:gd name="connsiteY27-216" fmla="*/ 5443059 h 5785910"/>
              <a:gd name="connsiteX28-217" fmla="*/ 4593578 w 5342334"/>
              <a:gd name="connsiteY28-218" fmla="*/ 5444848 h 5785910"/>
              <a:gd name="connsiteX29-219" fmla="*/ 4581281 w 5342334"/>
              <a:gd name="connsiteY29-220" fmla="*/ 5445228 h 5785910"/>
              <a:gd name="connsiteX30-221" fmla="*/ 2168410 w 5342334"/>
              <a:gd name="connsiteY30-222" fmla="*/ 5525146 h 5785910"/>
              <a:gd name="connsiteX31-223" fmla="*/ 1445968 w 5342334"/>
              <a:gd name="connsiteY31-224" fmla="*/ 3310386 h 5785910"/>
              <a:gd name="connsiteX32-225" fmla="*/ 1441770 w 5342334"/>
              <a:gd name="connsiteY32-226" fmla="*/ 2943473 h 5785910"/>
              <a:gd name="connsiteX33-227" fmla="*/ 1514723 w 5342334"/>
              <a:gd name="connsiteY33-228" fmla="*/ 2929703 h 5785910"/>
              <a:gd name="connsiteX34-229" fmla="*/ 1975047 w 5342334"/>
              <a:gd name="connsiteY34-230" fmla="*/ 2725675 h 5785910"/>
              <a:gd name="connsiteX35-231" fmla="*/ 2654934 w 5342334"/>
              <a:gd name="connsiteY35-232" fmla="*/ 1630299 h 5785910"/>
              <a:gd name="connsiteX36-233" fmla="*/ 3108192 w 5342334"/>
              <a:gd name="connsiteY36-234" fmla="*/ 686009 h 5785910"/>
              <a:gd name="connsiteX37-235" fmla="*/ 3334821 w 5342334"/>
              <a:gd name="connsiteY37-236" fmla="*/ 6121 h 5785910"/>
              <a:gd name="connsiteX38-237" fmla="*/ 3380735 w 5342334"/>
              <a:gd name="connsiteY38-238" fmla="*/ 118 h 5785910"/>
              <a:gd name="connsiteX0-239" fmla="*/ 1438934 w 5342334"/>
              <a:gd name="connsiteY0-240" fmla="*/ 2944008 h 5785910"/>
              <a:gd name="connsiteX1-241" fmla="*/ 1441770 w 5342334"/>
              <a:gd name="connsiteY1-242" fmla="*/ 2943473 h 5785910"/>
              <a:gd name="connsiteX2-243" fmla="*/ 1438934 w 5342334"/>
              <a:gd name="connsiteY2-244" fmla="*/ 2944008 h 5785910"/>
              <a:gd name="connsiteX3-245" fmla="*/ 1354605 w 5342334"/>
              <a:gd name="connsiteY3-246" fmla="*/ 2912708 h 5785910"/>
              <a:gd name="connsiteX4-247" fmla="*/ 1428080 w 5342334"/>
              <a:gd name="connsiteY4-248" fmla="*/ 2945087 h 5785910"/>
              <a:gd name="connsiteX5-249" fmla="*/ 1431050 w 5342334"/>
              <a:gd name="connsiteY5-250" fmla="*/ 3320849 h 5785910"/>
              <a:gd name="connsiteX6-251" fmla="*/ 2146318 w 5342334"/>
              <a:gd name="connsiteY6-252" fmla="*/ 5548257 h 5785910"/>
              <a:gd name="connsiteX7-253" fmla="*/ 2115204 w 5342334"/>
              <a:gd name="connsiteY7-254" fmla="*/ 5553206 h 5785910"/>
              <a:gd name="connsiteX8-255" fmla="*/ 1246460 w 5342334"/>
              <a:gd name="connsiteY8-256" fmla="*/ 5785910 h 5785910"/>
              <a:gd name="connsiteX9-257" fmla="*/ 0 w 5342334"/>
              <a:gd name="connsiteY9-258" fmla="*/ 3148605 h 5785910"/>
              <a:gd name="connsiteX10-259" fmla="*/ 1262428 w 5342334"/>
              <a:gd name="connsiteY10-260" fmla="*/ 2938106 h 5785910"/>
              <a:gd name="connsiteX11-261" fmla="*/ 1354605 w 5342334"/>
              <a:gd name="connsiteY11-262" fmla="*/ 2912708 h 5785910"/>
              <a:gd name="connsiteX12-263" fmla="*/ 3380735 w 5342334"/>
              <a:gd name="connsiteY12-264" fmla="*/ 118 h 5785910"/>
              <a:gd name="connsiteX13-265" fmla="*/ 3863622 w 5342334"/>
              <a:gd name="connsiteY13-266" fmla="*/ 912639 h 5785910"/>
              <a:gd name="connsiteX14-267" fmla="*/ 3674765 w 5342334"/>
              <a:gd name="connsiteY14-268" fmla="*/ 2045786 h 5785910"/>
              <a:gd name="connsiteX15-269" fmla="*/ 4585837 w 5342334"/>
              <a:gd name="connsiteY15-270" fmla="*/ 2046833 h 5785910"/>
              <a:gd name="connsiteX16-271" fmla="*/ 4775401 w 5342334"/>
              <a:gd name="connsiteY16-272" fmla="*/ 2003486 h 5785910"/>
              <a:gd name="connsiteX17-273" fmla="*/ 5203724 w 5342334"/>
              <a:gd name="connsiteY17-274" fmla="*/ 2381935 h 5785910"/>
              <a:gd name="connsiteX18-275" fmla="*/ 4980124 w 5342334"/>
              <a:gd name="connsiteY18-276" fmla="*/ 2705696 h 5785910"/>
              <a:gd name="connsiteX19-277" fmla="*/ 5342334 w 5342334"/>
              <a:gd name="connsiteY19-278" fmla="*/ 3258997 h 5785910"/>
              <a:gd name="connsiteX20-279" fmla="*/ 5107100 w 5342334"/>
              <a:gd name="connsiteY20-280" fmla="*/ 3754493 h 5785910"/>
              <a:gd name="connsiteX21-281" fmla="*/ 5342334 w 5342334"/>
              <a:gd name="connsiteY21-282" fmla="*/ 4140580 h 5785910"/>
              <a:gd name="connsiteX22-283" fmla="*/ 4844706 w 5342334"/>
              <a:gd name="connsiteY22-284" fmla="*/ 4606676 h 5785910"/>
              <a:gd name="connsiteX23-285" fmla="*/ 4790537 w 5342334"/>
              <a:gd name="connsiteY23-286" fmla="*/ 4596433 h 5785910"/>
              <a:gd name="connsiteX24-287" fmla="*/ 4802287 w 5342334"/>
              <a:gd name="connsiteY24-288" fmla="*/ 4606672 h 5785910"/>
              <a:gd name="connsiteX25-289" fmla="*/ 5191248 w 5342334"/>
              <a:gd name="connsiteY25-290" fmla="*/ 4997228 h 5785910"/>
              <a:gd name="connsiteX26-291" fmla="*/ 4866278 w 5342334"/>
              <a:gd name="connsiteY26-292" fmla="*/ 5435572 h 5785910"/>
              <a:gd name="connsiteX27-293" fmla="*/ 4581456 w 5342334"/>
              <a:gd name="connsiteY27-294" fmla="*/ 5443059 h 5785910"/>
              <a:gd name="connsiteX28-295" fmla="*/ 4593578 w 5342334"/>
              <a:gd name="connsiteY28-296" fmla="*/ 5444848 h 5785910"/>
              <a:gd name="connsiteX29-297" fmla="*/ 4581281 w 5342334"/>
              <a:gd name="connsiteY29-298" fmla="*/ 5445228 h 5785910"/>
              <a:gd name="connsiteX30-299" fmla="*/ 2168410 w 5342334"/>
              <a:gd name="connsiteY30-300" fmla="*/ 5525146 h 5785910"/>
              <a:gd name="connsiteX31-301" fmla="*/ 1445968 w 5342334"/>
              <a:gd name="connsiteY31-302" fmla="*/ 3310386 h 5785910"/>
              <a:gd name="connsiteX32-303" fmla="*/ 1441770 w 5342334"/>
              <a:gd name="connsiteY32-304" fmla="*/ 2943473 h 5785910"/>
              <a:gd name="connsiteX33-305" fmla="*/ 1514723 w 5342334"/>
              <a:gd name="connsiteY33-306" fmla="*/ 2929703 h 5785910"/>
              <a:gd name="connsiteX34-307" fmla="*/ 1975047 w 5342334"/>
              <a:gd name="connsiteY34-308" fmla="*/ 2725675 h 5785910"/>
              <a:gd name="connsiteX35-309" fmla="*/ 2654934 w 5342334"/>
              <a:gd name="connsiteY35-310" fmla="*/ 1630299 h 5785910"/>
              <a:gd name="connsiteX36-311" fmla="*/ 3108192 w 5342334"/>
              <a:gd name="connsiteY36-312" fmla="*/ 686009 h 5785910"/>
              <a:gd name="connsiteX37-313" fmla="*/ 3334821 w 5342334"/>
              <a:gd name="connsiteY37-314" fmla="*/ 6121 h 5785910"/>
              <a:gd name="connsiteX38-315" fmla="*/ 3380735 w 5342334"/>
              <a:gd name="connsiteY38-316" fmla="*/ 118 h 5785910"/>
              <a:gd name="connsiteX0-317" fmla="*/ 1438934 w 5342334"/>
              <a:gd name="connsiteY0-318" fmla="*/ 2944008 h 5785910"/>
              <a:gd name="connsiteX1-319" fmla="*/ 1441770 w 5342334"/>
              <a:gd name="connsiteY1-320" fmla="*/ 2943473 h 5785910"/>
              <a:gd name="connsiteX2-321" fmla="*/ 1438934 w 5342334"/>
              <a:gd name="connsiteY2-322" fmla="*/ 2944008 h 5785910"/>
              <a:gd name="connsiteX3-323" fmla="*/ 1354605 w 5342334"/>
              <a:gd name="connsiteY3-324" fmla="*/ 2912708 h 5785910"/>
              <a:gd name="connsiteX4-325" fmla="*/ 1428080 w 5342334"/>
              <a:gd name="connsiteY4-326" fmla="*/ 2945087 h 5785910"/>
              <a:gd name="connsiteX5-327" fmla="*/ 1431050 w 5342334"/>
              <a:gd name="connsiteY5-328" fmla="*/ 3320849 h 5785910"/>
              <a:gd name="connsiteX6-329" fmla="*/ 2146318 w 5342334"/>
              <a:gd name="connsiteY6-330" fmla="*/ 5548257 h 5785910"/>
              <a:gd name="connsiteX7-331" fmla="*/ 2115204 w 5342334"/>
              <a:gd name="connsiteY7-332" fmla="*/ 5553206 h 5785910"/>
              <a:gd name="connsiteX8-333" fmla="*/ 1246460 w 5342334"/>
              <a:gd name="connsiteY8-334" fmla="*/ 5785910 h 5785910"/>
              <a:gd name="connsiteX9-335" fmla="*/ 0 w 5342334"/>
              <a:gd name="connsiteY9-336" fmla="*/ 3148605 h 5785910"/>
              <a:gd name="connsiteX10-337" fmla="*/ 1262428 w 5342334"/>
              <a:gd name="connsiteY10-338" fmla="*/ 2938106 h 5785910"/>
              <a:gd name="connsiteX11-339" fmla="*/ 1354605 w 5342334"/>
              <a:gd name="connsiteY11-340" fmla="*/ 2912708 h 5785910"/>
              <a:gd name="connsiteX12-341" fmla="*/ 3380735 w 5342334"/>
              <a:gd name="connsiteY12-342" fmla="*/ 118 h 5785910"/>
              <a:gd name="connsiteX13-343" fmla="*/ 3863622 w 5342334"/>
              <a:gd name="connsiteY13-344" fmla="*/ 912639 h 5785910"/>
              <a:gd name="connsiteX14-345" fmla="*/ 3674765 w 5342334"/>
              <a:gd name="connsiteY14-346" fmla="*/ 2045786 h 5785910"/>
              <a:gd name="connsiteX15-347" fmla="*/ 4585837 w 5342334"/>
              <a:gd name="connsiteY15-348" fmla="*/ 2046833 h 5785910"/>
              <a:gd name="connsiteX16-349" fmla="*/ 4775401 w 5342334"/>
              <a:gd name="connsiteY16-350" fmla="*/ 2003486 h 5785910"/>
              <a:gd name="connsiteX17-351" fmla="*/ 5203724 w 5342334"/>
              <a:gd name="connsiteY17-352" fmla="*/ 2381935 h 5785910"/>
              <a:gd name="connsiteX18-353" fmla="*/ 4980124 w 5342334"/>
              <a:gd name="connsiteY18-354" fmla="*/ 2705696 h 5785910"/>
              <a:gd name="connsiteX19-355" fmla="*/ 5342334 w 5342334"/>
              <a:gd name="connsiteY19-356" fmla="*/ 3258997 h 5785910"/>
              <a:gd name="connsiteX20-357" fmla="*/ 5107100 w 5342334"/>
              <a:gd name="connsiteY20-358" fmla="*/ 3754493 h 5785910"/>
              <a:gd name="connsiteX21-359" fmla="*/ 5342334 w 5342334"/>
              <a:gd name="connsiteY21-360" fmla="*/ 4140580 h 5785910"/>
              <a:gd name="connsiteX22-361" fmla="*/ 4844706 w 5342334"/>
              <a:gd name="connsiteY22-362" fmla="*/ 4606676 h 5785910"/>
              <a:gd name="connsiteX23-363" fmla="*/ 4790537 w 5342334"/>
              <a:gd name="connsiteY23-364" fmla="*/ 4596433 h 5785910"/>
              <a:gd name="connsiteX24-365" fmla="*/ 4802287 w 5342334"/>
              <a:gd name="connsiteY24-366" fmla="*/ 4606672 h 5785910"/>
              <a:gd name="connsiteX25-367" fmla="*/ 5191248 w 5342334"/>
              <a:gd name="connsiteY25-368" fmla="*/ 4997228 h 5785910"/>
              <a:gd name="connsiteX26-369" fmla="*/ 4866278 w 5342334"/>
              <a:gd name="connsiteY26-370" fmla="*/ 5435572 h 5785910"/>
              <a:gd name="connsiteX27-371" fmla="*/ 4581456 w 5342334"/>
              <a:gd name="connsiteY27-372" fmla="*/ 5443059 h 5785910"/>
              <a:gd name="connsiteX28-373" fmla="*/ 4593578 w 5342334"/>
              <a:gd name="connsiteY28-374" fmla="*/ 5444848 h 5785910"/>
              <a:gd name="connsiteX29-375" fmla="*/ 4581281 w 5342334"/>
              <a:gd name="connsiteY29-376" fmla="*/ 5445228 h 5785910"/>
              <a:gd name="connsiteX30-377" fmla="*/ 2168410 w 5342334"/>
              <a:gd name="connsiteY30-378" fmla="*/ 5525146 h 5785910"/>
              <a:gd name="connsiteX31-379" fmla="*/ 1445968 w 5342334"/>
              <a:gd name="connsiteY31-380" fmla="*/ 3310386 h 5785910"/>
              <a:gd name="connsiteX32-381" fmla="*/ 1441770 w 5342334"/>
              <a:gd name="connsiteY32-382" fmla="*/ 2943473 h 5785910"/>
              <a:gd name="connsiteX33-383" fmla="*/ 1514723 w 5342334"/>
              <a:gd name="connsiteY33-384" fmla="*/ 2929703 h 5785910"/>
              <a:gd name="connsiteX34-385" fmla="*/ 1975047 w 5342334"/>
              <a:gd name="connsiteY34-386" fmla="*/ 2725675 h 5785910"/>
              <a:gd name="connsiteX35-387" fmla="*/ 2654934 w 5342334"/>
              <a:gd name="connsiteY35-388" fmla="*/ 1630299 h 5785910"/>
              <a:gd name="connsiteX36-389" fmla="*/ 3108192 w 5342334"/>
              <a:gd name="connsiteY36-390" fmla="*/ 686009 h 5785910"/>
              <a:gd name="connsiteX37-391" fmla="*/ 3334821 w 5342334"/>
              <a:gd name="connsiteY37-392" fmla="*/ 6121 h 5785910"/>
              <a:gd name="connsiteX38-393" fmla="*/ 3380735 w 5342334"/>
              <a:gd name="connsiteY38-394" fmla="*/ 118 h 5785910"/>
              <a:gd name="connsiteX0-395" fmla="*/ 1438934 w 5342334"/>
              <a:gd name="connsiteY0-396" fmla="*/ 2944008 h 5785910"/>
              <a:gd name="connsiteX1-397" fmla="*/ 1441770 w 5342334"/>
              <a:gd name="connsiteY1-398" fmla="*/ 2943473 h 5785910"/>
              <a:gd name="connsiteX2-399" fmla="*/ 1438934 w 5342334"/>
              <a:gd name="connsiteY2-400" fmla="*/ 2944008 h 5785910"/>
              <a:gd name="connsiteX3-401" fmla="*/ 1354605 w 5342334"/>
              <a:gd name="connsiteY3-402" fmla="*/ 2912708 h 5785910"/>
              <a:gd name="connsiteX4-403" fmla="*/ 1428080 w 5342334"/>
              <a:gd name="connsiteY4-404" fmla="*/ 2945087 h 5785910"/>
              <a:gd name="connsiteX5-405" fmla="*/ 1431050 w 5342334"/>
              <a:gd name="connsiteY5-406" fmla="*/ 3320849 h 5785910"/>
              <a:gd name="connsiteX6-407" fmla="*/ 2146318 w 5342334"/>
              <a:gd name="connsiteY6-408" fmla="*/ 5548257 h 5785910"/>
              <a:gd name="connsiteX7-409" fmla="*/ 2115204 w 5342334"/>
              <a:gd name="connsiteY7-410" fmla="*/ 5553206 h 5785910"/>
              <a:gd name="connsiteX8-411" fmla="*/ 1246460 w 5342334"/>
              <a:gd name="connsiteY8-412" fmla="*/ 5785910 h 5785910"/>
              <a:gd name="connsiteX9-413" fmla="*/ 0 w 5342334"/>
              <a:gd name="connsiteY9-414" fmla="*/ 3148605 h 5785910"/>
              <a:gd name="connsiteX10-415" fmla="*/ 1262428 w 5342334"/>
              <a:gd name="connsiteY10-416" fmla="*/ 2938106 h 5785910"/>
              <a:gd name="connsiteX11-417" fmla="*/ 1354605 w 5342334"/>
              <a:gd name="connsiteY11-418" fmla="*/ 2912708 h 5785910"/>
              <a:gd name="connsiteX12-419" fmla="*/ 3380735 w 5342334"/>
              <a:gd name="connsiteY12-420" fmla="*/ 118 h 5785910"/>
              <a:gd name="connsiteX13-421" fmla="*/ 3863622 w 5342334"/>
              <a:gd name="connsiteY13-422" fmla="*/ 912639 h 5785910"/>
              <a:gd name="connsiteX14-423" fmla="*/ 3674765 w 5342334"/>
              <a:gd name="connsiteY14-424" fmla="*/ 2045786 h 5785910"/>
              <a:gd name="connsiteX15-425" fmla="*/ 4585837 w 5342334"/>
              <a:gd name="connsiteY15-426" fmla="*/ 2046833 h 5785910"/>
              <a:gd name="connsiteX16-427" fmla="*/ 4775401 w 5342334"/>
              <a:gd name="connsiteY16-428" fmla="*/ 2003486 h 5785910"/>
              <a:gd name="connsiteX17-429" fmla="*/ 5203724 w 5342334"/>
              <a:gd name="connsiteY17-430" fmla="*/ 2381935 h 5785910"/>
              <a:gd name="connsiteX18-431" fmla="*/ 4980124 w 5342334"/>
              <a:gd name="connsiteY18-432" fmla="*/ 2705696 h 5785910"/>
              <a:gd name="connsiteX19-433" fmla="*/ 5342334 w 5342334"/>
              <a:gd name="connsiteY19-434" fmla="*/ 3258997 h 5785910"/>
              <a:gd name="connsiteX20-435" fmla="*/ 5107100 w 5342334"/>
              <a:gd name="connsiteY20-436" fmla="*/ 3754493 h 5785910"/>
              <a:gd name="connsiteX21-437" fmla="*/ 5342334 w 5342334"/>
              <a:gd name="connsiteY21-438" fmla="*/ 4140580 h 5785910"/>
              <a:gd name="connsiteX22-439" fmla="*/ 4844706 w 5342334"/>
              <a:gd name="connsiteY22-440" fmla="*/ 4606676 h 5785910"/>
              <a:gd name="connsiteX23-441" fmla="*/ 4790537 w 5342334"/>
              <a:gd name="connsiteY23-442" fmla="*/ 4596433 h 5785910"/>
              <a:gd name="connsiteX24-443" fmla="*/ 4802287 w 5342334"/>
              <a:gd name="connsiteY24-444" fmla="*/ 4606672 h 5785910"/>
              <a:gd name="connsiteX25-445" fmla="*/ 5191248 w 5342334"/>
              <a:gd name="connsiteY25-446" fmla="*/ 4997228 h 5785910"/>
              <a:gd name="connsiteX26-447" fmla="*/ 4866278 w 5342334"/>
              <a:gd name="connsiteY26-448" fmla="*/ 5435572 h 5785910"/>
              <a:gd name="connsiteX27-449" fmla="*/ 4581456 w 5342334"/>
              <a:gd name="connsiteY27-450" fmla="*/ 5443059 h 5785910"/>
              <a:gd name="connsiteX28-451" fmla="*/ 4593578 w 5342334"/>
              <a:gd name="connsiteY28-452" fmla="*/ 5444848 h 5785910"/>
              <a:gd name="connsiteX29-453" fmla="*/ 4581281 w 5342334"/>
              <a:gd name="connsiteY29-454" fmla="*/ 5445228 h 5785910"/>
              <a:gd name="connsiteX30-455" fmla="*/ 2168410 w 5342334"/>
              <a:gd name="connsiteY30-456" fmla="*/ 5525146 h 5785910"/>
              <a:gd name="connsiteX31-457" fmla="*/ 1445968 w 5342334"/>
              <a:gd name="connsiteY31-458" fmla="*/ 3310386 h 5785910"/>
              <a:gd name="connsiteX32-459" fmla="*/ 1441770 w 5342334"/>
              <a:gd name="connsiteY32-460" fmla="*/ 2943473 h 5785910"/>
              <a:gd name="connsiteX33-461" fmla="*/ 1514723 w 5342334"/>
              <a:gd name="connsiteY33-462" fmla="*/ 2929703 h 5785910"/>
              <a:gd name="connsiteX34-463" fmla="*/ 1975047 w 5342334"/>
              <a:gd name="connsiteY34-464" fmla="*/ 2725675 h 5785910"/>
              <a:gd name="connsiteX35-465" fmla="*/ 2654934 w 5342334"/>
              <a:gd name="connsiteY35-466" fmla="*/ 1630299 h 5785910"/>
              <a:gd name="connsiteX36-467" fmla="*/ 3108192 w 5342334"/>
              <a:gd name="connsiteY36-468" fmla="*/ 686009 h 5785910"/>
              <a:gd name="connsiteX37-469" fmla="*/ 3334821 w 5342334"/>
              <a:gd name="connsiteY37-470" fmla="*/ 6121 h 5785910"/>
              <a:gd name="connsiteX38-471" fmla="*/ 3380735 w 5342334"/>
              <a:gd name="connsiteY38-472" fmla="*/ 118 h 5785910"/>
              <a:gd name="connsiteX0-473" fmla="*/ 1438934 w 5342334"/>
              <a:gd name="connsiteY0-474" fmla="*/ 2944008 h 5785910"/>
              <a:gd name="connsiteX1-475" fmla="*/ 1441770 w 5342334"/>
              <a:gd name="connsiteY1-476" fmla="*/ 2943473 h 5785910"/>
              <a:gd name="connsiteX2-477" fmla="*/ 1438934 w 5342334"/>
              <a:gd name="connsiteY2-478" fmla="*/ 2944008 h 5785910"/>
              <a:gd name="connsiteX3-479" fmla="*/ 1354605 w 5342334"/>
              <a:gd name="connsiteY3-480" fmla="*/ 2912708 h 5785910"/>
              <a:gd name="connsiteX4-481" fmla="*/ 1428080 w 5342334"/>
              <a:gd name="connsiteY4-482" fmla="*/ 2945087 h 5785910"/>
              <a:gd name="connsiteX5-483" fmla="*/ 1431050 w 5342334"/>
              <a:gd name="connsiteY5-484" fmla="*/ 3320849 h 5785910"/>
              <a:gd name="connsiteX6-485" fmla="*/ 2146318 w 5342334"/>
              <a:gd name="connsiteY6-486" fmla="*/ 5548257 h 5785910"/>
              <a:gd name="connsiteX7-487" fmla="*/ 2115204 w 5342334"/>
              <a:gd name="connsiteY7-488" fmla="*/ 5553206 h 5785910"/>
              <a:gd name="connsiteX8-489" fmla="*/ 1246460 w 5342334"/>
              <a:gd name="connsiteY8-490" fmla="*/ 5785910 h 5785910"/>
              <a:gd name="connsiteX9-491" fmla="*/ 0 w 5342334"/>
              <a:gd name="connsiteY9-492" fmla="*/ 3148605 h 5785910"/>
              <a:gd name="connsiteX10-493" fmla="*/ 1262428 w 5342334"/>
              <a:gd name="connsiteY10-494" fmla="*/ 2938106 h 5785910"/>
              <a:gd name="connsiteX11-495" fmla="*/ 1354605 w 5342334"/>
              <a:gd name="connsiteY11-496" fmla="*/ 2912708 h 5785910"/>
              <a:gd name="connsiteX12-497" fmla="*/ 3380735 w 5342334"/>
              <a:gd name="connsiteY12-498" fmla="*/ 118 h 5785910"/>
              <a:gd name="connsiteX13-499" fmla="*/ 3863622 w 5342334"/>
              <a:gd name="connsiteY13-500" fmla="*/ 912639 h 5785910"/>
              <a:gd name="connsiteX14-501" fmla="*/ 3674765 w 5342334"/>
              <a:gd name="connsiteY14-502" fmla="*/ 2045786 h 5785910"/>
              <a:gd name="connsiteX15-503" fmla="*/ 4585837 w 5342334"/>
              <a:gd name="connsiteY15-504" fmla="*/ 2046833 h 5785910"/>
              <a:gd name="connsiteX16-505" fmla="*/ 4775401 w 5342334"/>
              <a:gd name="connsiteY16-506" fmla="*/ 2003486 h 5785910"/>
              <a:gd name="connsiteX17-507" fmla="*/ 5203724 w 5342334"/>
              <a:gd name="connsiteY17-508" fmla="*/ 2381935 h 5785910"/>
              <a:gd name="connsiteX18-509" fmla="*/ 4980124 w 5342334"/>
              <a:gd name="connsiteY18-510" fmla="*/ 2705696 h 5785910"/>
              <a:gd name="connsiteX19-511" fmla="*/ 5342334 w 5342334"/>
              <a:gd name="connsiteY19-512" fmla="*/ 3258997 h 5785910"/>
              <a:gd name="connsiteX20-513" fmla="*/ 5107100 w 5342334"/>
              <a:gd name="connsiteY20-514" fmla="*/ 3754493 h 5785910"/>
              <a:gd name="connsiteX21-515" fmla="*/ 5342334 w 5342334"/>
              <a:gd name="connsiteY21-516" fmla="*/ 4140580 h 5785910"/>
              <a:gd name="connsiteX22-517" fmla="*/ 4844706 w 5342334"/>
              <a:gd name="connsiteY22-518" fmla="*/ 4606676 h 5785910"/>
              <a:gd name="connsiteX23-519" fmla="*/ 4790537 w 5342334"/>
              <a:gd name="connsiteY23-520" fmla="*/ 4596433 h 5785910"/>
              <a:gd name="connsiteX24-521" fmla="*/ 4802287 w 5342334"/>
              <a:gd name="connsiteY24-522" fmla="*/ 4606672 h 5785910"/>
              <a:gd name="connsiteX25-523" fmla="*/ 5191248 w 5342334"/>
              <a:gd name="connsiteY25-524" fmla="*/ 4997228 h 5785910"/>
              <a:gd name="connsiteX26-525" fmla="*/ 4866278 w 5342334"/>
              <a:gd name="connsiteY26-526" fmla="*/ 5435572 h 5785910"/>
              <a:gd name="connsiteX27-527" fmla="*/ 4581456 w 5342334"/>
              <a:gd name="connsiteY27-528" fmla="*/ 5443059 h 5785910"/>
              <a:gd name="connsiteX28-529" fmla="*/ 4593578 w 5342334"/>
              <a:gd name="connsiteY28-530" fmla="*/ 5444848 h 5785910"/>
              <a:gd name="connsiteX29-531" fmla="*/ 4581281 w 5342334"/>
              <a:gd name="connsiteY29-532" fmla="*/ 5445228 h 5785910"/>
              <a:gd name="connsiteX30-533" fmla="*/ 2168410 w 5342334"/>
              <a:gd name="connsiteY30-534" fmla="*/ 5525146 h 5785910"/>
              <a:gd name="connsiteX31-535" fmla="*/ 1445968 w 5342334"/>
              <a:gd name="connsiteY31-536" fmla="*/ 3310386 h 5785910"/>
              <a:gd name="connsiteX32-537" fmla="*/ 1441770 w 5342334"/>
              <a:gd name="connsiteY32-538" fmla="*/ 2943473 h 5785910"/>
              <a:gd name="connsiteX33-539" fmla="*/ 1514723 w 5342334"/>
              <a:gd name="connsiteY33-540" fmla="*/ 2929703 h 5785910"/>
              <a:gd name="connsiteX34-541" fmla="*/ 1975047 w 5342334"/>
              <a:gd name="connsiteY34-542" fmla="*/ 2725675 h 5785910"/>
              <a:gd name="connsiteX35-543" fmla="*/ 2654934 w 5342334"/>
              <a:gd name="connsiteY35-544" fmla="*/ 1630299 h 5785910"/>
              <a:gd name="connsiteX36-545" fmla="*/ 3108192 w 5342334"/>
              <a:gd name="connsiteY36-546" fmla="*/ 686009 h 5785910"/>
              <a:gd name="connsiteX37-547" fmla="*/ 3334821 w 5342334"/>
              <a:gd name="connsiteY37-548" fmla="*/ 6121 h 5785910"/>
              <a:gd name="connsiteX38-549" fmla="*/ 3380735 w 5342334"/>
              <a:gd name="connsiteY38-550" fmla="*/ 118 h 5785910"/>
              <a:gd name="connsiteX0-551" fmla="*/ 1438934 w 5342334"/>
              <a:gd name="connsiteY0-552" fmla="*/ 2944008 h 5785910"/>
              <a:gd name="connsiteX1-553" fmla="*/ 1441770 w 5342334"/>
              <a:gd name="connsiteY1-554" fmla="*/ 2943473 h 5785910"/>
              <a:gd name="connsiteX2-555" fmla="*/ 1438934 w 5342334"/>
              <a:gd name="connsiteY2-556" fmla="*/ 2944008 h 5785910"/>
              <a:gd name="connsiteX3-557" fmla="*/ 1354605 w 5342334"/>
              <a:gd name="connsiteY3-558" fmla="*/ 2912708 h 5785910"/>
              <a:gd name="connsiteX4-559" fmla="*/ 1428080 w 5342334"/>
              <a:gd name="connsiteY4-560" fmla="*/ 2945087 h 5785910"/>
              <a:gd name="connsiteX5-561" fmla="*/ 1423906 w 5342334"/>
              <a:gd name="connsiteY5-562" fmla="*/ 3323230 h 5785910"/>
              <a:gd name="connsiteX6-563" fmla="*/ 2146318 w 5342334"/>
              <a:gd name="connsiteY6-564" fmla="*/ 5548257 h 5785910"/>
              <a:gd name="connsiteX7-565" fmla="*/ 2115204 w 5342334"/>
              <a:gd name="connsiteY7-566" fmla="*/ 5553206 h 5785910"/>
              <a:gd name="connsiteX8-567" fmla="*/ 1246460 w 5342334"/>
              <a:gd name="connsiteY8-568" fmla="*/ 5785910 h 5785910"/>
              <a:gd name="connsiteX9-569" fmla="*/ 0 w 5342334"/>
              <a:gd name="connsiteY9-570" fmla="*/ 3148605 h 5785910"/>
              <a:gd name="connsiteX10-571" fmla="*/ 1262428 w 5342334"/>
              <a:gd name="connsiteY10-572" fmla="*/ 2938106 h 5785910"/>
              <a:gd name="connsiteX11-573" fmla="*/ 1354605 w 5342334"/>
              <a:gd name="connsiteY11-574" fmla="*/ 2912708 h 5785910"/>
              <a:gd name="connsiteX12-575" fmla="*/ 3380735 w 5342334"/>
              <a:gd name="connsiteY12-576" fmla="*/ 118 h 5785910"/>
              <a:gd name="connsiteX13-577" fmla="*/ 3863622 w 5342334"/>
              <a:gd name="connsiteY13-578" fmla="*/ 912639 h 5785910"/>
              <a:gd name="connsiteX14-579" fmla="*/ 3674765 w 5342334"/>
              <a:gd name="connsiteY14-580" fmla="*/ 2045786 h 5785910"/>
              <a:gd name="connsiteX15-581" fmla="*/ 4585837 w 5342334"/>
              <a:gd name="connsiteY15-582" fmla="*/ 2046833 h 5785910"/>
              <a:gd name="connsiteX16-583" fmla="*/ 4775401 w 5342334"/>
              <a:gd name="connsiteY16-584" fmla="*/ 2003486 h 5785910"/>
              <a:gd name="connsiteX17-585" fmla="*/ 5203724 w 5342334"/>
              <a:gd name="connsiteY17-586" fmla="*/ 2381935 h 5785910"/>
              <a:gd name="connsiteX18-587" fmla="*/ 4980124 w 5342334"/>
              <a:gd name="connsiteY18-588" fmla="*/ 2705696 h 5785910"/>
              <a:gd name="connsiteX19-589" fmla="*/ 5342334 w 5342334"/>
              <a:gd name="connsiteY19-590" fmla="*/ 3258997 h 5785910"/>
              <a:gd name="connsiteX20-591" fmla="*/ 5107100 w 5342334"/>
              <a:gd name="connsiteY20-592" fmla="*/ 3754493 h 5785910"/>
              <a:gd name="connsiteX21-593" fmla="*/ 5342334 w 5342334"/>
              <a:gd name="connsiteY21-594" fmla="*/ 4140580 h 5785910"/>
              <a:gd name="connsiteX22-595" fmla="*/ 4844706 w 5342334"/>
              <a:gd name="connsiteY22-596" fmla="*/ 4606676 h 5785910"/>
              <a:gd name="connsiteX23-597" fmla="*/ 4790537 w 5342334"/>
              <a:gd name="connsiteY23-598" fmla="*/ 4596433 h 5785910"/>
              <a:gd name="connsiteX24-599" fmla="*/ 4802287 w 5342334"/>
              <a:gd name="connsiteY24-600" fmla="*/ 4606672 h 5785910"/>
              <a:gd name="connsiteX25-601" fmla="*/ 5191248 w 5342334"/>
              <a:gd name="connsiteY25-602" fmla="*/ 4997228 h 5785910"/>
              <a:gd name="connsiteX26-603" fmla="*/ 4866278 w 5342334"/>
              <a:gd name="connsiteY26-604" fmla="*/ 5435572 h 5785910"/>
              <a:gd name="connsiteX27-605" fmla="*/ 4581456 w 5342334"/>
              <a:gd name="connsiteY27-606" fmla="*/ 5443059 h 5785910"/>
              <a:gd name="connsiteX28-607" fmla="*/ 4593578 w 5342334"/>
              <a:gd name="connsiteY28-608" fmla="*/ 5444848 h 5785910"/>
              <a:gd name="connsiteX29-609" fmla="*/ 4581281 w 5342334"/>
              <a:gd name="connsiteY29-610" fmla="*/ 5445228 h 5785910"/>
              <a:gd name="connsiteX30-611" fmla="*/ 2168410 w 5342334"/>
              <a:gd name="connsiteY30-612" fmla="*/ 5525146 h 5785910"/>
              <a:gd name="connsiteX31-613" fmla="*/ 1445968 w 5342334"/>
              <a:gd name="connsiteY31-614" fmla="*/ 3310386 h 5785910"/>
              <a:gd name="connsiteX32-615" fmla="*/ 1441770 w 5342334"/>
              <a:gd name="connsiteY32-616" fmla="*/ 2943473 h 5785910"/>
              <a:gd name="connsiteX33-617" fmla="*/ 1514723 w 5342334"/>
              <a:gd name="connsiteY33-618" fmla="*/ 2929703 h 5785910"/>
              <a:gd name="connsiteX34-619" fmla="*/ 1975047 w 5342334"/>
              <a:gd name="connsiteY34-620" fmla="*/ 2725675 h 5785910"/>
              <a:gd name="connsiteX35-621" fmla="*/ 2654934 w 5342334"/>
              <a:gd name="connsiteY35-622" fmla="*/ 1630299 h 5785910"/>
              <a:gd name="connsiteX36-623" fmla="*/ 3108192 w 5342334"/>
              <a:gd name="connsiteY36-624" fmla="*/ 686009 h 5785910"/>
              <a:gd name="connsiteX37-625" fmla="*/ 3334821 w 5342334"/>
              <a:gd name="connsiteY37-626" fmla="*/ 6121 h 5785910"/>
              <a:gd name="connsiteX38-627" fmla="*/ 3380735 w 5342334"/>
              <a:gd name="connsiteY38-628" fmla="*/ 118 h 5785910"/>
              <a:gd name="connsiteX0-629" fmla="*/ 1438934 w 5342334"/>
              <a:gd name="connsiteY0-630" fmla="*/ 2944008 h 5785910"/>
              <a:gd name="connsiteX1-631" fmla="*/ 1441770 w 5342334"/>
              <a:gd name="connsiteY1-632" fmla="*/ 2943473 h 5785910"/>
              <a:gd name="connsiteX2-633" fmla="*/ 1438934 w 5342334"/>
              <a:gd name="connsiteY2-634" fmla="*/ 2944008 h 5785910"/>
              <a:gd name="connsiteX3-635" fmla="*/ 1354605 w 5342334"/>
              <a:gd name="connsiteY3-636" fmla="*/ 2912708 h 5785910"/>
              <a:gd name="connsiteX4-637" fmla="*/ 1423317 w 5342334"/>
              <a:gd name="connsiteY4-638" fmla="*/ 2947468 h 5785910"/>
              <a:gd name="connsiteX5-639" fmla="*/ 1423906 w 5342334"/>
              <a:gd name="connsiteY5-640" fmla="*/ 3323230 h 5785910"/>
              <a:gd name="connsiteX6-641" fmla="*/ 2146318 w 5342334"/>
              <a:gd name="connsiteY6-642" fmla="*/ 5548257 h 5785910"/>
              <a:gd name="connsiteX7-643" fmla="*/ 2115204 w 5342334"/>
              <a:gd name="connsiteY7-644" fmla="*/ 5553206 h 5785910"/>
              <a:gd name="connsiteX8-645" fmla="*/ 1246460 w 5342334"/>
              <a:gd name="connsiteY8-646" fmla="*/ 5785910 h 5785910"/>
              <a:gd name="connsiteX9-647" fmla="*/ 0 w 5342334"/>
              <a:gd name="connsiteY9-648" fmla="*/ 3148605 h 5785910"/>
              <a:gd name="connsiteX10-649" fmla="*/ 1262428 w 5342334"/>
              <a:gd name="connsiteY10-650" fmla="*/ 2938106 h 5785910"/>
              <a:gd name="connsiteX11-651" fmla="*/ 1354605 w 5342334"/>
              <a:gd name="connsiteY11-652" fmla="*/ 2912708 h 5785910"/>
              <a:gd name="connsiteX12-653" fmla="*/ 3380735 w 5342334"/>
              <a:gd name="connsiteY12-654" fmla="*/ 118 h 5785910"/>
              <a:gd name="connsiteX13-655" fmla="*/ 3863622 w 5342334"/>
              <a:gd name="connsiteY13-656" fmla="*/ 912639 h 5785910"/>
              <a:gd name="connsiteX14-657" fmla="*/ 3674765 w 5342334"/>
              <a:gd name="connsiteY14-658" fmla="*/ 2045786 h 5785910"/>
              <a:gd name="connsiteX15-659" fmla="*/ 4585837 w 5342334"/>
              <a:gd name="connsiteY15-660" fmla="*/ 2046833 h 5785910"/>
              <a:gd name="connsiteX16-661" fmla="*/ 4775401 w 5342334"/>
              <a:gd name="connsiteY16-662" fmla="*/ 2003486 h 5785910"/>
              <a:gd name="connsiteX17-663" fmla="*/ 5203724 w 5342334"/>
              <a:gd name="connsiteY17-664" fmla="*/ 2381935 h 5785910"/>
              <a:gd name="connsiteX18-665" fmla="*/ 4980124 w 5342334"/>
              <a:gd name="connsiteY18-666" fmla="*/ 2705696 h 5785910"/>
              <a:gd name="connsiteX19-667" fmla="*/ 5342334 w 5342334"/>
              <a:gd name="connsiteY19-668" fmla="*/ 3258997 h 5785910"/>
              <a:gd name="connsiteX20-669" fmla="*/ 5107100 w 5342334"/>
              <a:gd name="connsiteY20-670" fmla="*/ 3754493 h 5785910"/>
              <a:gd name="connsiteX21-671" fmla="*/ 5342334 w 5342334"/>
              <a:gd name="connsiteY21-672" fmla="*/ 4140580 h 5785910"/>
              <a:gd name="connsiteX22-673" fmla="*/ 4844706 w 5342334"/>
              <a:gd name="connsiteY22-674" fmla="*/ 4606676 h 5785910"/>
              <a:gd name="connsiteX23-675" fmla="*/ 4790537 w 5342334"/>
              <a:gd name="connsiteY23-676" fmla="*/ 4596433 h 5785910"/>
              <a:gd name="connsiteX24-677" fmla="*/ 4802287 w 5342334"/>
              <a:gd name="connsiteY24-678" fmla="*/ 4606672 h 5785910"/>
              <a:gd name="connsiteX25-679" fmla="*/ 5191248 w 5342334"/>
              <a:gd name="connsiteY25-680" fmla="*/ 4997228 h 5785910"/>
              <a:gd name="connsiteX26-681" fmla="*/ 4866278 w 5342334"/>
              <a:gd name="connsiteY26-682" fmla="*/ 5435572 h 5785910"/>
              <a:gd name="connsiteX27-683" fmla="*/ 4581456 w 5342334"/>
              <a:gd name="connsiteY27-684" fmla="*/ 5443059 h 5785910"/>
              <a:gd name="connsiteX28-685" fmla="*/ 4593578 w 5342334"/>
              <a:gd name="connsiteY28-686" fmla="*/ 5444848 h 5785910"/>
              <a:gd name="connsiteX29-687" fmla="*/ 4581281 w 5342334"/>
              <a:gd name="connsiteY29-688" fmla="*/ 5445228 h 5785910"/>
              <a:gd name="connsiteX30-689" fmla="*/ 2168410 w 5342334"/>
              <a:gd name="connsiteY30-690" fmla="*/ 5525146 h 5785910"/>
              <a:gd name="connsiteX31-691" fmla="*/ 1445968 w 5342334"/>
              <a:gd name="connsiteY31-692" fmla="*/ 3310386 h 5785910"/>
              <a:gd name="connsiteX32-693" fmla="*/ 1441770 w 5342334"/>
              <a:gd name="connsiteY32-694" fmla="*/ 2943473 h 5785910"/>
              <a:gd name="connsiteX33-695" fmla="*/ 1514723 w 5342334"/>
              <a:gd name="connsiteY33-696" fmla="*/ 2929703 h 5785910"/>
              <a:gd name="connsiteX34-697" fmla="*/ 1975047 w 5342334"/>
              <a:gd name="connsiteY34-698" fmla="*/ 2725675 h 5785910"/>
              <a:gd name="connsiteX35-699" fmla="*/ 2654934 w 5342334"/>
              <a:gd name="connsiteY35-700" fmla="*/ 1630299 h 5785910"/>
              <a:gd name="connsiteX36-701" fmla="*/ 3108192 w 5342334"/>
              <a:gd name="connsiteY36-702" fmla="*/ 686009 h 5785910"/>
              <a:gd name="connsiteX37-703" fmla="*/ 3334821 w 5342334"/>
              <a:gd name="connsiteY37-704" fmla="*/ 6121 h 5785910"/>
              <a:gd name="connsiteX38-705" fmla="*/ 3380735 w 5342334"/>
              <a:gd name="connsiteY38-706" fmla="*/ 118 h 5785910"/>
              <a:gd name="connsiteX0-707" fmla="*/ 1438934 w 5342334"/>
              <a:gd name="connsiteY0-708" fmla="*/ 2944008 h 5785910"/>
              <a:gd name="connsiteX1-709" fmla="*/ 1441770 w 5342334"/>
              <a:gd name="connsiteY1-710" fmla="*/ 2943473 h 5785910"/>
              <a:gd name="connsiteX2-711" fmla="*/ 1438934 w 5342334"/>
              <a:gd name="connsiteY2-712" fmla="*/ 2944008 h 5785910"/>
              <a:gd name="connsiteX3-713" fmla="*/ 1354605 w 5342334"/>
              <a:gd name="connsiteY3-714" fmla="*/ 2912708 h 5785910"/>
              <a:gd name="connsiteX4-715" fmla="*/ 1423317 w 5342334"/>
              <a:gd name="connsiteY4-716" fmla="*/ 2947468 h 5785910"/>
              <a:gd name="connsiteX5-717" fmla="*/ 1423906 w 5342334"/>
              <a:gd name="connsiteY5-718" fmla="*/ 3323230 h 5785910"/>
              <a:gd name="connsiteX6-719" fmla="*/ 2146318 w 5342334"/>
              <a:gd name="connsiteY6-720" fmla="*/ 5548257 h 5785910"/>
              <a:gd name="connsiteX7-721" fmla="*/ 2115204 w 5342334"/>
              <a:gd name="connsiteY7-722" fmla="*/ 5553206 h 5785910"/>
              <a:gd name="connsiteX8-723" fmla="*/ 1246460 w 5342334"/>
              <a:gd name="connsiteY8-724" fmla="*/ 5785910 h 5785910"/>
              <a:gd name="connsiteX9-725" fmla="*/ 0 w 5342334"/>
              <a:gd name="connsiteY9-726" fmla="*/ 3148605 h 5785910"/>
              <a:gd name="connsiteX10-727" fmla="*/ 1262428 w 5342334"/>
              <a:gd name="connsiteY10-728" fmla="*/ 2938106 h 5785910"/>
              <a:gd name="connsiteX11-729" fmla="*/ 1354605 w 5342334"/>
              <a:gd name="connsiteY11-730" fmla="*/ 2912708 h 5785910"/>
              <a:gd name="connsiteX12-731" fmla="*/ 3380735 w 5342334"/>
              <a:gd name="connsiteY12-732" fmla="*/ 118 h 5785910"/>
              <a:gd name="connsiteX13-733" fmla="*/ 3863622 w 5342334"/>
              <a:gd name="connsiteY13-734" fmla="*/ 912639 h 5785910"/>
              <a:gd name="connsiteX14-735" fmla="*/ 3674765 w 5342334"/>
              <a:gd name="connsiteY14-736" fmla="*/ 2045786 h 5785910"/>
              <a:gd name="connsiteX15-737" fmla="*/ 4585837 w 5342334"/>
              <a:gd name="connsiteY15-738" fmla="*/ 2046833 h 5785910"/>
              <a:gd name="connsiteX16-739" fmla="*/ 4775401 w 5342334"/>
              <a:gd name="connsiteY16-740" fmla="*/ 2003486 h 5785910"/>
              <a:gd name="connsiteX17-741" fmla="*/ 5203724 w 5342334"/>
              <a:gd name="connsiteY17-742" fmla="*/ 2381935 h 5785910"/>
              <a:gd name="connsiteX18-743" fmla="*/ 4980124 w 5342334"/>
              <a:gd name="connsiteY18-744" fmla="*/ 2705696 h 5785910"/>
              <a:gd name="connsiteX19-745" fmla="*/ 5342334 w 5342334"/>
              <a:gd name="connsiteY19-746" fmla="*/ 3258997 h 5785910"/>
              <a:gd name="connsiteX20-747" fmla="*/ 5107100 w 5342334"/>
              <a:gd name="connsiteY20-748" fmla="*/ 3754493 h 5785910"/>
              <a:gd name="connsiteX21-749" fmla="*/ 5342334 w 5342334"/>
              <a:gd name="connsiteY21-750" fmla="*/ 4140580 h 5785910"/>
              <a:gd name="connsiteX22-751" fmla="*/ 4844706 w 5342334"/>
              <a:gd name="connsiteY22-752" fmla="*/ 4606676 h 5785910"/>
              <a:gd name="connsiteX23-753" fmla="*/ 4790537 w 5342334"/>
              <a:gd name="connsiteY23-754" fmla="*/ 4596433 h 5785910"/>
              <a:gd name="connsiteX24-755" fmla="*/ 4802287 w 5342334"/>
              <a:gd name="connsiteY24-756" fmla="*/ 4606672 h 5785910"/>
              <a:gd name="connsiteX25-757" fmla="*/ 5191248 w 5342334"/>
              <a:gd name="connsiteY25-758" fmla="*/ 4997228 h 5785910"/>
              <a:gd name="connsiteX26-759" fmla="*/ 4866278 w 5342334"/>
              <a:gd name="connsiteY26-760" fmla="*/ 5435572 h 5785910"/>
              <a:gd name="connsiteX27-761" fmla="*/ 4581456 w 5342334"/>
              <a:gd name="connsiteY27-762" fmla="*/ 5443059 h 5785910"/>
              <a:gd name="connsiteX28-763" fmla="*/ 4593578 w 5342334"/>
              <a:gd name="connsiteY28-764" fmla="*/ 5444848 h 5785910"/>
              <a:gd name="connsiteX29-765" fmla="*/ 4581281 w 5342334"/>
              <a:gd name="connsiteY29-766" fmla="*/ 5445228 h 5785910"/>
              <a:gd name="connsiteX30-767" fmla="*/ 2168410 w 5342334"/>
              <a:gd name="connsiteY30-768" fmla="*/ 5525146 h 5785910"/>
              <a:gd name="connsiteX31-769" fmla="*/ 1445968 w 5342334"/>
              <a:gd name="connsiteY31-770" fmla="*/ 3310386 h 5785910"/>
              <a:gd name="connsiteX32-771" fmla="*/ 1441770 w 5342334"/>
              <a:gd name="connsiteY32-772" fmla="*/ 2943473 h 5785910"/>
              <a:gd name="connsiteX33-773" fmla="*/ 1514723 w 5342334"/>
              <a:gd name="connsiteY33-774" fmla="*/ 2929703 h 5785910"/>
              <a:gd name="connsiteX34-775" fmla="*/ 1975047 w 5342334"/>
              <a:gd name="connsiteY34-776" fmla="*/ 2725675 h 5785910"/>
              <a:gd name="connsiteX35-777" fmla="*/ 2654934 w 5342334"/>
              <a:gd name="connsiteY35-778" fmla="*/ 1630299 h 5785910"/>
              <a:gd name="connsiteX36-779" fmla="*/ 3108192 w 5342334"/>
              <a:gd name="connsiteY36-780" fmla="*/ 686009 h 5785910"/>
              <a:gd name="connsiteX37-781" fmla="*/ 3334821 w 5342334"/>
              <a:gd name="connsiteY37-782" fmla="*/ 6121 h 5785910"/>
              <a:gd name="connsiteX38-783" fmla="*/ 3380735 w 5342334"/>
              <a:gd name="connsiteY38-784" fmla="*/ 118 h 5785910"/>
              <a:gd name="connsiteX0-785" fmla="*/ 1438934 w 5342334"/>
              <a:gd name="connsiteY0-786" fmla="*/ 2944008 h 5785910"/>
              <a:gd name="connsiteX1-787" fmla="*/ 1441770 w 5342334"/>
              <a:gd name="connsiteY1-788" fmla="*/ 2943473 h 5785910"/>
              <a:gd name="connsiteX2-789" fmla="*/ 1438934 w 5342334"/>
              <a:gd name="connsiteY2-790" fmla="*/ 2944008 h 5785910"/>
              <a:gd name="connsiteX3-791" fmla="*/ 1354605 w 5342334"/>
              <a:gd name="connsiteY3-792" fmla="*/ 2912708 h 5785910"/>
              <a:gd name="connsiteX4-793" fmla="*/ 1423317 w 5342334"/>
              <a:gd name="connsiteY4-794" fmla="*/ 2947468 h 5785910"/>
              <a:gd name="connsiteX5-795" fmla="*/ 1423906 w 5342334"/>
              <a:gd name="connsiteY5-796" fmla="*/ 3323230 h 5785910"/>
              <a:gd name="connsiteX6-797" fmla="*/ 2146318 w 5342334"/>
              <a:gd name="connsiteY6-798" fmla="*/ 5548257 h 5785910"/>
              <a:gd name="connsiteX7-799" fmla="*/ 2115204 w 5342334"/>
              <a:gd name="connsiteY7-800" fmla="*/ 5553206 h 5785910"/>
              <a:gd name="connsiteX8-801" fmla="*/ 1246460 w 5342334"/>
              <a:gd name="connsiteY8-802" fmla="*/ 5785910 h 5785910"/>
              <a:gd name="connsiteX9-803" fmla="*/ 0 w 5342334"/>
              <a:gd name="connsiteY9-804" fmla="*/ 3148605 h 5785910"/>
              <a:gd name="connsiteX10-805" fmla="*/ 1262428 w 5342334"/>
              <a:gd name="connsiteY10-806" fmla="*/ 2938106 h 5785910"/>
              <a:gd name="connsiteX11-807" fmla="*/ 1354605 w 5342334"/>
              <a:gd name="connsiteY11-808" fmla="*/ 2912708 h 5785910"/>
              <a:gd name="connsiteX12-809" fmla="*/ 3380735 w 5342334"/>
              <a:gd name="connsiteY12-810" fmla="*/ 118 h 5785910"/>
              <a:gd name="connsiteX13-811" fmla="*/ 3863622 w 5342334"/>
              <a:gd name="connsiteY13-812" fmla="*/ 912639 h 5785910"/>
              <a:gd name="connsiteX14-813" fmla="*/ 3674765 w 5342334"/>
              <a:gd name="connsiteY14-814" fmla="*/ 2045786 h 5785910"/>
              <a:gd name="connsiteX15-815" fmla="*/ 4585837 w 5342334"/>
              <a:gd name="connsiteY15-816" fmla="*/ 2046833 h 5785910"/>
              <a:gd name="connsiteX16-817" fmla="*/ 4775401 w 5342334"/>
              <a:gd name="connsiteY16-818" fmla="*/ 2003486 h 5785910"/>
              <a:gd name="connsiteX17-819" fmla="*/ 5203724 w 5342334"/>
              <a:gd name="connsiteY17-820" fmla="*/ 2381935 h 5785910"/>
              <a:gd name="connsiteX18-821" fmla="*/ 4980124 w 5342334"/>
              <a:gd name="connsiteY18-822" fmla="*/ 2705696 h 5785910"/>
              <a:gd name="connsiteX19-823" fmla="*/ 5342334 w 5342334"/>
              <a:gd name="connsiteY19-824" fmla="*/ 3258997 h 5785910"/>
              <a:gd name="connsiteX20-825" fmla="*/ 5107100 w 5342334"/>
              <a:gd name="connsiteY20-826" fmla="*/ 3754493 h 5785910"/>
              <a:gd name="connsiteX21-827" fmla="*/ 5342334 w 5342334"/>
              <a:gd name="connsiteY21-828" fmla="*/ 4140580 h 5785910"/>
              <a:gd name="connsiteX22-829" fmla="*/ 4844706 w 5342334"/>
              <a:gd name="connsiteY22-830" fmla="*/ 4606676 h 5785910"/>
              <a:gd name="connsiteX23-831" fmla="*/ 4790537 w 5342334"/>
              <a:gd name="connsiteY23-832" fmla="*/ 4596433 h 5785910"/>
              <a:gd name="connsiteX24-833" fmla="*/ 4802287 w 5342334"/>
              <a:gd name="connsiteY24-834" fmla="*/ 4606672 h 5785910"/>
              <a:gd name="connsiteX25-835" fmla="*/ 5191248 w 5342334"/>
              <a:gd name="connsiteY25-836" fmla="*/ 4997228 h 5785910"/>
              <a:gd name="connsiteX26-837" fmla="*/ 4866278 w 5342334"/>
              <a:gd name="connsiteY26-838" fmla="*/ 5435572 h 5785910"/>
              <a:gd name="connsiteX27-839" fmla="*/ 4581456 w 5342334"/>
              <a:gd name="connsiteY27-840" fmla="*/ 5443059 h 5785910"/>
              <a:gd name="connsiteX28-841" fmla="*/ 4593578 w 5342334"/>
              <a:gd name="connsiteY28-842" fmla="*/ 5444848 h 5785910"/>
              <a:gd name="connsiteX29-843" fmla="*/ 4581281 w 5342334"/>
              <a:gd name="connsiteY29-844" fmla="*/ 5445228 h 5785910"/>
              <a:gd name="connsiteX30-845" fmla="*/ 2168410 w 5342334"/>
              <a:gd name="connsiteY30-846" fmla="*/ 5525146 h 5785910"/>
              <a:gd name="connsiteX31-847" fmla="*/ 1445968 w 5342334"/>
              <a:gd name="connsiteY31-848" fmla="*/ 3310386 h 5785910"/>
              <a:gd name="connsiteX32-849" fmla="*/ 1441770 w 5342334"/>
              <a:gd name="connsiteY32-850" fmla="*/ 2943473 h 5785910"/>
              <a:gd name="connsiteX33-851" fmla="*/ 1514723 w 5342334"/>
              <a:gd name="connsiteY33-852" fmla="*/ 2929703 h 5785910"/>
              <a:gd name="connsiteX34-853" fmla="*/ 1975047 w 5342334"/>
              <a:gd name="connsiteY34-854" fmla="*/ 2725675 h 5785910"/>
              <a:gd name="connsiteX35-855" fmla="*/ 2654934 w 5342334"/>
              <a:gd name="connsiteY35-856" fmla="*/ 1630299 h 5785910"/>
              <a:gd name="connsiteX36-857" fmla="*/ 3108192 w 5342334"/>
              <a:gd name="connsiteY36-858" fmla="*/ 686009 h 5785910"/>
              <a:gd name="connsiteX37-859" fmla="*/ 3334821 w 5342334"/>
              <a:gd name="connsiteY37-860" fmla="*/ 6121 h 5785910"/>
              <a:gd name="connsiteX38-861" fmla="*/ 3380735 w 5342334"/>
              <a:gd name="connsiteY38-862" fmla="*/ 118 h 5785910"/>
              <a:gd name="connsiteX0-863" fmla="*/ 1438934 w 5342334"/>
              <a:gd name="connsiteY0-864" fmla="*/ 2944008 h 5785910"/>
              <a:gd name="connsiteX1-865" fmla="*/ 1441770 w 5342334"/>
              <a:gd name="connsiteY1-866" fmla="*/ 2943473 h 5785910"/>
              <a:gd name="connsiteX2-867" fmla="*/ 1438934 w 5342334"/>
              <a:gd name="connsiteY2-868" fmla="*/ 2944008 h 5785910"/>
              <a:gd name="connsiteX3-869" fmla="*/ 1354605 w 5342334"/>
              <a:gd name="connsiteY3-870" fmla="*/ 2912708 h 5785910"/>
              <a:gd name="connsiteX4-871" fmla="*/ 1423317 w 5342334"/>
              <a:gd name="connsiteY4-872" fmla="*/ 2947468 h 5785910"/>
              <a:gd name="connsiteX5-873" fmla="*/ 1421525 w 5342334"/>
              <a:gd name="connsiteY5-874" fmla="*/ 3320849 h 5785910"/>
              <a:gd name="connsiteX6-875" fmla="*/ 2146318 w 5342334"/>
              <a:gd name="connsiteY6-876" fmla="*/ 5548257 h 5785910"/>
              <a:gd name="connsiteX7-877" fmla="*/ 2115204 w 5342334"/>
              <a:gd name="connsiteY7-878" fmla="*/ 5553206 h 5785910"/>
              <a:gd name="connsiteX8-879" fmla="*/ 1246460 w 5342334"/>
              <a:gd name="connsiteY8-880" fmla="*/ 5785910 h 5785910"/>
              <a:gd name="connsiteX9-881" fmla="*/ 0 w 5342334"/>
              <a:gd name="connsiteY9-882" fmla="*/ 3148605 h 5785910"/>
              <a:gd name="connsiteX10-883" fmla="*/ 1262428 w 5342334"/>
              <a:gd name="connsiteY10-884" fmla="*/ 2938106 h 5785910"/>
              <a:gd name="connsiteX11-885" fmla="*/ 1354605 w 5342334"/>
              <a:gd name="connsiteY11-886" fmla="*/ 2912708 h 5785910"/>
              <a:gd name="connsiteX12-887" fmla="*/ 3380735 w 5342334"/>
              <a:gd name="connsiteY12-888" fmla="*/ 118 h 5785910"/>
              <a:gd name="connsiteX13-889" fmla="*/ 3863622 w 5342334"/>
              <a:gd name="connsiteY13-890" fmla="*/ 912639 h 5785910"/>
              <a:gd name="connsiteX14-891" fmla="*/ 3674765 w 5342334"/>
              <a:gd name="connsiteY14-892" fmla="*/ 2045786 h 5785910"/>
              <a:gd name="connsiteX15-893" fmla="*/ 4585837 w 5342334"/>
              <a:gd name="connsiteY15-894" fmla="*/ 2046833 h 5785910"/>
              <a:gd name="connsiteX16-895" fmla="*/ 4775401 w 5342334"/>
              <a:gd name="connsiteY16-896" fmla="*/ 2003486 h 5785910"/>
              <a:gd name="connsiteX17-897" fmla="*/ 5203724 w 5342334"/>
              <a:gd name="connsiteY17-898" fmla="*/ 2381935 h 5785910"/>
              <a:gd name="connsiteX18-899" fmla="*/ 4980124 w 5342334"/>
              <a:gd name="connsiteY18-900" fmla="*/ 2705696 h 5785910"/>
              <a:gd name="connsiteX19-901" fmla="*/ 5342334 w 5342334"/>
              <a:gd name="connsiteY19-902" fmla="*/ 3258997 h 5785910"/>
              <a:gd name="connsiteX20-903" fmla="*/ 5107100 w 5342334"/>
              <a:gd name="connsiteY20-904" fmla="*/ 3754493 h 5785910"/>
              <a:gd name="connsiteX21-905" fmla="*/ 5342334 w 5342334"/>
              <a:gd name="connsiteY21-906" fmla="*/ 4140580 h 5785910"/>
              <a:gd name="connsiteX22-907" fmla="*/ 4844706 w 5342334"/>
              <a:gd name="connsiteY22-908" fmla="*/ 4606676 h 5785910"/>
              <a:gd name="connsiteX23-909" fmla="*/ 4790537 w 5342334"/>
              <a:gd name="connsiteY23-910" fmla="*/ 4596433 h 5785910"/>
              <a:gd name="connsiteX24-911" fmla="*/ 4802287 w 5342334"/>
              <a:gd name="connsiteY24-912" fmla="*/ 4606672 h 5785910"/>
              <a:gd name="connsiteX25-913" fmla="*/ 5191248 w 5342334"/>
              <a:gd name="connsiteY25-914" fmla="*/ 4997228 h 5785910"/>
              <a:gd name="connsiteX26-915" fmla="*/ 4866278 w 5342334"/>
              <a:gd name="connsiteY26-916" fmla="*/ 5435572 h 5785910"/>
              <a:gd name="connsiteX27-917" fmla="*/ 4581456 w 5342334"/>
              <a:gd name="connsiteY27-918" fmla="*/ 5443059 h 5785910"/>
              <a:gd name="connsiteX28-919" fmla="*/ 4593578 w 5342334"/>
              <a:gd name="connsiteY28-920" fmla="*/ 5444848 h 5785910"/>
              <a:gd name="connsiteX29-921" fmla="*/ 4581281 w 5342334"/>
              <a:gd name="connsiteY29-922" fmla="*/ 5445228 h 5785910"/>
              <a:gd name="connsiteX30-923" fmla="*/ 2168410 w 5342334"/>
              <a:gd name="connsiteY30-924" fmla="*/ 5525146 h 5785910"/>
              <a:gd name="connsiteX31-925" fmla="*/ 1445968 w 5342334"/>
              <a:gd name="connsiteY31-926" fmla="*/ 3310386 h 5785910"/>
              <a:gd name="connsiteX32-927" fmla="*/ 1441770 w 5342334"/>
              <a:gd name="connsiteY32-928" fmla="*/ 2943473 h 5785910"/>
              <a:gd name="connsiteX33-929" fmla="*/ 1514723 w 5342334"/>
              <a:gd name="connsiteY33-930" fmla="*/ 2929703 h 5785910"/>
              <a:gd name="connsiteX34-931" fmla="*/ 1975047 w 5342334"/>
              <a:gd name="connsiteY34-932" fmla="*/ 2725675 h 5785910"/>
              <a:gd name="connsiteX35-933" fmla="*/ 2654934 w 5342334"/>
              <a:gd name="connsiteY35-934" fmla="*/ 1630299 h 5785910"/>
              <a:gd name="connsiteX36-935" fmla="*/ 3108192 w 5342334"/>
              <a:gd name="connsiteY36-936" fmla="*/ 686009 h 5785910"/>
              <a:gd name="connsiteX37-937" fmla="*/ 3334821 w 5342334"/>
              <a:gd name="connsiteY37-938" fmla="*/ 6121 h 5785910"/>
              <a:gd name="connsiteX38-939" fmla="*/ 3380735 w 5342334"/>
              <a:gd name="connsiteY38-940" fmla="*/ 118 h 5785910"/>
              <a:gd name="connsiteX0-941" fmla="*/ 1438934 w 5342334"/>
              <a:gd name="connsiteY0-942" fmla="*/ 2944008 h 5785910"/>
              <a:gd name="connsiteX1-943" fmla="*/ 1441770 w 5342334"/>
              <a:gd name="connsiteY1-944" fmla="*/ 2943473 h 5785910"/>
              <a:gd name="connsiteX2-945" fmla="*/ 1438934 w 5342334"/>
              <a:gd name="connsiteY2-946" fmla="*/ 2944008 h 5785910"/>
              <a:gd name="connsiteX3-947" fmla="*/ 1354605 w 5342334"/>
              <a:gd name="connsiteY3-948" fmla="*/ 2912708 h 5785910"/>
              <a:gd name="connsiteX4-949" fmla="*/ 1423317 w 5342334"/>
              <a:gd name="connsiteY4-950" fmla="*/ 2947468 h 5785910"/>
              <a:gd name="connsiteX5-951" fmla="*/ 1421525 w 5342334"/>
              <a:gd name="connsiteY5-952" fmla="*/ 3320849 h 5785910"/>
              <a:gd name="connsiteX6-953" fmla="*/ 2146318 w 5342334"/>
              <a:gd name="connsiteY6-954" fmla="*/ 5548257 h 5785910"/>
              <a:gd name="connsiteX7-955" fmla="*/ 2115204 w 5342334"/>
              <a:gd name="connsiteY7-956" fmla="*/ 5553206 h 5785910"/>
              <a:gd name="connsiteX8-957" fmla="*/ 1246460 w 5342334"/>
              <a:gd name="connsiteY8-958" fmla="*/ 5785910 h 5785910"/>
              <a:gd name="connsiteX9-959" fmla="*/ 0 w 5342334"/>
              <a:gd name="connsiteY9-960" fmla="*/ 3148605 h 5785910"/>
              <a:gd name="connsiteX10-961" fmla="*/ 1262428 w 5342334"/>
              <a:gd name="connsiteY10-962" fmla="*/ 2938106 h 5785910"/>
              <a:gd name="connsiteX11-963" fmla="*/ 1354605 w 5342334"/>
              <a:gd name="connsiteY11-964" fmla="*/ 2912708 h 5785910"/>
              <a:gd name="connsiteX12-965" fmla="*/ 3380735 w 5342334"/>
              <a:gd name="connsiteY12-966" fmla="*/ 118 h 5785910"/>
              <a:gd name="connsiteX13-967" fmla="*/ 3863622 w 5342334"/>
              <a:gd name="connsiteY13-968" fmla="*/ 912639 h 5785910"/>
              <a:gd name="connsiteX14-969" fmla="*/ 3674765 w 5342334"/>
              <a:gd name="connsiteY14-970" fmla="*/ 2045786 h 5785910"/>
              <a:gd name="connsiteX15-971" fmla="*/ 4585837 w 5342334"/>
              <a:gd name="connsiteY15-972" fmla="*/ 2046833 h 5785910"/>
              <a:gd name="connsiteX16-973" fmla="*/ 4775401 w 5342334"/>
              <a:gd name="connsiteY16-974" fmla="*/ 2003486 h 5785910"/>
              <a:gd name="connsiteX17-975" fmla="*/ 5203724 w 5342334"/>
              <a:gd name="connsiteY17-976" fmla="*/ 2381935 h 5785910"/>
              <a:gd name="connsiteX18-977" fmla="*/ 4980124 w 5342334"/>
              <a:gd name="connsiteY18-978" fmla="*/ 2705696 h 5785910"/>
              <a:gd name="connsiteX19-979" fmla="*/ 5342334 w 5342334"/>
              <a:gd name="connsiteY19-980" fmla="*/ 3258997 h 5785910"/>
              <a:gd name="connsiteX20-981" fmla="*/ 5107100 w 5342334"/>
              <a:gd name="connsiteY20-982" fmla="*/ 3754493 h 5785910"/>
              <a:gd name="connsiteX21-983" fmla="*/ 5342334 w 5342334"/>
              <a:gd name="connsiteY21-984" fmla="*/ 4140580 h 5785910"/>
              <a:gd name="connsiteX22-985" fmla="*/ 4844706 w 5342334"/>
              <a:gd name="connsiteY22-986" fmla="*/ 4606676 h 5785910"/>
              <a:gd name="connsiteX23-987" fmla="*/ 4790537 w 5342334"/>
              <a:gd name="connsiteY23-988" fmla="*/ 4596433 h 5785910"/>
              <a:gd name="connsiteX24-989" fmla="*/ 4802287 w 5342334"/>
              <a:gd name="connsiteY24-990" fmla="*/ 4606672 h 5785910"/>
              <a:gd name="connsiteX25-991" fmla="*/ 5191248 w 5342334"/>
              <a:gd name="connsiteY25-992" fmla="*/ 4997228 h 5785910"/>
              <a:gd name="connsiteX26-993" fmla="*/ 4866278 w 5342334"/>
              <a:gd name="connsiteY26-994" fmla="*/ 5435572 h 5785910"/>
              <a:gd name="connsiteX27-995" fmla="*/ 4581456 w 5342334"/>
              <a:gd name="connsiteY27-996" fmla="*/ 5443059 h 5785910"/>
              <a:gd name="connsiteX28-997" fmla="*/ 4593578 w 5342334"/>
              <a:gd name="connsiteY28-998" fmla="*/ 5444848 h 5785910"/>
              <a:gd name="connsiteX29-999" fmla="*/ 4581281 w 5342334"/>
              <a:gd name="connsiteY29-1000" fmla="*/ 5445228 h 5785910"/>
              <a:gd name="connsiteX30-1001" fmla="*/ 2168410 w 5342334"/>
              <a:gd name="connsiteY30-1002" fmla="*/ 5525146 h 5785910"/>
              <a:gd name="connsiteX31-1003" fmla="*/ 1445968 w 5342334"/>
              <a:gd name="connsiteY31-1004" fmla="*/ 3310386 h 5785910"/>
              <a:gd name="connsiteX32-1005" fmla="*/ 1446532 w 5342334"/>
              <a:gd name="connsiteY32-1006" fmla="*/ 2941092 h 5785910"/>
              <a:gd name="connsiteX33-1007" fmla="*/ 1514723 w 5342334"/>
              <a:gd name="connsiteY33-1008" fmla="*/ 2929703 h 5785910"/>
              <a:gd name="connsiteX34-1009" fmla="*/ 1975047 w 5342334"/>
              <a:gd name="connsiteY34-1010" fmla="*/ 2725675 h 5785910"/>
              <a:gd name="connsiteX35-1011" fmla="*/ 2654934 w 5342334"/>
              <a:gd name="connsiteY35-1012" fmla="*/ 1630299 h 5785910"/>
              <a:gd name="connsiteX36-1013" fmla="*/ 3108192 w 5342334"/>
              <a:gd name="connsiteY36-1014" fmla="*/ 686009 h 5785910"/>
              <a:gd name="connsiteX37-1015" fmla="*/ 3334821 w 5342334"/>
              <a:gd name="connsiteY37-1016" fmla="*/ 6121 h 5785910"/>
              <a:gd name="connsiteX38-1017" fmla="*/ 3380735 w 5342334"/>
              <a:gd name="connsiteY38-1018" fmla="*/ 118 h 5785910"/>
              <a:gd name="connsiteX0-1019" fmla="*/ 1438934 w 5342334"/>
              <a:gd name="connsiteY0-1020" fmla="*/ 2944008 h 5785910"/>
              <a:gd name="connsiteX1-1021" fmla="*/ 1441770 w 5342334"/>
              <a:gd name="connsiteY1-1022" fmla="*/ 2943473 h 5785910"/>
              <a:gd name="connsiteX2-1023" fmla="*/ 1438934 w 5342334"/>
              <a:gd name="connsiteY2-1024" fmla="*/ 2944008 h 5785910"/>
              <a:gd name="connsiteX3-1025" fmla="*/ 1354605 w 5342334"/>
              <a:gd name="connsiteY3-1026" fmla="*/ 2912708 h 5785910"/>
              <a:gd name="connsiteX4-1027" fmla="*/ 1423317 w 5342334"/>
              <a:gd name="connsiteY4-1028" fmla="*/ 2947468 h 5785910"/>
              <a:gd name="connsiteX5-1029" fmla="*/ 1421525 w 5342334"/>
              <a:gd name="connsiteY5-1030" fmla="*/ 3320849 h 5785910"/>
              <a:gd name="connsiteX6-1031" fmla="*/ 2146318 w 5342334"/>
              <a:gd name="connsiteY6-1032" fmla="*/ 5548257 h 5785910"/>
              <a:gd name="connsiteX7-1033" fmla="*/ 2115204 w 5342334"/>
              <a:gd name="connsiteY7-1034" fmla="*/ 5553206 h 5785910"/>
              <a:gd name="connsiteX8-1035" fmla="*/ 1246460 w 5342334"/>
              <a:gd name="connsiteY8-1036" fmla="*/ 5785910 h 5785910"/>
              <a:gd name="connsiteX9-1037" fmla="*/ 0 w 5342334"/>
              <a:gd name="connsiteY9-1038" fmla="*/ 3148605 h 5785910"/>
              <a:gd name="connsiteX10-1039" fmla="*/ 1262428 w 5342334"/>
              <a:gd name="connsiteY10-1040" fmla="*/ 2938106 h 5785910"/>
              <a:gd name="connsiteX11-1041" fmla="*/ 1354605 w 5342334"/>
              <a:gd name="connsiteY11-1042" fmla="*/ 2912708 h 5785910"/>
              <a:gd name="connsiteX12-1043" fmla="*/ 3380735 w 5342334"/>
              <a:gd name="connsiteY12-1044" fmla="*/ 118 h 5785910"/>
              <a:gd name="connsiteX13-1045" fmla="*/ 3863622 w 5342334"/>
              <a:gd name="connsiteY13-1046" fmla="*/ 912639 h 5785910"/>
              <a:gd name="connsiteX14-1047" fmla="*/ 3674765 w 5342334"/>
              <a:gd name="connsiteY14-1048" fmla="*/ 2045786 h 5785910"/>
              <a:gd name="connsiteX15-1049" fmla="*/ 4585837 w 5342334"/>
              <a:gd name="connsiteY15-1050" fmla="*/ 2046833 h 5785910"/>
              <a:gd name="connsiteX16-1051" fmla="*/ 4775401 w 5342334"/>
              <a:gd name="connsiteY16-1052" fmla="*/ 2003486 h 5785910"/>
              <a:gd name="connsiteX17-1053" fmla="*/ 5203724 w 5342334"/>
              <a:gd name="connsiteY17-1054" fmla="*/ 2381935 h 5785910"/>
              <a:gd name="connsiteX18-1055" fmla="*/ 4980124 w 5342334"/>
              <a:gd name="connsiteY18-1056" fmla="*/ 2705696 h 5785910"/>
              <a:gd name="connsiteX19-1057" fmla="*/ 5342334 w 5342334"/>
              <a:gd name="connsiteY19-1058" fmla="*/ 3258997 h 5785910"/>
              <a:gd name="connsiteX20-1059" fmla="*/ 5107100 w 5342334"/>
              <a:gd name="connsiteY20-1060" fmla="*/ 3754493 h 5785910"/>
              <a:gd name="connsiteX21-1061" fmla="*/ 5342334 w 5342334"/>
              <a:gd name="connsiteY21-1062" fmla="*/ 4140580 h 5785910"/>
              <a:gd name="connsiteX22-1063" fmla="*/ 4844706 w 5342334"/>
              <a:gd name="connsiteY22-1064" fmla="*/ 4606676 h 5785910"/>
              <a:gd name="connsiteX23-1065" fmla="*/ 4790537 w 5342334"/>
              <a:gd name="connsiteY23-1066" fmla="*/ 4596433 h 5785910"/>
              <a:gd name="connsiteX24-1067" fmla="*/ 4802287 w 5342334"/>
              <a:gd name="connsiteY24-1068" fmla="*/ 4606672 h 5785910"/>
              <a:gd name="connsiteX25-1069" fmla="*/ 5191248 w 5342334"/>
              <a:gd name="connsiteY25-1070" fmla="*/ 4997228 h 5785910"/>
              <a:gd name="connsiteX26-1071" fmla="*/ 4866278 w 5342334"/>
              <a:gd name="connsiteY26-1072" fmla="*/ 5435572 h 5785910"/>
              <a:gd name="connsiteX27-1073" fmla="*/ 4581456 w 5342334"/>
              <a:gd name="connsiteY27-1074" fmla="*/ 5443059 h 5785910"/>
              <a:gd name="connsiteX28-1075" fmla="*/ 4593578 w 5342334"/>
              <a:gd name="connsiteY28-1076" fmla="*/ 5444848 h 5785910"/>
              <a:gd name="connsiteX29-1077" fmla="*/ 4581281 w 5342334"/>
              <a:gd name="connsiteY29-1078" fmla="*/ 5445228 h 5785910"/>
              <a:gd name="connsiteX30-1079" fmla="*/ 2168410 w 5342334"/>
              <a:gd name="connsiteY30-1080" fmla="*/ 5525146 h 5785910"/>
              <a:gd name="connsiteX31-1081" fmla="*/ 1445968 w 5342334"/>
              <a:gd name="connsiteY31-1082" fmla="*/ 3310386 h 5785910"/>
              <a:gd name="connsiteX32-1083" fmla="*/ 1446532 w 5342334"/>
              <a:gd name="connsiteY32-1084" fmla="*/ 2941092 h 5785910"/>
              <a:gd name="connsiteX33-1085" fmla="*/ 1514723 w 5342334"/>
              <a:gd name="connsiteY33-1086" fmla="*/ 2929703 h 5785910"/>
              <a:gd name="connsiteX34-1087" fmla="*/ 1975047 w 5342334"/>
              <a:gd name="connsiteY34-1088" fmla="*/ 2725675 h 5785910"/>
              <a:gd name="connsiteX35-1089" fmla="*/ 2654934 w 5342334"/>
              <a:gd name="connsiteY35-1090" fmla="*/ 1630299 h 5785910"/>
              <a:gd name="connsiteX36-1091" fmla="*/ 3108192 w 5342334"/>
              <a:gd name="connsiteY36-1092" fmla="*/ 686009 h 5785910"/>
              <a:gd name="connsiteX37-1093" fmla="*/ 3334821 w 5342334"/>
              <a:gd name="connsiteY37-1094" fmla="*/ 6121 h 5785910"/>
              <a:gd name="connsiteX38-1095" fmla="*/ 3380735 w 5342334"/>
              <a:gd name="connsiteY38-1096" fmla="*/ 118 h 5785910"/>
              <a:gd name="connsiteX0-1097" fmla="*/ 1438934 w 5342334"/>
              <a:gd name="connsiteY0-1098" fmla="*/ 2944008 h 5785910"/>
              <a:gd name="connsiteX1-1099" fmla="*/ 1441770 w 5342334"/>
              <a:gd name="connsiteY1-1100" fmla="*/ 2943473 h 5785910"/>
              <a:gd name="connsiteX2-1101" fmla="*/ 1438934 w 5342334"/>
              <a:gd name="connsiteY2-1102" fmla="*/ 2944008 h 5785910"/>
              <a:gd name="connsiteX3-1103" fmla="*/ 1354605 w 5342334"/>
              <a:gd name="connsiteY3-1104" fmla="*/ 2912708 h 5785910"/>
              <a:gd name="connsiteX4-1105" fmla="*/ 1423317 w 5342334"/>
              <a:gd name="connsiteY4-1106" fmla="*/ 2947468 h 5785910"/>
              <a:gd name="connsiteX5-1107" fmla="*/ 1421525 w 5342334"/>
              <a:gd name="connsiteY5-1108" fmla="*/ 3320849 h 5785910"/>
              <a:gd name="connsiteX6-1109" fmla="*/ 2146318 w 5342334"/>
              <a:gd name="connsiteY6-1110" fmla="*/ 5548257 h 5785910"/>
              <a:gd name="connsiteX7-1111" fmla="*/ 2115204 w 5342334"/>
              <a:gd name="connsiteY7-1112" fmla="*/ 5553206 h 5785910"/>
              <a:gd name="connsiteX8-1113" fmla="*/ 1246460 w 5342334"/>
              <a:gd name="connsiteY8-1114" fmla="*/ 5785910 h 5785910"/>
              <a:gd name="connsiteX9-1115" fmla="*/ 0 w 5342334"/>
              <a:gd name="connsiteY9-1116" fmla="*/ 3148605 h 5785910"/>
              <a:gd name="connsiteX10-1117" fmla="*/ 1262428 w 5342334"/>
              <a:gd name="connsiteY10-1118" fmla="*/ 2938106 h 5785910"/>
              <a:gd name="connsiteX11-1119" fmla="*/ 1354605 w 5342334"/>
              <a:gd name="connsiteY11-1120" fmla="*/ 2912708 h 5785910"/>
              <a:gd name="connsiteX12-1121" fmla="*/ 3380735 w 5342334"/>
              <a:gd name="connsiteY12-1122" fmla="*/ 118 h 5785910"/>
              <a:gd name="connsiteX13-1123" fmla="*/ 3863622 w 5342334"/>
              <a:gd name="connsiteY13-1124" fmla="*/ 912639 h 5785910"/>
              <a:gd name="connsiteX14-1125" fmla="*/ 3674765 w 5342334"/>
              <a:gd name="connsiteY14-1126" fmla="*/ 2045786 h 5785910"/>
              <a:gd name="connsiteX15-1127" fmla="*/ 4585837 w 5342334"/>
              <a:gd name="connsiteY15-1128" fmla="*/ 2046833 h 5785910"/>
              <a:gd name="connsiteX16-1129" fmla="*/ 4775401 w 5342334"/>
              <a:gd name="connsiteY16-1130" fmla="*/ 2003486 h 5785910"/>
              <a:gd name="connsiteX17-1131" fmla="*/ 5203724 w 5342334"/>
              <a:gd name="connsiteY17-1132" fmla="*/ 2381935 h 5785910"/>
              <a:gd name="connsiteX18-1133" fmla="*/ 4980124 w 5342334"/>
              <a:gd name="connsiteY18-1134" fmla="*/ 2705696 h 5785910"/>
              <a:gd name="connsiteX19-1135" fmla="*/ 5342334 w 5342334"/>
              <a:gd name="connsiteY19-1136" fmla="*/ 3258997 h 5785910"/>
              <a:gd name="connsiteX20-1137" fmla="*/ 5107100 w 5342334"/>
              <a:gd name="connsiteY20-1138" fmla="*/ 3754493 h 5785910"/>
              <a:gd name="connsiteX21-1139" fmla="*/ 5342334 w 5342334"/>
              <a:gd name="connsiteY21-1140" fmla="*/ 4140580 h 5785910"/>
              <a:gd name="connsiteX22-1141" fmla="*/ 4844706 w 5342334"/>
              <a:gd name="connsiteY22-1142" fmla="*/ 4606676 h 5785910"/>
              <a:gd name="connsiteX23-1143" fmla="*/ 4790537 w 5342334"/>
              <a:gd name="connsiteY23-1144" fmla="*/ 4596433 h 5785910"/>
              <a:gd name="connsiteX24-1145" fmla="*/ 4802287 w 5342334"/>
              <a:gd name="connsiteY24-1146" fmla="*/ 4606672 h 5785910"/>
              <a:gd name="connsiteX25-1147" fmla="*/ 5191248 w 5342334"/>
              <a:gd name="connsiteY25-1148" fmla="*/ 4997228 h 5785910"/>
              <a:gd name="connsiteX26-1149" fmla="*/ 4866278 w 5342334"/>
              <a:gd name="connsiteY26-1150" fmla="*/ 5435572 h 5785910"/>
              <a:gd name="connsiteX27-1151" fmla="*/ 4581456 w 5342334"/>
              <a:gd name="connsiteY27-1152" fmla="*/ 5443059 h 5785910"/>
              <a:gd name="connsiteX28-1153" fmla="*/ 4593578 w 5342334"/>
              <a:gd name="connsiteY28-1154" fmla="*/ 5444848 h 5785910"/>
              <a:gd name="connsiteX29-1155" fmla="*/ 4581281 w 5342334"/>
              <a:gd name="connsiteY29-1156" fmla="*/ 5445228 h 5785910"/>
              <a:gd name="connsiteX30-1157" fmla="*/ 2168410 w 5342334"/>
              <a:gd name="connsiteY30-1158" fmla="*/ 5525146 h 5785910"/>
              <a:gd name="connsiteX31-1159" fmla="*/ 1446532 w 5342334"/>
              <a:gd name="connsiteY31-1160" fmla="*/ 2941092 h 5785910"/>
              <a:gd name="connsiteX32-1161" fmla="*/ 1514723 w 5342334"/>
              <a:gd name="connsiteY32-1162" fmla="*/ 2929703 h 5785910"/>
              <a:gd name="connsiteX33-1163" fmla="*/ 1975047 w 5342334"/>
              <a:gd name="connsiteY33-1164" fmla="*/ 2725675 h 5785910"/>
              <a:gd name="connsiteX34-1165" fmla="*/ 2654934 w 5342334"/>
              <a:gd name="connsiteY34-1166" fmla="*/ 1630299 h 5785910"/>
              <a:gd name="connsiteX35-1167" fmla="*/ 3108192 w 5342334"/>
              <a:gd name="connsiteY35-1168" fmla="*/ 686009 h 5785910"/>
              <a:gd name="connsiteX36-1169" fmla="*/ 3334821 w 5342334"/>
              <a:gd name="connsiteY36-1170" fmla="*/ 6121 h 5785910"/>
              <a:gd name="connsiteX37-1171" fmla="*/ 3380735 w 5342334"/>
              <a:gd name="connsiteY37-1172" fmla="*/ 118 h 5785910"/>
              <a:gd name="connsiteX0-1173" fmla="*/ 1438934 w 5342334"/>
              <a:gd name="connsiteY0-1174" fmla="*/ 2944008 h 5785910"/>
              <a:gd name="connsiteX1-1175" fmla="*/ 1441770 w 5342334"/>
              <a:gd name="connsiteY1-1176" fmla="*/ 2943473 h 5785910"/>
              <a:gd name="connsiteX2-1177" fmla="*/ 1438934 w 5342334"/>
              <a:gd name="connsiteY2-1178" fmla="*/ 2944008 h 5785910"/>
              <a:gd name="connsiteX3-1179" fmla="*/ 1354605 w 5342334"/>
              <a:gd name="connsiteY3-1180" fmla="*/ 2912708 h 5785910"/>
              <a:gd name="connsiteX4-1181" fmla="*/ 1423317 w 5342334"/>
              <a:gd name="connsiteY4-1182" fmla="*/ 2947468 h 5785910"/>
              <a:gd name="connsiteX5-1183" fmla="*/ 1421525 w 5342334"/>
              <a:gd name="connsiteY5-1184" fmla="*/ 3320849 h 5785910"/>
              <a:gd name="connsiteX6-1185" fmla="*/ 2146318 w 5342334"/>
              <a:gd name="connsiteY6-1186" fmla="*/ 5548257 h 5785910"/>
              <a:gd name="connsiteX7-1187" fmla="*/ 2115204 w 5342334"/>
              <a:gd name="connsiteY7-1188" fmla="*/ 5553206 h 5785910"/>
              <a:gd name="connsiteX8-1189" fmla="*/ 1246460 w 5342334"/>
              <a:gd name="connsiteY8-1190" fmla="*/ 5785910 h 5785910"/>
              <a:gd name="connsiteX9-1191" fmla="*/ 0 w 5342334"/>
              <a:gd name="connsiteY9-1192" fmla="*/ 3148605 h 5785910"/>
              <a:gd name="connsiteX10-1193" fmla="*/ 1262428 w 5342334"/>
              <a:gd name="connsiteY10-1194" fmla="*/ 2938106 h 5785910"/>
              <a:gd name="connsiteX11-1195" fmla="*/ 1354605 w 5342334"/>
              <a:gd name="connsiteY11-1196" fmla="*/ 2912708 h 5785910"/>
              <a:gd name="connsiteX12-1197" fmla="*/ 3380735 w 5342334"/>
              <a:gd name="connsiteY12-1198" fmla="*/ 118 h 5785910"/>
              <a:gd name="connsiteX13-1199" fmla="*/ 3863622 w 5342334"/>
              <a:gd name="connsiteY13-1200" fmla="*/ 912639 h 5785910"/>
              <a:gd name="connsiteX14-1201" fmla="*/ 3674765 w 5342334"/>
              <a:gd name="connsiteY14-1202" fmla="*/ 2045786 h 5785910"/>
              <a:gd name="connsiteX15-1203" fmla="*/ 4585837 w 5342334"/>
              <a:gd name="connsiteY15-1204" fmla="*/ 2046833 h 5785910"/>
              <a:gd name="connsiteX16-1205" fmla="*/ 4775401 w 5342334"/>
              <a:gd name="connsiteY16-1206" fmla="*/ 2003486 h 5785910"/>
              <a:gd name="connsiteX17-1207" fmla="*/ 5203724 w 5342334"/>
              <a:gd name="connsiteY17-1208" fmla="*/ 2381935 h 5785910"/>
              <a:gd name="connsiteX18-1209" fmla="*/ 4980124 w 5342334"/>
              <a:gd name="connsiteY18-1210" fmla="*/ 2705696 h 5785910"/>
              <a:gd name="connsiteX19-1211" fmla="*/ 5342334 w 5342334"/>
              <a:gd name="connsiteY19-1212" fmla="*/ 3258997 h 5785910"/>
              <a:gd name="connsiteX20-1213" fmla="*/ 5107100 w 5342334"/>
              <a:gd name="connsiteY20-1214" fmla="*/ 3754493 h 5785910"/>
              <a:gd name="connsiteX21-1215" fmla="*/ 5342334 w 5342334"/>
              <a:gd name="connsiteY21-1216" fmla="*/ 4140580 h 5785910"/>
              <a:gd name="connsiteX22-1217" fmla="*/ 4844706 w 5342334"/>
              <a:gd name="connsiteY22-1218" fmla="*/ 4606676 h 5785910"/>
              <a:gd name="connsiteX23-1219" fmla="*/ 4790537 w 5342334"/>
              <a:gd name="connsiteY23-1220" fmla="*/ 4596433 h 5785910"/>
              <a:gd name="connsiteX24-1221" fmla="*/ 4802287 w 5342334"/>
              <a:gd name="connsiteY24-1222" fmla="*/ 4606672 h 5785910"/>
              <a:gd name="connsiteX25-1223" fmla="*/ 5191248 w 5342334"/>
              <a:gd name="connsiteY25-1224" fmla="*/ 4997228 h 5785910"/>
              <a:gd name="connsiteX26-1225" fmla="*/ 4866278 w 5342334"/>
              <a:gd name="connsiteY26-1226" fmla="*/ 5435572 h 5785910"/>
              <a:gd name="connsiteX27-1227" fmla="*/ 4581456 w 5342334"/>
              <a:gd name="connsiteY27-1228" fmla="*/ 5443059 h 5785910"/>
              <a:gd name="connsiteX28-1229" fmla="*/ 4593578 w 5342334"/>
              <a:gd name="connsiteY28-1230" fmla="*/ 5444848 h 5785910"/>
              <a:gd name="connsiteX29-1231" fmla="*/ 4581281 w 5342334"/>
              <a:gd name="connsiteY29-1232" fmla="*/ 5445228 h 5785910"/>
              <a:gd name="connsiteX30-1233" fmla="*/ 2168410 w 5342334"/>
              <a:gd name="connsiteY30-1234" fmla="*/ 5525146 h 5785910"/>
              <a:gd name="connsiteX31-1235" fmla="*/ 1446532 w 5342334"/>
              <a:gd name="connsiteY31-1236" fmla="*/ 2941092 h 5785910"/>
              <a:gd name="connsiteX32-1237" fmla="*/ 1514723 w 5342334"/>
              <a:gd name="connsiteY32-1238" fmla="*/ 2929703 h 5785910"/>
              <a:gd name="connsiteX33-1239" fmla="*/ 1975047 w 5342334"/>
              <a:gd name="connsiteY33-1240" fmla="*/ 2725675 h 5785910"/>
              <a:gd name="connsiteX34-1241" fmla="*/ 2654934 w 5342334"/>
              <a:gd name="connsiteY34-1242" fmla="*/ 1630299 h 5785910"/>
              <a:gd name="connsiteX35-1243" fmla="*/ 3108192 w 5342334"/>
              <a:gd name="connsiteY35-1244" fmla="*/ 686009 h 5785910"/>
              <a:gd name="connsiteX36-1245" fmla="*/ 3334821 w 5342334"/>
              <a:gd name="connsiteY36-1246" fmla="*/ 6121 h 5785910"/>
              <a:gd name="connsiteX37-1247" fmla="*/ 3380735 w 5342334"/>
              <a:gd name="connsiteY37-1248" fmla="*/ 118 h 5785910"/>
              <a:gd name="connsiteX0-1249" fmla="*/ 1438934 w 5342334"/>
              <a:gd name="connsiteY0-1250" fmla="*/ 2944008 h 5785910"/>
              <a:gd name="connsiteX1-1251" fmla="*/ 1441770 w 5342334"/>
              <a:gd name="connsiteY1-1252" fmla="*/ 2943473 h 5785910"/>
              <a:gd name="connsiteX2-1253" fmla="*/ 1438934 w 5342334"/>
              <a:gd name="connsiteY2-1254" fmla="*/ 2944008 h 5785910"/>
              <a:gd name="connsiteX3-1255" fmla="*/ 1354605 w 5342334"/>
              <a:gd name="connsiteY3-1256" fmla="*/ 2912708 h 5785910"/>
              <a:gd name="connsiteX4-1257" fmla="*/ 1423317 w 5342334"/>
              <a:gd name="connsiteY4-1258" fmla="*/ 2947468 h 5785910"/>
              <a:gd name="connsiteX5-1259" fmla="*/ 1421525 w 5342334"/>
              <a:gd name="connsiteY5-1260" fmla="*/ 3320849 h 5785910"/>
              <a:gd name="connsiteX6-1261" fmla="*/ 2146318 w 5342334"/>
              <a:gd name="connsiteY6-1262" fmla="*/ 5548257 h 5785910"/>
              <a:gd name="connsiteX7-1263" fmla="*/ 2115204 w 5342334"/>
              <a:gd name="connsiteY7-1264" fmla="*/ 5553206 h 5785910"/>
              <a:gd name="connsiteX8-1265" fmla="*/ 1246460 w 5342334"/>
              <a:gd name="connsiteY8-1266" fmla="*/ 5785910 h 5785910"/>
              <a:gd name="connsiteX9-1267" fmla="*/ 0 w 5342334"/>
              <a:gd name="connsiteY9-1268" fmla="*/ 3148605 h 5785910"/>
              <a:gd name="connsiteX10-1269" fmla="*/ 1262428 w 5342334"/>
              <a:gd name="connsiteY10-1270" fmla="*/ 2938106 h 5785910"/>
              <a:gd name="connsiteX11-1271" fmla="*/ 1354605 w 5342334"/>
              <a:gd name="connsiteY11-1272" fmla="*/ 2912708 h 5785910"/>
              <a:gd name="connsiteX12-1273" fmla="*/ 3380735 w 5342334"/>
              <a:gd name="connsiteY12-1274" fmla="*/ 118 h 5785910"/>
              <a:gd name="connsiteX13-1275" fmla="*/ 3863622 w 5342334"/>
              <a:gd name="connsiteY13-1276" fmla="*/ 912639 h 5785910"/>
              <a:gd name="connsiteX14-1277" fmla="*/ 3674765 w 5342334"/>
              <a:gd name="connsiteY14-1278" fmla="*/ 2045786 h 5785910"/>
              <a:gd name="connsiteX15-1279" fmla="*/ 4585837 w 5342334"/>
              <a:gd name="connsiteY15-1280" fmla="*/ 2046833 h 5785910"/>
              <a:gd name="connsiteX16-1281" fmla="*/ 4775401 w 5342334"/>
              <a:gd name="connsiteY16-1282" fmla="*/ 2003486 h 5785910"/>
              <a:gd name="connsiteX17-1283" fmla="*/ 5203724 w 5342334"/>
              <a:gd name="connsiteY17-1284" fmla="*/ 2381935 h 5785910"/>
              <a:gd name="connsiteX18-1285" fmla="*/ 4980124 w 5342334"/>
              <a:gd name="connsiteY18-1286" fmla="*/ 2705696 h 5785910"/>
              <a:gd name="connsiteX19-1287" fmla="*/ 5342334 w 5342334"/>
              <a:gd name="connsiteY19-1288" fmla="*/ 3258997 h 5785910"/>
              <a:gd name="connsiteX20-1289" fmla="*/ 5107100 w 5342334"/>
              <a:gd name="connsiteY20-1290" fmla="*/ 3754493 h 5785910"/>
              <a:gd name="connsiteX21-1291" fmla="*/ 5342334 w 5342334"/>
              <a:gd name="connsiteY21-1292" fmla="*/ 4140580 h 5785910"/>
              <a:gd name="connsiteX22-1293" fmla="*/ 4844706 w 5342334"/>
              <a:gd name="connsiteY22-1294" fmla="*/ 4606676 h 5785910"/>
              <a:gd name="connsiteX23-1295" fmla="*/ 4790537 w 5342334"/>
              <a:gd name="connsiteY23-1296" fmla="*/ 4596433 h 5785910"/>
              <a:gd name="connsiteX24-1297" fmla="*/ 4802287 w 5342334"/>
              <a:gd name="connsiteY24-1298" fmla="*/ 4606672 h 5785910"/>
              <a:gd name="connsiteX25-1299" fmla="*/ 5191248 w 5342334"/>
              <a:gd name="connsiteY25-1300" fmla="*/ 4997228 h 5785910"/>
              <a:gd name="connsiteX26-1301" fmla="*/ 4866278 w 5342334"/>
              <a:gd name="connsiteY26-1302" fmla="*/ 5435572 h 5785910"/>
              <a:gd name="connsiteX27-1303" fmla="*/ 4581456 w 5342334"/>
              <a:gd name="connsiteY27-1304" fmla="*/ 5443059 h 5785910"/>
              <a:gd name="connsiteX28-1305" fmla="*/ 4593578 w 5342334"/>
              <a:gd name="connsiteY28-1306" fmla="*/ 5444848 h 5785910"/>
              <a:gd name="connsiteX29-1307" fmla="*/ 4581281 w 5342334"/>
              <a:gd name="connsiteY29-1308" fmla="*/ 5445228 h 5785910"/>
              <a:gd name="connsiteX30-1309" fmla="*/ 2168410 w 5342334"/>
              <a:gd name="connsiteY30-1310" fmla="*/ 5525146 h 5785910"/>
              <a:gd name="connsiteX31-1311" fmla="*/ 1514723 w 5342334"/>
              <a:gd name="connsiteY31-1312" fmla="*/ 2929703 h 5785910"/>
              <a:gd name="connsiteX32-1313" fmla="*/ 1975047 w 5342334"/>
              <a:gd name="connsiteY32-1314" fmla="*/ 2725675 h 5785910"/>
              <a:gd name="connsiteX33-1315" fmla="*/ 2654934 w 5342334"/>
              <a:gd name="connsiteY33-1316" fmla="*/ 1630299 h 5785910"/>
              <a:gd name="connsiteX34-1317" fmla="*/ 3108192 w 5342334"/>
              <a:gd name="connsiteY34-1318" fmla="*/ 686009 h 5785910"/>
              <a:gd name="connsiteX35-1319" fmla="*/ 3334821 w 5342334"/>
              <a:gd name="connsiteY35-1320" fmla="*/ 6121 h 5785910"/>
              <a:gd name="connsiteX36-1321" fmla="*/ 3380735 w 5342334"/>
              <a:gd name="connsiteY36-1322" fmla="*/ 118 h 5785910"/>
              <a:gd name="connsiteX0-1323" fmla="*/ 1438934 w 5342334"/>
              <a:gd name="connsiteY0-1324" fmla="*/ 2944008 h 5785910"/>
              <a:gd name="connsiteX1-1325" fmla="*/ 1441770 w 5342334"/>
              <a:gd name="connsiteY1-1326" fmla="*/ 2943473 h 5785910"/>
              <a:gd name="connsiteX2-1327" fmla="*/ 1438934 w 5342334"/>
              <a:gd name="connsiteY2-1328" fmla="*/ 2944008 h 5785910"/>
              <a:gd name="connsiteX3-1329" fmla="*/ 1354605 w 5342334"/>
              <a:gd name="connsiteY3-1330" fmla="*/ 2912708 h 5785910"/>
              <a:gd name="connsiteX4-1331" fmla="*/ 1423317 w 5342334"/>
              <a:gd name="connsiteY4-1332" fmla="*/ 2947468 h 5785910"/>
              <a:gd name="connsiteX5-1333" fmla="*/ 1421525 w 5342334"/>
              <a:gd name="connsiteY5-1334" fmla="*/ 3320849 h 5785910"/>
              <a:gd name="connsiteX6-1335" fmla="*/ 2146318 w 5342334"/>
              <a:gd name="connsiteY6-1336" fmla="*/ 5548257 h 5785910"/>
              <a:gd name="connsiteX7-1337" fmla="*/ 2115204 w 5342334"/>
              <a:gd name="connsiteY7-1338" fmla="*/ 5553206 h 5785910"/>
              <a:gd name="connsiteX8-1339" fmla="*/ 1246460 w 5342334"/>
              <a:gd name="connsiteY8-1340" fmla="*/ 5785910 h 5785910"/>
              <a:gd name="connsiteX9-1341" fmla="*/ 0 w 5342334"/>
              <a:gd name="connsiteY9-1342" fmla="*/ 3148605 h 5785910"/>
              <a:gd name="connsiteX10-1343" fmla="*/ 1262428 w 5342334"/>
              <a:gd name="connsiteY10-1344" fmla="*/ 2938106 h 5785910"/>
              <a:gd name="connsiteX11-1345" fmla="*/ 1354605 w 5342334"/>
              <a:gd name="connsiteY11-1346" fmla="*/ 2912708 h 5785910"/>
              <a:gd name="connsiteX12-1347" fmla="*/ 3380735 w 5342334"/>
              <a:gd name="connsiteY12-1348" fmla="*/ 118 h 5785910"/>
              <a:gd name="connsiteX13-1349" fmla="*/ 3863622 w 5342334"/>
              <a:gd name="connsiteY13-1350" fmla="*/ 912639 h 5785910"/>
              <a:gd name="connsiteX14-1351" fmla="*/ 3674765 w 5342334"/>
              <a:gd name="connsiteY14-1352" fmla="*/ 2045786 h 5785910"/>
              <a:gd name="connsiteX15-1353" fmla="*/ 4585837 w 5342334"/>
              <a:gd name="connsiteY15-1354" fmla="*/ 2046833 h 5785910"/>
              <a:gd name="connsiteX16-1355" fmla="*/ 4775401 w 5342334"/>
              <a:gd name="connsiteY16-1356" fmla="*/ 2003486 h 5785910"/>
              <a:gd name="connsiteX17-1357" fmla="*/ 5203724 w 5342334"/>
              <a:gd name="connsiteY17-1358" fmla="*/ 2381935 h 5785910"/>
              <a:gd name="connsiteX18-1359" fmla="*/ 4980124 w 5342334"/>
              <a:gd name="connsiteY18-1360" fmla="*/ 2705696 h 5785910"/>
              <a:gd name="connsiteX19-1361" fmla="*/ 5342334 w 5342334"/>
              <a:gd name="connsiteY19-1362" fmla="*/ 3258997 h 5785910"/>
              <a:gd name="connsiteX20-1363" fmla="*/ 5107100 w 5342334"/>
              <a:gd name="connsiteY20-1364" fmla="*/ 3754493 h 5785910"/>
              <a:gd name="connsiteX21-1365" fmla="*/ 5342334 w 5342334"/>
              <a:gd name="connsiteY21-1366" fmla="*/ 4140580 h 5785910"/>
              <a:gd name="connsiteX22-1367" fmla="*/ 4844706 w 5342334"/>
              <a:gd name="connsiteY22-1368" fmla="*/ 4606676 h 5785910"/>
              <a:gd name="connsiteX23-1369" fmla="*/ 4790537 w 5342334"/>
              <a:gd name="connsiteY23-1370" fmla="*/ 4596433 h 5785910"/>
              <a:gd name="connsiteX24-1371" fmla="*/ 4802287 w 5342334"/>
              <a:gd name="connsiteY24-1372" fmla="*/ 4606672 h 5785910"/>
              <a:gd name="connsiteX25-1373" fmla="*/ 5191248 w 5342334"/>
              <a:gd name="connsiteY25-1374" fmla="*/ 4997228 h 5785910"/>
              <a:gd name="connsiteX26-1375" fmla="*/ 4866278 w 5342334"/>
              <a:gd name="connsiteY26-1376" fmla="*/ 5435572 h 5785910"/>
              <a:gd name="connsiteX27-1377" fmla="*/ 4581456 w 5342334"/>
              <a:gd name="connsiteY27-1378" fmla="*/ 5443059 h 5785910"/>
              <a:gd name="connsiteX28-1379" fmla="*/ 4593578 w 5342334"/>
              <a:gd name="connsiteY28-1380" fmla="*/ 5444848 h 5785910"/>
              <a:gd name="connsiteX29-1381" fmla="*/ 4581281 w 5342334"/>
              <a:gd name="connsiteY29-1382" fmla="*/ 5445228 h 5785910"/>
              <a:gd name="connsiteX30-1383" fmla="*/ 2168410 w 5342334"/>
              <a:gd name="connsiteY30-1384" fmla="*/ 5525146 h 5785910"/>
              <a:gd name="connsiteX31-1385" fmla="*/ 1514723 w 5342334"/>
              <a:gd name="connsiteY31-1386" fmla="*/ 2929703 h 5785910"/>
              <a:gd name="connsiteX32-1387" fmla="*/ 1975047 w 5342334"/>
              <a:gd name="connsiteY32-1388" fmla="*/ 2725675 h 5785910"/>
              <a:gd name="connsiteX33-1389" fmla="*/ 2654934 w 5342334"/>
              <a:gd name="connsiteY33-1390" fmla="*/ 1630299 h 5785910"/>
              <a:gd name="connsiteX34-1391" fmla="*/ 3108192 w 5342334"/>
              <a:gd name="connsiteY34-1392" fmla="*/ 686009 h 5785910"/>
              <a:gd name="connsiteX35-1393" fmla="*/ 3334821 w 5342334"/>
              <a:gd name="connsiteY35-1394" fmla="*/ 6121 h 5785910"/>
              <a:gd name="connsiteX36-1395" fmla="*/ 3380735 w 5342334"/>
              <a:gd name="connsiteY36-1396" fmla="*/ 118 h 5785910"/>
              <a:gd name="connsiteX0-1397" fmla="*/ 1438934 w 5342334"/>
              <a:gd name="connsiteY0-1398" fmla="*/ 2944008 h 5785910"/>
              <a:gd name="connsiteX1-1399" fmla="*/ 1441770 w 5342334"/>
              <a:gd name="connsiteY1-1400" fmla="*/ 2943473 h 5785910"/>
              <a:gd name="connsiteX2-1401" fmla="*/ 1438934 w 5342334"/>
              <a:gd name="connsiteY2-1402" fmla="*/ 2944008 h 5785910"/>
              <a:gd name="connsiteX3-1403" fmla="*/ 1354605 w 5342334"/>
              <a:gd name="connsiteY3-1404" fmla="*/ 2912708 h 5785910"/>
              <a:gd name="connsiteX4-1405" fmla="*/ 1423317 w 5342334"/>
              <a:gd name="connsiteY4-1406" fmla="*/ 2947468 h 5785910"/>
              <a:gd name="connsiteX5-1407" fmla="*/ 1421525 w 5342334"/>
              <a:gd name="connsiteY5-1408" fmla="*/ 3320849 h 5785910"/>
              <a:gd name="connsiteX6-1409" fmla="*/ 2146318 w 5342334"/>
              <a:gd name="connsiteY6-1410" fmla="*/ 5548257 h 5785910"/>
              <a:gd name="connsiteX7-1411" fmla="*/ 2115204 w 5342334"/>
              <a:gd name="connsiteY7-1412" fmla="*/ 5553206 h 5785910"/>
              <a:gd name="connsiteX8-1413" fmla="*/ 1246460 w 5342334"/>
              <a:gd name="connsiteY8-1414" fmla="*/ 5785910 h 5785910"/>
              <a:gd name="connsiteX9-1415" fmla="*/ 0 w 5342334"/>
              <a:gd name="connsiteY9-1416" fmla="*/ 3148605 h 5785910"/>
              <a:gd name="connsiteX10-1417" fmla="*/ 1262428 w 5342334"/>
              <a:gd name="connsiteY10-1418" fmla="*/ 2938106 h 5785910"/>
              <a:gd name="connsiteX11-1419" fmla="*/ 1354605 w 5342334"/>
              <a:gd name="connsiteY11-1420" fmla="*/ 2912708 h 5785910"/>
              <a:gd name="connsiteX12-1421" fmla="*/ 3380735 w 5342334"/>
              <a:gd name="connsiteY12-1422" fmla="*/ 118 h 5785910"/>
              <a:gd name="connsiteX13-1423" fmla="*/ 3863622 w 5342334"/>
              <a:gd name="connsiteY13-1424" fmla="*/ 912639 h 5785910"/>
              <a:gd name="connsiteX14-1425" fmla="*/ 3674765 w 5342334"/>
              <a:gd name="connsiteY14-1426" fmla="*/ 2045786 h 5785910"/>
              <a:gd name="connsiteX15-1427" fmla="*/ 4585837 w 5342334"/>
              <a:gd name="connsiteY15-1428" fmla="*/ 2046833 h 5785910"/>
              <a:gd name="connsiteX16-1429" fmla="*/ 4775401 w 5342334"/>
              <a:gd name="connsiteY16-1430" fmla="*/ 2003486 h 5785910"/>
              <a:gd name="connsiteX17-1431" fmla="*/ 5203724 w 5342334"/>
              <a:gd name="connsiteY17-1432" fmla="*/ 2381935 h 5785910"/>
              <a:gd name="connsiteX18-1433" fmla="*/ 4980124 w 5342334"/>
              <a:gd name="connsiteY18-1434" fmla="*/ 2705696 h 5785910"/>
              <a:gd name="connsiteX19-1435" fmla="*/ 5342334 w 5342334"/>
              <a:gd name="connsiteY19-1436" fmla="*/ 3258997 h 5785910"/>
              <a:gd name="connsiteX20-1437" fmla="*/ 5107100 w 5342334"/>
              <a:gd name="connsiteY20-1438" fmla="*/ 3754493 h 5785910"/>
              <a:gd name="connsiteX21-1439" fmla="*/ 5342334 w 5342334"/>
              <a:gd name="connsiteY21-1440" fmla="*/ 4140580 h 5785910"/>
              <a:gd name="connsiteX22-1441" fmla="*/ 4844706 w 5342334"/>
              <a:gd name="connsiteY22-1442" fmla="*/ 4606676 h 5785910"/>
              <a:gd name="connsiteX23-1443" fmla="*/ 4790537 w 5342334"/>
              <a:gd name="connsiteY23-1444" fmla="*/ 4596433 h 5785910"/>
              <a:gd name="connsiteX24-1445" fmla="*/ 4802287 w 5342334"/>
              <a:gd name="connsiteY24-1446" fmla="*/ 4606672 h 5785910"/>
              <a:gd name="connsiteX25-1447" fmla="*/ 5191248 w 5342334"/>
              <a:gd name="connsiteY25-1448" fmla="*/ 4997228 h 5785910"/>
              <a:gd name="connsiteX26-1449" fmla="*/ 4866278 w 5342334"/>
              <a:gd name="connsiteY26-1450" fmla="*/ 5435572 h 5785910"/>
              <a:gd name="connsiteX27-1451" fmla="*/ 4581456 w 5342334"/>
              <a:gd name="connsiteY27-1452" fmla="*/ 5443059 h 5785910"/>
              <a:gd name="connsiteX28-1453" fmla="*/ 4593578 w 5342334"/>
              <a:gd name="connsiteY28-1454" fmla="*/ 5444848 h 5785910"/>
              <a:gd name="connsiteX29-1455" fmla="*/ 4581281 w 5342334"/>
              <a:gd name="connsiteY29-1456" fmla="*/ 5445228 h 5785910"/>
              <a:gd name="connsiteX30-1457" fmla="*/ 2201665 w 5342334"/>
              <a:gd name="connsiteY30-1458" fmla="*/ 5541774 h 5785910"/>
              <a:gd name="connsiteX31-1459" fmla="*/ 1514723 w 5342334"/>
              <a:gd name="connsiteY31-1460" fmla="*/ 2929703 h 5785910"/>
              <a:gd name="connsiteX32-1461" fmla="*/ 1975047 w 5342334"/>
              <a:gd name="connsiteY32-1462" fmla="*/ 2725675 h 5785910"/>
              <a:gd name="connsiteX33-1463" fmla="*/ 2654934 w 5342334"/>
              <a:gd name="connsiteY33-1464" fmla="*/ 1630299 h 5785910"/>
              <a:gd name="connsiteX34-1465" fmla="*/ 3108192 w 5342334"/>
              <a:gd name="connsiteY34-1466" fmla="*/ 686009 h 5785910"/>
              <a:gd name="connsiteX35-1467" fmla="*/ 3334821 w 5342334"/>
              <a:gd name="connsiteY35-1468" fmla="*/ 6121 h 5785910"/>
              <a:gd name="connsiteX36-1469" fmla="*/ 3380735 w 5342334"/>
              <a:gd name="connsiteY36-1470" fmla="*/ 118 h 5785910"/>
              <a:gd name="connsiteX0-1471" fmla="*/ 1438934 w 5342334"/>
              <a:gd name="connsiteY0-1472" fmla="*/ 2944008 h 5785910"/>
              <a:gd name="connsiteX1-1473" fmla="*/ 1441770 w 5342334"/>
              <a:gd name="connsiteY1-1474" fmla="*/ 2943473 h 5785910"/>
              <a:gd name="connsiteX2-1475" fmla="*/ 1438934 w 5342334"/>
              <a:gd name="connsiteY2-1476" fmla="*/ 2944008 h 5785910"/>
              <a:gd name="connsiteX3-1477" fmla="*/ 1354605 w 5342334"/>
              <a:gd name="connsiteY3-1478" fmla="*/ 2912708 h 5785910"/>
              <a:gd name="connsiteX4-1479" fmla="*/ 1423317 w 5342334"/>
              <a:gd name="connsiteY4-1480" fmla="*/ 2947468 h 5785910"/>
              <a:gd name="connsiteX5-1481" fmla="*/ 1421525 w 5342334"/>
              <a:gd name="connsiteY5-1482" fmla="*/ 3320849 h 5785910"/>
              <a:gd name="connsiteX6-1483" fmla="*/ 2146318 w 5342334"/>
              <a:gd name="connsiteY6-1484" fmla="*/ 5548257 h 5785910"/>
              <a:gd name="connsiteX7-1485" fmla="*/ 2115204 w 5342334"/>
              <a:gd name="connsiteY7-1486" fmla="*/ 5553206 h 5785910"/>
              <a:gd name="connsiteX8-1487" fmla="*/ 1246460 w 5342334"/>
              <a:gd name="connsiteY8-1488" fmla="*/ 5785910 h 5785910"/>
              <a:gd name="connsiteX9-1489" fmla="*/ 0 w 5342334"/>
              <a:gd name="connsiteY9-1490" fmla="*/ 3148605 h 5785910"/>
              <a:gd name="connsiteX10-1491" fmla="*/ 1262428 w 5342334"/>
              <a:gd name="connsiteY10-1492" fmla="*/ 2938106 h 5785910"/>
              <a:gd name="connsiteX11-1493" fmla="*/ 1354605 w 5342334"/>
              <a:gd name="connsiteY11-1494" fmla="*/ 2912708 h 5785910"/>
              <a:gd name="connsiteX12-1495" fmla="*/ 3380735 w 5342334"/>
              <a:gd name="connsiteY12-1496" fmla="*/ 118 h 5785910"/>
              <a:gd name="connsiteX13-1497" fmla="*/ 3863622 w 5342334"/>
              <a:gd name="connsiteY13-1498" fmla="*/ 912639 h 5785910"/>
              <a:gd name="connsiteX14-1499" fmla="*/ 3674765 w 5342334"/>
              <a:gd name="connsiteY14-1500" fmla="*/ 2045786 h 5785910"/>
              <a:gd name="connsiteX15-1501" fmla="*/ 4585837 w 5342334"/>
              <a:gd name="connsiteY15-1502" fmla="*/ 2046833 h 5785910"/>
              <a:gd name="connsiteX16-1503" fmla="*/ 4775401 w 5342334"/>
              <a:gd name="connsiteY16-1504" fmla="*/ 2003486 h 5785910"/>
              <a:gd name="connsiteX17-1505" fmla="*/ 5203724 w 5342334"/>
              <a:gd name="connsiteY17-1506" fmla="*/ 2381935 h 5785910"/>
              <a:gd name="connsiteX18-1507" fmla="*/ 4980124 w 5342334"/>
              <a:gd name="connsiteY18-1508" fmla="*/ 2705696 h 5785910"/>
              <a:gd name="connsiteX19-1509" fmla="*/ 5342334 w 5342334"/>
              <a:gd name="connsiteY19-1510" fmla="*/ 3258997 h 5785910"/>
              <a:gd name="connsiteX20-1511" fmla="*/ 5107100 w 5342334"/>
              <a:gd name="connsiteY20-1512" fmla="*/ 3754493 h 5785910"/>
              <a:gd name="connsiteX21-1513" fmla="*/ 5342334 w 5342334"/>
              <a:gd name="connsiteY21-1514" fmla="*/ 4140580 h 5785910"/>
              <a:gd name="connsiteX22-1515" fmla="*/ 4844706 w 5342334"/>
              <a:gd name="connsiteY22-1516" fmla="*/ 4606676 h 5785910"/>
              <a:gd name="connsiteX23-1517" fmla="*/ 4790537 w 5342334"/>
              <a:gd name="connsiteY23-1518" fmla="*/ 4596433 h 5785910"/>
              <a:gd name="connsiteX24-1519" fmla="*/ 4802287 w 5342334"/>
              <a:gd name="connsiteY24-1520" fmla="*/ 4606672 h 5785910"/>
              <a:gd name="connsiteX25-1521" fmla="*/ 5191248 w 5342334"/>
              <a:gd name="connsiteY25-1522" fmla="*/ 4997228 h 5785910"/>
              <a:gd name="connsiteX26-1523" fmla="*/ 4866278 w 5342334"/>
              <a:gd name="connsiteY26-1524" fmla="*/ 5435572 h 5785910"/>
              <a:gd name="connsiteX27-1525" fmla="*/ 4581456 w 5342334"/>
              <a:gd name="connsiteY27-1526" fmla="*/ 5443059 h 5785910"/>
              <a:gd name="connsiteX28-1527" fmla="*/ 4593578 w 5342334"/>
              <a:gd name="connsiteY28-1528" fmla="*/ 5444848 h 5785910"/>
              <a:gd name="connsiteX29-1529" fmla="*/ 4581281 w 5342334"/>
              <a:gd name="connsiteY29-1530" fmla="*/ 5445228 h 5785910"/>
              <a:gd name="connsiteX30-1531" fmla="*/ 2201665 w 5342334"/>
              <a:gd name="connsiteY30-1532" fmla="*/ 5541774 h 5785910"/>
              <a:gd name="connsiteX31-1533" fmla="*/ 1514723 w 5342334"/>
              <a:gd name="connsiteY31-1534" fmla="*/ 2929703 h 5785910"/>
              <a:gd name="connsiteX32-1535" fmla="*/ 1975047 w 5342334"/>
              <a:gd name="connsiteY32-1536" fmla="*/ 2725675 h 5785910"/>
              <a:gd name="connsiteX33-1537" fmla="*/ 2654934 w 5342334"/>
              <a:gd name="connsiteY33-1538" fmla="*/ 1630299 h 5785910"/>
              <a:gd name="connsiteX34-1539" fmla="*/ 3108192 w 5342334"/>
              <a:gd name="connsiteY34-1540" fmla="*/ 686009 h 5785910"/>
              <a:gd name="connsiteX35-1541" fmla="*/ 3334821 w 5342334"/>
              <a:gd name="connsiteY35-1542" fmla="*/ 6121 h 5785910"/>
              <a:gd name="connsiteX36-1543" fmla="*/ 3380735 w 5342334"/>
              <a:gd name="connsiteY36-1544" fmla="*/ 118 h 5785910"/>
              <a:gd name="connsiteX0-1545" fmla="*/ 1438934 w 5342334"/>
              <a:gd name="connsiteY0-1546" fmla="*/ 2944008 h 5785910"/>
              <a:gd name="connsiteX1-1547" fmla="*/ 1441770 w 5342334"/>
              <a:gd name="connsiteY1-1548" fmla="*/ 2943473 h 5785910"/>
              <a:gd name="connsiteX2-1549" fmla="*/ 1438934 w 5342334"/>
              <a:gd name="connsiteY2-1550" fmla="*/ 2944008 h 5785910"/>
              <a:gd name="connsiteX3-1551" fmla="*/ 1354605 w 5342334"/>
              <a:gd name="connsiteY3-1552" fmla="*/ 2912708 h 5785910"/>
              <a:gd name="connsiteX4-1553" fmla="*/ 1423317 w 5342334"/>
              <a:gd name="connsiteY4-1554" fmla="*/ 2947468 h 5785910"/>
              <a:gd name="connsiteX5-1555" fmla="*/ 1421525 w 5342334"/>
              <a:gd name="connsiteY5-1556" fmla="*/ 3320849 h 5785910"/>
              <a:gd name="connsiteX6-1557" fmla="*/ 2146318 w 5342334"/>
              <a:gd name="connsiteY6-1558" fmla="*/ 5548257 h 5785910"/>
              <a:gd name="connsiteX7-1559" fmla="*/ 2115204 w 5342334"/>
              <a:gd name="connsiteY7-1560" fmla="*/ 5553206 h 5785910"/>
              <a:gd name="connsiteX8-1561" fmla="*/ 1246460 w 5342334"/>
              <a:gd name="connsiteY8-1562" fmla="*/ 5785910 h 5785910"/>
              <a:gd name="connsiteX9-1563" fmla="*/ 0 w 5342334"/>
              <a:gd name="connsiteY9-1564" fmla="*/ 3148605 h 5785910"/>
              <a:gd name="connsiteX10-1565" fmla="*/ 1262428 w 5342334"/>
              <a:gd name="connsiteY10-1566" fmla="*/ 2938106 h 5785910"/>
              <a:gd name="connsiteX11-1567" fmla="*/ 1354605 w 5342334"/>
              <a:gd name="connsiteY11-1568" fmla="*/ 2912708 h 5785910"/>
              <a:gd name="connsiteX12-1569" fmla="*/ 3380735 w 5342334"/>
              <a:gd name="connsiteY12-1570" fmla="*/ 118 h 5785910"/>
              <a:gd name="connsiteX13-1571" fmla="*/ 3863622 w 5342334"/>
              <a:gd name="connsiteY13-1572" fmla="*/ 912639 h 5785910"/>
              <a:gd name="connsiteX14-1573" fmla="*/ 3674765 w 5342334"/>
              <a:gd name="connsiteY14-1574" fmla="*/ 2045786 h 5785910"/>
              <a:gd name="connsiteX15-1575" fmla="*/ 4585837 w 5342334"/>
              <a:gd name="connsiteY15-1576" fmla="*/ 2046833 h 5785910"/>
              <a:gd name="connsiteX16-1577" fmla="*/ 4775401 w 5342334"/>
              <a:gd name="connsiteY16-1578" fmla="*/ 2003486 h 5785910"/>
              <a:gd name="connsiteX17-1579" fmla="*/ 5203724 w 5342334"/>
              <a:gd name="connsiteY17-1580" fmla="*/ 2381935 h 5785910"/>
              <a:gd name="connsiteX18-1581" fmla="*/ 4980124 w 5342334"/>
              <a:gd name="connsiteY18-1582" fmla="*/ 2705696 h 5785910"/>
              <a:gd name="connsiteX19-1583" fmla="*/ 5342334 w 5342334"/>
              <a:gd name="connsiteY19-1584" fmla="*/ 3258997 h 5785910"/>
              <a:gd name="connsiteX20-1585" fmla="*/ 5107100 w 5342334"/>
              <a:gd name="connsiteY20-1586" fmla="*/ 3754493 h 5785910"/>
              <a:gd name="connsiteX21-1587" fmla="*/ 5342334 w 5342334"/>
              <a:gd name="connsiteY21-1588" fmla="*/ 4140580 h 5785910"/>
              <a:gd name="connsiteX22-1589" fmla="*/ 4844706 w 5342334"/>
              <a:gd name="connsiteY22-1590" fmla="*/ 4606676 h 5785910"/>
              <a:gd name="connsiteX23-1591" fmla="*/ 4790537 w 5342334"/>
              <a:gd name="connsiteY23-1592" fmla="*/ 4596433 h 5785910"/>
              <a:gd name="connsiteX24-1593" fmla="*/ 4802287 w 5342334"/>
              <a:gd name="connsiteY24-1594" fmla="*/ 4606672 h 5785910"/>
              <a:gd name="connsiteX25-1595" fmla="*/ 5191248 w 5342334"/>
              <a:gd name="connsiteY25-1596" fmla="*/ 4997228 h 5785910"/>
              <a:gd name="connsiteX26-1597" fmla="*/ 4866278 w 5342334"/>
              <a:gd name="connsiteY26-1598" fmla="*/ 5435572 h 5785910"/>
              <a:gd name="connsiteX27-1599" fmla="*/ 4581456 w 5342334"/>
              <a:gd name="connsiteY27-1600" fmla="*/ 5443059 h 5785910"/>
              <a:gd name="connsiteX28-1601" fmla="*/ 4593578 w 5342334"/>
              <a:gd name="connsiteY28-1602" fmla="*/ 5444848 h 5785910"/>
              <a:gd name="connsiteX29-1603" fmla="*/ 4581281 w 5342334"/>
              <a:gd name="connsiteY29-1604" fmla="*/ 5445228 h 5785910"/>
              <a:gd name="connsiteX30-1605" fmla="*/ 2201665 w 5342334"/>
              <a:gd name="connsiteY30-1606" fmla="*/ 5541774 h 5785910"/>
              <a:gd name="connsiteX31-1607" fmla="*/ 1514723 w 5342334"/>
              <a:gd name="connsiteY31-1608" fmla="*/ 2929703 h 5785910"/>
              <a:gd name="connsiteX32-1609" fmla="*/ 1975047 w 5342334"/>
              <a:gd name="connsiteY32-1610" fmla="*/ 2725675 h 5785910"/>
              <a:gd name="connsiteX33-1611" fmla="*/ 2654934 w 5342334"/>
              <a:gd name="connsiteY33-1612" fmla="*/ 1630299 h 5785910"/>
              <a:gd name="connsiteX34-1613" fmla="*/ 3108192 w 5342334"/>
              <a:gd name="connsiteY34-1614" fmla="*/ 686009 h 5785910"/>
              <a:gd name="connsiteX35-1615" fmla="*/ 3334821 w 5342334"/>
              <a:gd name="connsiteY35-1616" fmla="*/ 6121 h 5785910"/>
              <a:gd name="connsiteX36-1617" fmla="*/ 3380735 w 5342334"/>
              <a:gd name="connsiteY36-1618" fmla="*/ 118 h 5785910"/>
              <a:gd name="connsiteX0-1619" fmla="*/ 1438934 w 5342334"/>
              <a:gd name="connsiteY0-1620" fmla="*/ 2944008 h 5785910"/>
              <a:gd name="connsiteX1-1621" fmla="*/ 1441770 w 5342334"/>
              <a:gd name="connsiteY1-1622" fmla="*/ 2943473 h 5785910"/>
              <a:gd name="connsiteX2-1623" fmla="*/ 1438934 w 5342334"/>
              <a:gd name="connsiteY2-1624" fmla="*/ 2944008 h 5785910"/>
              <a:gd name="connsiteX3-1625" fmla="*/ 1354605 w 5342334"/>
              <a:gd name="connsiteY3-1626" fmla="*/ 2912708 h 5785910"/>
              <a:gd name="connsiteX4-1627" fmla="*/ 1423317 w 5342334"/>
              <a:gd name="connsiteY4-1628" fmla="*/ 2947468 h 5785910"/>
              <a:gd name="connsiteX5-1629" fmla="*/ 1421525 w 5342334"/>
              <a:gd name="connsiteY5-1630" fmla="*/ 3320849 h 5785910"/>
              <a:gd name="connsiteX6-1631" fmla="*/ 2146318 w 5342334"/>
              <a:gd name="connsiteY6-1632" fmla="*/ 5548257 h 5785910"/>
              <a:gd name="connsiteX7-1633" fmla="*/ 2115204 w 5342334"/>
              <a:gd name="connsiteY7-1634" fmla="*/ 5553206 h 5785910"/>
              <a:gd name="connsiteX8-1635" fmla="*/ 1246460 w 5342334"/>
              <a:gd name="connsiteY8-1636" fmla="*/ 5785910 h 5785910"/>
              <a:gd name="connsiteX9-1637" fmla="*/ 0 w 5342334"/>
              <a:gd name="connsiteY9-1638" fmla="*/ 3148605 h 5785910"/>
              <a:gd name="connsiteX10-1639" fmla="*/ 1262428 w 5342334"/>
              <a:gd name="connsiteY10-1640" fmla="*/ 2938106 h 5785910"/>
              <a:gd name="connsiteX11-1641" fmla="*/ 1354605 w 5342334"/>
              <a:gd name="connsiteY11-1642" fmla="*/ 2912708 h 5785910"/>
              <a:gd name="connsiteX12-1643" fmla="*/ 3380735 w 5342334"/>
              <a:gd name="connsiteY12-1644" fmla="*/ 118 h 5785910"/>
              <a:gd name="connsiteX13-1645" fmla="*/ 3863622 w 5342334"/>
              <a:gd name="connsiteY13-1646" fmla="*/ 912639 h 5785910"/>
              <a:gd name="connsiteX14-1647" fmla="*/ 3674765 w 5342334"/>
              <a:gd name="connsiteY14-1648" fmla="*/ 2045786 h 5785910"/>
              <a:gd name="connsiteX15-1649" fmla="*/ 4585837 w 5342334"/>
              <a:gd name="connsiteY15-1650" fmla="*/ 2046833 h 5785910"/>
              <a:gd name="connsiteX16-1651" fmla="*/ 4775401 w 5342334"/>
              <a:gd name="connsiteY16-1652" fmla="*/ 2003486 h 5785910"/>
              <a:gd name="connsiteX17-1653" fmla="*/ 5203724 w 5342334"/>
              <a:gd name="connsiteY17-1654" fmla="*/ 2381935 h 5785910"/>
              <a:gd name="connsiteX18-1655" fmla="*/ 4980124 w 5342334"/>
              <a:gd name="connsiteY18-1656" fmla="*/ 2705696 h 5785910"/>
              <a:gd name="connsiteX19-1657" fmla="*/ 5342334 w 5342334"/>
              <a:gd name="connsiteY19-1658" fmla="*/ 3258997 h 5785910"/>
              <a:gd name="connsiteX20-1659" fmla="*/ 5107100 w 5342334"/>
              <a:gd name="connsiteY20-1660" fmla="*/ 3754493 h 5785910"/>
              <a:gd name="connsiteX21-1661" fmla="*/ 5342334 w 5342334"/>
              <a:gd name="connsiteY21-1662" fmla="*/ 4140580 h 5785910"/>
              <a:gd name="connsiteX22-1663" fmla="*/ 4844706 w 5342334"/>
              <a:gd name="connsiteY22-1664" fmla="*/ 4606676 h 5785910"/>
              <a:gd name="connsiteX23-1665" fmla="*/ 4790537 w 5342334"/>
              <a:gd name="connsiteY23-1666" fmla="*/ 4596433 h 5785910"/>
              <a:gd name="connsiteX24-1667" fmla="*/ 4802287 w 5342334"/>
              <a:gd name="connsiteY24-1668" fmla="*/ 4606672 h 5785910"/>
              <a:gd name="connsiteX25-1669" fmla="*/ 5191248 w 5342334"/>
              <a:gd name="connsiteY25-1670" fmla="*/ 4997228 h 5785910"/>
              <a:gd name="connsiteX26-1671" fmla="*/ 4866278 w 5342334"/>
              <a:gd name="connsiteY26-1672" fmla="*/ 5435572 h 5785910"/>
              <a:gd name="connsiteX27-1673" fmla="*/ 4581456 w 5342334"/>
              <a:gd name="connsiteY27-1674" fmla="*/ 5443059 h 5785910"/>
              <a:gd name="connsiteX28-1675" fmla="*/ 4593578 w 5342334"/>
              <a:gd name="connsiteY28-1676" fmla="*/ 5444848 h 5785910"/>
              <a:gd name="connsiteX29-1677" fmla="*/ 4581281 w 5342334"/>
              <a:gd name="connsiteY29-1678" fmla="*/ 5445228 h 5785910"/>
              <a:gd name="connsiteX30-1679" fmla="*/ 2201665 w 5342334"/>
              <a:gd name="connsiteY30-1680" fmla="*/ 5541774 h 5785910"/>
              <a:gd name="connsiteX31-1681" fmla="*/ 1514723 w 5342334"/>
              <a:gd name="connsiteY31-1682" fmla="*/ 2929703 h 5785910"/>
              <a:gd name="connsiteX32-1683" fmla="*/ 1975047 w 5342334"/>
              <a:gd name="connsiteY32-1684" fmla="*/ 2725675 h 5785910"/>
              <a:gd name="connsiteX33-1685" fmla="*/ 2654934 w 5342334"/>
              <a:gd name="connsiteY33-1686" fmla="*/ 1630299 h 5785910"/>
              <a:gd name="connsiteX34-1687" fmla="*/ 3108192 w 5342334"/>
              <a:gd name="connsiteY34-1688" fmla="*/ 686009 h 5785910"/>
              <a:gd name="connsiteX35-1689" fmla="*/ 3334821 w 5342334"/>
              <a:gd name="connsiteY35-1690" fmla="*/ 6121 h 5785910"/>
              <a:gd name="connsiteX36-1691" fmla="*/ 3380735 w 5342334"/>
              <a:gd name="connsiteY36-1692" fmla="*/ 118 h 5785910"/>
              <a:gd name="connsiteX0-1693" fmla="*/ 1438934 w 5342334"/>
              <a:gd name="connsiteY0-1694" fmla="*/ 2944008 h 5785910"/>
              <a:gd name="connsiteX1-1695" fmla="*/ 1441770 w 5342334"/>
              <a:gd name="connsiteY1-1696" fmla="*/ 2943473 h 5785910"/>
              <a:gd name="connsiteX2-1697" fmla="*/ 1438934 w 5342334"/>
              <a:gd name="connsiteY2-1698" fmla="*/ 2944008 h 5785910"/>
              <a:gd name="connsiteX3-1699" fmla="*/ 1354605 w 5342334"/>
              <a:gd name="connsiteY3-1700" fmla="*/ 2912708 h 5785910"/>
              <a:gd name="connsiteX4-1701" fmla="*/ 1423317 w 5342334"/>
              <a:gd name="connsiteY4-1702" fmla="*/ 2947468 h 5785910"/>
              <a:gd name="connsiteX5-1703" fmla="*/ 1421525 w 5342334"/>
              <a:gd name="connsiteY5-1704" fmla="*/ 3320849 h 5785910"/>
              <a:gd name="connsiteX6-1705" fmla="*/ 2146318 w 5342334"/>
              <a:gd name="connsiteY6-1706" fmla="*/ 5548257 h 5785910"/>
              <a:gd name="connsiteX7-1707" fmla="*/ 2115204 w 5342334"/>
              <a:gd name="connsiteY7-1708" fmla="*/ 5553206 h 5785910"/>
              <a:gd name="connsiteX8-1709" fmla="*/ 1246460 w 5342334"/>
              <a:gd name="connsiteY8-1710" fmla="*/ 5785910 h 5785910"/>
              <a:gd name="connsiteX9-1711" fmla="*/ 0 w 5342334"/>
              <a:gd name="connsiteY9-1712" fmla="*/ 3148605 h 5785910"/>
              <a:gd name="connsiteX10-1713" fmla="*/ 1262428 w 5342334"/>
              <a:gd name="connsiteY10-1714" fmla="*/ 2938106 h 5785910"/>
              <a:gd name="connsiteX11-1715" fmla="*/ 1354605 w 5342334"/>
              <a:gd name="connsiteY11-1716" fmla="*/ 2912708 h 5785910"/>
              <a:gd name="connsiteX12-1717" fmla="*/ 3380735 w 5342334"/>
              <a:gd name="connsiteY12-1718" fmla="*/ 118 h 5785910"/>
              <a:gd name="connsiteX13-1719" fmla="*/ 3863622 w 5342334"/>
              <a:gd name="connsiteY13-1720" fmla="*/ 912639 h 5785910"/>
              <a:gd name="connsiteX14-1721" fmla="*/ 3674765 w 5342334"/>
              <a:gd name="connsiteY14-1722" fmla="*/ 2045786 h 5785910"/>
              <a:gd name="connsiteX15-1723" fmla="*/ 4585837 w 5342334"/>
              <a:gd name="connsiteY15-1724" fmla="*/ 2046833 h 5785910"/>
              <a:gd name="connsiteX16-1725" fmla="*/ 4775401 w 5342334"/>
              <a:gd name="connsiteY16-1726" fmla="*/ 2003486 h 5785910"/>
              <a:gd name="connsiteX17-1727" fmla="*/ 5203724 w 5342334"/>
              <a:gd name="connsiteY17-1728" fmla="*/ 2381935 h 5785910"/>
              <a:gd name="connsiteX18-1729" fmla="*/ 4980124 w 5342334"/>
              <a:gd name="connsiteY18-1730" fmla="*/ 2705696 h 5785910"/>
              <a:gd name="connsiteX19-1731" fmla="*/ 5342334 w 5342334"/>
              <a:gd name="connsiteY19-1732" fmla="*/ 3258997 h 5785910"/>
              <a:gd name="connsiteX20-1733" fmla="*/ 5107100 w 5342334"/>
              <a:gd name="connsiteY20-1734" fmla="*/ 3754493 h 5785910"/>
              <a:gd name="connsiteX21-1735" fmla="*/ 5342334 w 5342334"/>
              <a:gd name="connsiteY21-1736" fmla="*/ 4140580 h 5785910"/>
              <a:gd name="connsiteX22-1737" fmla="*/ 4844706 w 5342334"/>
              <a:gd name="connsiteY22-1738" fmla="*/ 4606676 h 5785910"/>
              <a:gd name="connsiteX23-1739" fmla="*/ 4790537 w 5342334"/>
              <a:gd name="connsiteY23-1740" fmla="*/ 4596433 h 5785910"/>
              <a:gd name="connsiteX24-1741" fmla="*/ 4802287 w 5342334"/>
              <a:gd name="connsiteY24-1742" fmla="*/ 4606672 h 5785910"/>
              <a:gd name="connsiteX25-1743" fmla="*/ 5191248 w 5342334"/>
              <a:gd name="connsiteY25-1744" fmla="*/ 4997228 h 5785910"/>
              <a:gd name="connsiteX26-1745" fmla="*/ 4866278 w 5342334"/>
              <a:gd name="connsiteY26-1746" fmla="*/ 5435572 h 5785910"/>
              <a:gd name="connsiteX27-1747" fmla="*/ 4581456 w 5342334"/>
              <a:gd name="connsiteY27-1748" fmla="*/ 5443059 h 5785910"/>
              <a:gd name="connsiteX28-1749" fmla="*/ 4593578 w 5342334"/>
              <a:gd name="connsiteY28-1750" fmla="*/ 5444848 h 5785910"/>
              <a:gd name="connsiteX29-1751" fmla="*/ 4581281 w 5342334"/>
              <a:gd name="connsiteY29-1752" fmla="*/ 5445228 h 5785910"/>
              <a:gd name="connsiteX30-1753" fmla="*/ 2233555 w 5342334"/>
              <a:gd name="connsiteY30-1754" fmla="*/ 5541774 h 5785910"/>
              <a:gd name="connsiteX31-1755" fmla="*/ 1514723 w 5342334"/>
              <a:gd name="connsiteY31-1756" fmla="*/ 2929703 h 5785910"/>
              <a:gd name="connsiteX32-1757" fmla="*/ 1975047 w 5342334"/>
              <a:gd name="connsiteY32-1758" fmla="*/ 2725675 h 5785910"/>
              <a:gd name="connsiteX33-1759" fmla="*/ 2654934 w 5342334"/>
              <a:gd name="connsiteY33-1760" fmla="*/ 1630299 h 5785910"/>
              <a:gd name="connsiteX34-1761" fmla="*/ 3108192 w 5342334"/>
              <a:gd name="connsiteY34-1762" fmla="*/ 686009 h 5785910"/>
              <a:gd name="connsiteX35-1763" fmla="*/ 3334821 w 5342334"/>
              <a:gd name="connsiteY35-1764" fmla="*/ 6121 h 5785910"/>
              <a:gd name="connsiteX36-1765" fmla="*/ 3380735 w 5342334"/>
              <a:gd name="connsiteY36-1766" fmla="*/ 118 h 5785910"/>
              <a:gd name="connsiteX0-1767" fmla="*/ 1438934 w 5342334"/>
              <a:gd name="connsiteY0-1768" fmla="*/ 2944008 h 5785910"/>
              <a:gd name="connsiteX1-1769" fmla="*/ 1441770 w 5342334"/>
              <a:gd name="connsiteY1-1770" fmla="*/ 2943473 h 5785910"/>
              <a:gd name="connsiteX2-1771" fmla="*/ 1438934 w 5342334"/>
              <a:gd name="connsiteY2-1772" fmla="*/ 2944008 h 5785910"/>
              <a:gd name="connsiteX3-1773" fmla="*/ 1354605 w 5342334"/>
              <a:gd name="connsiteY3-1774" fmla="*/ 2912708 h 5785910"/>
              <a:gd name="connsiteX4-1775" fmla="*/ 1423317 w 5342334"/>
              <a:gd name="connsiteY4-1776" fmla="*/ 2947468 h 5785910"/>
              <a:gd name="connsiteX5-1777" fmla="*/ 1421525 w 5342334"/>
              <a:gd name="connsiteY5-1778" fmla="*/ 3320849 h 5785910"/>
              <a:gd name="connsiteX6-1779" fmla="*/ 2146318 w 5342334"/>
              <a:gd name="connsiteY6-1780" fmla="*/ 5548257 h 5785910"/>
              <a:gd name="connsiteX7-1781" fmla="*/ 2115204 w 5342334"/>
              <a:gd name="connsiteY7-1782" fmla="*/ 5553206 h 5785910"/>
              <a:gd name="connsiteX8-1783" fmla="*/ 1246460 w 5342334"/>
              <a:gd name="connsiteY8-1784" fmla="*/ 5785910 h 5785910"/>
              <a:gd name="connsiteX9-1785" fmla="*/ 0 w 5342334"/>
              <a:gd name="connsiteY9-1786" fmla="*/ 3148605 h 5785910"/>
              <a:gd name="connsiteX10-1787" fmla="*/ 1262428 w 5342334"/>
              <a:gd name="connsiteY10-1788" fmla="*/ 2938106 h 5785910"/>
              <a:gd name="connsiteX11-1789" fmla="*/ 1354605 w 5342334"/>
              <a:gd name="connsiteY11-1790" fmla="*/ 2912708 h 5785910"/>
              <a:gd name="connsiteX12-1791" fmla="*/ 3380735 w 5342334"/>
              <a:gd name="connsiteY12-1792" fmla="*/ 118 h 5785910"/>
              <a:gd name="connsiteX13-1793" fmla="*/ 3863622 w 5342334"/>
              <a:gd name="connsiteY13-1794" fmla="*/ 912639 h 5785910"/>
              <a:gd name="connsiteX14-1795" fmla="*/ 3674765 w 5342334"/>
              <a:gd name="connsiteY14-1796" fmla="*/ 2045786 h 5785910"/>
              <a:gd name="connsiteX15-1797" fmla="*/ 4585837 w 5342334"/>
              <a:gd name="connsiteY15-1798" fmla="*/ 2046833 h 5785910"/>
              <a:gd name="connsiteX16-1799" fmla="*/ 4775401 w 5342334"/>
              <a:gd name="connsiteY16-1800" fmla="*/ 2003486 h 5785910"/>
              <a:gd name="connsiteX17-1801" fmla="*/ 5203724 w 5342334"/>
              <a:gd name="connsiteY17-1802" fmla="*/ 2381935 h 5785910"/>
              <a:gd name="connsiteX18-1803" fmla="*/ 4980124 w 5342334"/>
              <a:gd name="connsiteY18-1804" fmla="*/ 2705696 h 5785910"/>
              <a:gd name="connsiteX19-1805" fmla="*/ 5342334 w 5342334"/>
              <a:gd name="connsiteY19-1806" fmla="*/ 3258997 h 5785910"/>
              <a:gd name="connsiteX20-1807" fmla="*/ 5107100 w 5342334"/>
              <a:gd name="connsiteY20-1808" fmla="*/ 3754493 h 5785910"/>
              <a:gd name="connsiteX21-1809" fmla="*/ 5342334 w 5342334"/>
              <a:gd name="connsiteY21-1810" fmla="*/ 4140580 h 5785910"/>
              <a:gd name="connsiteX22-1811" fmla="*/ 4844706 w 5342334"/>
              <a:gd name="connsiteY22-1812" fmla="*/ 4606676 h 5785910"/>
              <a:gd name="connsiteX23-1813" fmla="*/ 4790537 w 5342334"/>
              <a:gd name="connsiteY23-1814" fmla="*/ 4596433 h 5785910"/>
              <a:gd name="connsiteX24-1815" fmla="*/ 4802287 w 5342334"/>
              <a:gd name="connsiteY24-1816" fmla="*/ 4606672 h 5785910"/>
              <a:gd name="connsiteX25-1817" fmla="*/ 5191248 w 5342334"/>
              <a:gd name="connsiteY25-1818" fmla="*/ 4997228 h 5785910"/>
              <a:gd name="connsiteX26-1819" fmla="*/ 4866278 w 5342334"/>
              <a:gd name="connsiteY26-1820" fmla="*/ 5435572 h 5785910"/>
              <a:gd name="connsiteX27-1821" fmla="*/ 4581456 w 5342334"/>
              <a:gd name="connsiteY27-1822" fmla="*/ 5443059 h 5785910"/>
              <a:gd name="connsiteX28-1823" fmla="*/ 4593578 w 5342334"/>
              <a:gd name="connsiteY28-1824" fmla="*/ 5444848 h 5785910"/>
              <a:gd name="connsiteX29-1825" fmla="*/ 4581281 w 5342334"/>
              <a:gd name="connsiteY29-1826" fmla="*/ 5445228 h 5785910"/>
              <a:gd name="connsiteX30-1827" fmla="*/ 2276075 w 5342334"/>
              <a:gd name="connsiteY30-1828" fmla="*/ 5536459 h 5785910"/>
              <a:gd name="connsiteX31-1829" fmla="*/ 1514723 w 5342334"/>
              <a:gd name="connsiteY31-1830" fmla="*/ 2929703 h 5785910"/>
              <a:gd name="connsiteX32-1831" fmla="*/ 1975047 w 5342334"/>
              <a:gd name="connsiteY32-1832" fmla="*/ 2725675 h 5785910"/>
              <a:gd name="connsiteX33-1833" fmla="*/ 2654934 w 5342334"/>
              <a:gd name="connsiteY33-1834" fmla="*/ 1630299 h 5785910"/>
              <a:gd name="connsiteX34-1835" fmla="*/ 3108192 w 5342334"/>
              <a:gd name="connsiteY34-1836" fmla="*/ 686009 h 5785910"/>
              <a:gd name="connsiteX35-1837" fmla="*/ 3334821 w 5342334"/>
              <a:gd name="connsiteY35-1838" fmla="*/ 6121 h 5785910"/>
              <a:gd name="connsiteX36-1839" fmla="*/ 3380735 w 5342334"/>
              <a:gd name="connsiteY36-1840" fmla="*/ 118 h 5785910"/>
              <a:gd name="connsiteX0-1841" fmla="*/ 1438934 w 5342334"/>
              <a:gd name="connsiteY0-1842" fmla="*/ 2944008 h 5785910"/>
              <a:gd name="connsiteX1-1843" fmla="*/ 1441770 w 5342334"/>
              <a:gd name="connsiteY1-1844" fmla="*/ 2943473 h 5785910"/>
              <a:gd name="connsiteX2-1845" fmla="*/ 1438934 w 5342334"/>
              <a:gd name="connsiteY2-1846" fmla="*/ 2944008 h 5785910"/>
              <a:gd name="connsiteX3-1847" fmla="*/ 1354605 w 5342334"/>
              <a:gd name="connsiteY3-1848" fmla="*/ 2912708 h 5785910"/>
              <a:gd name="connsiteX4-1849" fmla="*/ 1423317 w 5342334"/>
              <a:gd name="connsiteY4-1850" fmla="*/ 2947468 h 5785910"/>
              <a:gd name="connsiteX5-1851" fmla="*/ 1421525 w 5342334"/>
              <a:gd name="connsiteY5-1852" fmla="*/ 3320849 h 5785910"/>
              <a:gd name="connsiteX6-1853" fmla="*/ 2146318 w 5342334"/>
              <a:gd name="connsiteY6-1854" fmla="*/ 5548257 h 5785910"/>
              <a:gd name="connsiteX7-1855" fmla="*/ 2115204 w 5342334"/>
              <a:gd name="connsiteY7-1856" fmla="*/ 5553206 h 5785910"/>
              <a:gd name="connsiteX8-1857" fmla="*/ 1246460 w 5342334"/>
              <a:gd name="connsiteY8-1858" fmla="*/ 5785910 h 5785910"/>
              <a:gd name="connsiteX9-1859" fmla="*/ 0 w 5342334"/>
              <a:gd name="connsiteY9-1860" fmla="*/ 3148605 h 5785910"/>
              <a:gd name="connsiteX10-1861" fmla="*/ 1262428 w 5342334"/>
              <a:gd name="connsiteY10-1862" fmla="*/ 2938106 h 5785910"/>
              <a:gd name="connsiteX11-1863" fmla="*/ 1354605 w 5342334"/>
              <a:gd name="connsiteY11-1864" fmla="*/ 2912708 h 5785910"/>
              <a:gd name="connsiteX12-1865" fmla="*/ 3380735 w 5342334"/>
              <a:gd name="connsiteY12-1866" fmla="*/ 118 h 5785910"/>
              <a:gd name="connsiteX13-1867" fmla="*/ 3863622 w 5342334"/>
              <a:gd name="connsiteY13-1868" fmla="*/ 912639 h 5785910"/>
              <a:gd name="connsiteX14-1869" fmla="*/ 3674765 w 5342334"/>
              <a:gd name="connsiteY14-1870" fmla="*/ 2045786 h 5785910"/>
              <a:gd name="connsiteX15-1871" fmla="*/ 4585837 w 5342334"/>
              <a:gd name="connsiteY15-1872" fmla="*/ 2046833 h 5785910"/>
              <a:gd name="connsiteX16-1873" fmla="*/ 4775401 w 5342334"/>
              <a:gd name="connsiteY16-1874" fmla="*/ 2003486 h 5785910"/>
              <a:gd name="connsiteX17-1875" fmla="*/ 5203724 w 5342334"/>
              <a:gd name="connsiteY17-1876" fmla="*/ 2381935 h 5785910"/>
              <a:gd name="connsiteX18-1877" fmla="*/ 4980124 w 5342334"/>
              <a:gd name="connsiteY18-1878" fmla="*/ 2705696 h 5785910"/>
              <a:gd name="connsiteX19-1879" fmla="*/ 5342334 w 5342334"/>
              <a:gd name="connsiteY19-1880" fmla="*/ 3258997 h 5785910"/>
              <a:gd name="connsiteX20-1881" fmla="*/ 5107100 w 5342334"/>
              <a:gd name="connsiteY20-1882" fmla="*/ 3754493 h 5785910"/>
              <a:gd name="connsiteX21-1883" fmla="*/ 5342334 w 5342334"/>
              <a:gd name="connsiteY21-1884" fmla="*/ 4140580 h 5785910"/>
              <a:gd name="connsiteX22-1885" fmla="*/ 4844706 w 5342334"/>
              <a:gd name="connsiteY22-1886" fmla="*/ 4606676 h 5785910"/>
              <a:gd name="connsiteX23-1887" fmla="*/ 4790537 w 5342334"/>
              <a:gd name="connsiteY23-1888" fmla="*/ 4596433 h 5785910"/>
              <a:gd name="connsiteX24-1889" fmla="*/ 4802287 w 5342334"/>
              <a:gd name="connsiteY24-1890" fmla="*/ 4606672 h 5785910"/>
              <a:gd name="connsiteX25-1891" fmla="*/ 5191248 w 5342334"/>
              <a:gd name="connsiteY25-1892" fmla="*/ 4997228 h 5785910"/>
              <a:gd name="connsiteX26-1893" fmla="*/ 4866278 w 5342334"/>
              <a:gd name="connsiteY26-1894" fmla="*/ 5435572 h 5785910"/>
              <a:gd name="connsiteX27-1895" fmla="*/ 4581456 w 5342334"/>
              <a:gd name="connsiteY27-1896" fmla="*/ 5443059 h 5785910"/>
              <a:gd name="connsiteX28-1897" fmla="*/ 4593578 w 5342334"/>
              <a:gd name="connsiteY28-1898" fmla="*/ 5444848 h 5785910"/>
              <a:gd name="connsiteX29-1899" fmla="*/ 4581281 w 5342334"/>
              <a:gd name="connsiteY29-1900" fmla="*/ 5445228 h 5785910"/>
              <a:gd name="connsiteX30-1901" fmla="*/ 2276075 w 5342334"/>
              <a:gd name="connsiteY30-1902" fmla="*/ 5536459 h 5785910"/>
              <a:gd name="connsiteX31-1903" fmla="*/ 1551927 w 5342334"/>
              <a:gd name="connsiteY31-1904" fmla="*/ 2929703 h 5785910"/>
              <a:gd name="connsiteX32-1905" fmla="*/ 1975047 w 5342334"/>
              <a:gd name="connsiteY32-1906" fmla="*/ 2725675 h 5785910"/>
              <a:gd name="connsiteX33-1907" fmla="*/ 2654934 w 5342334"/>
              <a:gd name="connsiteY33-1908" fmla="*/ 1630299 h 5785910"/>
              <a:gd name="connsiteX34-1909" fmla="*/ 3108192 w 5342334"/>
              <a:gd name="connsiteY34-1910" fmla="*/ 686009 h 5785910"/>
              <a:gd name="connsiteX35-1911" fmla="*/ 3334821 w 5342334"/>
              <a:gd name="connsiteY35-1912" fmla="*/ 6121 h 5785910"/>
              <a:gd name="connsiteX36-1913" fmla="*/ 3380735 w 5342334"/>
              <a:gd name="connsiteY36-1914" fmla="*/ 118 h 5785910"/>
              <a:gd name="connsiteX0-1915" fmla="*/ 1438934 w 5342334"/>
              <a:gd name="connsiteY0-1916" fmla="*/ 2944008 h 5785910"/>
              <a:gd name="connsiteX1-1917" fmla="*/ 1441770 w 5342334"/>
              <a:gd name="connsiteY1-1918" fmla="*/ 2943473 h 5785910"/>
              <a:gd name="connsiteX2-1919" fmla="*/ 1438934 w 5342334"/>
              <a:gd name="connsiteY2-1920" fmla="*/ 2944008 h 5785910"/>
              <a:gd name="connsiteX3-1921" fmla="*/ 1354605 w 5342334"/>
              <a:gd name="connsiteY3-1922" fmla="*/ 2912708 h 5785910"/>
              <a:gd name="connsiteX4-1923" fmla="*/ 1423317 w 5342334"/>
              <a:gd name="connsiteY4-1924" fmla="*/ 2947468 h 5785910"/>
              <a:gd name="connsiteX5-1925" fmla="*/ 1421525 w 5342334"/>
              <a:gd name="connsiteY5-1926" fmla="*/ 3320849 h 5785910"/>
              <a:gd name="connsiteX6-1927" fmla="*/ 2146318 w 5342334"/>
              <a:gd name="connsiteY6-1928" fmla="*/ 5548257 h 5785910"/>
              <a:gd name="connsiteX7-1929" fmla="*/ 2115204 w 5342334"/>
              <a:gd name="connsiteY7-1930" fmla="*/ 5553206 h 5785910"/>
              <a:gd name="connsiteX8-1931" fmla="*/ 1246460 w 5342334"/>
              <a:gd name="connsiteY8-1932" fmla="*/ 5785910 h 5785910"/>
              <a:gd name="connsiteX9-1933" fmla="*/ 0 w 5342334"/>
              <a:gd name="connsiteY9-1934" fmla="*/ 3148605 h 5785910"/>
              <a:gd name="connsiteX10-1935" fmla="*/ 1262428 w 5342334"/>
              <a:gd name="connsiteY10-1936" fmla="*/ 2938106 h 5785910"/>
              <a:gd name="connsiteX11-1937" fmla="*/ 1354605 w 5342334"/>
              <a:gd name="connsiteY11-1938" fmla="*/ 2912708 h 5785910"/>
              <a:gd name="connsiteX12-1939" fmla="*/ 3380735 w 5342334"/>
              <a:gd name="connsiteY12-1940" fmla="*/ 118 h 5785910"/>
              <a:gd name="connsiteX13-1941" fmla="*/ 3863622 w 5342334"/>
              <a:gd name="connsiteY13-1942" fmla="*/ 912639 h 5785910"/>
              <a:gd name="connsiteX14-1943" fmla="*/ 3674765 w 5342334"/>
              <a:gd name="connsiteY14-1944" fmla="*/ 2045786 h 5785910"/>
              <a:gd name="connsiteX15-1945" fmla="*/ 4585837 w 5342334"/>
              <a:gd name="connsiteY15-1946" fmla="*/ 2046833 h 5785910"/>
              <a:gd name="connsiteX16-1947" fmla="*/ 4775401 w 5342334"/>
              <a:gd name="connsiteY16-1948" fmla="*/ 2003486 h 5785910"/>
              <a:gd name="connsiteX17-1949" fmla="*/ 5203724 w 5342334"/>
              <a:gd name="connsiteY17-1950" fmla="*/ 2381935 h 5785910"/>
              <a:gd name="connsiteX18-1951" fmla="*/ 4980124 w 5342334"/>
              <a:gd name="connsiteY18-1952" fmla="*/ 2705696 h 5785910"/>
              <a:gd name="connsiteX19-1953" fmla="*/ 5342334 w 5342334"/>
              <a:gd name="connsiteY19-1954" fmla="*/ 3258997 h 5785910"/>
              <a:gd name="connsiteX20-1955" fmla="*/ 5107100 w 5342334"/>
              <a:gd name="connsiteY20-1956" fmla="*/ 3754493 h 5785910"/>
              <a:gd name="connsiteX21-1957" fmla="*/ 5342334 w 5342334"/>
              <a:gd name="connsiteY21-1958" fmla="*/ 4140580 h 5785910"/>
              <a:gd name="connsiteX22-1959" fmla="*/ 4844706 w 5342334"/>
              <a:gd name="connsiteY22-1960" fmla="*/ 4606676 h 5785910"/>
              <a:gd name="connsiteX23-1961" fmla="*/ 4790537 w 5342334"/>
              <a:gd name="connsiteY23-1962" fmla="*/ 4596433 h 5785910"/>
              <a:gd name="connsiteX24-1963" fmla="*/ 4802287 w 5342334"/>
              <a:gd name="connsiteY24-1964" fmla="*/ 4606672 h 5785910"/>
              <a:gd name="connsiteX25-1965" fmla="*/ 5191248 w 5342334"/>
              <a:gd name="connsiteY25-1966" fmla="*/ 4997228 h 5785910"/>
              <a:gd name="connsiteX26-1967" fmla="*/ 4866278 w 5342334"/>
              <a:gd name="connsiteY26-1968" fmla="*/ 5435572 h 5785910"/>
              <a:gd name="connsiteX27-1969" fmla="*/ 4581456 w 5342334"/>
              <a:gd name="connsiteY27-1970" fmla="*/ 5443059 h 5785910"/>
              <a:gd name="connsiteX28-1971" fmla="*/ 4593578 w 5342334"/>
              <a:gd name="connsiteY28-1972" fmla="*/ 5444848 h 5785910"/>
              <a:gd name="connsiteX29-1973" fmla="*/ 4581281 w 5342334"/>
              <a:gd name="connsiteY29-1974" fmla="*/ 5445228 h 5785910"/>
              <a:gd name="connsiteX30-1975" fmla="*/ 2276075 w 5342334"/>
              <a:gd name="connsiteY30-1976" fmla="*/ 5536459 h 5785910"/>
              <a:gd name="connsiteX31-1977" fmla="*/ 1567871 w 5342334"/>
              <a:gd name="connsiteY31-1978" fmla="*/ 2924388 h 5785910"/>
              <a:gd name="connsiteX32-1979" fmla="*/ 1975047 w 5342334"/>
              <a:gd name="connsiteY32-1980" fmla="*/ 2725675 h 5785910"/>
              <a:gd name="connsiteX33-1981" fmla="*/ 2654934 w 5342334"/>
              <a:gd name="connsiteY33-1982" fmla="*/ 1630299 h 5785910"/>
              <a:gd name="connsiteX34-1983" fmla="*/ 3108192 w 5342334"/>
              <a:gd name="connsiteY34-1984" fmla="*/ 686009 h 5785910"/>
              <a:gd name="connsiteX35-1985" fmla="*/ 3334821 w 5342334"/>
              <a:gd name="connsiteY35-1986" fmla="*/ 6121 h 5785910"/>
              <a:gd name="connsiteX36-1987" fmla="*/ 3380735 w 5342334"/>
              <a:gd name="connsiteY36-1988" fmla="*/ 118 h 5785910"/>
              <a:gd name="connsiteX0-1989" fmla="*/ 1438934 w 5342334"/>
              <a:gd name="connsiteY0-1990" fmla="*/ 2944008 h 5785910"/>
              <a:gd name="connsiteX1-1991" fmla="*/ 1441770 w 5342334"/>
              <a:gd name="connsiteY1-1992" fmla="*/ 2943473 h 5785910"/>
              <a:gd name="connsiteX2-1993" fmla="*/ 1438934 w 5342334"/>
              <a:gd name="connsiteY2-1994" fmla="*/ 2944008 h 5785910"/>
              <a:gd name="connsiteX3-1995" fmla="*/ 1354605 w 5342334"/>
              <a:gd name="connsiteY3-1996" fmla="*/ 2912708 h 5785910"/>
              <a:gd name="connsiteX4-1997" fmla="*/ 1423317 w 5342334"/>
              <a:gd name="connsiteY4-1998" fmla="*/ 2947468 h 5785910"/>
              <a:gd name="connsiteX5-1999" fmla="*/ 1421525 w 5342334"/>
              <a:gd name="connsiteY5-2000" fmla="*/ 3320849 h 5785910"/>
              <a:gd name="connsiteX6-2001" fmla="*/ 2146318 w 5342334"/>
              <a:gd name="connsiteY6-2002" fmla="*/ 5548257 h 5785910"/>
              <a:gd name="connsiteX7-2003" fmla="*/ 2115204 w 5342334"/>
              <a:gd name="connsiteY7-2004" fmla="*/ 5553206 h 5785910"/>
              <a:gd name="connsiteX8-2005" fmla="*/ 1246460 w 5342334"/>
              <a:gd name="connsiteY8-2006" fmla="*/ 5785910 h 5785910"/>
              <a:gd name="connsiteX9-2007" fmla="*/ 0 w 5342334"/>
              <a:gd name="connsiteY9-2008" fmla="*/ 3148605 h 5785910"/>
              <a:gd name="connsiteX10-2009" fmla="*/ 1262428 w 5342334"/>
              <a:gd name="connsiteY10-2010" fmla="*/ 2938106 h 5785910"/>
              <a:gd name="connsiteX11-2011" fmla="*/ 1354605 w 5342334"/>
              <a:gd name="connsiteY11-2012" fmla="*/ 2912708 h 5785910"/>
              <a:gd name="connsiteX12-2013" fmla="*/ 3380735 w 5342334"/>
              <a:gd name="connsiteY12-2014" fmla="*/ 118 h 5785910"/>
              <a:gd name="connsiteX13-2015" fmla="*/ 3863622 w 5342334"/>
              <a:gd name="connsiteY13-2016" fmla="*/ 912639 h 5785910"/>
              <a:gd name="connsiteX14-2017" fmla="*/ 3674765 w 5342334"/>
              <a:gd name="connsiteY14-2018" fmla="*/ 2045786 h 5785910"/>
              <a:gd name="connsiteX15-2019" fmla="*/ 4585837 w 5342334"/>
              <a:gd name="connsiteY15-2020" fmla="*/ 2046833 h 5785910"/>
              <a:gd name="connsiteX16-2021" fmla="*/ 4775401 w 5342334"/>
              <a:gd name="connsiteY16-2022" fmla="*/ 2003486 h 5785910"/>
              <a:gd name="connsiteX17-2023" fmla="*/ 5203724 w 5342334"/>
              <a:gd name="connsiteY17-2024" fmla="*/ 2381935 h 5785910"/>
              <a:gd name="connsiteX18-2025" fmla="*/ 4980124 w 5342334"/>
              <a:gd name="connsiteY18-2026" fmla="*/ 2705696 h 5785910"/>
              <a:gd name="connsiteX19-2027" fmla="*/ 5342334 w 5342334"/>
              <a:gd name="connsiteY19-2028" fmla="*/ 3258997 h 5785910"/>
              <a:gd name="connsiteX20-2029" fmla="*/ 5107100 w 5342334"/>
              <a:gd name="connsiteY20-2030" fmla="*/ 3754493 h 5785910"/>
              <a:gd name="connsiteX21-2031" fmla="*/ 5342334 w 5342334"/>
              <a:gd name="connsiteY21-2032" fmla="*/ 4140580 h 5785910"/>
              <a:gd name="connsiteX22-2033" fmla="*/ 4844706 w 5342334"/>
              <a:gd name="connsiteY22-2034" fmla="*/ 4606676 h 5785910"/>
              <a:gd name="connsiteX23-2035" fmla="*/ 4790537 w 5342334"/>
              <a:gd name="connsiteY23-2036" fmla="*/ 4596433 h 5785910"/>
              <a:gd name="connsiteX24-2037" fmla="*/ 4802287 w 5342334"/>
              <a:gd name="connsiteY24-2038" fmla="*/ 4606672 h 5785910"/>
              <a:gd name="connsiteX25-2039" fmla="*/ 5191248 w 5342334"/>
              <a:gd name="connsiteY25-2040" fmla="*/ 4997228 h 5785910"/>
              <a:gd name="connsiteX26-2041" fmla="*/ 4866278 w 5342334"/>
              <a:gd name="connsiteY26-2042" fmla="*/ 5435572 h 5785910"/>
              <a:gd name="connsiteX27-2043" fmla="*/ 4581456 w 5342334"/>
              <a:gd name="connsiteY27-2044" fmla="*/ 5443059 h 5785910"/>
              <a:gd name="connsiteX28-2045" fmla="*/ 4593578 w 5342334"/>
              <a:gd name="connsiteY28-2046" fmla="*/ 5444848 h 5785910"/>
              <a:gd name="connsiteX29-2047" fmla="*/ 4581281 w 5342334"/>
              <a:gd name="connsiteY29-2048" fmla="*/ 5445228 h 5785910"/>
              <a:gd name="connsiteX30-2049" fmla="*/ 2276075 w 5342334"/>
              <a:gd name="connsiteY30-2050" fmla="*/ 5536459 h 5785910"/>
              <a:gd name="connsiteX31-2051" fmla="*/ 1567871 w 5342334"/>
              <a:gd name="connsiteY31-2052" fmla="*/ 2924388 h 5785910"/>
              <a:gd name="connsiteX32-2053" fmla="*/ 1975047 w 5342334"/>
              <a:gd name="connsiteY32-2054" fmla="*/ 2725675 h 5785910"/>
              <a:gd name="connsiteX33-2055" fmla="*/ 2654934 w 5342334"/>
              <a:gd name="connsiteY33-2056" fmla="*/ 1630299 h 5785910"/>
              <a:gd name="connsiteX34-2057" fmla="*/ 3108192 w 5342334"/>
              <a:gd name="connsiteY34-2058" fmla="*/ 686009 h 5785910"/>
              <a:gd name="connsiteX35-2059" fmla="*/ 3334821 w 5342334"/>
              <a:gd name="connsiteY35-2060" fmla="*/ 6121 h 5785910"/>
              <a:gd name="connsiteX36-2061" fmla="*/ 3380735 w 5342334"/>
              <a:gd name="connsiteY36-2062" fmla="*/ 118 h 578591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Lst>
            <a:rect l="l" t="t" r="r" b="b"/>
            <a:pathLst>
              <a:path w="5342334" h="5785910">
                <a:moveTo>
                  <a:pt x="1438934" y="2944008"/>
                </a:moveTo>
                <a:lnTo>
                  <a:pt x="1441770" y="2943473"/>
                </a:lnTo>
                <a:lnTo>
                  <a:pt x="1438934" y="2944008"/>
                </a:lnTo>
                <a:close/>
                <a:moveTo>
                  <a:pt x="1354605" y="2912708"/>
                </a:moveTo>
                <a:cubicBezTo>
                  <a:pt x="1381420" y="2914268"/>
                  <a:pt x="1412164" y="2879445"/>
                  <a:pt x="1423317" y="2947468"/>
                </a:cubicBezTo>
                <a:cubicBezTo>
                  <a:pt x="1434470" y="3015491"/>
                  <a:pt x="1420535" y="3195595"/>
                  <a:pt x="1421525" y="3320849"/>
                </a:cubicBezTo>
                <a:cubicBezTo>
                  <a:pt x="1438368" y="4219980"/>
                  <a:pt x="1608134" y="5048330"/>
                  <a:pt x="2146318" y="5548257"/>
                </a:cubicBezTo>
                <a:cubicBezTo>
                  <a:pt x="2132082" y="5546972"/>
                  <a:pt x="2129659" y="5554867"/>
                  <a:pt x="2115204" y="5553206"/>
                </a:cubicBezTo>
                <a:lnTo>
                  <a:pt x="1246460" y="5785910"/>
                </a:lnTo>
                <a:cubicBezTo>
                  <a:pt x="37772" y="4518970"/>
                  <a:pt x="415487" y="4027706"/>
                  <a:pt x="0" y="3148605"/>
                </a:cubicBezTo>
                <a:cubicBezTo>
                  <a:pt x="396729" y="3102488"/>
                  <a:pt x="860213" y="3040376"/>
                  <a:pt x="1262428" y="2938106"/>
                </a:cubicBezTo>
                <a:lnTo>
                  <a:pt x="1354605" y="2912708"/>
                </a:lnTo>
                <a:close/>
                <a:moveTo>
                  <a:pt x="3380735" y="118"/>
                </a:moveTo>
                <a:cubicBezTo>
                  <a:pt x="3615010" y="9662"/>
                  <a:pt x="3910837" y="593941"/>
                  <a:pt x="3863622" y="912639"/>
                </a:cubicBezTo>
                <a:cubicBezTo>
                  <a:pt x="3800670" y="1290355"/>
                  <a:pt x="3548860" y="1856928"/>
                  <a:pt x="3674765" y="2045786"/>
                </a:cubicBezTo>
                <a:cubicBezTo>
                  <a:pt x="3797827" y="2230377"/>
                  <a:pt x="4501324" y="2071126"/>
                  <a:pt x="4585837" y="2046833"/>
                </a:cubicBezTo>
                <a:cubicBezTo>
                  <a:pt x="4670350" y="2022540"/>
                  <a:pt x="4615047" y="2013011"/>
                  <a:pt x="4775401" y="2003486"/>
                </a:cubicBezTo>
                <a:cubicBezTo>
                  <a:pt x="4935754" y="1993961"/>
                  <a:pt x="5203724" y="2172925"/>
                  <a:pt x="5203724" y="2381935"/>
                </a:cubicBezTo>
                <a:cubicBezTo>
                  <a:pt x="5203724" y="2524417"/>
                  <a:pt x="5114611" y="2648510"/>
                  <a:pt x="4980124" y="2705696"/>
                </a:cubicBezTo>
                <a:cubicBezTo>
                  <a:pt x="5186442" y="2738785"/>
                  <a:pt x="5342334" y="2974614"/>
                  <a:pt x="5342334" y="3258997"/>
                </a:cubicBezTo>
                <a:cubicBezTo>
                  <a:pt x="5342334" y="3478715"/>
                  <a:pt x="5249280" y="3669449"/>
                  <a:pt x="5107100" y="3754493"/>
                </a:cubicBezTo>
                <a:cubicBezTo>
                  <a:pt x="5250279" y="3829786"/>
                  <a:pt x="5342334" y="3975115"/>
                  <a:pt x="5342334" y="4140580"/>
                </a:cubicBezTo>
                <a:cubicBezTo>
                  <a:pt x="5342334" y="4397998"/>
                  <a:pt x="5119540" y="4606676"/>
                  <a:pt x="4844706" y="4606676"/>
                </a:cubicBezTo>
                <a:lnTo>
                  <a:pt x="4790537" y="4596433"/>
                </a:lnTo>
                <a:lnTo>
                  <a:pt x="4802287" y="4606672"/>
                </a:lnTo>
                <a:cubicBezTo>
                  <a:pt x="5095775" y="4623426"/>
                  <a:pt x="5180585" y="4859077"/>
                  <a:pt x="5191248" y="4997228"/>
                </a:cubicBezTo>
                <a:cubicBezTo>
                  <a:pt x="5201911" y="5135379"/>
                  <a:pt x="5088613" y="5385095"/>
                  <a:pt x="4866278" y="5435572"/>
                </a:cubicBezTo>
                <a:lnTo>
                  <a:pt x="4581456" y="5443059"/>
                </a:lnTo>
                <a:lnTo>
                  <a:pt x="4593578" y="5444848"/>
                </a:lnTo>
                <a:lnTo>
                  <a:pt x="4581281" y="5445228"/>
                </a:lnTo>
                <a:cubicBezTo>
                  <a:pt x="3769354" y="5470211"/>
                  <a:pt x="4031718" y="5729575"/>
                  <a:pt x="2276075" y="5536459"/>
                </a:cubicBezTo>
                <a:cubicBezTo>
                  <a:pt x="1740041" y="5125519"/>
                  <a:pt x="1434982" y="3948583"/>
                  <a:pt x="1567871" y="2924388"/>
                </a:cubicBezTo>
                <a:cubicBezTo>
                  <a:pt x="1736241" y="2898340"/>
                  <a:pt x="1793870" y="2941357"/>
                  <a:pt x="1975047" y="2725675"/>
                </a:cubicBezTo>
                <a:cubicBezTo>
                  <a:pt x="2156224" y="2509993"/>
                  <a:pt x="2466077" y="1970243"/>
                  <a:pt x="2654934" y="1630299"/>
                </a:cubicBezTo>
                <a:cubicBezTo>
                  <a:pt x="2843792" y="1290355"/>
                  <a:pt x="2994878" y="956704"/>
                  <a:pt x="3108192" y="686009"/>
                </a:cubicBezTo>
                <a:cubicBezTo>
                  <a:pt x="3221507" y="415315"/>
                  <a:pt x="3095602" y="81664"/>
                  <a:pt x="3334821" y="6121"/>
                </a:cubicBezTo>
                <a:cubicBezTo>
                  <a:pt x="3349773" y="1399"/>
                  <a:pt x="3365117" y="-519"/>
                  <a:pt x="3380735" y="118"/>
                </a:cubicBezTo>
                <a:close/>
              </a:path>
            </a:pathLst>
          </a:cu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720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25" name="矩形 24" descr="#clear#"/>
          <p:cNvSpPr/>
          <p:nvPr/>
        </p:nvSpPr>
        <p:spPr>
          <a:xfrm>
            <a:off x="7829008" y="4814967"/>
            <a:ext cx="3402380" cy="1107996"/>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66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+50</a:t>
            </a:r>
            <a:r>
              <a:rPr lang="en-US" altLang="zh-CN"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a:t>
            </a:r>
            <a:endParaRPr lang="en-US" altLang="zh-CN" sz="4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147" descr="#clear#"/>
          <p:cNvSpPr txBox="1">
            <a:spLocks noChangeArrowheads="1"/>
          </p:cNvSpPr>
          <p:nvPr/>
        </p:nvSpPr>
        <p:spPr bwMode="auto">
          <a:xfrm>
            <a:off x="778412" y="464573"/>
            <a:ext cx="347026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dist">
              <a:buFont typeface="Arial" panose="020B0604020202020204" pitchFamily="34" charset="0"/>
              <a:buNone/>
              <a:defRPr/>
            </a:pPr>
            <a:r>
              <a:rPr lang="zh-CN" altLang="en-US" sz="6600" b="1" dirty="0">
                <a:latin typeface="+mj-ea"/>
                <a:ea typeface="+mj-ea"/>
              </a:rPr>
              <a:t>目录</a:t>
            </a:r>
            <a:endParaRPr lang="en-US" altLang="zh-CN" sz="6600" b="1" dirty="0">
              <a:latin typeface="+mj-ea"/>
              <a:ea typeface="+mj-ea"/>
            </a:endParaRPr>
          </a:p>
        </p:txBody>
      </p:sp>
      <p:sp>
        <p:nvSpPr>
          <p:cNvPr id="22" name="矩形 21"/>
          <p:cNvSpPr/>
          <p:nvPr/>
        </p:nvSpPr>
        <p:spPr>
          <a:xfrm>
            <a:off x="778412" y="2700998"/>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descr="#clear#"/>
          <p:cNvSpPr/>
          <p:nvPr/>
        </p:nvSpPr>
        <p:spPr>
          <a:xfrm>
            <a:off x="963637" y="2801817"/>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A</a:t>
            </a:r>
            <a:endParaRPr lang="zh-CN" altLang="en-US" sz="2800" dirty="0">
              <a:solidFill>
                <a:srgbClr val="FFFFFE"/>
              </a:solidFill>
            </a:endParaRPr>
          </a:p>
        </p:txBody>
      </p:sp>
      <p:sp>
        <p:nvSpPr>
          <p:cNvPr id="24" name="矩形 23" descr="#clear#"/>
          <p:cNvSpPr/>
          <p:nvPr/>
        </p:nvSpPr>
        <p:spPr>
          <a:xfrm>
            <a:off x="1664677" y="2700998"/>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25" name="矩形 24"/>
          <p:cNvSpPr/>
          <p:nvPr/>
        </p:nvSpPr>
        <p:spPr>
          <a:xfrm>
            <a:off x="6349219" y="2700998"/>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descr="#clear#"/>
          <p:cNvSpPr/>
          <p:nvPr/>
        </p:nvSpPr>
        <p:spPr>
          <a:xfrm>
            <a:off x="6534444" y="2801817"/>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B</a:t>
            </a:r>
            <a:endParaRPr lang="zh-CN" altLang="en-US" sz="2800" dirty="0">
              <a:solidFill>
                <a:srgbClr val="FFFFFE"/>
              </a:solidFill>
            </a:endParaRPr>
          </a:p>
        </p:txBody>
      </p:sp>
      <p:sp>
        <p:nvSpPr>
          <p:cNvPr id="27" name="矩形 26" descr="#clear#"/>
          <p:cNvSpPr/>
          <p:nvPr/>
        </p:nvSpPr>
        <p:spPr>
          <a:xfrm>
            <a:off x="7235484" y="2700998"/>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28" name="矩形 27"/>
          <p:cNvSpPr/>
          <p:nvPr/>
        </p:nvSpPr>
        <p:spPr>
          <a:xfrm>
            <a:off x="778412" y="4445393"/>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descr="#clear#"/>
          <p:cNvSpPr/>
          <p:nvPr/>
        </p:nvSpPr>
        <p:spPr>
          <a:xfrm>
            <a:off x="963637" y="4546212"/>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C</a:t>
            </a:r>
            <a:endParaRPr lang="zh-CN" altLang="en-US" sz="2800" dirty="0">
              <a:solidFill>
                <a:srgbClr val="FFFFFE"/>
              </a:solidFill>
            </a:endParaRPr>
          </a:p>
        </p:txBody>
      </p:sp>
      <p:sp>
        <p:nvSpPr>
          <p:cNvPr id="30" name="矩形 29" descr="#clear#"/>
          <p:cNvSpPr/>
          <p:nvPr/>
        </p:nvSpPr>
        <p:spPr>
          <a:xfrm>
            <a:off x="1664677" y="4445393"/>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
        <p:nvSpPr>
          <p:cNvPr id="31" name="矩形 30"/>
          <p:cNvSpPr/>
          <p:nvPr/>
        </p:nvSpPr>
        <p:spPr>
          <a:xfrm>
            <a:off x="6349219" y="4445393"/>
            <a:ext cx="886265" cy="717452"/>
          </a:xfrm>
          <a:prstGeom prst="rect">
            <a:avLst/>
          </a:prstGeom>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descr="#clear#"/>
          <p:cNvSpPr/>
          <p:nvPr/>
        </p:nvSpPr>
        <p:spPr>
          <a:xfrm>
            <a:off x="6534444" y="4546212"/>
            <a:ext cx="515815" cy="515815"/>
          </a:xfrm>
          <a:prstGeom prst="ellipse">
            <a:avLst/>
          </a:prstGeom>
          <a:ln w="57150">
            <a:solidFill>
              <a:srgbClr val="FFFFFE"/>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rgbClr val="FFFFFE"/>
                </a:solidFill>
              </a:rPr>
              <a:t>D</a:t>
            </a:r>
            <a:endParaRPr lang="zh-CN" altLang="en-US" sz="2800" dirty="0">
              <a:solidFill>
                <a:srgbClr val="FFFFFE"/>
              </a:solidFill>
            </a:endParaRPr>
          </a:p>
        </p:txBody>
      </p:sp>
      <p:sp>
        <p:nvSpPr>
          <p:cNvPr id="33" name="矩形 32" descr="#clear#"/>
          <p:cNvSpPr/>
          <p:nvPr/>
        </p:nvSpPr>
        <p:spPr>
          <a:xfrm>
            <a:off x="7235484" y="4445393"/>
            <a:ext cx="4178105" cy="717452"/>
          </a:xfrm>
          <a:prstGeom prst="rect">
            <a:avLst/>
          </a:prstGeom>
          <a:no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accent1"/>
                </a:solidFill>
              </a:rPr>
              <a:t>请在此添加文本</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3" name="Freeform 127"/>
          <p:cNvSpPr>
            <a:spLocks noEditPoints="1"/>
          </p:cNvSpPr>
          <p:nvPr/>
        </p:nvSpPr>
        <p:spPr bwMode="auto">
          <a:xfrm>
            <a:off x="1227416" y="2548978"/>
            <a:ext cx="1689955" cy="2478058"/>
          </a:xfrm>
          <a:custGeom>
            <a:avLst/>
            <a:gdLst>
              <a:gd name="T0" fmla="*/ 24 w 176"/>
              <a:gd name="T1" fmla="*/ 217 h 258"/>
              <a:gd name="T2" fmla="*/ 153 w 176"/>
              <a:gd name="T3" fmla="*/ 22 h 258"/>
              <a:gd name="T4" fmla="*/ 71 w 176"/>
              <a:gd name="T5" fmla="*/ 232 h 258"/>
              <a:gd name="T6" fmla="*/ 67 w 176"/>
              <a:gd name="T7" fmla="*/ 240 h 258"/>
              <a:gd name="T8" fmla="*/ 107 w 176"/>
              <a:gd name="T9" fmla="*/ 243 h 258"/>
              <a:gd name="T10" fmla="*/ 110 w 176"/>
              <a:gd name="T11" fmla="*/ 235 h 258"/>
              <a:gd name="T12" fmla="*/ 71 w 176"/>
              <a:gd name="T13" fmla="*/ 232 h 258"/>
              <a:gd name="T14" fmla="*/ 101 w 176"/>
              <a:gd name="T15" fmla="*/ 71 h 258"/>
              <a:gd name="T16" fmla="*/ 134 w 176"/>
              <a:gd name="T17" fmla="*/ 96 h 258"/>
              <a:gd name="T18" fmla="*/ 137 w 176"/>
              <a:gd name="T19" fmla="*/ 143 h 258"/>
              <a:gd name="T20" fmla="*/ 130 w 176"/>
              <a:gd name="T21" fmla="*/ 132 h 258"/>
              <a:gd name="T22" fmla="*/ 103 w 176"/>
              <a:gd name="T23" fmla="*/ 82 h 258"/>
              <a:gd name="T24" fmla="*/ 101 w 176"/>
              <a:gd name="T25" fmla="*/ 71 h 258"/>
              <a:gd name="T26" fmla="*/ 93 w 176"/>
              <a:gd name="T27" fmla="*/ 113 h 258"/>
              <a:gd name="T28" fmla="*/ 87 w 176"/>
              <a:gd name="T29" fmla="*/ 131 h 258"/>
              <a:gd name="T30" fmla="*/ 93 w 176"/>
              <a:gd name="T31" fmla="*/ 113 h 258"/>
              <a:gd name="T32" fmla="*/ 99 w 176"/>
              <a:gd name="T33" fmla="*/ 180 h 258"/>
              <a:gd name="T34" fmla="*/ 74 w 176"/>
              <a:gd name="T35" fmla="*/ 180 h 258"/>
              <a:gd name="T36" fmla="*/ 34 w 176"/>
              <a:gd name="T37" fmla="*/ 99 h 258"/>
              <a:gd name="T38" fmla="*/ 45 w 176"/>
              <a:gd name="T39" fmla="*/ 81 h 258"/>
              <a:gd name="T40" fmla="*/ 50 w 176"/>
              <a:gd name="T41" fmla="*/ 79 h 258"/>
              <a:gd name="T42" fmla="*/ 60 w 176"/>
              <a:gd name="T43" fmla="*/ 74 h 258"/>
              <a:gd name="T44" fmla="*/ 71 w 176"/>
              <a:gd name="T45" fmla="*/ 109 h 258"/>
              <a:gd name="T46" fmla="*/ 57 w 176"/>
              <a:gd name="T47" fmla="*/ 117 h 258"/>
              <a:gd name="T48" fmla="*/ 80 w 176"/>
              <a:gd name="T49" fmla="*/ 148 h 258"/>
              <a:gd name="T50" fmla="*/ 86 w 176"/>
              <a:gd name="T51" fmla="*/ 146 h 258"/>
              <a:gd name="T52" fmla="*/ 91 w 176"/>
              <a:gd name="T53" fmla="*/ 143 h 258"/>
              <a:gd name="T54" fmla="*/ 105 w 176"/>
              <a:gd name="T55" fmla="*/ 177 h 258"/>
              <a:gd name="T56" fmla="*/ 95 w 176"/>
              <a:gd name="T57" fmla="*/ 90 h 258"/>
              <a:gd name="T58" fmla="*/ 118 w 176"/>
              <a:gd name="T59" fmla="*/ 109 h 258"/>
              <a:gd name="T60" fmla="*/ 117 w 176"/>
              <a:gd name="T61" fmla="*/ 137 h 258"/>
              <a:gd name="T62" fmla="*/ 110 w 176"/>
              <a:gd name="T63" fmla="*/ 129 h 258"/>
              <a:gd name="T64" fmla="*/ 96 w 176"/>
              <a:gd name="T65" fmla="*/ 101 h 258"/>
              <a:gd name="T66" fmla="*/ 95 w 176"/>
              <a:gd name="T67" fmla="*/ 90 h 258"/>
              <a:gd name="T68" fmla="*/ 165 w 176"/>
              <a:gd name="T69" fmla="*/ 0 h 258"/>
              <a:gd name="T70" fmla="*/ 176 w 176"/>
              <a:gd name="T71" fmla="*/ 247 h 258"/>
              <a:gd name="T72" fmla="*/ 10 w 176"/>
              <a:gd name="T73" fmla="*/ 258 h 258"/>
              <a:gd name="T74" fmla="*/ 0 w 176"/>
              <a:gd name="T75" fmla="*/ 10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6" h="258">
                <a:moveTo>
                  <a:pt x="24" y="22"/>
                </a:moveTo>
                <a:cubicBezTo>
                  <a:pt x="24" y="217"/>
                  <a:pt x="24" y="217"/>
                  <a:pt x="24" y="217"/>
                </a:cubicBezTo>
                <a:cubicBezTo>
                  <a:pt x="153" y="217"/>
                  <a:pt x="153" y="217"/>
                  <a:pt x="153" y="217"/>
                </a:cubicBezTo>
                <a:cubicBezTo>
                  <a:pt x="153" y="22"/>
                  <a:pt x="153" y="22"/>
                  <a:pt x="153" y="22"/>
                </a:cubicBezTo>
                <a:cubicBezTo>
                  <a:pt x="24" y="22"/>
                  <a:pt x="24" y="22"/>
                  <a:pt x="24" y="22"/>
                </a:cubicBezTo>
                <a:close/>
                <a:moveTo>
                  <a:pt x="71" y="232"/>
                </a:moveTo>
                <a:cubicBezTo>
                  <a:pt x="69" y="232"/>
                  <a:pt x="67" y="233"/>
                  <a:pt x="67" y="235"/>
                </a:cubicBezTo>
                <a:cubicBezTo>
                  <a:pt x="67" y="240"/>
                  <a:pt x="67" y="240"/>
                  <a:pt x="67" y="240"/>
                </a:cubicBezTo>
                <a:cubicBezTo>
                  <a:pt x="67" y="242"/>
                  <a:pt x="69" y="243"/>
                  <a:pt x="71" y="243"/>
                </a:cubicBezTo>
                <a:cubicBezTo>
                  <a:pt x="107" y="243"/>
                  <a:pt x="107" y="243"/>
                  <a:pt x="107" y="243"/>
                </a:cubicBezTo>
                <a:cubicBezTo>
                  <a:pt x="109" y="243"/>
                  <a:pt x="110" y="242"/>
                  <a:pt x="110" y="240"/>
                </a:cubicBezTo>
                <a:cubicBezTo>
                  <a:pt x="110" y="235"/>
                  <a:pt x="110" y="235"/>
                  <a:pt x="110" y="235"/>
                </a:cubicBezTo>
                <a:cubicBezTo>
                  <a:pt x="110" y="233"/>
                  <a:pt x="109" y="232"/>
                  <a:pt x="107" y="232"/>
                </a:cubicBezTo>
                <a:cubicBezTo>
                  <a:pt x="71" y="232"/>
                  <a:pt x="71" y="232"/>
                  <a:pt x="71" y="232"/>
                </a:cubicBezTo>
                <a:close/>
                <a:moveTo>
                  <a:pt x="101" y="71"/>
                </a:moveTo>
                <a:cubicBezTo>
                  <a:pt x="101" y="71"/>
                  <a:pt x="101" y="71"/>
                  <a:pt x="101" y="71"/>
                </a:cubicBezTo>
                <a:cubicBezTo>
                  <a:pt x="103" y="71"/>
                  <a:pt x="105" y="72"/>
                  <a:pt x="107" y="72"/>
                </a:cubicBezTo>
                <a:cubicBezTo>
                  <a:pt x="118" y="77"/>
                  <a:pt x="128" y="85"/>
                  <a:pt x="134" y="96"/>
                </a:cubicBezTo>
                <a:cubicBezTo>
                  <a:pt x="140" y="106"/>
                  <a:pt x="143" y="120"/>
                  <a:pt x="139" y="134"/>
                </a:cubicBezTo>
                <a:cubicBezTo>
                  <a:pt x="139" y="137"/>
                  <a:pt x="138" y="140"/>
                  <a:pt x="137" y="143"/>
                </a:cubicBezTo>
                <a:cubicBezTo>
                  <a:pt x="128" y="140"/>
                  <a:pt x="128" y="140"/>
                  <a:pt x="128" y="140"/>
                </a:cubicBezTo>
                <a:cubicBezTo>
                  <a:pt x="129" y="137"/>
                  <a:pt x="129" y="135"/>
                  <a:pt x="130" y="132"/>
                </a:cubicBezTo>
                <a:cubicBezTo>
                  <a:pt x="132" y="120"/>
                  <a:pt x="130" y="109"/>
                  <a:pt x="125" y="100"/>
                </a:cubicBezTo>
                <a:cubicBezTo>
                  <a:pt x="120" y="92"/>
                  <a:pt x="113" y="85"/>
                  <a:pt x="103" y="82"/>
                </a:cubicBezTo>
                <a:cubicBezTo>
                  <a:pt x="101" y="81"/>
                  <a:pt x="100" y="80"/>
                  <a:pt x="98" y="80"/>
                </a:cubicBezTo>
                <a:cubicBezTo>
                  <a:pt x="101" y="71"/>
                  <a:pt x="101" y="71"/>
                  <a:pt x="101" y="71"/>
                </a:cubicBezTo>
                <a:close/>
                <a:moveTo>
                  <a:pt x="93" y="113"/>
                </a:moveTo>
                <a:cubicBezTo>
                  <a:pt x="93" y="113"/>
                  <a:pt x="93" y="113"/>
                  <a:pt x="93" y="113"/>
                </a:cubicBezTo>
                <a:cubicBezTo>
                  <a:pt x="97" y="115"/>
                  <a:pt x="100" y="120"/>
                  <a:pt x="99" y="125"/>
                </a:cubicBezTo>
                <a:cubicBezTo>
                  <a:pt x="97" y="130"/>
                  <a:pt x="92" y="132"/>
                  <a:pt x="87" y="131"/>
                </a:cubicBezTo>
                <a:cubicBezTo>
                  <a:pt x="82" y="129"/>
                  <a:pt x="80" y="124"/>
                  <a:pt x="81" y="119"/>
                </a:cubicBezTo>
                <a:cubicBezTo>
                  <a:pt x="83" y="115"/>
                  <a:pt x="88" y="112"/>
                  <a:pt x="93" y="113"/>
                </a:cubicBezTo>
                <a:close/>
                <a:moveTo>
                  <a:pt x="105" y="177"/>
                </a:moveTo>
                <a:cubicBezTo>
                  <a:pt x="99" y="180"/>
                  <a:pt x="99" y="180"/>
                  <a:pt x="99" y="180"/>
                </a:cubicBezTo>
                <a:cubicBezTo>
                  <a:pt x="95" y="181"/>
                  <a:pt x="95" y="181"/>
                  <a:pt x="95" y="181"/>
                </a:cubicBezTo>
                <a:cubicBezTo>
                  <a:pt x="87" y="186"/>
                  <a:pt x="80" y="185"/>
                  <a:pt x="74" y="180"/>
                </a:cubicBezTo>
                <a:cubicBezTo>
                  <a:pt x="53" y="157"/>
                  <a:pt x="40" y="131"/>
                  <a:pt x="34" y="99"/>
                </a:cubicBezTo>
                <a:cubicBezTo>
                  <a:pt x="34" y="99"/>
                  <a:pt x="34" y="99"/>
                  <a:pt x="34" y="99"/>
                </a:cubicBezTo>
                <a:cubicBezTo>
                  <a:pt x="34" y="99"/>
                  <a:pt x="34" y="99"/>
                  <a:pt x="34" y="99"/>
                </a:cubicBezTo>
                <a:cubicBezTo>
                  <a:pt x="33" y="92"/>
                  <a:pt x="37" y="86"/>
                  <a:pt x="45" y="81"/>
                </a:cubicBezTo>
                <a:cubicBezTo>
                  <a:pt x="48" y="80"/>
                  <a:pt x="48" y="80"/>
                  <a:pt x="48" y="80"/>
                </a:cubicBezTo>
                <a:cubicBezTo>
                  <a:pt x="50" y="79"/>
                  <a:pt x="50" y="79"/>
                  <a:pt x="50" y="79"/>
                </a:cubicBezTo>
                <a:cubicBezTo>
                  <a:pt x="55" y="76"/>
                  <a:pt x="55" y="76"/>
                  <a:pt x="55" y="76"/>
                </a:cubicBezTo>
                <a:cubicBezTo>
                  <a:pt x="60" y="74"/>
                  <a:pt x="60" y="74"/>
                  <a:pt x="60" y="74"/>
                </a:cubicBezTo>
                <a:cubicBezTo>
                  <a:pt x="66" y="79"/>
                  <a:pt x="75" y="103"/>
                  <a:pt x="74" y="108"/>
                </a:cubicBezTo>
                <a:cubicBezTo>
                  <a:pt x="71" y="109"/>
                  <a:pt x="71" y="109"/>
                  <a:pt x="71" y="109"/>
                </a:cubicBezTo>
                <a:cubicBezTo>
                  <a:pt x="63" y="114"/>
                  <a:pt x="63" y="114"/>
                  <a:pt x="63" y="114"/>
                </a:cubicBezTo>
                <a:cubicBezTo>
                  <a:pt x="57" y="117"/>
                  <a:pt x="57" y="117"/>
                  <a:pt x="57" y="117"/>
                </a:cubicBezTo>
                <a:cubicBezTo>
                  <a:pt x="63" y="133"/>
                  <a:pt x="64" y="138"/>
                  <a:pt x="74" y="152"/>
                </a:cubicBezTo>
                <a:cubicBezTo>
                  <a:pt x="80" y="148"/>
                  <a:pt x="80" y="148"/>
                  <a:pt x="80" y="148"/>
                </a:cubicBezTo>
                <a:cubicBezTo>
                  <a:pt x="81" y="148"/>
                  <a:pt x="81" y="148"/>
                  <a:pt x="81" y="148"/>
                </a:cubicBezTo>
                <a:cubicBezTo>
                  <a:pt x="86" y="146"/>
                  <a:pt x="86" y="146"/>
                  <a:pt x="86" y="146"/>
                </a:cubicBezTo>
                <a:cubicBezTo>
                  <a:pt x="88" y="144"/>
                  <a:pt x="88" y="144"/>
                  <a:pt x="88" y="144"/>
                </a:cubicBezTo>
                <a:cubicBezTo>
                  <a:pt x="91" y="143"/>
                  <a:pt x="91" y="143"/>
                  <a:pt x="91" y="143"/>
                </a:cubicBezTo>
                <a:cubicBezTo>
                  <a:pt x="94" y="143"/>
                  <a:pt x="107" y="160"/>
                  <a:pt x="110" y="174"/>
                </a:cubicBezTo>
                <a:cubicBezTo>
                  <a:pt x="105" y="177"/>
                  <a:pt x="105" y="177"/>
                  <a:pt x="105" y="177"/>
                </a:cubicBezTo>
                <a:close/>
                <a:moveTo>
                  <a:pt x="95" y="90"/>
                </a:moveTo>
                <a:cubicBezTo>
                  <a:pt x="95" y="90"/>
                  <a:pt x="95" y="90"/>
                  <a:pt x="95" y="90"/>
                </a:cubicBezTo>
                <a:cubicBezTo>
                  <a:pt x="96" y="91"/>
                  <a:pt x="98" y="91"/>
                  <a:pt x="100" y="92"/>
                </a:cubicBezTo>
                <a:cubicBezTo>
                  <a:pt x="109" y="96"/>
                  <a:pt x="115" y="102"/>
                  <a:pt x="118" y="109"/>
                </a:cubicBezTo>
                <a:cubicBezTo>
                  <a:pt x="121" y="116"/>
                  <a:pt x="121" y="124"/>
                  <a:pt x="119" y="132"/>
                </a:cubicBezTo>
                <a:cubicBezTo>
                  <a:pt x="119" y="133"/>
                  <a:pt x="118" y="135"/>
                  <a:pt x="117" y="137"/>
                </a:cubicBezTo>
                <a:cubicBezTo>
                  <a:pt x="108" y="134"/>
                  <a:pt x="108" y="134"/>
                  <a:pt x="108" y="134"/>
                </a:cubicBezTo>
                <a:cubicBezTo>
                  <a:pt x="109" y="132"/>
                  <a:pt x="109" y="131"/>
                  <a:pt x="110" y="129"/>
                </a:cubicBezTo>
                <a:cubicBezTo>
                  <a:pt x="111" y="123"/>
                  <a:pt x="111" y="118"/>
                  <a:pt x="109" y="113"/>
                </a:cubicBezTo>
                <a:cubicBezTo>
                  <a:pt x="107" y="108"/>
                  <a:pt x="103" y="104"/>
                  <a:pt x="96" y="101"/>
                </a:cubicBezTo>
                <a:cubicBezTo>
                  <a:pt x="95" y="100"/>
                  <a:pt x="93" y="100"/>
                  <a:pt x="92" y="99"/>
                </a:cubicBezTo>
                <a:cubicBezTo>
                  <a:pt x="95" y="90"/>
                  <a:pt x="95" y="90"/>
                  <a:pt x="95" y="90"/>
                </a:cubicBezTo>
                <a:close/>
                <a:moveTo>
                  <a:pt x="10" y="0"/>
                </a:moveTo>
                <a:cubicBezTo>
                  <a:pt x="165" y="0"/>
                  <a:pt x="165" y="0"/>
                  <a:pt x="165" y="0"/>
                </a:cubicBezTo>
                <a:cubicBezTo>
                  <a:pt x="171" y="0"/>
                  <a:pt x="176" y="5"/>
                  <a:pt x="176" y="10"/>
                </a:cubicBezTo>
                <a:cubicBezTo>
                  <a:pt x="176" y="247"/>
                  <a:pt x="176" y="247"/>
                  <a:pt x="176" y="247"/>
                </a:cubicBezTo>
                <a:cubicBezTo>
                  <a:pt x="176" y="253"/>
                  <a:pt x="171" y="258"/>
                  <a:pt x="165" y="258"/>
                </a:cubicBezTo>
                <a:cubicBezTo>
                  <a:pt x="10" y="258"/>
                  <a:pt x="10" y="258"/>
                  <a:pt x="10" y="258"/>
                </a:cubicBezTo>
                <a:cubicBezTo>
                  <a:pt x="5" y="258"/>
                  <a:pt x="0" y="253"/>
                  <a:pt x="0" y="247"/>
                </a:cubicBezTo>
                <a:cubicBezTo>
                  <a:pt x="0" y="10"/>
                  <a:pt x="0" y="10"/>
                  <a:pt x="0" y="10"/>
                </a:cubicBezTo>
                <a:cubicBezTo>
                  <a:pt x="0" y="5"/>
                  <a:pt x="5" y="0"/>
                  <a:pt x="10" y="0"/>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
        <p:nvSpPr>
          <p:cNvPr id="14" name="Freeform 145"/>
          <p:cNvSpPr>
            <a:spLocks noEditPoints="1"/>
          </p:cNvSpPr>
          <p:nvPr/>
        </p:nvSpPr>
        <p:spPr bwMode="auto">
          <a:xfrm flipH="1">
            <a:off x="3567930" y="2609019"/>
            <a:ext cx="338828" cy="338828"/>
          </a:xfrm>
          <a:custGeom>
            <a:avLst/>
            <a:gdLst>
              <a:gd name="T0" fmla="*/ 237 w 324"/>
              <a:gd name="T1" fmla="*/ 324 h 324"/>
              <a:gd name="T2" fmla="*/ 85 w 324"/>
              <a:gd name="T3" fmla="*/ 173 h 324"/>
              <a:gd name="T4" fmla="*/ 0 w 324"/>
              <a:gd name="T5" fmla="*/ 258 h 324"/>
              <a:gd name="T6" fmla="*/ 0 w 324"/>
              <a:gd name="T7" fmla="*/ 0 h 324"/>
              <a:gd name="T8" fmla="*/ 258 w 324"/>
              <a:gd name="T9" fmla="*/ 0 h 324"/>
              <a:gd name="T10" fmla="*/ 173 w 324"/>
              <a:gd name="T11" fmla="*/ 85 h 324"/>
              <a:gd name="T12" fmla="*/ 324 w 324"/>
              <a:gd name="T13" fmla="*/ 236 h 324"/>
              <a:gd name="T14" fmla="*/ 237 w 324"/>
              <a:gd name="T15" fmla="*/ 324 h 324"/>
              <a:gd name="T16" fmla="*/ 85 w 324"/>
              <a:gd name="T17" fmla="*/ 147 h 324"/>
              <a:gd name="T18" fmla="*/ 237 w 324"/>
              <a:gd name="T19" fmla="*/ 298 h 324"/>
              <a:gd name="T20" fmla="*/ 298 w 324"/>
              <a:gd name="T21" fmla="*/ 236 h 324"/>
              <a:gd name="T22" fmla="*/ 147 w 324"/>
              <a:gd name="T23" fmla="*/ 85 h 324"/>
              <a:gd name="T24" fmla="*/ 213 w 324"/>
              <a:gd name="T25" fmla="*/ 19 h 324"/>
              <a:gd name="T26" fmla="*/ 19 w 324"/>
              <a:gd name="T27" fmla="*/ 19 h 324"/>
              <a:gd name="T28" fmla="*/ 19 w 324"/>
              <a:gd name="T29" fmla="*/ 213 h 324"/>
              <a:gd name="T30" fmla="*/ 85 w 324"/>
              <a:gd name="T31" fmla="*/ 147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4" h="324">
                <a:moveTo>
                  <a:pt x="237" y="324"/>
                </a:moveTo>
                <a:lnTo>
                  <a:pt x="85" y="173"/>
                </a:lnTo>
                <a:lnTo>
                  <a:pt x="0" y="258"/>
                </a:lnTo>
                <a:lnTo>
                  <a:pt x="0" y="0"/>
                </a:lnTo>
                <a:lnTo>
                  <a:pt x="258" y="0"/>
                </a:lnTo>
                <a:lnTo>
                  <a:pt x="173" y="85"/>
                </a:lnTo>
                <a:lnTo>
                  <a:pt x="324" y="236"/>
                </a:lnTo>
                <a:lnTo>
                  <a:pt x="237" y="324"/>
                </a:lnTo>
                <a:close/>
                <a:moveTo>
                  <a:pt x="85" y="147"/>
                </a:moveTo>
                <a:lnTo>
                  <a:pt x="237" y="298"/>
                </a:lnTo>
                <a:lnTo>
                  <a:pt x="298" y="236"/>
                </a:lnTo>
                <a:lnTo>
                  <a:pt x="147" y="85"/>
                </a:lnTo>
                <a:lnTo>
                  <a:pt x="213" y="19"/>
                </a:lnTo>
                <a:lnTo>
                  <a:pt x="19" y="19"/>
                </a:lnTo>
                <a:lnTo>
                  <a:pt x="19" y="213"/>
                </a:lnTo>
                <a:lnTo>
                  <a:pt x="85" y="147"/>
                </a:ln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
        <p:nvSpPr>
          <p:cNvPr id="25" name="Freeform 151"/>
          <p:cNvSpPr>
            <a:spLocks noEditPoints="1"/>
          </p:cNvSpPr>
          <p:nvPr/>
        </p:nvSpPr>
        <p:spPr bwMode="auto">
          <a:xfrm flipH="1">
            <a:off x="3592450" y="4626076"/>
            <a:ext cx="340920" cy="340919"/>
          </a:xfrm>
          <a:custGeom>
            <a:avLst/>
            <a:gdLst>
              <a:gd name="T0" fmla="*/ 260 w 326"/>
              <a:gd name="T1" fmla="*/ 326 h 326"/>
              <a:gd name="T2" fmla="*/ 0 w 326"/>
              <a:gd name="T3" fmla="*/ 326 h 326"/>
              <a:gd name="T4" fmla="*/ 0 w 326"/>
              <a:gd name="T5" fmla="*/ 66 h 326"/>
              <a:gd name="T6" fmla="*/ 85 w 326"/>
              <a:gd name="T7" fmla="*/ 151 h 326"/>
              <a:gd name="T8" fmla="*/ 236 w 326"/>
              <a:gd name="T9" fmla="*/ 0 h 326"/>
              <a:gd name="T10" fmla="*/ 326 w 326"/>
              <a:gd name="T11" fmla="*/ 90 h 326"/>
              <a:gd name="T12" fmla="*/ 174 w 326"/>
              <a:gd name="T13" fmla="*/ 241 h 326"/>
              <a:gd name="T14" fmla="*/ 260 w 326"/>
              <a:gd name="T15" fmla="*/ 326 h 326"/>
              <a:gd name="T16" fmla="*/ 18 w 326"/>
              <a:gd name="T17" fmla="*/ 308 h 326"/>
              <a:gd name="T18" fmla="*/ 212 w 326"/>
              <a:gd name="T19" fmla="*/ 308 h 326"/>
              <a:gd name="T20" fmla="*/ 146 w 326"/>
              <a:gd name="T21" fmla="*/ 241 h 326"/>
              <a:gd name="T22" fmla="*/ 297 w 326"/>
              <a:gd name="T23" fmla="*/ 90 h 326"/>
              <a:gd name="T24" fmla="*/ 236 w 326"/>
              <a:gd name="T25" fmla="*/ 29 h 326"/>
              <a:gd name="T26" fmla="*/ 85 w 326"/>
              <a:gd name="T27" fmla="*/ 180 h 326"/>
              <a:gd name="T28" fmla="*/ 18 w 326"/>
              <a:gd name="T29" fmla="*/ 114 h 326"/>
              <a:gd name="T30" fmla="*/ 18 w 326"/>
              <a:gd name="T31" fmla="*/ 30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26" h="326">
                <a:moveTo>
                  <a:pt x="260" y="326"/>
                </a:moveTo>
                <a:lnTo>
                  <a:pt x="0" y="326"/>
                </a:lnTo>
                <a:lnTo>
                  <a:pt x="0" y="66"/>
                </a:lnTo>
                <a:lnTo>
                  <a:pt x="85" y="151"/>
                </a:lnTo>
                <a:lnTo>
                  <a:pt x="236" y="0"/>
                </a:lnTo>
                <a:lnTo>
                  <a:pt x="326" y="90"/>
                </a:lnTo>
                <a:lnTo>
                  <a:pt x="174" y="241"/>
                </a:lnTo>
                <a:lnTo>
                  <a:pt x="260" y="326"/>
                </a:lnTo>
                <a:close/>
                <a:moveTo>
                  <a:pt x="18" y="308"/>
                </a:moveTo>
                <a:lnTo>
                  <a:pt x="212" y="308"/>
                </a:lnTo>
                <a:lnTo>
                  <a:pt x="146" y="241"/>
                </a:lnTo>
                <a:lnTo>
                  <a:pt x="297" y="90"/>
                </a:lnTo>
                <a:lnTo>
                  <a:pt x="236" y="29"/>
                </a:lnTo>
                <a:lnTo>
                  <a:pt x="85" y="180"/>
                </a:lnTo>
                <a:lnTo>
                  <a:pt x="18" y="114"/>
                </a:lnTo>
                <a:lnTo>
                  <a:pt x="18" y="308"/>
                </a:ln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
        <p:nvSpPr>
          <p:cNvPr id="27" name="文本框 26" descr="#clear#"/>
          <p:cNvSpPr txBox="1"/>
          <p:nvPr/>
        </p:nvSpPr>
        <p:spPr>
          <a:xfrm>
            <a:off x="4557317" y="1512802"/>
            <a:ext cx="6676740" cy="1754326"/>
          </a:xfrm>
          <a:prstGeom prst="rect">
            <a:avLst/>
          </a:prstGeom>
          <a:noFill/>
        </p:spPr>
        <p:txBody>
          <a:bodyPr wrap="square" rtlCol="0">
            <a:spAutoFit/>
          </a:bodyPr>
          <a:lstStyle/>
          <a:p>
            <a:pPr>
              <a:lnSpc>
                <a:spcPct val="150000"/>
              </a:lnSpc>
            </a:pPr>
            <a:r>
              <a:rPr lang="zh-CN" altLang="en-US" sz="2000" b="1" dirty="0">
                <a:solidFill>
                  <a:schemeClr val="accent1"/>
                </a:solidFill>
                <a:latin typeface="微软雅黑" panose="020B0503020204020204" pitchFamily="34" charset="-122"/>
                <a:ea typeface="微软雅黑" panose="020B0503020204020204" pitchFamily="34" charset="-122"/>
              </a:rPr>
              <a:t>请在此添加小标题</a:t>
            </a:r>
            <a:endParaRPr lang="en-US" altLang="zh-CN" sz="2000" b="1" dirty="0">
              <a:solidFill>
                <a:schemeClr val="accent1"/>
              </a:solidFill>
              <a:latin typeface="微软雅黑" panose="020B0503020204020204" pitchFamily="34" charset="-122"/>
              <a:ea typeface="微软雅黑" panose="020B0503020204020204" pitchFamily="34" charset="-122"/>
            </a:endParaRPr>
          </a:p>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a:t>
            </a:r>
          </a:p>
        </p:txBody>
      </p:sp>
      <p:sp>
        <p:nvSpPr>
          <p:cNvPr id="30" name="文本框 29" descr="#clear#"/>
          <p:cNvSpPr txBox="1"/>
          <p:nvPr/>
        </p:nvSpPr>
        <p:spPr>
          <a:xfrm>
            <a:off x="4557317" y="4089832"/>
            <a:ext cx="6676740" cy="1754326"/>
          </a:xfrm>
          <a:prstGeom prst="rect">
            <a:avLst/>
          </a:prstGeom>
          <a:noFill/>
        </p:spPr>
        <p:txBody>
          <a:bodyPr wrap="square" rtlCol="0">
            <a:spAutoFit/>
          </a:bodyPr>
          <a:lstStyle/>
          <a:p>
            <a:pPr>
              <a:lnSpc>
                <a:spcPct val="150000"/>
              </a:lnSpc>
            </a:pPr>
            <a:r>
              <a:rPr lang="zh-CN" altLang="en-US" sz="2000" b="1" dirty="0">
                <a:solidFill>
                  <a:schemeClr val="accent1"/>
                </a:solidFill>
                <a:latin typeface="微软雅黑" panose="020B0503020204020204" pitchFamily="34" charset="-122"/>
                <a:ea typeface="微软雅黑" panose="020B0503020204020204" pitchFamily="34" charset="-122"/>
              </a:rPr>
              <a:t>请在此添加小标题</a:t>
            </a:r>
            <a:endParaRPr lang="en-US" altLang="zh-CN" sz="2000" b="1" dirty="0">
              <a:solidFill>
                <a:schemeClr val="accent1"/>
              </a:solidFill>
              <a:latin typeface="微软雅黑" panose="020B0503020204020204" pitchFamily="34" charset="-122"/>
              <a:ea typeface="微软雅黑" panose="020B0503020204020204" pitchFamily="34" charset="-122"/>
            </a:endParaRPr>
          </a:p>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请在此添加文本请在此添加文本请在此添加文本请在此添加文本请在此添加文本请在此添加文本请在此添加文本请在此添加文本请在此添加文本请在此添加文本请在此添加文本</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5" name="MH_Other_3"/>
          <p:cNvSpPr/>
          <p:nvPr>
            <p:custDataLst>
              <p:tags r:id="rId1"/>
            </p:custDataLst>
          </p:nvPr>
        </p:nvSpPr>
        <p:spPr>
          <a:xfrm flipH="1">
            <a:off x="5072269" y="3177329"/>
            <a:ext cx="2017927" cy="1642966"/>
          </a:xfrm>
          <a:custGeom>
            <a:avLst/>
            <a:gdLst>
              <a:gd name="connsiteX0" fmla="*/ 555015 w 1181545"/>
              <a:gd name="connsiteY0" fmla="*/ 0 h 961996"/>
              <a:gd name="connsiteX1" fmla="*/ 373916 w 1181545"/>
              <a:gd name="connsiteY1" fmla="*/ 320046 h 961996"/>
              <a:gd name="connsiteX2" fmla="*/ 448266 w 1181545"/>
              <a:gd name="connsiteY2" fmla="*/ 269903 h 961996"/>
              <a:gd name="connsiteX3" fmla="*/ 448266 w 1181545"/>
              <a:gd name="connsiteY3" fmla="*/ 531415 h 961996"/>
              <a:gd name="connsiteX4" fmla="*/ 124434 w 1181545"/>
              <a:gd name="connsiteY4" fmla="*/ 855247 h 961996"/>
              <a:gd name="connsiteX5" fmla="*/ 0 w 1181545"/>
              <a:gd name="connsiteY5" fmla="*/ 855247 h 961996"/>
              <a:gd name="connsiteX6" fmla="*/ 0 w 1181545"/>
              <a:gd name="connsiteY6" fmla="*/ 961996 h 961996"/>
              <a:gd name="connsiteX7" fmla="*/ 124434 w 1181545"/>
              <a:gd name="connsiteY7" fmla="*/ 961996 h 961996"/>
              <a:gd name="connsiteX8" fmla="*/ 555015 w 1181545"/>
              <a:gd name="connsiteY8" fmla="*/ 531415 h 961996"/>
              <a:gd name="connsiteX9" fmla="*/ 555015 w 1181545"/>
              <a:gd name="connsiteY9" fmla="*/ 198672 h 961996"/>
              <a:gd name="connsiteX10" fmla="*/ 553885 w 1181545"/>
              <a:gd name="connsiteY10" fmla="*/ 198672 h 961996"/>
              <a:gd name="connsiteX11" fmla="*/ 555015 w 1181545"/>
              <a:gd name="connsiteY11" fmla="*/ 197909 h 961996"/>
              <a:gd name="connsiteX12" fmla="*/ 626530 w 1181545"/>
              <a:gd name="connsiteY12" fmla="*/ 0 h 961996"/>
              <a:gd name="connsiteX13" fmla="*/ 626530 w 1181545"/>
              <a:gd name="connsiteY13" fmla="*/ 197909 h 961996"/>
              <a:gd name="connsiteX14" fmla="*/ 627661 w 1181545"/>
              <a:gd name="connsiteY14" fmla="*/ 198672 h 961996"/>
              <a:gd name="connsiteX15" fmla="*/ 626531 w 1181545"/>
              <a:gd name="connsiteY15" fmla="*/ 198672 h 961996"/>
              <a:gd name="connsiteX16" fmla="*/ 626530 w 1181545"/>
              <a:gd name="connsiteY16" fmla="*/ 531415 h 961996"/>
              <a:gd name="connsiteX17" fmla="*/ 1057112 w 1181545"/>
              <a:gd name="connsiteY17" fmla="*/ 961996 h 961996"/>
              <a:gd name="connsiteX18" fmla="*/ 1181545 w 1181545"/>
              <a:gd name="connsiteY18" fmla="*/ 961996 h 961996"/>
              <a:gd name="connsiteX19" fmla="*/ 1181545 w 1181545"/>
              <a:gd name="connsiteY19" fmla="*/ 855247 h 961996"/>
              <a:gd name="connsiteX20" fmla="*/ 1057112 w 1181545"/>
              <a:gd name="connsiteY20" fmla="*/ 855247 h 961996"/>
              <a:gd name="connsiteX21" fmla="*/ 733279 w 1181545"/>
              <a:gd name="connsiteY21" fmla="*/ 531415 h 961996"/>
              <a:gd name="connsiteX22" fmla="*/ 733279 w 1181545"/>
              <a:gd name="connsiteY22" fmla="*/ 269903 h 961996"/>
              <a:gd name="connsiteX23" fmla="*/ 807629 w 1181545"/>
              <a:gd name="connsiteY23" fmla="*/ 320046 h 961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181545" h="961996">
                <a:moveTo>
                  <a:pt x="555015" y="0"/>
                </a:moveTo>
                <a:lnTo>
                  <a:pt x="373916" y="320046"/>
                </a:lnTo>
                <a:lnTo>
                  <a:pt x="448266" y="269903"/>
                </a:lnTo>
                <a:lnTo>
                  <a:pt x="448266" y="531415"/>
                </a:lnTo>
                <a:cubicBezTo>
                  <a:pt x="448266" y="710263"/>
                  <a:pt x="303281" y="855247"/>
                  <a:pt x="124434" y="855247"/>
                </a:cubicBezTo>
                <a:lnTo>
                  <a:pt x="0" y="855247"/>
                </a:lnTo>
                <a:lnTo>
                  <a:pt x="0" y="961996"/>
                </a:lnTo>
                <a:lnTo>
                  <a:pt x="124434" y="961996"/>
                </a:lnTo>
                <a:cubicBezTo>
                  <a:pt x="362237" y="961996"/>
                  <a:pt x="555015" y="769219"/>
                  <a:pt x="555015" y="531415"/>
                </a:cubicBezTo>
                <a:lnTo>
                  <a:pt x="555015" y="198672"/>
                </a:lnTo>
                <a:lnTo>
                  <a:pt x="553885" y="198672"/>
                </a:lnTo>
                <a:lnTo>
                  <a:pt x="555015" y="197909"/>
                </a:lnTo>
                <a:close/>
                <a:moveTo>
                  <a:pt x="626530" y="0"/>
                </a:moveTo>
                <a:lnTo>
                  <a:pt x="626530" y="197909"/>
                </a:lnTo>
                <a:lnTo>
                  <a:pt x="627661" y="198672"/>
                </a:lnTo>
                <a:lnTo>
                  <a:pt x="626531" y="198672"/>
                </a:lnTo>
                <a:lnTo>
                  <a:pt x="626530" y="531415"/>
                </a:lnTo>
                <a:cubicBezTo>
                  <a:pt x="626530" y="769219"/>
                  <a:pt x="819308" y="961996"/>
                  <a:pt x="1057112" y="961996"/>
                </a:cubicBezTo>
                <a:lnTo>
                  <a:pt x="1181545" y="961996"/>
                </a:lnTo>
                <a:lnTo>
                  <a:pt x="1181545" y="855247"/>
                </a:lnTo>
                <a:lnTo>
                  <a:pt x="1057112" y="855247"/>
                </a:lnTo>
                <a:cubicBezTo>
                  <a:pt x="878264" y="855247"/>
                  <a:pt x="733279" y="710263"/>
                  <a:pt x="733279" y="531415"/>
                </a:cubicBezTo>
                <a:lnTo>
                  <a:pt x="733279" y="269903"/>
                </a:lnTo>
                <a:lnTo>
                  <a:pt x="807629" y="320046"/>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稻壳儿小白白(http://dwz.cn/Wu2UP)" descr="#clear#"/>
          <p:cNvSpPr>
            <a:spLocks noChangeArrowheads="1"/>
          </p:cNvSpPr>
          <p:nvPr/>
        </p:nvSpPr>
        <p:spPr bwMode="auto">
          <a:xfrm>
            <a:off x="3463530" y="3998812"/>
            <a:ext cx="1460242" cy="1462794"/>
          </a:xfrm>
          <a:prstGeom prst="ellipse">
            <a:avLst/>
          </a:prstGeom>
          <a:solidFill>
            <a:schemeClr val="accent1"/>
          </a:solidFill>
          <a:ln>
            <a:noFill/>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800" dirty="0">
                <a:solidFill>
                  <a:srgbClr val="FFFFFE"/>
                </a:solidFill>
                <a:sym typeface="Arial" panose="020B0604020202020204" pitchFamily="34" charset="0"/>
              </a:rPr>
              <a:t>89%</a:t>
            </a:r>
          </a:p>
          <a:p>
            <a:pPr algn="ctr" eaLnBrk="1" hangingPunct="1"/>
            <a:r>
              <a:rPr lang="zh-CN" altLang="en-US" dirty="0">
                <a:solidFill>
                  <a:srgbClr val="FFFFFE"/>
                </a:solidFill>
                <a:sym typeface="Arial" panose="020B0604020202020204" pitchFamily="34" charset="0"/>
              </a:rPr>
              <a:t>文本</a:t>
            </a:r>
            <a:endParaRPr lang="en-US" altLang="zh-CN" dirty="0">
              <a:solidFill>
                <a:srgbClr val="FFFFFE"/>
              </a:solidFill>
              <a:sym typeface="Arial" panose="020B0604020202020204" pitchFamily="34" charset="0"/>
            </a:endParaRPr>
          </a:p>
        </p:txBody>
      </p:sp>
      <p:sp>
        <p:nvSpPr>
          <p:cNvPr id="17" name="稻壳儿小白白(http://dwz.cn/Wu2UP)" descr="#clear#"/>
          <p:cNvSpPr>
            <a:spLocks noChangeArrowheads="1"/>
          </p:cNvSpPr>
          <p:nvPr/>
        </p:nvSpPr>
        <p:spPr bwMode="auto">
          <a:xfrm>
            <a:off x="7268228" y="3998812"/>
            <a:ext cx="1460242" cy="1462794"/>
          </a:xfrm>
          <a:prstGeom prst="ellipse">
            <a:avLst/>
          </a:prstGeom>
          <a:solidFill>
            <a:schemeClr val="accent1"/>
          </a:solidFill>
          <a:ln>
            <a:noFill/>
          </a:ln>
        </p:spPr>
        <p:txBody>
          <a:bodyPr anchor="ctr"/>
          <a:lstStyle>
            <a:lvl1pPr>
              <a:defRPr>
                <a:solidFill>
                  <a:schemeClr val="tx1"/>
                </a:solidFill>
                <a:latin typeface="Arial" panose="020B0604020202020204" pitchFamily="34" charset="0"/>
                <a:ea typeface="微软雅黑" panose="020B0503020204020204" pitchFamily="34" charset="-122"/>
              </a:defRPr>
            </a:lvl1pPr>
            <a:lvl2pPr marL="742950" indent="-285750">
              <a:defRPr>
                <a:solidFill>
                  <a:schemeClr val="tx1"/>
                </a:solidFill>
                <a:latin typeface="Arial" panose="020B0604020202020204" pitchFamily="34" charset="0"/>
                <a:ea typeface="微软雅黑" panose="020B0503020204020204" pitchFamily="34" charset="-122"/>
              </a:defRPr>
            </a:lvl2pPr>
            <a:lvl3pPr marL="1143000" indent="-228600">
              <a:defRPr>
                <a:solidFill>
                  <a:schemeClr val="tx1"/>
                </a:solidFill>
                <a:latin typeface="Arial" panose="020B0604020202020204" pitchFamily="34" charset="0"/>
                <a:ea typeface="微软雅黑" panose="020B0503020204020204" pitchFamily="34" charset="-122"/>
              </a:defRPr>
            </a:lvl3pPr>
            <a:lvl4pPr marL="1600200" indent="-228600">
              <a:defRPr>
                <a:solidFill>
                  <a:schemeClr val="tx1"/>
                </a:solidFill>
                <a:latin typeface="Arial" panose="020B0604020202020204" pitchFamily="34" charset="0"/>
                <a:ea typeface="微软雅黑" panose="020B0503020204020204" pitchFamily="34" charset="-122"/>
              </a:defRPr>
            </a:lvl4pPr>
            <a:lvl5pPr marL="2057400" indent="-228600">
              <a:defRPr>
                <a:solidFill>
                  <a:schemeClr val="tx1"/>
                </a:solidFill>
                <a:latin typeface="Arial" panose="020B0604020202020204" pitchFamily="34" charset="0"/>
                <a:ea typeface="微软雅黑" panose="020B0503020204020204" pitchFamily="34" charset="-122"/>
              </a:defRPr>
            </a:lvl5pPr>
            <a:lvl6pPr marL="25146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6pPr>
            <a:lvl7pPr marL="29718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7pPr>
            <a:lvl8pPr marL="34290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8pPr>
            <a:lvl9pPr marL="3886200" indent="-228600" fontAlgn="base">
              <a:spcBef>
                <a:spcPct val="0"/>
              </a:spcBef>
              <a:spcAft>
                <a:spcPct val="0"/>
              </a:spcAft>
              <a:defRPr>
                <a:solidFill>
                  <a:schemeClr val="tx1"/>
                </a:solidFill>
                <a:latin typeface="Arial" panose="020B0604020202020204" pitchFamily="34" charset="0"/>
                <a:ea typeface="微软雅黑" panose="020B0503020204020204" pitchFamily="34" charset="-122"/>
              </a:defRPr>
            </a:lvl9pPr>
          </a:lstStyle>
          <a:p>
            <a:pPr algn="ctr" eaLnBrk="1" hangingPunct="1"/>
            <a:r>
              <a:rPr lang="en-US" altLang="zh-CN" sz="2800" dirty="0">
                <a:solidFill>
                  <a:srgbClr val="FFFFFE"/>
                </a:solidFill>
                <a:sym typeface="Arial" panose="020B0604020202020204" pitchFamily="34" charset="0"/>
              </a:rPr>
              <a:t>76%</a:t>
            </a:r>
          </a:p>
          <a:p>
            <a:pPr algn="ctr" eaLnBrk="1" hangingPunct="1"/>
            <a:r>
              <a:rPr lang="zh-CN" altLang="en-US" dirty="0">
                <a:solidFill>
                  <a:srgbClr val="FFFFFE"/>
                </a:solidFill>
                <a:sym typeface="Arial" panose="020B0604020202020204" pitchFamily="34" charset="0"/>
              </a:rPr>
              <a:t>文本</a:t>
            </a:r>
            <a:endParaRPr lang="en-US" altLang="zh-CN" dirty="0">
              <a:solidFill>
                <a:srgbClr val="FFFFFE"/>
              </a:solidFill>
              <a:sym typeface="Arial" panose="020B0604020202020204" pitchFamily="34" charset="0"/>
            </a:endParaRPr>
          </a:p>
        </p:txBody>
      </p:sp>
      <p:sp>
        <p:nvSpPr>
          <p:cNvPr id="18" name="文本框 17" descr="#clear#"/>
          <p:cNvSpPr txBox="1"/>
          <p:nvPr/>
        </p:nvSpPr>
        <p:spPr>
          <a:xfrm>
            <a:off x="4363801" y="2220645"/>
            <a:ext cx="3434862" cy="906915"/>
          </a:xfrm>
          <a:prstGeom prst="rect">
            <a:avLst/>
          </a:prstGeom>
          <a:noFill/>
        </p:spPr>
        <p:txBody>
          <a:bodyPr wrap="square" rtlCol="0">
            <a:spAutoFit/>
          </a:bodyPr>
          <a:lstStyle/>
          <a:p>
            <a:pPr algn="ctr">
              <a:lnSpc>
                <a:spcPct val="150000"/>
              </a:lnSpc>
            </a:pPr>
            <a:r>
              <a:rPr lang="en-US" altLang="zh-CN" sz="4000" dirty="0">
                <a:solidFill>
                  <a:schemeClr val="accent1"/>
                </a:solidFill>
                <a:latin typeface="微软雅黑" panose="020B0503020204020204" pitchFamily="34" charset="-122"/>
                <a:ea typeface="微软雅黑" panose="020B0503020204020204" pitchFamily="34" charset="-122"/>
              </a:rPr>
              <a:t>855</a:t>
            </a:r>
            <a:r>
              <a:rPr lang="zh-CN" altLang="en-US" sz="4000" dirty="0">
                <a:solidFill>
                  <a:schemeClr val="accent1"/>
                </a:solidFill>
                <a:latin typeface="微软雅黑" panose="020B0503020204020204" pitchFamily="34" charset="-122"/>
                <a:ea typeface="微软雅黑" panose="020B0503020204020204" pitchFamily="34" charset="-122"/>
              </a:rPr>
              <a:t>人</a:t>
            </a:r>
          </a:p>
        </p:txBody>
      </p:sp>
      <p:sp>
        <p:nvSpPr>
          <p:cNvPr id="19" name="文本框 18" descr="#clear#"/>
          <p:cNvSpPr txBox="1"/>
          <p:nvPr/>
        </p:nvSpPr>
        <p:spPr>
          <a:xfrm>
            <a:off x="1361312" y="3830591"/>
            <a:ext cx="1924186" cy="1754326"/>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0" name="文本框 19" descr="#clear#"/>
          <p:cNvSpPr txBox="1"/>
          <p:nvPr/>
        </p:nvSpPr>
        <p:spPr>
          <a:xfrm>
            <a:off x="8906502" y="3830591"/>
            <a:ext cx="1924186" cy="1754326"/>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2" name="对角圆角矩形 13"/>
          <p:cNvSpPr/>
          <p:nvPr/>
        </p:nvSpPr>
        <p:spPr>
          <a:xfrm>
            <a:off x="6247753" y="2083049"/>
            <a:ext cx="1457385" cy="1477379"/>
          </a:xfrm>
          <a:prstGeom prst="round2DiagRect">
            <a:avLst>
              <a:gd name="adj1" fmla="val 50000"/>
              <a:gd name="adj2" fmla="val 0"/>
            </a:avLst>
          </a:prstGeom>
          <a:solidFill>
            <a:schemeClr val="accent1"/>
          </a:solidFill>
          <a:ln w="57150">
            <a:solidFill>
              <a:srgbClr val="FFFFFE"/>
            </a:solid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000">
              <a:solidFill>
                <a:schemeClr val="bg1"/>
              </a:solidFill>
              <a:cs typeface="+mn-ea"/>
            </a:endParaRPr>
          </a:p>
        </p:txBody>
      </p:sp>
      <p:sp>
        <p:nvSpPr>
          <p:cNvPr id="13" name="对角圆角矩形 24"/>
          <p:cNvSpPr/>
          <p:nvPr/>
        </p:nvSpPr>
        <p:spPr>
          <a:xfrm>
            <a:off x="4279089" y="3755927"/>
            <a:ext cx="1733828" cy="1700594"/>
          </a:xfrm>
          <a:prstGeom prst="round2DiagRect">
            <a:avLst>
              <a:gd name="adj1" fmla="val 50000"/>
              <a:gd name="adj2" fmla="val 0"/>
            </a:avLst>
          </a:prstGeom>
          <a:solidFill>
            <a:schemeClr val="accent1"/>
          </a:solidFill>
          <a:ln w="57150">
            <a:solidFill>
              <a:srgbClr val="FFFFFE"/>
            </a:solid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000">
              <a:solidFill>
                <a:srgbClr val="000001"/>
              </a:solidFill>
              <a:cs typeface="+mn-ea"/>
            </a:endParaRPr>
          </a:p>
        </p:txBody>
      </p:sp>
      <p:sp>
        <p:nvSpPr>
          <p:cNvPr id="14" name="对角圆角矩形 34"/>
          <p:cNvSpPr/>
          <p:nvPr/>
        </p:nvSpPr>
        <p:spPr>
          <a:xfrm rot="16200000">
            <a:off x="6231484" y="3791052"/>
            <a:ext cx="1697696" cy="1665157"/>
          </a:xfrm>
          <a:prstGeom prst="round2DiagRect">
            <a:avLst>
              <a:gd name="adj1" fmla="val 50000"/>
              <a:gd name="adj2" fmla="val 0"/>
            </a:avLst>
          </a:prstGeom>
          <a:solidFill>
            <a:schemeClr val="accent1"/>
          </a:solidFill>
          <a:ln w="57150">
            <a:solidFill>
              <a:srgbClr val="FFFFFE"/>
            </a:solid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000">
              <a:solidFill>
                <a:srgbClr val="000001"/>
              </a:solidFill>
              <a:cs typeface="+mn-ea"/>
            </a:endParaRPr>
          </a:p>
        </p:txBody>
      </p:sp>
      <p:sp>
        <p:nvSpPr>
          <p:cNvPr id="15" name="对角圆角矩形 82"/>
          <p:cNvSpPr/>
          <p:nvPr/>
        </p:nvSpPr>
        <p:spPr>
          <a:xfrm rot="16200000">
            <a:off x="4504176" y="2046599"/>
            <a:ext cx="1523339" cy="1494141"/>
          </a:xfrm>
          <a:prstGeom prst="round2DiagRect">
            <a:avLst>
              <a:gd name="adj1" fmla="val 50000"/>
              <a:gd name="adj2" fmla="val 0"/>
            </a:avLst>
          </a:prstGeom>
          <a:solidFill>
            <a:schemeClr val="accent1"/>
          </a:solidFill>
          <a:ln w="57150">
            <a:solidFill>
              <a:srgbClr val="FFFFFE"/>
            </a:solid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2000">
              <a:solidFill>
                <a:srgbClr val="000001"/>
              </a:solidFill>
              <a:cs typeface="+mn-ea"/>
            </a:endParaRPr>
          </a:p>
        </p:txBody>
      </p:sp>
      <p:sp>
        <p:nvSpPr>
          <p:cNvPr id="16" name="Shape 2563"/>
          <p:cNvSpPr/>
          <p:nvPr/>
        </p:nvSpPr>
        <p:spPr>
          <a:xfrm>
            <a:off x="4989714" y="2517539"/>
            <a:ext cx="552262" cy="552262"/>
          </a:xfrm>
          <a:custGeom>
            <a:avLst/>
            <a:gdLst/>
            <a:ahLst/>
            <a:cxnLst>
              <a:cxn ang="0">
                <a:pos x="wd2" y="hd2"/>
              </a:cxn>
              <a:cxn ang="5400000">
                <a:pos x="wd2" y="hd2"/>
              </a:cxn>
              <a:cxn ang="10800000">
                <a:pos x="wd2" y="hd2"/>
              </a:cxn>
              <a:cxn ang="16200000">
                <a:pos x="wd2" y="hd2"/>
              </a:cxn>
            </a:cxnLst>
            <a:rect l="0" t="0" r="r" b="b"/>
            <a:pathLst>
              <a:path w="21600" h="21600" extrusionOk="0">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2"/>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4354" y="17673"/>
                </a:moveTo>
                <a:lnTo>
                  <a:pt x="7369" y="13149"/>
                </a:lnTo>
                <a:lnTo>
                  <a:pt x="8875" y="15407"/>
                </a:lnTo>
                <a:cubicBezTo>
                  <a:pt x="8949" y="15584"/>
                  <a:pt x="9123" y="15709"/>
                  <a:pt x="9327" y="15709"/>
                </a:cubicBezTo>
                <a:cubicBezTo>
                  <a:pt x="9463" y="15709"/>
                  <a:pt x="9586" y="15655"/>
                  <a:pt x="9674" y="15565"/>
                </a:cubicBezTo>
                <a:lnTo>
                  <a:pt x="11198" y="14042"/>
                </a:lnTo>
                <a:lnTo>
                  <a:pt x="13376" y="17673"/>
                </a:lnTo>
                <a:cubicBezTo>
                  <a:pt x="13376" y="17673"/>
                  <a:pt x="4354" y="17673"/>
                  <a:pt x="4354" y="17673"/>
                </a:cubicBezTo>
                <a:close/>
                <a:moveTo>
                  <a:pt x="14692" y="17982"/>
                </a:moveTo>
                <a:lnTo>
                  <a:pt x="14690" y="17977"/>
                </a:lnTo>
                <a:cubicBezTo>
                  <a:pt x="14685" y="17967"/>
                  <a:pt x="14677" y="17959"/>
                  <a:pt x="14673" y="17949"/>
                </a:cubicBezTo>
                <a:lnTo>
                  <a:pt x="11747" y="13073"/>
                </a:lnTo>
                <a:lnTo>
                  <a:pt x="11745" y="13073"/>
                </a:lnTo>
                <a:cubicBezTo>
                  <a:pt x="11673" y="12892"/>
                  <a:pt x="11498" y="12764"/>
                  <a:pt x="11291" y="12764"/>
                </a:cubicBezTo>
                <a:cubicBezTo>
                  <a:pt x="11155" y="12764"/>
                  <a:pt x="11033" y="12819"/>
                  <a:pt x="10944" y="12908"/>
                </a:cubicBezTo>
                <a:lnTo>
                  <a:pt x="9397" y="14454"/>
                </a:lnTo>
                <a:lnTo>
                  <a:pt x="7816" y="12084"/>
                </a:lnTo>
                <a:cubicBezTo>
                  <a:pt x="7742" y="11907"/>
                  <a:pt x="7568" y="11782"/>
                  <a:pt x="7364" y="11782"/>
                </a:cubicBezTo>
                <a:cubicBezTo>
                  <a:pt x="7193" y="11782"/>
                  <a:pt x="7051" y="11874"/>
                  <a:pt x="6963" y="12006"/>
                </a:cubicBezTo>
                <a:lnTo>
                  <a:pt x="6955" y="12000"/>
                </a:lnTo>
                <a:lnTo>
                  <a:pt x="3028" y="17891"/>
                </a:lnTo>
                <a:lnTo>
                  <a:pt x="3036" y="17897"/>
                </a:lnTo>
                <a:cubicBezTo>
                  <a:pt x="2983" y="17974"/>
                  <a:pt x="2945" y="18063"/>
                  <a:pt x="2945" y="18164"/>
                </a:cubicBezTo>
                <a:cubicBezTo>
                  <a:pt x="2945" y="18435"/>
                  <a:pt x="3165" y="18655"/>
                  <a:pt x="3436" y="18655"/>
                </a:cubicBezTo>
                <a:lnTo>
                  <a:pt x="14236" y="18655"/>
                </a:lnTo>
                <a:cubicBezTo>
                  <a:pt x="14508" y="18655"/>
                  <a:pt x="14727" y="18435"/>
                  <a:pt x="14727" y="18164"/>
                </a:cubicBezTo>
                <a:cubicBezTo>
                  <a:pt x="14727" y="18099"/>
                  <a:pt x="14713" y="18039"/>
                  <a:pt x="14691" y="17983"/>
                </a:cubicBezTo>
                <a:cubicBezTo>
                  <a:pt x="14691" y="17983"/>
                  <a:pt x="14692" y="17982"/>
                  <a:pt x="14692" y="17982"/>
                </a:cubicBezTo>
                <a:close/>
                <a:moveTo>
                  <a:pt x="4909" y="7855"/>
                </a:moveTo>
                <a:cubicBezTo>
                  <a:pt x="5451" y="7855"/>
                  <a:pt x="5891" y="8295"/>
                  <a:pt x="5891" y="8836"/>
                </a:cubicBezTo>
                <a:cubicBezTo>
                  <a:pt x="5891" y="9379"/>
                  <a:pt x="5451" y="9818"/>
                  <a:pt x="4909" y="9818"/>
                </a:cubicBezTo>
                <a:cubicBezTo>
                  <a:pt x="4367" y="9818"/>
                  <a:pt x="3927" y="9379"/>
                  <a:pt x="3927" y="8836"/>
                </a:cubicBezTo>
                <a:cubicBezTo>
                  <a:pt x="3927" y="8295"/>
                  <a:pt x="4367" y="7855"/>
                  <a:pt x="4909" y="7855"/>
                </a:cubicBezTo>
                <a:moveTo>
                  <a:pt x="4909" y="10800"/>
                </a:moveTo>
                <a:cubicBezTo>
                  <a:pt x="5994" y="10800"/>
                  <a:pt x="6873" y="9921"/>
                  <a:pt x="6873" y="8836"/>
                </a:cubicBezTo>
                <a:cubicBezTo>
                  <a:pt x="6873" y="7752"/>
                  <a:pt x="5994" y="6873"/>
                  <a:pt x="4909" y="6873"/>
                </a:cubicBezTo>
                <a:cubicBezTo>
                  <a:pt x="3825" y="6873"/>
                  <a:pt x="2945" y="7752"/>
                  <a:pt x="2945" y="8836"/>
                </a:cubicBezTo>
                <a:cubicBezTo>
                  <a:pt x="2945" y="9921"/>
                  <a:pt x="3825" y="10800"/>
                  <a:pt x="4909" y="10800"/>
                </a:cubicBezTo>
                <a:moveTo>
                  <a:pt x="16691" y="19636"/>
                </a:moveTo>
                <a:cubicBezTo>
                  <a:pt x="16691" y="20179"/>
                  <a:pt x="16251" y="20619"/>
                  <a:pt x="15709" y="20619"/>
                </a:cubicBezTo>
                <a:lnTo>
                  <a:pt x="1964" y="20619"/>
                </a:lnTo>
                <a:cubicBezTo>
                  <a:pt x="1422" y="20619"/>
                  <a:pt x="982" y="20179"/>
                  <a:pt x="982" y="19636"/>
                </a:cubicBezTo>
                <a:lnTo>
                  <a:pt x="982" y="5891"/>
                </a:lnTo>
                <a:cubicBezTo>
                  <a:pt x="982" y="5349"/>
                  <a:pt x="1422" y="4909"/>
                  <a:pt x="1964" y="4909"/>
                </a:cubicBezTo>
                <a:lnTo>
                  <a:pt x="15709" y="4909"/>
                </a:lnTo>
                <a:cubicBezTo>
                  <a:pt x="16251" y="4909"/>
                  <a:pt x="16691" y="5349"/>
                  <a:pt x="16691" y="5891"/>
                </a:cubicBezTo>
                <a:cubicBezTo>
                  <a:pt x="16691" y="5891"/>
                  <a:pt x="16691" y="19636"/>
                  <a:pt x="16691" y="19636"/>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path>
            </a:pathLst>
          </a:custGeom>
          <a:solidFill>
            <a:srgbClr val="FFFFFE"/>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7" name="Shape 2688"/>
          <p:cNvSpPr/>
          <p:nvPr/>
        </p:nvSpPr>
        <p:spPr>
          <a:xfrm>
            <a:off x="6718060" y="2563353"/>
            <a:ext cx="516770" cy="516770"/>
          </a:xfrm>
          <a:custGeom>
            <a:avLst/>
            <a:gdLst/>
            <a:ahLst/>
            <a:cxnLst>
              <a:cxn ang="0">
                <a:pos x="wd2" y="hd2"/>
              </a:cxn>
              <a:cxn ang="5400000">
                <a:pos x="wd2" y="hd2"/>
              </a:cxn>
              <a:cxn ang="10800000">
                <a:pos x="wd2" y="hd2"/>
              </a:cxn>
              <a:cxn ang="16200000">
                <a:pos x="wd2" y="hd2"/>
              </a:cxn>
            </a:cxnLst>
            <a:rect l="0" t="0" r="r" b="b"/>
            <a:pathLst>
              <a:path w="21600" h="21600" extrusionOk="0">
                <a:moveTo>
                  <a:pt x="20618" y="10309"/>
                </a:moveTo>
                <a:cubicBezTo>
                  <a:pt x="20618" y="10851"/>
                  <a:pt x="20178" y="11291"/>
                  <a:pt x="19636" y="11291"/>
                </a:cubicBezTo>
                <a:lnTo>
                  <a:pt x="19636" y="7364"/>
                </a:lnTo>
                <a:cubicBezTo>
                  <a:pt x="20178" y="7364"/>
                  <a:pt x="20618" y="7804"/>
                  <a:pt x="20618" y="8345"/>
                </a:cubicBezTo>
                <a:cubicBezTo>
                  <a:pt x="20618" y="8345"/>
                  <a:pt x="20618" y="10309"/>
                  <a:pt x="20618" y="10309"/>
                </a:cubicBezTo>
                <a:close/>
                <a:moveTo>
                  <a:pt x="18655" y="17182"/>
                </a:moveTo>
                <a:cubicBezTo>
                  <a:pt x="18655" y="17453"/>
                  <a:pt x="18434" y="17673"/>
                  <a:pt x="18164" y="17673"/>
                </a:cubicBezTo>
                <a:cubicBezTo>
                  <a:pt x="17893" y="17673"/>
                  <a:pt x="17673" y="17453"/>
                  <a:pt x="17673" y="17182"/>
                </a:cubicBezTo>
                <a:lnTo>
                  <a:pt x="17673" y="1473"/>
                </a:lnTo>
                <a:cubicBezTo>
                  <a:pt x="17673" y="1202"/>
                  <a:pt x="17893" y="982"/>
                  <a:pt x="18164" y="982"/>
                </a:cubicBezTo>
                <a:cubicBezTo>
                  <a:pt x="18434" y="982"/>
                  <a:pt x="18655" y="1202"/>
                  <a:pt x="18655" y="1473"/>
                </a:cubicBezTo>
                <a:cubicBezTo>
                  <a:pt x="18655" y="1473"/>
                  <a:pt x="18655" y="17182"/>
                  <a:pt x="18655" y="17182"/>
                </a:cubicBezTo>
                <a:close/>
                <a:moveTo>
                  <a:pt x="16691" y="15788"/>
                </a:moveTo>
                <a:lnTo>
                  <a:pt x="2945" y="11745"/>
                </a:lnTo>
                <a:lnTo>
                  <a:pt x="2945" y="6910"/>
                </a:lnTo>
                <a:lnTo>
                  <a:pt x="16691" y="2867"/>
                </a:lnTo>
                <a:cubicBezTo>
                  <a:pt x="16691" y="2867"/>
                  <a:pt x="16691" y="15788"/>
                  <a:pt x="16691" y="15788"/>
                </a:cubicBezTo>
                <a:close/>
                <a:moveTo>
                  <a:pt x="8251" y="18655"/>
                </a:moveTo>
                <a:lnTo>
                  <a:pt x="5357" y="18655"/>
                </a:lnTo>
                <a:lnTo>
                  <a:pt x="4126" y="13116"/>
                </a:lnTo>
                <a:lnTo>
                  <a:pt x="7167" y="14010"/>
                </a:lnTo>
                <a:cubicBezTo>
                  <a:pt x="7167" y="14010"/>
                  <a:pt x="8251" y="18655"/>
                  <a:pt x="8251" y="18655"/>
                </a:cubicBezTo>
                <a:close/>
                <a:moveTo>
                  <a:pt x="8709" y="20618"/>
                </a:moveTo>
                <a:lnTo>
                  <a:pt x="5794" y="20618"/>
                </a:lnTo>
                <a:lnTo>
                  <a:pt x="5576" y="19636"/>
                </a:lnTo>
                <a:lnTo>
                  <a:pt x="8479" y="19636"/>
                </a:lnTo>
                <a:cubicBezTo>
                  <a:pt x="8479" y="19636"/>
                  <a:pt x="8709" y="20618"/>
                  <a:pt x="8709" y="20618"/>
                </a:cubicBezTo>
                <a:close/>
                <a:moveTo>
                  <a:pt x="1964" y="11782"/>
                </a:moveTo>
                <a:lnTo>
                  <a:pt x="982" y="11782"/>
                </a:lnTo>
                <a:lnTo>
                  <a:pt x="982" y="6873"/>
                </a:lnTo>
                <a:lnTo>
                  <a:pt x="1964" y="6873"/>
                </a:lnTo>
                <a:cubicBezTo>
                  <a:pt x="1964" y="6873"/>
                  <a:pt x="1964" y="11782"/>
                  <a:pt x="1964" y="11782"/>
                </a:cubicBezTo>
                <a:close/>
                <a:moveTo>
                  <a:pt x="19636" y="6382"/>
                </a:moveTo>
                <a:lnTo>
                  <a:pt x="19636" y="1473"/>
                </a:lnTo>
                <a:cubicBezTo>
                  <a:pt x="19636" y="659"/>
                  <a:pt x="18977" y="0"/>
                  <a:pt x="18164" y="0"/>
                </a:cubicBezTo>
                <a:cubicBezTo>
                  <a:pt x="17350" y="0"/>
                  <a:pt x="16691" y="659"/>
                  <a:pt x="16691" y="1473"/>
                </a:cubicBezTo>
                <a:lnTo>
                  <a:pt x="16691" y="1844"/>
                </a:lnTo>
                <a:lnTo>
                  <a:pt x="2459" y="6029"/>
                </a:lnTo>
                <a:cubicBezTo>
                  <a:pt x="2313" y="5944"/>
                  <a:pt x="2145" y="5891"/>
                  <a:pt x="1964" y="5891"/>
                </a:cubicBezTo>
                <a:lnTo>
                  <a:pt x="982" y="5891"/>
                </a:lnTo>
                <a:cubicBezTo>
                  <a:pt x="440" y="5891"/>
                  <a:pt x="0" y="6331"/>
                  <a:pt x="0" y="6873"/>
                </a:cubicBezTo>
                <a:lnTo>
                  <a:pt x="0" y="11782"/>
                </a:lnTo>
                <a:cubicBezTo>
                  <a:pt x="0" y="12324"/>
                  <a:pt x="440" y="12764"/>
                  <a:pt x="982" y="12764"/>
                </a:cubicBezTo>
                <a:lnTo>
                  <a:pt x="1964" y="12764"/>
                </a:lnTo>
                <a:cubicBezTo>
                  <a:pt x="2145" y="12764"/>
                  <a:pt x="2313" y="12711"/>
                  <a:pt x="2458" y="12626"/>
                </a:cubicBezTo>
                <a:lnTo>
                  <a:pt x="3050" y="12799"/>
                </a:lnTo>
                <a:lnTo>
                  <a:pt x="4921" y="21216"/>
                </a:lnTo>
                <a:lnTo>
                  <a:pt x="4930" y="21214"/>
                </a:lnTo>
                <a:cubicBezTo>
                  <a:pt x="4979" y="21433"/>
                  <a:pt x="5166" y="21600"/>
                  <a:pt x="5400" y="21600"/>
                </a:cubicBezTo>
                <a:lnTo>
                  <a:pt x="9327" y="21600"/>
                </a:lnTo>
                <a:cubicBezTo>
                  <a:pt x="9598" y="21600"/>
                  <a:pt x="9818" y="21381"/>
                  <a:pt x="9818" y="21109"/>
                </a:cubicBezTo>
                <a:cubicBezTo>
                  <a:pt x="9818" y="21072"/>
                  <a:pt x="9805" y="21039"/>
                  <a:pt x="9797" y="21005"/>
                </a:cubicBezTo>
                <a:lnTo>
                  <a:pt x="9806" y="21003"/>
                </a:lnTo>
                <a:lnTo>
                  <a:pt x="8249" y="14329"/>
                </a:lnTo>
                <a:lnTo>
                  <a:pt x="16691" y="16811"/>
                </a:lnTo>
                <a:lnTo>
                  <a:pt x="16691" y="17182"/>
                </a:lnTo>
                <a:cubicBezTo>
                  <a:pt x="16691" y="17995"/>
                  <a:pt x="17350" y="18655"/>
                  <a:pt x="18164" y="18655"/>
                </a:cubicBezTo>
                <a:cubicBezTo>
                  <a:pt x="18977" y="18655"/>
                  <a:pt x="19636" y="17995"/>
                  <a:pt x="19636" y="17182"/>
                </a:cubicBezTo>
                <a:lnTo>
                  <a:pt x="19636" y="12273"/>
                </a:lnTo>
                <a:cubicBezTo>
                  <a:pt x="20721" y="12273"/>
                  <a:pt x="21600" y="11394"/>
                  <a:pt x="21600" y="10309"/>
                </a:cubicBezTo>
                <a:lnTo>
                  <a:pt x="21600" y="8345"/>
                </a:lnTo>
                <a:cubicBezTo>
                  <a:pt x="21600" y="7261"/>
                  <a:pt x="20721" y="6382"/>
                  <a:pt x="19636" y="6382"/>
                </a:cubicBezTo>
              </a:path>
            </a:pathLst>
          </a:custGeom>
          <a:solidFill>
            <a:srgbClr val="FFFFFE"/>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8" name="Shape 2614"/>
          <p:cNvSpPr/>
          <p:nvPr/>
        </p:nvSpPr>
        <p:spPr>
          <a:xfrm>
            <a:off x="4721989" y="4182210"/>
            <a:ext cx="848029" cy="848029"/>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4"/>
                  <a:pt x="16242" y="15945"/>
                  <a:pt x="15117" y="15413"/>
                </a:cubicBezTo>
                <a:cubicBezTo>
                  <a:pt x="14189" y="14975"/>
                  <a:pt x="13657" y="14531"/>
                  <a:pt x="13491" y="14057"/>
                </a:cubicBezTo>
                <a:cubicBezTo>
                  <a:pt x="13377" y="13728"/>
                  <a:pt x="13428" y="13351"/>
                  <a:pt x="13649" y="12904"/>
                </a:cubicBezTo>
                <a:cubicBezTo>
                  <a:pt x="13815" y="12567"/>
                  <a:pt x="13972" y="12286"/>
                  <a:pt x="14117" y="12028"/>
                </a:cubicBezTo>
                <a:cubicBezTo>
                  <a:pt x="14730" y="10934"/>
                  <a:pt x="15203" y="10145"/>
                  <a:pt x="15203" y="7348"/>
                </a:cubicBezTo>
                <a:cubicBezTo>
                  <a:pt x="15203" y="3162"/>
                  <a:pt x="12787" y="2951"/>
                  <a:pt x="12309" y="2951"/>
                </a:cubicBezTo>
                <a:cubicBezTo>
                  <a:pt x="11917" y="2951"/>
                  <a:pt x="11672" y="3037"/>
                  <a:pt x="11435" y="3121"/>
                </a:cubicBezTo>
                <a:cubicBezTo>
                  <a:pt x="11175" y="3213"/>
                  <a:pt x="10907" y="3309"/>
                  <a:pt x="10296" y="3319"/>
                </a:cubicBezTo>
                <a:cubicBezTo>
                  <a:pt x="9190" y="3337"/>
                  <a:pt x="6873" y="3375"/>
                  <a:pt x="6873" y="7226"/>
                </a:cubicBezTo>
                <a:cubicBezTo>
                  <a:pt x="6873" y="9919"/>
                  <a:pt x="7574" y="11156"/>
                  <a:pt x="8125" y="12150"/>
                </a:cubicBezTo>
                <a:cubicBezTo>
                  <a:pt x="8266" y="12404"/>
                  <a:pt x="8399" y="12645"/>
                  <a:pt x="8505" y="12885"/>
                </a:cubicBezTo>
                <a:cubicBezTo>
                  <a:pt x="8973" y="13949"/>
                  <a:pt x="8631" y="14693"/>
                  <a:pt x="7426" y="15224"/>
                </a:cubicBezTo>
                <a:cubicBezTo>
                  <a:pt x="5905" y="15897"/>
                  <a:pt x="5188" y="16247"/>
                  <a:pt x="3693" y="17562"/>
                </a:cubicBezTo>
                <a:cubicBezTo>
                  <a:pt x="2017" y="15800"/>
                  <a:pt x="982" y="13423"/>
                  <a:pt x="982" y="10800"/>
                </a:cubicBezTo>
                <a:cubicBezTo>
                  <a:pt x="982" y="5377"/>
                  <a:pt x="5377" y="982"/>
                  <a:pt x="10800" y="982"/>
                </a:cubicBezTo>
                <a:cubicBezTo>
                  <a:pt x="16223" y="982"/>
                  <a:pt x="20618" y="5377"/>
                  <a:pt x="20618" y="10800"/>
                </a:cubicBezTo>
                <a:cubicBezTo>
                  <a:pt x="20618" y="13395"/>
                  <a:pt x="19603" y="15749"/>
                  <a:pt x="17958" y="17505"/>
                </a:cubicBezTo>
                <a:moveTo>
                  <a:pt x="10800" y="20618"/>
                </a:moveTo>
                <a:cubicBezTo>
                  <a:pt x="8356" y="20618"/>
                  <a:pt x="6125" y="19720"/>
                  <a:pt x="4407" y="18242"/>
                </a:cubicBezTo>
                <a:cubicBezTo>
                  <a:pt x="5730" y="17084"/>
                  <a:pt x="6362" y="16767"/>
                  <a:pt x="7823" y="16122"/>
                </a:cubicBezTo>
                <a:cubicBezTo>
                  <a:pt x="9515" y="15375"/>
                  <a:pt x="10091" y="14051"/>
                  <a:pt x="9403" y="12489"/>
                </a:cubicBezTo>
                <a:cubicBezTo>
                  <a:pt x="9279" y="12208"/>
                  <a:pt x="9136" y="11949"/>
                  <a:pt x="8984" y="11674"/>
                </a:cubicBezTo>
                <a:cubicBezTo>
                  <a:pt x="8461" y="10732"/>
                  <a:pt x="7855" y="9665"/>
                  <a:pt x="7855" y="7226"/>
                </a:cubicBezTo>
                <a:cubicBezTo>
                  <a:pt x="7855" y="4341"/>
                  <a:pt x="9224" y="4318"/>
                  <a:pt x="10312" y="4300"/>
                </a:cubicBezTo>
                <a:cubicBezTo>
                  <a:pt x="11084" y="4287"/>
                  <a:pt x="11461" y="4154"/>
                  <a:pt x="11763" y="4047"/>
                </a:cubicBezTo>
                <a:cubicBezTo>
                  <a:pt x="11964" y="3975"/>
                  <a:pt x="12086" y="3933"/>
                  <a:pt x="12309" y="3933"/>
                </a:cubicBezTo>
                <a:cubicBezTo>
                  <a:pt x="13218" y="3933"/>
                  <a:pt x="14221" y="4830"/>
                  <a:pt x="14221" y="7348"/>
                </a:cubicBezTo>
                <a:cubicBezTo>
                  <a:pt x="14221" y="9888"/>
                  <a:pt x="13840" y="10513"/>
                  <a:pt x="13261" y="11548"/>
                </a:cubicBezTo>
                <a:cubicBezTo>
                  <a:pt x="13108" y="11820"/>
                  <a:pt x="12943" y="12115"/>
                  <a:pt x="12768" y="12470"/>
                </a:cubicBezTo>
                <a:cubicBezTo>
                  <a:pt x="12430" y="13155"/>
                  <a:pt x="12362" y="13798"/>
                  <a:pt x="12565" y="14380"/>
                </a:cubicBezTo>
                <a:cubicBezTo>
                  <a:pt x="12825" y="15126"/>
                  <a:pt x="13502" y="15737"/>
                  <a:pt x="14696" y="16302"/>
                </a:cubicBezTo>
                <a:cubicBezTo>
                  <a:pt x="15675" y="16764"/>
                  <a:pt x="16700" y="17667"/>
                  <a:pt x="17251" y="18189"/>
                </a:cubicBezTo>
                <a:cubicBezTo>
                  <a:pt x="15525" y="19697"/>
                  <a:pt x="13272" y="20618"/>
                  <a:pt x="10800" y="20618"/>
                </a:cubicBezTo>
                <a:moveTo>
                  <a:pt x="10800" y="0"/>
                </a:moveTo>
                <a:cubicBezTo>
                  <a:pt x="4835" y="0"/>
                  <a:pt x="0" y="4835"/>
                  <a:pt x="0" y="10800"/>
                </a:cubicBezTo>
                <a:cubicBezTo>
                  <a:pt x="0" y="16764"/>
                  <a:pt x="4835" y="21600"/>
                  <a:pt x="10800" y="21600"/>
                </a:cubicBezTo>
                <a:cubicBezTo>
                  <a:pt x="16765" y="21600"/>
                  <a:pt x="21600" y="16764"/>
                  <a:pt x="21600" y="10800"/>
                </a:cubicBezTo>
                <a:cubicBezTo>
                  <a:pt x="21600" y="4835"/>
                  <a:pt x="16765" y="0"/>
                  <a:pt x="10800" y="0"/>
                </a:cubicBezTo>
              </a:path>
            </a:pathLst>
          </a:custGeom>
          <a:solidFill>
            <a:srgbClr val="FFFFFE"/>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19" name="Shape 2617"/>
          <p:cNvSpPr/>
          <p:nvPr/>
        </p:nvSpPr>
        <p:spPr>
          <a:xfrm>
            <a:off x="6635992" y="4260040"/>
            <a:ext cx="888680" cy="727181"/>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1"/>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5"/>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10" y="1655"/>
                  <a:pt x="12890" y="2039"/>
                  <a:pt x="13313" y="3271"/>
                </a:cubicBezTo>
                <a:cubicBezTo>
                  <a:pt x="14101" y="5469"/>
                  <a:pt x="13602" y="6698"/>
                  <a:pt x="13350" y="7124"/>
                </a:cubicBezTo>
                <a:cubicBezTo>
                  <a:pt x="13183" y="7407"/>
                  <a:pt x="13126" y="7764"/>
                  <a:pt x="13191" y="8102"/>
                </a:cubicBezTo>
                <a:cubicBezTo>
                  <a:pt x="13386" y="9109"/>
                  <a:pt x="13260" y="9534"/>
                  <a:pt x="13227" y="9619"/>
                </a:cubicBezTo>
                <a:cubicBezTo>
                  <a:pt x="13219" y="9631"/>
                  <a:pt x="13101" y="9814"/>
                  <a:pt x="13041" y="9902"/>
                </a:cubicBezTo>
                <a:cubicBezTo>
                  <a:pt x="12668" y="10452"/>
                  <a:pt x="11973" y="11474"/>
                  <a:pt x="11973" y="13569"/>
                </a:cubicBezTo>
                <a:cubicBezTo>
                  <a:pt x="11973" y="16039"/>
                  <a:pt x="13545" y="17190"/>
                  <a:pt x="14427" y="17477"/>
                </a:cubicBezTo>
                <a:lnTo>
                  <a:pt x="14466" y="17493"/>
                </a:lnTo>
                <a:cubicBezTo>
                  <a:pt x="15703" y="18036"/>
                  <a:pt x="16914" y="18711"/>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7"/>
                  <a:pt x="14146" y="7826"/>
                </a:cubicBezTo>
                <a:cubicBezTo>
                  <a:pt x="14787" y="6740"/>
                  <a:pt x="14995" y="4972"/>
                  <a:pt x="14211" y="2789"/>
                </a:cubicBezTo>
                <a:cubicBezTo>
                  <a:pt x="13774" y="1514"/>
                  <a:pt x="13389" y="815"/>
                  <a:pt x="12801" y="409"/>
                </a:cubicBezTo>
                <a:cubicBezTo>
                  <a:pt x="12370" y="110"/>
                  <a:pt x="11880" y="0"/>
                  <a:pt x="11403" y="0"/>
                </a:cubicBezTo>
                <a:cubicBezTo>
                  <a:pt x="10516" y="0"/>
                  <a:pt x="9675" y="384"/>
                  <a:pt x="9339" y="653"/>
                </a:cubicBezTo>
                <a:cubicBezTo>
                  <a:pt x="8357" y="1192"/>
                  <a:pt x="7697" y="1688"/>
                  <a:pt x="7077" y="3579"/>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6"/>
                </a:moveTo>
                <a:cubicBezTo>
                  <a:pt x="19516" y="15006"/>
                  <a:pt x="18416" y="14701"/>
                  <a:pt x="18416" y="12954"/>
                </a:cubicBezTo>
                <a:cubicBezTo>
                  <a:pt x="18416" y="11419"/>
                  <a:pt x="18794" y="10879"/>
                  <a:pt x="19017" y="10506"/>
                </a:cubicBezTo>
                <a:cubicBezTo>
                  <a:pt x="19017" y="10506"/>
                  <a:pt x="19443" y="9975"/>
                  <a:pt x="19136" y="8435"/>
                </a:cubicBezTo>
                <a:cubicBezTo>
                  <a:pt x="19388" y="7760"/>
                  <a:pt x="19900" y="6419"/>
                  <a:pt x="19470" y="5184"/>
                </a:cubicBezTo>
                <a:cubicBezTo>
                  <a:pt x="18974" y="3714"/>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8"/>
                </a:cubicBezTo>
                <a:cubicBezTo>
                  <a:pt x="17950" y="4265"/>
                  <a:pt x="18131" y="4362"/>
                  <a:pt x="18562" y="5641"/>
                </a:cubicBezTo>
                <a:cubicBezTo>
                  <a:pt x="18822" y="6387"/>
                  <a:pt x="18452" y="7378"/>
                  <a:pt x="18253" y="7911"/>
                </a:cubicBezTo>
                <a:cubicBezTo>
                  <a:pt x="18161" y="8156"/>
                  <a:pt x="18130" y="8457"/>
                  <a:pt x="18182" y="8718"/>
                </a:cubicBezTo>
                <a:cubicBezTo>
                  <a:pt x="18316" y="9392"/>
                  <a:pt x="18254" y="9706"/>
                  <a:pt x="18232" y="9784"/>
                </a:cubicBezTo>
                <a:cubicBezTo>
                  <a:pt x="18230" y="9788"/>
                  <a:pt x="18227" y="9793"/>
                  <a:pt x="18224" y="9798"/>
                </a:cubicBezTo>
                <a:lnTo>
                  <a:pt x="18191" y="9853"/>
                </a:lnTo>
                <a:cubicBezTo>
                  <a:pt x="17926" y="10290"/>
                  <a:pt x="17434" y="11106"/>
                  <a:pt x="17434" y="12954"/>
                </a:cubicBezTo>
                <a:cubicBezTo>
                  <a:pt x="17434" y="15019"/>
                  <a:pt x="18570" y="15933"/>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8"/>
                  <a:pt x="19516" y="15006"/>
                </a:cubicBezTo>
                <a:moveTo>
                  <a:pt x="2371" y="16155"/>
                </a:moveTo>
                <a:cubicBezTo>
                  <a:pt x="3030" y="15933"/>
                  <a:pt x="4166" y="15019"/>
                  <a:pt x="4166" y="12954"/>
                </a:cubicBezTo>
                <a:cubicBezTo>
                  <a:pt x="4166" y="11106"/>
                  <a:pt x="3673" y="10290"/>
                  <a:pt x="3409" y="9853"/>
                </a:cubicBezTo>
                <a:lnTo>
                  <a:pt x="3376" y="9798"/>
                </a:lnTo>
                <a:cubicBezTo>
                  <a:pt x="3373" y="9793"/>
                  <a:pt x="3370" y="9788"/>
                  <a:pt x="3367" y="9784"/>
                </a:cubicBezTo>
                <a:cubicBezTo>
                  <a:pt x="3346" y="9706"/>
                  <a:pt x="3283" y="9392"/>
                  <a:pt x="3418" y="8718"/>
                </a:cubicBezTo>
                <a:cubicBezTo>
                  <a:pt x="3470" y="8457"/>
                  <a:pt x="3439" y="8156"/>
                  <a:pt x="3347" y="7911"/>
                </a:cubicBezTo>
                <a:cubicBezTo>
                  <a:pt x="3148" y="7378"/>
                  <a:pt x="2778" y="6387"/>
                  <a:pt x="3038" y="5641"/>
                </a:cubicBezTo>
                <a:cubicBezTo>
                  <a:pt x="3469" y="4362"/>
                  <a:pt x="3649" y="4265"/>
                  <a:pt x="4133" y="4008"/>
                </a:cubicBezTo>
                <a:cubicBezTo>
                  <a:pt x="4180" y="3983"/>
                  <a:pt x="4225" y="3953"/>
                  <a:pt x="4268" y="3919"/>
                </a:cubicBezTo>
                <a:cubicBezTo>
                  <a:pt x="4389" y="3825"/>
                  <a:pt x="4884" y="3600"/>
                  <a:pt x="5392" y="3600"/>
                </a:cubicBezTo>
                <a:cubicBezTo>
                  <a:pt x="5636" y="3600"/>
                  <a:pt x="5839" y="3655"/>
                  <a:pt x="6002" y="3755"/>
                </a:cubicBezTo>
                <a:cubicBezTo>
                  <a:pt x="6045" y="3548"/>
                  <a:pt x="6096" y="3341"/>
                  <a:pt x="6165" y="3134"/>
                </a:cubicBezTo>
                <a:cubicBezTo>
                  <a:pt x="6225" y="2950"/>
                  <a:pt x="6289" y="2793"/>
                  <a:pt x="6351" y="2630"/>
                </a:cubicBezTo>
                <a:cubicBezTo>
                  <a:pt x="6046" y="2468"/>
                  <a:pt x="5716" y="2400"/>
                  <a:pt x="5392" y="2400"/>
                </a:cubicBezTo>
                <a:cubicBezTo>
                  <a:pt x="4682" y="2400"/>
                  <a:pt x="4009" y="2699"/>
                  <a:pt x="3740" y="2908"/>
                </a:cubicBezTo>
                <a:cubicBezTo>
                  <a:pt x="2955" y="3327"/>
                  <a:pt x="2625" y="3714"/>
                  <a:pt x="2130" y="5184"/>
                </a:cubicBezTo>
                <a:cubicBezTo>
                  <a:pt x="1700" y="6419"/>
                  <a:pt x="2212" y="7760"/>
                  <a:pt x="2464" y="8435"/>
                </a:cubicBezTo>
                <a:cubicBezTo>
                  <a:pt x="2156" y="9975"/>
                  <a:pt x="2583" y="10506"/>
                  <a:pt x="2583" y="10506"/>
                </a:cubicBezTo>
                <a:cubicBezTo>
                  <a:pt x="2806" y="10879"/>
                  <a:pt x="3185" y="11419"/>
                  <a:pt x="3185" y="12954"/>
                </a:cubicBezTo>
                <a:cubicBezTo>
                  <a:pt x="3185" y="14701"/>
                  <a:pt x="2084" y="15006"/>
                  <a:pt x="2084" y="15006"/>
                </a:cubicBezTo>
                <a:cubicBezTo>
                  <a:pt x="1191" y="15388"/>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rgbClr val="FFFFFE"/>
          </a:solidFill>
          <a:ln w="12700">
            <a:miter lim="400000"/>
          </a:ln>
        </p:spPr>
        <p:txBody>
          <a:bodyPr lIns="19045" tIns="19045" rIns="19045" bIns="19045"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2279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
        <p:nvSpPr>
          <p:cNvPr id="29" name="文本框 28" descr="#clear#"/>
          <p:cNvSpPr txBox="1"/>
          <p:nvPr/>
        </p:nvSpPr>
        <p:spPr>
          <a:xfrm>
            <a:off x="555200" y="2285387"/>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30" name="文本框 29" descr="#clear#"/>
          <p:cNvSpPr txBox="1"/>
          <p:nvPr/>
        </p:nvSpPr>
        <p:spPr>
          <a:xfrm>
            <a:off x="555200" y="1620780"/>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31" name="文本框 30" descr="#clear#"/>
          <p:cNvSpPr txBox="1"/>
          <p:nvPr/>
        </p:nvSpPr>
        <p:spPr>
          <a:xfrm>
            <a:off x="555200" y="4926987"/>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32" name="文本框 31" descr="#clear#"/>
          <p:cNvSpPr txBox="1"/>
          <p:nvPr/>
        </p:nvSpPr>
        <p:spPr>
          <a:xfrm>
            <a:off x="555200" y="4262380"/>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33" name="文本框 32" descr="#clear#"/>
          <p:cNvSpPr txBox="1"/>
          <p:nvPr/>
        </p:nvSpPr>
        <p:spPr>
          <a:xfrm>
            <a:off x="8201939" y="2285387"/>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34" name="文本框 33" descr="#clear#"/>
          <p:cNvSpPr txBox="1"/>
          <p:nvPr/>
        </p:nvSpPr>
        <p:spPr>
          <a:xfrm>
            <a:off x="8201939" y="1620780"/>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
        <p:nvSpPr>
          <p:cNvPr id="35" name="文本框 34" descr="#clear#"/>
          <p:cNvSpPr txBox="1"/>
          <p:nvPr/>
        </p:nvSpPr>
        <p:spPr>
          <a:xfrm>
            <a:off x="8201939" y="4926987"/>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36" name="文本框 35" descr="#clear#"/>
          <p:cNvSpPr txBox="1"/>
          <p:nvPr/>
        </p:nvSpPr>
        <p:spPr>
          <a:xfrm>
            <a:off x="8201939" y="4262380"/>
            <a:ext cx="3434862" cy="499624"/>
          </a:xfrm>
          <a:prstGeom prst="rect">
            <a:avLst/>
          </a:prstGeom>
          <a:noFill/>
        </p:spPr>
        <p:txBody>
          <a:bodyPr wrap="square" rtlCol="0">
            <a:spAutoFit/>
          </a:bodyPr>
          <a:lstStyle/>
          <a:p>
            <a:pPr algn="ctr">
              <a:lnSpc>
                <a:spcPct val="150000"/>
              </a:lnSpc>
            </a:pPr>
            <a:r>
              <a:rPr lang="zh-CN" altLang="en-US" sz="2000" dirty="0">
                <a:solidFill>
                  <a:schemeClr val="accent1"/>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矩形 56"/>
          <p:cNvSpPr/>
          <p:nvPr>
            <p:custDataLst>
              <p:tags r:id="rId1"/>
            </p:custDataLst>
          </p:nvPr>
        </p:nvSpPr>
        <p:spPr>
          <a:xfrm rot="21396991">
            <a:off x="4690465" y="4258714"/>
            <a:ext cx="4285663" cy="759639"/>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58" name="矩形 57"/>
          <p:cNvSpPr/>
          <p:nvPr>
            <p:custDataLst>
              <p:tags r:id="rId2"/>
            </p:custDataLst>
          </p:nvPr>
        </p:nvSpPr>
        <p:spPr>
          <a:xfrm rot="225092">
            <a:off x="3321489" y="3210656"/>
            <a:ext cx="5542927" cy="92822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59" name="矩形 58"/>
          <p:cNvSpPr/>
          <p:nvPr>
            <p:custDataLst>
              <p:tags r:id="rId3"/>
            </p:custDataLst>
          </p:nvPr>
        </p:nvSpPr>
        <p:spPr>
          <a:xfrm rot="21197296">
            <a:off x="3955198" y="2008232"/>
            <a:ext cx="4275508" cy="926191"/>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rgbClr val="FFFFFF"/>
              </a:solidFill>
            </a:endParaRPr>
          </a:p>
        </p:txBody>
      </p:sp>
      <p:sp>
        <p:nvSpPr>
          <p:cNvPr id="60" name="矩形 59" descr="#clear#"/>
          <p:cNvSpPr/>
          <p:nvPr>
            <p:custDataLst>
              <p:tags r:id="rId4"/>
            </p:custDataLst>
          </p:nvPr>
        </p:nvSpPr>
        <p:spPr>
          <a:xfrm rot="225092">
            <a:off x="3215872" y="3080663"/>
            <a:ext cx="5544957" cy="926191"/>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4400" dirty="0">
                <a:solidFill>
                  <a:srgbClr val="FFFFFF"/>
                </a:solidFill>
                <a:latin typeface="微软雅黑" panose="020B0503020204020204" pitchFamily="34" charset="-122"/>
                <a:ea typeface="微软雅黑" panose="020B0503020204020204" pitchFamily="34" charset="-122"/>
              </a:rPr>
              <a:t>谢谢观看</a:t>
            </a:r>
          </a:p>
        </p:txBody>
      </p:sp>
      <p:sp>
        <p:nvSpPr>
          <p:cNvPr id="61" name="矩形 60" descr="#clear#"/>
          <p:cNvSpPr/>
          <p:nvPr>
            <p:custDataLst>
              <p:tags r:id="rId5"/>
            </p:custDataLst>
          </p:nvPr>
        </p:nvSpPr>
        <p:spPr>
          <a:xfrm rot="21396991">
            <a:off x="4584847" y="4128722"/>
            <a:ext cx="4285663" cy="759639"/>
          </a:xfrm>
          <a:prstGeom prst="rect">
            <a:avLst/>
          </a:prstGeom>
          <a:solidFill>
            <a:schemeClr val="accent1"/>
          </a:solidFill>
          <a:ln w="3175">
            <a:noFill/>
          </a:ln>
          <a:effectLst>
            <a:outerShdw blurRad="25400" dist="12700" dir="189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1600" smtClean="0">
                <a:solidFill>
                  <a:srgbClr val="FFFFFF"/>
                </a:solidFill>
                <a:latin typeface="微软雅黑" panose="020B0503020204020204" pitchFamily="34" charset="-122"/>
                <a:ea typeface="微软雅黑" panose="020B0503020204020204" pitchFamily="34" charset="-122"/>
              </a:rPr>
              <a:t>汇报人：</a:t>
            </a:r>
            <a:r>
              <a:rPr lang="en-US" altLang="zh-CN" sz="1600" smtClean="0">
                <a:solidFill>
                  <a:srgbClr val="FFFFFF"/>
                </a:solidFill>
                <a:latin typeface="微软雅黑" panose="020B0503020204020204" pitchFamily="34" charset="-122"/>
                <a:ea typeface="微软雅黑" panose="020B0503020204020204" pitchFamily="34" charset="-122"/>
              </a:rPr>
              <a:t>PPT818</a:t>
            </a:r>
            <a:endParaRPr lang="en-US" altLang="zh-CN" sz="1600" dirty="0" smtClean="0">
              <a:solidFill>
                <a:srgbClr val="FFFFFF"/>
              </a:solidFill>
              <a:latin typeface="微软雅黑" panose="020B0503020204020204" pitchFamily="34" charset="-122"/>
              <a:ea typeface="微软雅黑" panose="020B0503020204020204" pitchFamily="34" charset="-122"/>
            </a:endParaRPr>
          </a:p>
        </p:txBody>
      </p:sp>
      <p:sp>
        <p:nvSpPr>
          <p:cNvPr id="62" name="矩形 61" descr="#clear#"/>
          <p:cNvSpPr/>
          <p:nvPr>
            <p:custDataLst>
              <p:tags r:id="rId6"/>
            </p:custDataLst>
          </p:nvPr>
        </p:nvSpPr>
        <p:spPr>
          <a:xfrm rot="21197296">
            <a:off x="3843489" y="1839648"/>
            <a:ext cx="4277538" cy="928223"/>
          </a:xfrm>
          <a:prstGeom prst="rect">
            <a:avLst/>
          </a:prstGeom>
          <a:solidFill>
            <a:schemeClr val="accent1"/>
          </a:solidFill>
          <a:ln w="3175">
            <a:noFill/>
          </a:ln>
          <a:effectLst>
            <a:outerShdw blurRad="25400" dist="127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zh-CN" sz="4800" dirty="0">
                <a:solidFill>
                  <a:srgbClr val="FFFFFF"/>
                </a:solidFill>
                <a:latin typeface="Verdana" panose="020B0604030504040204" pitchFamily="34" charset="0"/>
                <a:ea typeface="Verdana" panose="020B0604030504040204" pitchFamily="34" charset="0"/>
                <a:cs typeface="Verdana" panose="020B0604030504040204" pitchFamily="34" charset="0"/>
              </a:rPr>
              <a:t>THANK YOU</a:t>
            </a:r>
            <a:endParaRPr lang="zh-CN" altLang="en-US" sz="4800" dirty="0">
              <a:solidFill>
                <a:srgbClr val="FFFFFF"/>
              </a:solidFill>
              <a:latin typeface="Verdana" panose="020B0604030504040204" pitchFamily="34" charset="0"/>
              <a:cs typeface="Verdana" panose="020B0604030504040204"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请在此添加第一节标题</a:t>
            </a:r>
            <a:endParaRPr lang="zh-CN" altLang="en-US" dirty="0"/>
          </a:p>
        </p:txBody>
      </p:sp>
      <p:sp>
        <p:nvSpPr>
          <p:cNvPr id="9219" name="文本占位符 2" descr="#clear#"/>
          <p:cNvSpPr>
            <a:spLocks noGrp="1"/>
          </p:cNvSpPr>
          <p:nvPr>
            <p:ph type="body" idx="1"/>
          </p:nvPr>
        </p:nvSpPr>
        <p:spPr/>
        <p:txBody>
          <a:bodyPr/>
          <a:lstStyle/>
          <a:p>
            <a:r>
              <a:rPr lang="zh-CN" altLang="en-US"/>
              <a:t>请输入第一节的小标题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5" name="对角圆角矩形 13" descr="#clear#"/>
          <p:cNvSpPr/>
          <p:nvPr/>
        </p:nvSpPr>
        <p:spPr>
          <a:xfrm>
            <a:off x="4479172" y="5320141"/>
            <a:ext cx="3233656" cy="729673"/>
          </a:xfrm>
          <a:prstGeom prst="roundRect">
            <a:avLst>
              <a:gd name="adj" fmla="val 50000"/>
            </a:avLst>
          </a:prstGeom>
          <a:solidFill>
            <a:schemeClr val="accent1"/>
          </a:solidFill>
          <a:ln>
            <a:noFill/>
          </a:ln>
          <a:effectLst>
            <a:outerShdw blurRad="1016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800" dirty="0">
                <a:solidFill>
                  <a:srgbClr val="FFFFFE"/>
                </a:solidFill>
                <a:cs typeface="+mn-ea"/>
              </a:rPr>
              <a:t>文本</a:t>
            </a:r>
          </a:p>
        </p:txBody>
      </p:sp>
      <p:sp>
        <p:nvSpPr>
          <p:cNvPr id="16" name="文本框 15" descr="#clear#"/>
          <p:cNvSpPr txBox="1"/>
          <p:nvPr/>
        </p:nvSpPr>
        <p:spPr>
          <a:xfrm>
            <a:off x="767517" y="4126214"/>
            <a:ext cx="3388334" cy="1338828"/>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17" name="文本框 16" descr="#clear#"/>
          <p:cNvSpPr txBox="1"/>
          <p:nvPr/>
        </p:nvSpPr>
        <p:spPr>
          <a:xfrm>
            <a:off x="8052658" y="4126214"/>
            <a:ext cx="3388334" cy="1338828"/>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19" name="任意多边形: 形状 18"/>
          <p:cNvSpPr/>
          <p:nvPr/>
        </p:nvSpPr>
        <p:spPr>
          <a:xfrm>
            <a:off x="6100614" y="2301820"/>
            <a:ext cx="1602360" cy="3163222"/>
          </a:xfrm>
          <a:custGeom>
            <a:avLst/>
            <a:gdLst>
              <a:gd name="connsiteX0" fmla="*/ 1859368 w 2055312"/>
              <a:gd name="connsiteY0" fmla="*/ 0 h 4057395"/>
              <a:gd name="connsiteX1" fmla="*/ 2055312 w 2055312"/>
              <a:gd name="connsiteY1" fmla="*/ 195944 h 4057395"/>
              <a:gd name="connsiteX2" fmla="*/ 1859368 w 2055312"/>
              <a:gd name="connsiteY2" fmla="*/ 391888 h 4057395"/>
              <a:gd name="connsiteX3" fmla="*/ 1663424 w 2055312"/>
              <a:gd name="connsiteY3" fmla="*/ 195944 h 4057395"/>
              <a:gd name="connsiteX4" fmla="*/ 1667317 w 2055312"/>
              <a:gd name="connsiteY4" fmla="*/ 157332 h 4057395"/>
              <a:gd name="connsiteX5" fmla="*/ 1615864 w 2055312"/>
              <a:gd name="connsiteY5" fmla="*/ 144788 h 4057395"/>
              <a:gd name="connsiteX6" fmla="*/ 552139 w 2055312"/>
              <a:gd name="connsiteY6" fmla="*/ 1089410 h 4057395"/>
              <a:gd name="connsiteX7" fmla="*/ 18637 w 2055312"/>
              <a:gd name="connsiteY7" fmla="*/ 4057395 h 4057395"/>
              <a:gd name="connsiteX8" fmla="*/ 0 w 2055312"/>
              <a:gd name="connsiteY8" fmla="*/ 4057395 h 4057395"/>
              <a:gd name="connsiteX9" fmla="*/ 539982 w 2055312"/>
              <a:gd name="connsiteY9" fmla="*/ 1053362 h 4057395"/>
              <a:gd name="connsiteX10" fmla="*/ 1616628 w 2055312"/>
              <a:gd name="connsiteY10" fmla="*/ 97266 h 4057395"/>
              <a:gd name="connsiteX11" fmla="*/ 1683018 w 2055312"/>
              <a:gd name="connsiteY11" fmla="*/ 113452 h 4057395"/>
              <a:gd name="connsiteX12" fmla="*/ 1720815 w 2055312"/>
              <a:gd name="connsiteY12" fmla="*/ 57391 h 4057395"/>
              <a:gd name="connsiteX13" fmla="*/ 1859368 w 2055312"/>
              <a:gd name="connsiteY13" fmla="*/ 0 h 405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55312" h="4057395">
                <a:moveTo>
                  <a:pt x="1859368" y="0"/>
                </a:moveTo>
                <a:cubicBezTo>
                  <a:pt x="1967585" y="0"/>
                  <a:pt x="2055312" y="87727"/>
                  <a:pt x="2055312" y="195944"/>
                </a:cubicBezTo>
                <a:cubicBezTo>
                  <a:pt x="2055312" y="304161"/>
                  <a:pt x="1967585" y="391888"/>
                  <a:pt x="1859368" y="391888"/>
                </a:cubicBezTo>
                <a:cubicBezTo>
                  <a:pt x="1751151" y="391888"/>
                  <a:pt x="1663424" y="304161"/>
                  <a:pt x="1663424" y="195944"/>
                </a:cubicBezTo>
                <a:lnTo>
                  <a:pt x="1667317" y="157332"/>
                </a:lnTo>
                <a:lnTo>
                  <a:pt x="1615864" y="144788"/>
                </a:lnTo>
                <a:cubicBezTo>
                  <a:pt x="1229273" y="104365"/>
                  <a:pt x="848502" y="438504"/>
                  <a:pt x="552139" y="1089410"/>
                </a:cubicBezTo>
                <a:cubicBezTo>
                  <a:pt x="213438" y="1833302"/>
                  <a:pt x="18637" y="2917023"/>
                  <a:pt x="18637" y="4057395"/>
                </a:cubicBezTo>
                <a:lnTo>
                  <a:pt x="0" y="4057395"/>
                </a:lnTo>
                <a:cubicBezTo>
                  <a:pt x="0" y="2903171"/>
                  <a:pt x="197167" y="1806290"/>
                  <a:pt x="539982" y="1053362"/>
                </a:cubicBezTo>
                <a:cubicBezTo>
                  <a:pt x="839945" y="394550"/>
                  <a:pt x="1225340" y="56353"/>
                  <a:pt x="1616628" y="97266"/>
                </a:cubicBezTo>
                <a:lnTo>
                  <a:pt x="1683018" y="113452"/>
                </a:lnTo>
                <a:lnTo>
                  <a:pt x="1720815" y="57391"/>
                </a:lnTo>
                <a:cubicBezTo>
                  <a:pt x="1756274" y="21932"/>
                  <a:pt x="1805260" y="0"/>
                  <a:pt x="1859368"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0" name="任意多边形: 形状 19"/>
          <p:cNvSpPr/>
          <p:nvPr/>
        </p:nvSpPr>
        <p:spPr>
          <a:xfrm>
            <a:off x="4466203" y="2301820"/>
            <a:ext cx="1635801" cy="3163222"/>
          </a:xfrm>
          <a:custGeom>
            <a:avLst/>
            <a:gdLst>
              <a:gd name="connsiteX0" fmla="*/ 195944 w 2098206"/>
              <a:gd name="connsiteY0" fmla="*/ 0 h 4057395"/>
              <a:gd name="connsiteX1" fmla="*/ 272215 w 2098206"/>
              <a:gd name="connsiteY1" fmla="*/ 15398 h 4057395"/>
              <a:gd name="connsiteX2" fmla="*/ 295883 w 2098206"/>
              <a:gd name="connsiteY2" fmla="*/ 31356 h 4057395"/>
              <a:gd name="connsiteX3" fmla="*/ 300400 w 2098206"/>
              <a:gd name="connsiteY3" fmla="*/ 29028 h 4057395"/>
              <a:gd name="connsiteX4" fmla="*/ 334820 w 2098206"/>
              <a:gd name="connsiteY4" fmla="*/ 55859 h 4057395"/>
              <a:gd name="connsiteX5" fmla="*/ 336064 w 2098206"/>
              <a:gd name="connsiteY5" fmla="*/ 59714 h 4057395"/>
              <a:gd name="connsiteX6" fmla="*/ 376490 w 2098206"/>
              <a:gd name="connsiteY6" fmla="*/ 119674 h 4057395"/>
              <a:gd name="connsiteX7" fmla="*/ 377417 w 2098206"/>
              <a:gd name="connsiteY7" fmla="*/ 122660 h 4057395"/>
              <a:gd name="connsiteX8" fmla="*/ 481578 w 2098206"/>
              <a:gd name="connsiteY8" fmla="*/ 97266 h 4057395"/>
              <a:gd name="connsiteX9" fmla="*/ 1558224 w 2098206"/>
              <a:gd name="connsiteY9" fmla="*/ 1053362 h 4057395"/>
              <a:gd name="connsiteX10" fmla="*/ 2098206 w 2098206"/>
              <a:gd name="connsiteY10" fmla="*/ 4057395 h 4057395"/>
              <a:gd name="connsiteX11" fmla="*/ 2079569 w 2098206"/>
              <a:gd name="connsiteY11" fmla="*/ 4057395 h 4057395"/>
              <a:gd name="connsiteX12" fmla="*/ 1546067 w 2098206"/>
              <a:gd name="connsiteY12" fmla="*/ 1089410 h 4057395"/>
              <a:gd name="connsiteX13" fmla="*/ 482342 w 2098206"/>
              <a:gd name="connsiteY13" fmla="*/ 144788 h 4057395"/>
              <a:gd name="connsiteX14" fmla="*/ 389025 w 2098206"/>
              <a:gd name="connsiteY14" fmla="*/ 167538 h 4057395"/>
              <a:gd name="connsiteX15" fmla="*/ 391888 w 2098206"/>
              <a:gd name="connsiteY15" fmla="*/ 195944 h 4057395"/>
              <a:gd name="connsiteX16" fmla="*/ 195944 w 2098206"/>
              <a:gd name="connsiteY16" fmla="*/ 391888 h 4057395"/>
              <a:gd name="connsiteX17" fmla="*/ 0 w 2098206"/>
              <a:gd name="connsiteY17" fmla="*/ 195944 h 4057395"/>
              <a:gd name="connsiteX18" fmla="*/ 195944 w 2098206"/>
              <a:gd name="connsiteY18" fmla="*/ 0 h 4057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98206" h="4057395">
                <a:moveTo>
                  <a:pt x="195944" y="0"/>
                </a:moveTo>
                <a:cubicBezTo>
                  <a:pt x="222999" y="0"/>
                  <a:pt x="248772" y="5483"/>
                  <a:pt x="272215" y="15398"/>
                </a:cubicBezTo>
                <a:lnTo>
                  <a:pt x="295883" y="31356"/>
                </a:lnTo>
                <a:lnTo>
                  <a:pt x="300400" y="29028"/>
                </a:lnTo>
                <a:cubicBezTo>
                  <a:pt x="313150" y="29028"/>
                  <a:pt x="324995" y="38919"/>
                  <a:pt x="334820" y="55859"/>
                </a:cubicBezTo>
                <a:lnTo>
                  <a:pt x="336064" y="59714"/>
                </a:lnTo>
                <a:lnTo>
                  <a:pt x="376490" y="119674"/>
                </a:lnTo>
                <a:lnTo>
                  <a:pt x="377417" y="122660"/>
                </a:lnTo>
                <a:lnTo>
                  <a:pt x="481578" y="97266"/>
                </a:lnTo>
                <a:cubicBezTo>
                  <a:pt x="872866" y="56353"/>
                  <a:pt x="1258261" y="394550"/>
                  <a:pt x="1558224" y="1053362"/>
                </a:cubicBezTo>
                <a:cubicBezTo>
                  <a:pt x="1901039" y="1806290"/>
                  <a:pt x="2098206" y="2903171"/>
                  <a:pt x="2098206" y="4057395"/>
                </a:cubicBezTo>
                <a:lnTo>
                  <a:pt x="2079569" y="4057395"/>
                </a:lnTo>
                <a:cubicBezTo>
                  <a:pt x="2079569" y="2917023"/>
                  <a:pt x="1884768" y="1833302"/>
                  <a:pt x="1546067" y="1089410"/>
                </a:cubicBezTo>
                <a:cubicBezTo>
                  <a:pt x="1249704" y="438504"/>
                  <a:pt x="868933" y="104365"/>
                  <a:pt x="482342" y="144788"/>
                </a:cubicBezTo>
                <a:lnTo>
                  <a:pt x="389025" y="167538"/>
                </a:lnTo>
                <a:lnTo>
                  <a:pt x="391888" y="195944"/>
                </a:lnTo>
                <a:cubicBezTo>
                  <a:pt x="391888" y="304161"/>
                  <a:pt x="304161" y="391888"/>
                  <a:pt x="195944" y="391888"/>
                </a:cubicBezTo>
                <a:cubicBezTo>
                  <a:pt x="87727" y="391888"/>
                  <a:pt x="0" y="304161"/>
                  <a:pt x="0" y="195944"/>
                </a:cubicBezTo>
                <a:cubicBezTo>
                  <a:pt x="0" y="87727"/>
                  <a:pt x="87727" y="0"/>
                  <a:pt x="19594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1" name="任意多边形: 形状 20"/>
          <p:cNvSpPr/>
          <p:nvPr/>
        </p:nvSpPr>
        <p:spPr>
          <a:xfrm>
            <a:off x="6100300" y="3726879"/>
            <a:ext cx="2259171" cy="1840003"/>
          </a:xfrm>
          <a:custGeom>
            <a:avLst/>
            <a:gdLst>
              <a:gd name="connsiteX0" fmla="*/ 2701845 w 2897789"/>
              <a:gd name="connsiteY0" fmla="*/ 0 h 2360131"/>
              <a:gd name="connsiteX1" fmla="*/ 2897789 w 2897789"/>
              <a:gd name="connsiteY1" fmla="*/ 195944 h 2360131"/>
              <a:gd name="connsiteX2" fmla="*/ 2701845 w 2897789"/>
              <a:gd name="connsiteY2" fmla="*/ 391888 h 2360131"/>
              <a:gd name="connsiteX3" fmla="*/ 2505901 w 2897789"/>
              <a:gd name="connsiteY3" fmla="*/ 195944 h 2360131"/>
              <a:gd name="connsiteX4" fmla="*/ 2515606 w 2897789"/>
              <a:gd name="connsiteY4" fmla="*/ 147872 h 2360131"/>
              <a:gd name="connsiteX5" fmla="*/ 2348361 w 2897789"/>
              <a:gd name="connsiteY5" fmla="*/ 131895 h 2360131"/>
              <a:gd name="connsiteX6" fmla="*/ 802432 w 2897789"/>
              <a:gd name="connsiteY6" fmla="*/ 669858 h 2360131"/>
              <a:gd name="connsiteX7" fmla="*/ 27085 w 2897789"/>
              <a:gd name="connsiteY7" fmla="*/ 2360131 h 2360131"/>
              <a:gd name="connsiteX8" fmla="*/ 0 w 2897789"/>
              <a:gd name="connsiteY8" fmla="*/ 2360131 h 2360131"/>
              <a:gd name="connsiteX9" fmla="*/ 784764 w 2897789"/>
              <a:gd name="connsiteY9" fmla="*/ 649329 h 2360131"/>
              <a:gd name="connsiteX10" fmla="*/ 2349471 w 2897789"/>
              <a:gd name="connsiteY10" fmla="*/ 104831 h 2360131"/>
              <a:gd name="connsiteX11" fmla="*/ 2520988 w 2897789"/>
              <a:gd name="connsiteY11" fmla="*/ 121217 h 2360131"/>
              <a:gd name="connsiteX12" fmla="*/ 2521299 w 2897789"/>
              <a:gd name="connsiteY12" fmla="*/ 119674 h 2360131"/>
              <a:gd name="connsiteX13" fmla="*/ 2701845 w 2897789"/>
              <a:gd name="connsiteY13" fmla="*/ 0 h 236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897789" h="2360131">
                <a:moveTo>
                  <a:pt x="2701845" y="0"/>
                </a:moveTo>
                <a:cubicBezTo>
                  <a:pt x="2810062" y="0"/>
                  <a:pt x="2897789" y="87727"/>
                  <a:pt x="2897789" y="195944"/>
                </a:cubicBezTo>
                <a:cubicBezTo>
                  <a:pt x="2897789" y="304161"/>
                  <a:pt x="2810062" y="391888"/>
                  <a:pt x="2701845" y="391888"/>
                </a:cubicBezTo>
                <a:cubicBezTo>
                  <a:pt x="2593628" y="391888"/>
                  <a:pt x="2505901" y="304161"/>
                  <a:pt x="2505901" y="195944"/>
                </a:cubicBezTo>
                <a:lnTo>
                  <a:pt x="2515606" y="147872"/>
                </a:lnTo>
                <a:lnTo>
                  <a:pt x="2348361" y="131895"/>
                </a:lnTo>
                <a:cubicBezTo>
                  <a:pt x="1786522" y="108874"/>
                  <a:pt x="1233142" y="299167"/>
                  <a:pt x="802432" y="669858"/>
                </a:cubicBezTo>
                <a:cubicBezTo>
                  <a:pt x="310193" y="1093506"/>
                  <a:pt x="27085" y="1710687"/>
                  <a:pt x="27085" y="2360131"/>
                </a:cubicBezTo>
                <a:lnTo>
                  <a:pt x="0" y="2360131"/>
                </a:lnTo>
                <a:cubicBezTo>
                  <a:pt x="0" y="1702799"/>
                  <a:pt x="286546" y="1078123"/>
                  <a:pt x="784764" y="649329"/>
                </a:cubicBezTo>
                <a:cubicBezTo>
                  <a:pt x="1220706" y="274135"/>
                  <a:pt x="1780807" y="81531"/>
                  <a:pt x="2349471" y="104831"/>
                </a:cubicBezTo>
                <a:lnTo>
                  <a:pt x="2520988" y="121217"/>
                </a:lnTo>
                <a:lnTo>
                  <a:pt x="2521299" y="119674"/>
                </a:lnTo>
                <a:cubicBezTo>
                  <a:pt x="2551045" y="49347"/>
                  <a:pt x="2620682" y="0"/>
                  <a:pt x="2701845"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2" name="任意多边形: 形状 21"/>
          <p:cNvSpPr/>
          <p:nvPr/>
        </p:nvSpPr>
        <p:spPr>
          <a:xfrm>
            <a:off x="3832529" y="3726879"/>
            <a:ext cx="2269790" cy="1840003"/>
          </a:xfrm>
          <a:custGeom>
            <a:avLst/>
            <a:gdLst>
              <a:gd name="connsiteX0" fmla="*/ 195944 w 2911410"/>
              <a:gd name="connsiteY0" fmla="*/ 0 h 2360131"/>
              <a:gd name="connsiteX1" fmla="*/ 334498 w 2911410"/>
              <a:gd name="connsiteY1" fmla="*/ 57391 h 2360131"/>
              <a:gd name="connsiteX2" fmla="*/ 359304 w 2911410"/>
              <a:gd name="connsiteY2" fmla="*/ 94183 h 2360131"/>
              <a:gd name="connsiteX3" fmla="*/ 381068 w 2911410"/>
              <a:gd name="connsiteY3" fmla="*/ 120613 h 2360131"/>
              <a:gd name="connsiteX4" fmla="*/ 381366 w 2911410"/>
              <a:gd name="connsiteY4" fmla="*/ 122082 h 2360131"/>
              <a:gd name="connsiteX5" fmla="*/ 561939 w 2911410"/>
              <a:gd name="connsiteY5" fmla="*/ 104831 h 2360131"/>
              <a:gd name="connsiteX6" fmla="*/ 2126646 w 2911410"/>
              <a:gd name="connsiteY6" fmla="*/ 649329 h 2360131"/>
              <a:gd name="connsiteX7" fmla="*/ 2911410 w 2911410"/>
              <a:gd name="connsiteY7" fmla="*/ 2360131 h 2360131"/>
              <a:gd name="connsiteX8" fmla="*/ 2884325 w 2911410"/>
              <a:gd name="connsiteY8" fmla="*/ 2360131 h 2360131"/>
              <a:gd name="connsiteX9" fmla="*/ 2108978 w 2911410"/>
              <a:gd name="connsiteY9" fmla="*/ 669858 h 2360131"/>
              <a:gd name="connsiteX10" fmla="*/ 563049 w 2911410"/>
              <a:gd name="connsiteY10" fmla="*/ 131895 h 2360131"/>
              <a:gd name="connsiteX11" fmla="*/ 386746 w 2911410"/>
              <a:gd name="connsiteY11" fmla="*/ 148738 h 2360131"/>
              <a:gd name="connsiteX12" fmla="*/ 388100 w 2911410"/>
              <a:gd name="connsiteY12" fmla="*/ 155438 h 2360131"/>
              <a:gd name="connsiteX13" fmla="*/ 385905 w 2911410"/>
              <a:gd name="connsiteY13" fmla="*/ 166309 h 2360131"/>
              <a:gd name="connsiteX14" fmla="*/ 391888 w 2911410"/>
              <a:gd name="connsiteY14" fmla="*/ 195944 h 2360131"/>
              <a:gd name="connsiteX15" fmla="*/ 195944 w 2911410"/>
              <a:gd name="connsiteY15" fmla="*/ 391888 h 2360131"/>
              <a:gd name="connsiteX16" fmla="*/ 0 w 2911410"/>
              <a:gd name="connsiteY16" fmla="*/ 195944 h 2360131"/>
              <a:gd name="connsiteX17" fmla="*/ 195944 w 2911410"/>
              <a:gd name="connsiteY17" fmla="*/ 0 h 2360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911410" h="2360131">
                <a:moveTo>
                  <a:pt x="195944" y="0"/>
                </a:moveTo>
                <a:cubicBezTo>
                  <a:pt x="250053" y="0"/>
                  <a:pt x="299039" y="21932"/>
                  <a:pt x="334498" y="57391"/>
                </a:cubicBezTo>
                <a:lnTo>
                  <a:pt x="359304" y="94183"/>
                </a:lnTo>
                <a:lnTo>
                  <a:pt x="381068" y="120613"/>
                </a:lnTo>
                <a:lnTo>
                  <a:pt x="381366" y="122082"/>
                </a:lnTo>
                <a:lnTo>
                  <a:pt x="561939" y="104831"/>
                </a:lnTo>
                <a:cubicBezTo>
                  <a:pt x="1130603" y="81531"/>
                  <a:pt x="1690704" y="274135"/>
                  <a:pt x="2126646" y="649329"/>
                </a:cubicBezTo>
                <a:cubicBezTo>
                  <a:pt x="2624864" y="1078123"/>
                  <a:pt x="2911410" y="1702799"/>
                  <a:pt x="2911410" y="2360131"/>
                </a:cubicBezTo>
                <a:lnTo>
                  <a:pt x="2884325" y="2360131"/>
                </a:lnTo>
                <a:cubicBezTo>
                  <a:pt x="2884325" y="1710687"/>
                  <a:pt x="2601217" y="1093506"/>
                  <a:pt x="2108978" y="669858"/>
                </a:cubicBezTo>
                <a:cubicBezTo>
                  <a:pt x="1678268" y="299167"/>
                  <a:pt x="1124888" y="108874"/>
                  <a:pt x="563049" y="131895"/>
                </a:cubicBezTo>
                <a:lnTo>
                  <a:pt x="386746" y="148738"/>
                </a:lnTo>
                <a:lnTo>
                  <a:pt x="388100" y="155438"/>
                </a:lnTo>
                <a:lnTo>
                  <a:pt x="385905" y="166309"/>
                </a:lnTo>
                <a:lnTo>
                  <a:pt x="391888" y="195944"/>
                </a:lnTo>
                <a:cubicBezTo>
                  <a:pt x="391888" y="304161"/>
                  <a:pt x="304161" y="391888"/>
                  <a:pt x="195944" y="391888"/>
                </a:cubicBezTo>
                <a:cubicBezTo>
                  <a:pt x="87727" y="391888"/>
                  <a:pt x="0" y="304161"/>
                  <a:pt x="0" y="195944"/>
                </a:cubicBezTo>
                <a:cubicBezTo>
                  <a:pt x="0" y="87727"/>
                  <a:pt x="87727" y="0"/>
                  <a:pt x="195944"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3" name="文本框 22" descr="#clear#"/>
          <p:cNvSpPr txBox="1"/>
          <p:nvPr/>
        </p:nvSpPr>
        <p:spPr>
          <a:xfrm>
            <a:off x="7765443" y="2130328"/>
            <a:ext cx="3388334"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24" name="文本框 23" descr="#clear#"/>
          <p:cNvSpPr txBox="1"/>
          <p:nvPr/>
        </p:nvSpPr>
        <p:spPr>
          <a:xfrm>
            <a:off x="988928" y="2130328"/>
            <a:ext cx="3388334"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0" name="稻壳儿小白白(http://dwz.cn/Wu2UP)"/>
          <p:cNvSpPr>
            <a:spLocks noChangeArrowheads="1"/>
          </p:cNvSpPr>
          <p:nvPr/>
        </p:nvSpPr>
        <p:spPr bwMode="auto">
          <a:xfrm rot="20751297">
            <a:off x="916786" y="2592397"/>
            <a:ext cx="1318544" cy="2637089"/>
          </a:xfrm>
          <a:prstGeom prst="moon">
            <a:avLst>
              <a:gd name="adj" fmla="val 15190"/>
            </a:avLst>
          </a:prstGeom>
          <a:solidFill>
            <a:schemeClr val="accent1">
              <a:lumMod val="75000"/>
            </a:schemeClr>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11" name="稻壳儿小白白(http://dwz.cn/Wu2UP)"/>
          <p:cNvSpPr>
            <a:spLocks noChangeArrowheads="1"/>
          </p:cNvSpPr>
          <p:nvPr/>
        </p:nvSpPr>
        <p:spPr bwMode="auto">
          <a:xfrm rot="4551297">
            <a:off x="1591206" y="1733564"/>
            <a:ext cx="1318544" cy="2635771"/>
          </a:xfrm>
          <a:prstGeom prst="moon">
            <a:avLst>
              <a:gd name="adj" fmla="val 15190"/>
            </a:avLst>
          </a:prstGeom>
          <a:solidFill>
            <a:schemeClr val="accent1"/>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12" name="稻壳儿小白白(http://dwz.cn/Wu2UP)"/>
          <p:cNvSpPr>
            <a:spLocks noChangeArrowheads="1"/>
          </p:cNvSpPr>
          <p:nvPr/>
        </p:nvSpPr>
        <p:spPr bwMode="auto">
          <a:xfrm rot="9951297">
            <a:off x="2451355" y="2409302"/>
            <a:ext cx="1318545" cy="2637089"/>
          </a:xfrm>
          <a:prstGeom prst="moon">
            <a:avLst>
              <a:gd name="adj" fmla="val 15190"/>
            </a:avLst>
          </a:prstGeom>
          <a:solidFill>
            <a:schemeClr val="accent1">
              <a:lumMod val="75000"/>
            </a:schemeClr>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13" name="稻壳儿小白白(http://dwz.cn/Wu2UP)"/>
          <p:cNvSpPr>
            <a:spLocks noChangeArrowheads="1"/>
          </p:cNvSpPr>
          <p:nvPr/>
        </p:nvSpPr>
        <p:spPr bwMode="auto">
          <a:xfrm rot="15351297">
            <a:off x="1787473" y="3258913"/>
            <a:ext cx="1318544" cy="2635772"/>
          </a:xfrm>
          <a:prstGeom prst="moon">
            <a:avLst>
              <a:gd name="adj" fmla="val 15190"/>
            </a:avLst>
          </a:prstGeom>
          <a:solidFill>
            <a:schemeClr val="accent1"/>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14" name="文本框 13" descr="#clear#"/>
          <p:cNvSpPr txBox="1"/>
          <p:nvPr/>
        </p:nvSpPr>
        <p:spPr>
          <a:xfrm>
            <a:off x="1292862" y="2884712"/>
            <a:ext cx="2191654" cy="743986"/>
          </a:xfrm>
          <a:prstGeom prst="rect">
            <a:avLst/>
          </a:prstGeom>
          <a:noFill/>
          <a:ln>
            <a:noFill/>
          </a:ln>
        </p:spPr>
        <p:txBody>
          <a:bodyPr wrap="square" rtlCol="0">
            <a:spAutoFit/>
          </a:bodyPr>
          <a:lstStyle/>
          <a:p>
            <a:pPr algn="ctr">
              <a:lnSpc>
                <a:spcPct val="150000"/>
              </a:lnSpc>
            </a:pPr>
            <a:r>
              <a:rPr lang="en-US" altLang="zh-CN" sz="3200" dirty="0">
                <a:solidFill>
                  <a:schemeClr val="accent1"/>
                </a:solidFill>
                <a:latin typeface="微软雅黑" panose="020B0503020204020204" pitchFamily="34" charset="-122"/>
                <a:ea typeface="微软雅黑" panose="020B0503020204020204" pitchFamily="34" charset="-122"/>
              </a:rPr>
              <a:t>35%</a:t>
            </a:r>
            <a:endParaRPr lang="zh-CN" altLang="en-US" sz="3200" dirty="0">
              <a:solidFill>
                <a:schemeClr val="accent1"/>
              </a:solidFill>
              <a:latin typeface="微软雅黑" panose="020B0503020204020204" pitchFamily="34" charset="-122"/>
              <a:ea typeface="微软雅黑" panose="020B0503020204020204" pitchFamily="34" charset="-122"/>
            </a:endParaRPr>
          </a:p>
        </p:txBody>
      </p:sp>
      <p:sp>
        <p:nvSpPr>
          <p:cNvPr id="17" name="文本框 16" descr="#clear#"/>
          <p:cNvSpPr txBox="1"/>
          <p:nvPr/>
        </p:nvSpPr>
        <p:spPr>
          <a:xfrm>
            <a:off x="1429337" y="3702939"/>
            <a:ext cx="1918704"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
        <p:nvSpPr>
          <p:cNvPr id="21" name="稻壳儿小白白(http://dwz.cn/Wu2UP)"/>
          <p:cNvSpPr>
            <a:spLocks noChangeArrowheads="1"/>
          </p:cNvSpPr>
          <p:nvPr/>
        </p:nvSpPr>
        <p:spPr bwMode="auto">
          <a:xfrm rot="20751297">
            <a:off x="4669443" y="2592398"/>
            <a:ext cx="1318544" cy="2637089"/>
          </a:xfrm>
          <a:prstGeom prst="moon">
            <a:avLst>
              <a:gd name="adj" fmla="val 15190"/>
            </a:avLst>
          </a:prstGeom>
          <a:solidFill>
            <a:schemeClr val="accent1">
              <a:lumMod val="75000"/>
            </a:schemeClr>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24" name="稻壳儿小白白(http://dwz.cn/Wu2UP)"/>
          <p:cNvSpPr>
            <a:spLocks noChangeArrowheads="1"/>
          </p:cNvSpPr>
          <p:nvPr/>
        </p:nvSpPr>
        <p:spPr bwMode="auto">
          <a:xfrm rot="4551297">
            <a:off x="5343863" y="1733565"/>
            <a:ext cx="1318544" cy="2635771"/>
          </a:xfrm>
          <a:prstGeom prst="moon">
            <a:avLst>
              <a:gd name="adj" fmla="val 15190"/>
            </a:avLst>
          </a:prstGeom>
          <a:solidFill>
            <a:schemeClr val="accent1"/>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25" name="稻壳儿小白白(http://dwz.cn/Wu2UP)"/>
          <p:cNvSpPr>
            <a:spLocks noChangeArrowheads="1"/>
          </p:cNvSpPr>
          <p:nvPr/>
        </p:nvSpPr>
        <p:spPr bwMode="auto">
          <a:xfrm rot="9951297">
            <a:off x="6204012" y="2409303"/>
            <a:ext cx="1318545" cy="2637089"/>
          </a:xfrm>
          <a:prstGeom prst="moon">
            <a:avLst>
              <a:gd name="adj" fmla="val 15190"/>
            </a:avLst>
          </a:prstGeom>
          <a:solidFill>
            <a:schemeClr val="accent1">
              <a:lumMod val="75000"/>
            </a:schemeClr>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26" name="稻壳儿小白白(http://dwz.cn/Wu2UP)"/>
          <p:cNvSpPr>
            <a:spLocks noChangeArrowheads="1"/>
          </p:cNvSpPr>
          <p:nvPr/>
        </p:nvSpPr>
        <p:spPr bwMode="auto">
          <a:xfrm rot="15351297">
            <a:off x="5540130" y="3258914"/>
            <a:ext cx="1318544" cy="2635772"/>
          </a:xfrm>
          <a:prstGeom prst="moon">
            <a:avLst>
              <a:gd name="adj" fmla="val 15190"/>
            </a:avLst>
          </a:prstGeom>
          <a:solidFill>
            <a:schemeClr val="accent1"/>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27" name="文本框 26" descr="#clear#"/>
          <p:cNvSpPr txBox="1"/>
          <p:nvPr/>
        </p:nvSpPr>
        <p:spPr>
          <a:xfrm>
            <a:off x="5045519" y="2884713"/>
            <a:ext cx="2191654" cy="743986"/>
          </a:xfrm>
          <a:prstGeom prst="rect">
            <a:avLst/>
          </a:prstGeom>
          <a:noFill/>
          <a:ln>
            <a:noFill/>
          </a:ln>
        </p:spPr>
        <p:txBody>
          <a:bodyPr wrap="square" rtlCol="0">
            <a:spAutoFit/>
          </a:bodyPr>
          <a:lstStyle/>
          <a:p>
            <a:pPr algn="ctr">
              <a:lnSpc>
                <a:spcPct val="150000"/>
              </a:lnSpc>
            </a:pPr>
            <a:r>
              <a:rPr lang="en-US" altLang="zh-CN" sz="3200" dirty="0">
                <a:solidFill>
                  <a:schemeClr val="accent1"/>
                </a:solidFill>
                <a:latin typeface="微软雅黑" panose="020B0503020204020204" pitchFamily="34" charset="-122"/>
                <a:ea typeface="微软雅黑" panose="020B0503020204020204" pitchFamily="34" charset="-122"/>
              </a:rPr>
              <a:t>62%</a:t>
            </a:r>
            <a:endParaRPr lang="zh-CN" altLang="en-US" sz="3200" dirty="0">
              <a:solidFill>
                <a:schemeClr val="accent1"/>
              </a:solidFill>
              <a:latin typeface="微软雅黑" panose="020B0503020204020204" pitchFamily="34" charset="-122"/>
              <a:ea typeface="微软雅黑" panose="020B0503020204020204" pitchFamily="34" charset="-122"/>
            </a:endParaRPr>
          </a:p>
        </p:txBody>
      </p:sp>
      <p:sp>
        <p:nvSpPr>
          <p:cNvPr id="28" name="文本框 27" descr="#clear#"/>
          <p:cNvSpPr txBox="1"/>
          <p:nvPr/>
        </p:nvSpPr>
        <p:spPr>
          <a:xfrm>
            <a:off x="5181994" y="3702940"/>
            <a:ext cx="1918704"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
        <p:nvSpPr>
          <p:cNvPr id="29" name="稻壳儿小白白(http://dwz.cn/Wu2UP)"/>
          <p:cNvSpPr>
            <a:spLocks noChangeArrowheads="1"/>
          </p:cNvSpPr>
          <p:nvPr/>
        </p:nvSpPr>
        <p:spPr bwMode="auto">
          <a:xfrm rot="20751297">
            <a:off x="8422100" y="2592399"/>
            <a:ext cx="1318544" cy="2637089"/>
          </a:xfrm>
          <a:prstGeom prst="moon">
            <a:avLst>
              <a:gd name="adj" fmla="val 15190"/>
            </a:avLst>
          </a:prstGeom>
          <a:solidFill>
            <a:schemeClr val="accent1">
              <a:lumMod val="75000"/>
            </a:schemeClr>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30" name="稻壳儿小白白(http://dwz.cn/Wu2UP)"/>
          <p:cNvSpPr>
            <a:spLocks noChangeArrowheads="1"/>
          </p:cNvSpPr>
          <p:nvPr/>
        </p:nvSpPr>
        <p:spPr bwMode="auto">
          <a:xfrm rot="4551297">
            <a:off x="9096520" y="1733566"/>
            <a:ext cx="1318544" cy="2635771"/>
          </a:xfrm>
          <a:prstGeom prst="moon">
            <a:avLst>
              <a:gd name="adj" fmla="val 15190"/>
            </a:avLst>
          </a:prstGeom>
          <a:solidFill>
            <a:schemeClr val="accent1"/>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31" name="稻壳儿小白白(http://dwz.cn/Wu2UP)"/>
          <p:cNvSpPr>
            <a:spLocks noChangeArrowheads="1"/>
          </p:cNvSpPr>
          <p:nvPr/>
        </p:nvSpPr>
        <p:spPr bwMode="auto">
          <a:xfrm rot="9951297">
            <a:off x="9956669" y="2409304"/>
            <a:ext cx="1318545" cy="2637089"/>
          </a:xfrm>
          <a:prstGeom prst="moon">
            <a:avLst>
              <a:gd name="adj" fmla="val 15190"/>
            </a:avLst>
          </a:prstGeom>
          <a:solidFill>
            <a:schemeClr val="accent1">
              <a:lumMod val="75000"/>
            </a:schemeClr>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32" name="稻壳儿小白白(http://dwz.cn/Wu2UP)"/>
          <p:cNvSpPr>
            <a:spLocks noChangeArrowheads="1"/>
          </p:cNvSpPr>
          <p:nvPr/>
        </p:nvSpPr>
        <p:spPr bwMode="auto">
          <a:xfrm rot="15351297">
            <a:off x="9292787" y="3258915"/>
            <a:ext cx="1318544" cy="2635772"/>
          </a:xfrm>
          <a:prstGeom prst="moon">
            <a:avLst>
              <a:gd name="adj" fmla="val 15190"/>
            </a:avLst>
          </a:prstGeom>
          <a:solidFill>
            <a:schemeClr val="accent1"/>
          </a:solidFill>
          <a:ln w="3175" cmpd="sng">
            <a:solidFill>
              <a:srgbClr val="F8F8F8"/>
            </a:solidFill>
            <a:miter lim="800000"/>
          </a:ln>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en-US" kern="0">
              <a:solidFill>
                <a:srgbClr val="FFFFFF"/>
              </a:solidFill>
              <a:ea typeface="微软雅黑" panose="020B0503020204020204" pitchFamily="34" charset="-122"/>
              <a:cs typeface="+mn-ea"/>
              <a:sym typeface="Arial" panose="020B0604020202020204" pitchFamily="34" charset="0"/>
            </a:endParaRPr>
          </a:p>
        </p:txBody>
      </p:sp>
      <p:sp>
        <p:nvSpPr>
          <p:cNvPr id="33" name="文本框 32" descr="#clear#"/>
          <p:cNvSpPr txBox="1"/>
          <p:nvPr/>
        </p:nvSpPr>
        <p:spPr>
          <a:xfrm>
            <a:off x="8798176" y="2884714"/>
            <a:ext cx="2191654" cy="743986"/>
          </a:xfrm>
          <a:prstGeom prst="rect">
            <a:avLst/>
          </a:prstGeom>
          <a:noFill/>
          <a:ln>
            <a:noFill/>
          </a:ln>
        </p:spPr>
        <p:txBody>
          <a:bodyPr wrap="square" rtlCol="0">
            <a:spAutoFit/>
          </a:bodyPr>
          <a:lstStyle/>
          <a:p>
            <a:pPr algn="ctr">
              <a:lnSpc>
                <a:spcPct val="150000"/>
              </a:lnSpc>
            </a:pPr>
            <a:r>
              <a:rPr lang="en-US" altLang="zh-CN" sz="3200" dirty="0">
                <a:solidFill>
                  <a:schemeClr val="accent1"/>
                </a:solidFill>
                <a:latin typeface="微软雅黑" panose="020B0503020204020204" pitchFamily="34" charset="-122"/>
                <a:ea typeface="微软雅黑" panose="020B0503020204020204" pitchFamily="34" charset="-122"/>
              </a:rPr>
              <a:t>98%</a:t>
            </a:r>
            <a:endParaRPr lang="zh-CN" altLang="en-US" sz="3200" dirty="0">
              <a:solidFill>
                <a:schemeClr val="accent1"/>
              </a:solidFill>
              <a:latin typeface="微软雅黑" panose="020B0503020204020204" pitchFamily="34" charset="-122"/>
              <a:ea typeface="微软雅黑" panose="020B0503020204020204" pitchFamily="34" charset="-122"/>
            </a:endParaRPr>
          </a:p>
        </p:txBody>
      </p:sp>
      <p:sp>
        <p:nvSpPr>
          <p:cNvPr id="34" name="文本框 33" descr="#clear#"/>
          <p:cNvSpPr txBox="1"/>
          <p:nvPr/>
        </p:nvSpPr>
        <p:spPr>
          <a:xfrm>
            <a:off x="8934651" y="3702941"/>
            <a:ext cx="1918704" cy="923330"/>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22" name="Freeform 18"/>
          <p:cNvSpPr/>
          <p:nvPr/>
        </p:nvSpPr>
        <p:spPr bwMode="auto">
          <a:xfrm>
            <a:off x="5255096" y="1900231"/>
            <a:ext cx="1691889" cy="2034291"/>
          </a:xfrm>
          <a:custGeom>
            <a:avLst/>
            <a:gdLst>
              <a:gd name="T0" fmla="*/ 120 w 120"/>
              <a:gd name="T1" fmla="*/ 0 h 145"/>
              <a:gd name="T2" fmla="*/ 60 w 120"/>
              <a:gd name="T3" fmla="*/ 0 h 145"/>
              <a:gd name="T4" fmla="*/ 0 w 120"/>
              <a:gd name="T5" fmla="*/ 0 h 145"/>
              <a:gd name="T6" fmla="*/ 60 w 120"/>
              <a:gd name="T7" fmla="*/ 145 h 145"/>
              <a:gd name="T8" fmla="*/ 120 w 120"/>
              <a:gd name="T9" fmla="*/ 0 h 145"/>
            </a:gdLst>
            <a:ahLst/>
            <a:cxnLst>
              <a:cxn ang="0">
                <a:pos x="T0" y="T1"/>
              </a:cxn>
              <a:cxn ang="0">
                <a:pos x="T2" y="T3"/>
              </a:cxn>
              <a:cxn ang="0">
                <a:pos x="T4" y="T5"/>
              </a:cxn>
              <a:cxn ang="0">
                <a:pos x="T6" y="T7"/>
              </a:cxn>
              <a:cxn ang="0">
                <a:pos x="T8" y="T9"/>
              </a:cxn>
            </a:cxnLst>
            <a:rect l="0" t="0" r="r" b="b"/>
            <a:pathLst>
              <a:path w="120" h="145">
                <a:moveTo>
                  <a:pt x="120" y="0"/>
                </a:moveTo>
                <a:cubicBezTo>
                  <a:pt x="120" y="0"/>
                  <a:pt x="80" y="0"/>
                  <a:pt x="60" y="0"/>
                </a:cubicBezTo>
                <a:cubicBezTo>
                  <a:pt x="40" y="0"/>
                  <a:pt x="0" y="0"/>
                  <a:pt x="0" y="0"/>
                </a:cubicBezTo>
                <a:cubicBezTo>
                  <a:pt x="0" y="34"/>
                  <a:pt x="9" y="133"/>
                  <a:pt x="60" y="145"/>
                </a:cubicBezTo>
                <a:cubicBezTo>
                  <a:pt x="111" y="133"/>
                  <a:pt x="120" y="34"/>
                  <a:pt x="120" y="0"/>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endParaRPr>
          </a:p>
        </p:txBody>
      </p:sp>
      <p:sp>
        <p:nvSpPr>
          <p:cNvPr id="24" name="Freeform 19"/>
          <p:cNvSpPr>
            <a:spLocks noEditPoints="1"/>
          </p:cNvSpPr>
          <p:nvPr/>
        </p:nvSpPr>
        <p:spPr bwMode="auto">
          <a:xfrm>
            <a:off x="4529997" y="1920368"/>
            <a:ext cx="3132007" cy="3101798"/>
          </a:xfrm>
          <a:custGeom>
            <a:avLst/>
            <a:gdLst>
              <a:gd name="T0" fmla="*/ 83 w 222"/>
              <a:gd name="T1" fmla="*/ 193 h 220"/>
              <a:gd name="T2" fmla="*/ 139 w 222"/>
              <a:gd name="T3" fmla="*/ 220 h 220"/>
              <a:gd name="T4" fmla="*/ 117 w 222"/>
              <a:gd name="T5" fmla="*/ 169 h 220"/>
              <a:gd name="T6" fmla="*/ 105 w 222"/>
              <a:gd name="T7" fmla="*/ 169 h 220"/>
              <a:gd name="T8" fmla="*/ 97 w 222"/>
              <a:gd name="T9" fmla="*/ 180 h 220"/>
              <a:gd name="T10" fmla="*/ 125 w 222"/>
              <a:gd name="T11" fmla="*/ 189 h 220"/>
              <a:gd name="T12" fmla="*/ 117 w 222"/>
              <a:gd name="T13" fmla="*/ 180 h 220"/>
              <a:gd name="T14" fmla="*/ 125 w 222"/>
              <a:gd name="T15" fmla="*/ 143 h 220"/>
              <a:gd name="T16" fmla="*/ 111 w 222"/>
              <a:gd name="T17" fmla="*/ 148 h 220"/>
              <a:gd name="T18" fmla="*/ 97 w 222"/>
              <a:gd name="T19" fmla="*/ 143 h 220"/>
              <a:gd name="T20" fmla="*/ 111 w 222"/>
              <a:gd name="T21" fmla="*/ 165 h 220"/>
              <a:gd name="T22" fmla="*/ 125 w 222"/>
              <a:gd name="T23" fmla="*/ 143 h 220"/>
              <a:gd name="T24" fmla="*/ 22 w 222"/>
              <a:gd name="T25" fmla="*/ 1 h 220"/>
              <a:gd name="T26" fmla="*/ 59 w 222"/>
              <a:gd name="T27" fmla="*/ 112 h 220"/>
              <a:gd name="T28" fmla="*/ 70 w 222"/>
              <a:gd name="T29" fmla="*/ 124 h 220"/>
              <a:gd name="T30" fmla="*/ 64 w 222"/>
              <a:gd name="T31" fmla="*/ 124 h 220"/>
              <a:gd name="T32" fmla="*/ 57 w 222"/>
              <a:gd name="T33" fmla="*/ 124 h 220"/>
              <a:gd name="T34" fmla="*/ 77 w 222"/>
              <a:gd name="T35" fmla="*/ 124 h 220"/>
              <a:gd name="T36" fmla="*/ 63 w 222"/>
              <a:gd name="T37" fmla="*/ 107 h 220"/>
              <a:gd name="T38" fmla="*/ 24 w 222"/>
              <a:gd name="T39" fmla="*/ 8 h 220"/>
              <a:gd name="T40" fmla="*/ 44 w 222"/>
              <a:gd name="T41" fmla="*/ 16 h 220"/>
              <a:gd name="T42" fmla="*/ 41 w 222"/>
              <a:gd name="T43" fmla="*/ 26 h 220"/>
              <a:gd name="T44" fmla="*/ 33 w 222"/>
              <a:gd name="T45" fmla="*/ 19 h 220"/>
              <a:gd name="T46" fmla="*/ 41 w 222"/>
              <a:gd name="T47" fmla="*/ 33 h 220"/>
              <a:gd name="T48" fmla="*/ 50 w 222"/>
              <a:gd name="T49" fmla="*/ 14 h 220"/>
              <a:gd name="T50" fmla="*/ 192 w 222"/>
              <a:gd name="T51" fmla="*/ 0 h 220"/>
              <a:gd name="T52" fmla="*/ 171 w 222"/>
              <a:gd name="T53" fmla="*/ 22 h 220"/>
              <a:gd name="T54" fmla="*/ 192 w 222"/>
              <a:gd name="T55" fmla="*/ 22 h 220"/>
              <a:gd name="T56" fmla="*/ 185 w 222"/>
              <a:gd name="T57" fmla="*/ 22 h 220"/>
              <a:gd name="T58" fmla="*/ 178 w 222"/>
              <a:gd name="T59" fmla="*/ 22 h 220"/>
              <a:gd name="T60" fmla="*/ 192 w 222"/>
              <a:gd name="T61" fmla="*/ 7 h 220"/>
              <a:gd name="T62" fmla="*/ 210 w 222"/>
              <a:gd name="T63" fmla="*/ 46 h 220"/>
              <a:gd name="T64" fmla="*/ 151 w 222"/>
              <a:gd name="T65" fmla="*/ 113 h 220"/>
              <a:gd name="T66" fmla="*/ 155 w 222"/>
              <a:gd name="T67" fmla="*/ 134 h 220"/>
              <a:gd name="T68" fmla="*/ 162 w 222"/>
              <a:gd name="T69" fmla="*/ 120 h 220"/>
              <a:gd name="T70" fmla="*/ 155 w 222"/>
              <a:gd name="T71" fmla="*/ 127 h 220"/>
              <a:gd name="T72" fmla="*/ 155 w 222"/>
              <a:gd name="T73" fmla="*/ 118 h 220"/>
              <a:gd name="T74" fmla="*/ 217 w 222"/>
              <a:gd name="T75" fmla="*/ 48 h 220"/>
              <a:gd name="T76" fmla="*/ 192 w 222"/>
              <a:gd name="T77" fmla="*/ 0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22" h="220">
                <a:moveTo>
                  <a:pt x="139" y="193"/>
                </a:moveTo>
                <a:cubicBezTo>
                  <a:pt x="83" y="193"/>
                  <a:pt x="83" y="193"/>
                  <a:pt x="83" y="193"/>
                </a:cubicBezTo>
                <a:cubicBezTo>
                  <a:pt x="83" y="220"/>
                  <a:pt x="83" y="220"/>
                  <a:pt x="83" y="220"/>
                </a:cubicBezTo>
                <a:cubicBezTo>
                  <a:pt x="139" y="220"/>
                  <a:pt x="139" y="220"/>
                  <a:pt x="139" y="220"/>
                </a:cubicBezTo>
                <a:cubicBezTo>
                  <a:pt x="139" y="193"/>
                  <a:pt x="139" y="193"/>
                  <a:pt x="139" y="193"/>
                </a:cubicBezTo>
                <a:moveTo>
                  <a:pt x="117" y="169"/>
                </a:moveTo>
                <a:cubicBezTo>
                  <a:pt x="115" y="169"/>
                  <a:pt x="113" y="169"/>
                  <a:pt x="111" y="169"/>
                </a:cubicBezTo>
                <a:cubicBezTo>
                  <a:pt x="109" y="169"/>
                  <a:pt x="107" y="169"/>
                  <a:pt x="105" y="169"/>
                </a:cubicBezTo>
                <a:cubicBezTo>
                  <a:pt x="105" y="180"/>
                  <a:pt x="105" y="180"/>
                  <a:pt x="105" y="180"/>
                </a:cubicBezTo>
                <a:cubicBezTo>
                  <a:pt x="97" y="180"/>
                  <a:pt x="97" y="180"/>
                  <a:pt x="97" y="180"/>
                </a:cubicBezTo>
                <a:cubicBezTo>
                  <a:pt x="97" y="189"/>
                  <a:pt x="97" y="189"/>
                  <a:pt x="97" y="189"/>
                </a:cubicBezTo>
                <a:cubicBezTo>
                  <a:pt x="125" y="189"/>
                  <a:pt x="125" y="189"/>
                  <a:pt x="125" y="189"/>
                </a:cubicBezTo>
                <a:cubicBezTo>
                  <a:pt x="125" y="180"/>
                  <a:pt x="125" y="180"/>
                  <a:pt x="125" y="180"/>
                </a:cubicBezTo>
                <a:cubicBezTo>
                  <a:pt x="117" y="180"/>
                  <a:pt x="117" y="180"/>
                  <a:pt x="117" y="180"/>
                </a:cubicBezTo>
                <a:cubicBezTo>
                  <a:pt x="117" y="169"/>
                  <a:pt x="117" y="169"/>
                  <a:pt x="117" y="169"/>
                </a:cubicBezTo>
                <a:moveTo>
                  <a:pt x="125" y="143"/>
                </a:moveTo>
                <a:cubicBezTo>
                  <a:pt x="121" y="145"/>
                  <a:pt x="117" y="147"/>
                  <a:pt x="112" y="148"/>
                </a:cubicBezTo>
                <a:cubicBezTo>
                  <a:pt x="111" y="148"/>
                  <a:pt x="111" y="148"/>
                  <a:pt x="111" y="148"/>
                </a:cubicBezTo>
                <a:cubicBezTo>
                  <a:pt x="110" y="148"/>
                  <a:pt x="110" y="148"/>
                  <a:pt x="110" y="148"/>
                </a:cubicBezTo>
                <a:cubicBezTo>
                  <a:pt x="105" y="147"/>
                  <a:pt x="101" y="145"/>
                  <a:pt x="97" y="143"/>
                </a:cubicBezTo>
                <a:cubicBezTo>
                  <a:pt x="96" y="145"/>
                  <a:pt x="96" y="147"/>
                  <a:pt x="96" y="149"/>
                </a:cubicBezTo>
                <a:cubicBezTo>
                  <a:pt x="96" y="158"/>
                  <a:pt x="103" y="165"/>
                  <a:pt x="111" y="165"/>
                </a:cubicBezTo>
                <a:cubicBezTo>
                  <a:pt x="120" y="165"/>
                  <a:pt x="127" y="158"/>
                  <a:pt x="127" y="149"/>
                </a:cubicBezTo>
                <a:cubicBezTo>
                  <a:pt x="127" y="147"/>
                  <a:pt x="126" y="145"/>
                  <a:pt x="125" y="143"/>
                </a:cubicBezTo>
                <a:moveTo>
                  <a:pt x="30" y="0"/>
                </a:moveTo>
                <a:cubicBezTo>
                  <a:pt x="28" y="0"/>
                  <a:pt x="25" y="1"/>
                  <a:pt x="22" y="1"/>
                </a:cubicBezTo>
                <a:cubicBezTo>
                  <a:pt x="14" y="3"/>
                  <a:pt x="0" y="15"/>
                  <a:pt x="6" y="48"/>
                </a:cubicBezTo>
                <a:cubicBezTo>
                  <a:pt x="12" y="81"/>
                  <a:pt x="42" y="101"/>
                  <a:pt x="59" y="112"/>
                </a:cubicBezTo>
                <a:cubicBezTo>
                  <a:pt x="62" y="115"/>
                  <a:pt x="65" y="117"/>
                  <a:pt x="67" y="118"/>
                </a:cubicBezTo>
                <a:cubicBezTo>
                  <a:pt x="69" y="120"/>
                  <a:pt x="70" y="122"/>
                  <a:pt x="70" y="124"/>
                </a:cubicBezTo>
                <a:cubicBezTo>
                  <a:pt x="70" y="126"/>
                  <a:pt x="69" y="127"/>
                  <a:pt x="67" y="127"/>
                </a:cubicBezTo>
                <a:cubicBezTo>
                  <a:pt x="65" y="127"/>
                  <a:pt x="64" y="126"/>
                  <a:pt x="64" y="124"/>
                </a:cubicBezTo>
                <a:cubicBezTo>
                  <a:pt x="64" y="122"/>
                  <a:pt x="62" y="120"/>
                  <a:pt x="60" y="120"/>
                </a:cubicBezTo>
                <a:cubicBezTo>
                  <a:pt x="58" y="120"/>
                  <a:pt x="57" y="122"/>
                  <a:pt x="57" y="124"/>
                </a:cubicBezTo>
                <a:cubicBezTo>
                  <a:pt x="57" y="129"/>
                  <a:pt x="61" y="134"/>
                  <a:pt x="67" y="134"/>
                </a:cubicBezTo>
                <a:cubicBezTo>
                  <a:pt x="73" y="134"/>
                  <a:pt x="77" y="129"/>
                  <a:pt x="77" y="124"/>
                </a:cubicBezTo>
                <a:cubicBezTo>
                  <a:pt x="77" y="120"/>
                  <a:pt x="75" y="116"/>
                  <a:pt x="72" y="113"/>
                </a:cubicBezTo>
                <a:cubicBezTo>
                  <a:pt x="70" y="111"/>
                  <a:pt x="66" y="109"/>
                  <a:pt x="63" y="107"/>
                </a:cubicBezTo>
                <a:cubicBezTo>
                  <a:pt x="47" y="96"/>
                  <a:pt x="18" y="76"/>
                  <a:pt x="13" y="46"/>
                </a:cubicBezTo>
                <a:cubicBezTo>
                  <a:pt x="8" y="21"/>
                  <a:pt x="17" y="10"/>
                  <a:pt x="24" y="8"/>
                </a:cubicBezTo>
                <a:cubicBezTo>
                  <a:pt x="25" y="8"/>
                  <a:pt x="27" y="7"/>
                  <a:pt x="30" y="7"/>
                </a:cubicBezTo>
                <a:cubicBezTo>
                  <a:pt x="35" y="7"/>
                  <a:pt x="41" y="9"/>
                  <a:pt x="44" y="16"/>
                </a:cubicBezTo>
                <a:cubicBezTo>
                  <a:pt x="44" y="18"/>
                  <a:pt x="44" y="21"/>
                  <a:pt x="44" y="22"/>
                </a:cubicBezTo>
                <a:cubicBezTo>
                  <a:pt x="44" y="24"/>
                  <a:pt x="43" y="26"/>
                  <a:pt x="41" y="26"/>
                </a:cubicBezTo>
                <a:cubicBezTo>
                  <a:pt x="39" y="26"/>
                  <a:pt x="37" y="24"/>
                  <a:pt x="37" y="22"/>
                </a:cubicBezTo>
                <a:cubicBezTo>
                  <a:pt x="37" y="21"/>
                  <a:pt x="35" y="19"/>
                  <a:pt x="33" y="19"/>
                </a:cubicBezTo>
                <a:cubicBezTo>
                  <a:pt x="32" y="19"/>
                  <a:pt x="30" y="21"/>
                  <a:pt x="30" y="22"/>
                </a:cubicBezTo>
                <a:cubicBezTo>
                  <a:pt x="30" y="28"/>
                  <a:pt x="35" y="33"/>
                  <a:pt x="41" y="33"/>
                </a:cubicBezTo>
                <a:cubicBezTo>
                  <a:pt x="47" y="33"/>
                  <a:pt x="51" y="28"/>
                  <a:pt x="51" y="22"/>
                </a:cubicBezTo>
                <a:cubicBezTo>
                  <a:pt x="51" y="20"/>
                  <a:pt x="51" y="17"/>
                  <a:pt x="50" y="14"/>
                </a:cubicBezTo>
                <a:cubicBezTo>
                  <a:pt x="47" y="5"/>
                  <a:pt x="40" y="0"/>
                  <a:pt x="30" y="0"/>
                </a:cubicBezTo>
                <a:moveTo>
                  <a:pt x="192" y="0"/>
                </a:moveTo>
                <a:cubicBezTo>
                  <a:pt x="183" y="0"/>
                  <a:pt x="175" y="5"/>
                  <a:pt x="172" y="14"/>
                </a:cubicBezTo>
                <a:cubicBezTo>
                  <a:pt x="171" y="17"/>
                  <a:pt x="171" y="20"/>
                  <a:pt x="171" y="22"/>
                </a:cubicBezTo>
                <a:cubicBezTo>
                  <a:pt x="171" y="28"/>
                  <a:pt x="176" y="33"/>
                  <a:pt x="182" y="33"/>
                </a:cubicBezTo>
                <a:cubicBezTo>
                  <a:pt x="188" y="33"/>
                  <a:pt x="192" y="28"/>
                  <a:pt x="192" y="22"/>
                </a:cubicBezTo>
                <a:cubicBezTo>
                  <a:pt x="192" y="21"/>
                  <a:pt x="191" y="19"/>
                  <a:pt x="189" y="19"/>
                </a:cubicBezTo>
                <a:cubicBezTo>
                  <a:pt x="187" y="19"/>
                  <a:pt x="185" y="21"/>
                  <a:pt x="185" y="22"/>
                </a:cubicBezTo>
                <a:cubicBezTo>
                  <a:pt x="185" y="24"/>
                  <a:pt x="184" y="26"/>
                  <a:pt x="182" y="26"/>
                </a:cubicBezTo>
                <a:cubicBezTo>
                  <a:pt x="180" y="26"/>
                  <a:pt x="178" y="24"/>
                  <a:pt x="178" y="22"/>
                </a:cubicBezTo>
                <a:cubicBezTo>
                  <a:pt x="178" y="21"/>
                  <a:pt x="178" y="18"/>
                  <a:pt x="179" y="16"/>
                </a:cubicBezTo>
                <a:cubicBezTo>
                  <a:pt x="181" y="9"/>
                  <a:pt x="187" y="7"/>
                  <a:pt x="192" y="7"/>
                </a:cubicBezTo>
                <a:cubicBezTo>
                  <a:pt x="195" y="7"/>
                  <a:pt x="197" y="8"/>
                  <a:pt x="199" y="8"/>
                </a:cubicBezTo>
                <a:cubicBezTo>
                  <a:pt x="205" y="10"/>
                  <a:pt x="214" y="21"/>
                  <a:pt x="210" y="46"/>
                </a:cubicBezTo>
                <a:cubicBezTo>
                  <a:pt x="204" y="76"/>
                  <a:pt x="175" y="96"/>
                  <a:pt x="160" y="107"/>
                </a:cubicBezTo>
                <a:cubicBezTo>
                  <a:pt x="156" y="109"/>
                  <a:pt x="153" y="111"/>
                  <a:pt x="151" y="113"/>
                </a:cubicBezTo>
                <a:cubicBezTo>
                  <a:pt x="147" y="116"/>
                  <a:pt x="145" y="120"/>
                  <a:pt x="145" y="124"/>
                </a:cubicBezTo>
                <a:cubicBezTo>
                  <a:pt x="145" y="129"/>
                  <a:pt x="150" y="134"/>
                  <a:pt x="155" y="134"/>
                </a:cubicBezTo>
                <a:cubicBezTo>
                  <a:pt x="161" y="134"/>
                  <a:pt x="166" y="129"/>
                  <a:pt x="166" y="124"/>
                </a:cubicBezTo>
                <a:cubicBezTo>
                  <a:pt x="166" y="122"/>
                  <a:pt x="164" y="120"/>
                  <a:pt x="162" y="120"/>
                </a:cubicBezTo>
                <a:cubicBezTo>
                  <a:pt x="160" y="120"/>
                  <a:pt x="159" y="122"/>
                  <a:pt x="159" y="124"/>
                </a:cubicBezTo>
                <a:cubicBezTo>
                  <a:pt x="159" y="126"/>
                  <a:pt x="157" y="127"/>
                  <a:pt x="155" y="127"/>
                </a:cubicBezTo>
                <a:cubicBezTo>
                  <a:pt x="153" y="127"/>
                  <a:pt x="152" y="126"/>
                  <a:pt x="152" y="124"/>
                </a:cubicBezTo>
                <a:cubicBezTo>
                  <a:pt x="152" y="122"/>
                  <a:pt x="154" y="120"/>
                  <a:pt x="155" y="118"/>
                </a:cubicBezTo>
                <a:cubicBezTo>
                  <a:pt x="157" y="117"/>
                  <a:pt x="160" y="115"/>
                  <a:pt x="164" y="112"/>
                </a:cubicBezTo>
                <a:cubicBezTo>
                  <a:pt x="180" y="101"/>
                  <a:pt x="211" y="81"/>
                  <a:pt x="217" y="48"/>
                </a:cubicBezTo>
                <a:cubicBezTo>
                  <a:pt x="222" y="15"/>
                  <a:pt x="208" y="3"/>
                  <a:pt x="200" y="1"/>
                </a:cubicBezTo>
                <a:cubicBezTo>
                  <a:pt x="197" y="1"/>
                  <a:pt x="195" y="0"/>
                  <a:pt x="192" y="0"/>
                </a:cubicBezTo>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endParaRPr>
          </a:p>
        </p:txBody>
      </p:sp>
      <p:sp>
        <p:nvSpPr>
          <p:cNvPr id="25" name="矩形 24" descr="#clear#"/>
          <p:cNvSpPr/>
          <p:nvPr/>
        </p:nvSpPr>
        <p:spPr>
          <a:xfrm>
            <a:off x="5027618" y="5522987"/>
            <a:ext cx="2136763" cy="646331"/>
          </a:xfrm>
          <a:prstGeom prst="rect">
            <a:avLst/>
          </a:prstGeom>
        </p:spPr>
        <p:txBody>
          <a:bodyPr wrap="squar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3600"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208</a:t>
            </a:r>
            <a:r>
              <a:rPr lang="zh-CN" altLang="en-US"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万</a:t>
            </a:r>
            <a:endParaRPr lang="en-US" altLang="zh-CN" sz="2400" b="1"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26" name="文本框 25" descr="#clear#"/>
          <p:cNvSpPr txBox="1"/>
          <p:nvPr/>
        </p:nvSpPr>
        <p:spPr>
          <a:xfrm>
            <a:off x="8061627" y="2931827"/>
            <a:ext cx="3530991" cy="3416320"/>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27" name="文本框 26" descr="#clear#"/>
          <p:cNvSpPr txBox="1"/>
          <p:nvPr/>
        </p:nvSpPr>
        <p:spPr>
          <a:xfrm>
            <a:off x="8217610" y="1973448"/>
            <a:ext cx="3219024" cy="779026"/>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
        <p:nvSpPr>
          <p:cNvPr id="28" name="文本框 27" descr="#clear#"/>
          <p:cNvSpPr txBox="1"/>
          <p:nvPr/>
        </p:nvSpPr>
        <p:spPr>
          <a:xfrm>
            <a:off x="599382" y="2931827"/>
            <a:ext cx="3530991" cy="3416320"/>
          </a:xfrm>
          <a:prstGeom prst="rect">
            <a:avLst/>
          </a:prstGeom>
          <a:noFill/>
        </p:spPr>
        <p:txBody>
          <a:bodyPr wrap="square" rtlCol="0">
            <a:spAutoFit/>
          </a:bodyPr>
          <a:lstStyle/>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endParaRPr lang="en-US" altLang="zh-CN" sz="1800" dirty="0">
              <a:latin typeface="微软雅黑" panose="020B0503020204020204" pitchFamily="34" charset="-122"/>
              <a:ea typeface="微软雅黑" panose="020B0503020204020204" pitchFamily="34" charset="-122"/>
            </a:endParaRPr>
          </a:p>
          <a:p>
            <a:pPr marL="400050" indent="-400050">
              <a:lnSpc>
                <a:spcPct val="150000"/>
              </a:lnSpc>
              <a:buFont typeface="+mj-ea"/>
              <a:buAutoNum type="circleNumDbPlain"/>
            </a:pPr>
            <a:r>
              <a:rPr lang="zh-CN" altLang="en-US" sz="1800" dirty="0">
                <a:latin typeface="微软雅黑" panose="020B0503020204020204" pitchFamily="34" charset="-122"/>
                <a:ea typeface="微软雅黑" panose="020B0503020204020204" pitchFamily="34" charset="-122"/>
              </a:rPr>
              <a:t>请在此添加文本请在此添加文本请在此添加文本</a:t>
            </a:r>
          </a:p>
        </p:txBody>
      </p:sp>
      <p:sp>
        <p:nvSpPr>
          <p:cNvPr id="29" name="文本框 28" descr="#clear#"/>
          <p:cNvSpPr txBox="1"/>
          <p:nvPr/>
        </p:nvSpPr>
        <p:spPr>
          <a:xfrm>
            <a:off x="755365" y="1973448"/>
            <a:ext cx="3219024" cy="779026"/>
          </a:xfrm>
          <a:prstGeom prst="roundRect">
            <a:avLst>
              <a:gd name="adj" fmla="val 50000"/>
            </a:avLst>
          </a:prstGeom>
          <a:solidFill>
            <a:schemeClr val="accent1"/>
          </a:solidFill>
        </p:spPr>
        <p:txBody>
          <a:bodyPr wrap="square" rtlCol="0">
            <a:spAutoFit/>
          </a:bodyPr>
          <a:lstStyle/>
          <a:p>
            <a:pPr algn="ctr">
              <a:lnSpc>
                <a:spcPct val="150000"/>
              </a:lnSpc>
            </a:pPr>
            <a:r>
              <a:rPr lang="zh-CN" altLang="en-US" sz="2000" dirty="0">
                <a:solidFill>
                  <a:srgbClr val="FFFFFE"/>
                </a:solidFill>
                <a:latin typeface="微软雅黑" panose="020B0503020204020204" pitchFamily="34" charset="-122"/>
                <a:ea typeface="微软雅黑" panose="020B0503020204020204" pitchFamily="34" charset="-122"/>
              </a:rPr>
              <a:t>请在此添加小标题</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4" name="椭圆 13"/>
          <p:cNvSpPr/>
          <p:nvPr/>
        </p:nvSpPr>
        <p:spPr>
          <a:xfrm>
            <a:off x="1636031" y="2278743"/>
            <a:ext cx="1683658" cy="1683658"/>
          </a:xfrm>
          <a:prstGeom prst="ellipse">
            <a:avLst/>
          </a:prstGeom>
          <a:solidFill>
            <a:schemeClr val="accent1">
              <a:lumMod val="20000"/>
              <a:lumOff val="8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6" name="Freeform 127"/>
          <p:cNvSpPr>
            <a:spLocks noEditPoints="1"/>
          </p:cNvSpPr>
          <p:nvPr/>
        </p:nvSpPr>
        <p:spPr bwMode="auto">
          <a:xfrm>
            <a:off x="2050038" y="2675889"/>
            <a:ext cx="855645" cy="889368"/>
          </a:xfrm>
          <a:custGeom>
            <a:avLst/>
            <a:gdLst>
              <a:gd name="T0" fmla="*/ 81 w 94"/>
              <a:gd name="T1" fmla="*/ 57 h 98"/>
              <a:gd name="T2" fmla="*/ 81 w 94"/>
              <a:gd name="T3" fmla="*/ 95 h 98"/>
              <a:gd name="T4" fmla="*/ 81 w 94"/>
              <a:gd name="T5" fmla="*/ 98 h 98"/>
              <a:gd name="T6" fmla="*/ 78 w 94"/>
              <a:gd name="T7" fmla="*/ 98 h 98"/>
              <a:gd name="T8" fmla="*/ 67 w 94"/>
              <a:gd name="T9" fmla="*/ 98 h 98"/>
              <a:gd name="T10" fmla="*/ 67 w 94"/>
              <a:gd name="T11" fmla="*/ 68 h 98"/>
              <a:gd name="T12" fmla="*/ 62 w 94"/>
              <a:gd name="T13" fmla="*/ 64 h 98"/>
              <a:gd name="T14" fmla="*/ 49 w 94"/>
              <a:gd name="T15" fmla="*/ 64 h 98"/>
              <a:gd name="T16" fmla="*/ 45 w 94"/>
              <a:gd name="T17" fmla="*/ 68 h 98"/>
              <a:gd name="T18" fmla="*/ 45 w 94"/>
              <a:gd name="T19" fmla="*/ 98 h 98"/>
              <a:gd name="T20" fmla="*/ 15 w 94"/>
              <a:gd name="T21" fmla="*/ 98 h 98"/>
              <a:gd name="T22" fmla="*/ 12 w 94"/>
              <a:gd name="T23" fmla="*/ 98 h 98"/>
              <a:gd name="T24" fmla="*/ 12 w 94"/>
              <a:gd name="T25" fmla="*/ 95 h 98"/>
              <a:gd name="T26" fmla="*/ 12 w 94"/>
              <a:gd name="T27" fmla="*/ 57 h 98"/>
              <a:gd name="T28" fmla="*/ 3 w 94"/>
              <a:gd name="T29" fmla="*/ 57 h 98"/>
              <a:gd name="T30" fmla="*/ 0 w 94"/>
              <a:gd name="T31" fmla="*/ 50 h 98"/>
              <a:gd name="T32" fmla="*/ 44 w 94"/>
              <a:gd name="T33" fmla="*/ 3 h 98"/>
              <a:gd name="T34" fmla="*/ 47 w 94"/>
              <a:gd name="T35" fmla="*/ 0 h 98"/>
              <a:gd name="T36" fmla="*/ 50 w 94"/>
              <a:gd name="T37" fmla="*/ 3 h 98"/>
              <a:gd name="T38" fmla="*/ 94 w 94"/>
              <a:gd name="T39" fmla="*/ 50 h 98"/>
              <a:gd name="T40" fmla="*/ 90 w 94"/>
              <a:gd name="T41" fmla="*/ 57 h 98"/>
              <a:gd name="T42" fmla="*/ 81 w 94"/>
              <a:gd name="T43" fmla="*/ 57 h 98"/>
              <a:gd name="T44" fmla="*/ 74 w 94"/>
              <a:gd name="T45" fmla="*/ 8 h 98"/>
              <a:gd name="T46" fmla="*/ 77 w 94"/>
              <a:gd name="T47" fmla="*/ 8 h 98"/>
              <a:gd name="T48" fmla="*/ 77 w 94"/>
              <a:gd name="T49" fmla="*/ 2 h 98"/>
              <a:gd name="T50" fmla="*/ 61 w 94"/>
              <a:gd name="T51" fmla="*/ 2 h 98"/>
              <a:gd name="T52" fmla="*/ 61 w 94"/>
              <a:gd name="T53" fmla="*/ 8 h 98"/>
              <a:gd name="T54" fmla="*/ 64 w 94"/>
              <a:gd name="T55" fmla="*/ 8 h 98"/>
              <a:gd name="T56" fmla="*/ 64 w 94"/>
              <a:gd name="T57" fmla="*/ 13 h 98"/>
              <a:gd name="T58" fmla="*/ 74 w 94"/>
              <a:gd name="T59" fmla="*/ 25 h 98"/>
              <a:gd name="T60" fmla="*/ 74 w 94"/>
              <a:gd name="T61" fmla="*/ 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98">
                <a:moveTo>
                  <a:pt x="81" y="57"/>
                </a:moveTo>
                <a:cubicBezTo>
                  <a:pt x="81" y="95"/>
                  <a:pt x="81" y="95"/>
                  <a:pt x="81" y="95"/>
                </a:cubicBezTo>
                <a:cubicBezTo>
                  <a:pt x="81" y="98"/>
                  <a:pt x="81" y="98"/>
                  <a:pt x="81" y="98"/>
                </a:cubicBezTo>
                <a:cubicBezTo>
                  <a:pt x="78" y="98"/>
                  <a:pt x="78" y="98"/>
                  <a:pt x="78" y="98"/>
                </a:cubicBezTo>
                <a:cubicBezTo>
                  <a:pt x="67" y="98"/>
                  <a:pt x="67" y="98"/>
                  <a:pt x="67" y="98"/>
                </a:cubicBezTo>
                <a:cubicBezTo>
                  <a:pt x="67" y="68"/>
                  <a:pt x="67" y="68"/>
                  <a:pt x="67" y="68"/>
                </a:cubicBezTo>
                <a:cubicBezTo>
                  <a:pt x="67" y="66"/>
                  <a:pt x="65" y="64"/>
                  <a:pt x="62" y="64"/>
                </a:cubicBezTo>
                <a:cubicBezTo>
                  <a:pt x="49" y="64"/>
                  <a:pt x="49" y="64"/>
                  <a:pt x="49" y="64"/>
                </a:cubicBezTo>
                <a:cubicBezTo>
                  <a:pt x="47" y="64"/>
                  <a:pt x="45" y="66"/>
                  <a:pt x="45" y="68"/>
                </a:cubicBezTo>
                <a:cubicBezTo>
                  <a:pt x="45" y="98"/>
                  <a:pt x="45" y="98"/>
                  <a:pt x="45" y="98"/>
                </a:cubicBezTo>
                <a:cubicBezTo>
                  <a:pt x="15" y="98"/>
                  <a:pt x="15" y="98"/>
                  <a:pt x="15" y="98"/>
                </a:cubicBezTo>
                <a:cubicBezTo>
                  <a:pt x="12" y="98"/>
                  <a:pt x="12" y="98"/>
                  <a:pt x="12" y="98"/>
                </a:cubicBezTo>
                <a:cubicBezTo>
                  <a:pt x="12" y="95"/>
                  <a:pt x="12" y="95"/>
                  <a:pt x="12" y="95"/>
                </a:cubicBezTo>
                <a:cubicBezTo>
                  <a:pt x="12" y="57"/>
                  <a:pt x="12" y="57"/>
                  <a:pt x="12" y="57"/>
                </a:cubicBezTo>
                <a:cubicBezTo>
                  <a:pt x="3" y="57"/>
                  <a:pt x="3" y="57"/>
                  <a:pt x="3" y="57"/>
                </a:cubicBezTo>
                <a:cubicBezTo>
                  <a:pt x="0" y="50"/>
                  <a:pt x="0" y="50"/>
                  <a:pt x="0" y="50"/>
                </a:cubicBezTo>
                <a:cubicBezTo>
                  <a:pt x="44" y="3"/>
                  <a:pt x="44" y="3"/>
                  <a:pt x="44" y="3"/>
                </a:cubicBezTo>
                <a:cubicBezTo>
                  <a:pt x="47" y="0"/>
                  <a:pt x="47" y="0"/>
                  <a:pt x="47" y="0"/>
                </a:cubicBezTo>
                <a:cubicBezTo>
                  <a:pt x="50" y="3"/>
                  <a:pt x="50" y="3"/>
                  <a:pt x="50" y="3"/>
                </a:cubicBezTo>
                <a:cubicBezTo>
                  <a:pt x="94" y="50"/>
                  <a:pt x="94" y="50"/>
                  <a:pt x="94" y="50"/>
                </a:cubicBezTo>
                <a:cubicBezTo>
                  <a:pt x="90" y="57"/>
                  <a:pt x="90" y="57"/>
                  <a:pt x="90" y="57"/>
                </a:cubicBezTo>
                <a:cubicBezTo>
                  <a:pt x="81" y="57"/>
                  <a:pt x="81" y="57"/>
                  <a:pt x="81" y="57"/>
                </a:cubicBezTo>
                <a:close/>
                <a:moveTo>
                  <a:pt x="74" y="8"/>
                </a:moveTo>
                <a:cubicBezTo>
                  <a:pt x="77" y="8"/>
                  <a:pt x="77" y="8"/>
                  <a:pt x="77" y="8"/>
                </a:cubicBezTo>
                <a:cubicBezTo>
                  <a:pt x="77" y="2"/>
                  <a:pt x="77" y="2"/>
                  <a:pt x="77" y="2"/>
                </a:cubicBezTo>
                <a:cubicBezTo>
                  <a:pt x="61" y="2"/>
                  <a:pt x="61" y="2"/>
                  <a:pt x="61" y="2"/>
                </a:cubicBezTo>
                <a:cubicBezTo>
                  <a:pt x="61" y="8"/>
                  <a:pt x="61" y="8"/>
                  <a:pt x="61" y="8"/>
                </a:cubicBezTo>
                <a:cubicBezTo>
                  <a:pt x="64" y="8"/>
                  <a:pt x="64" y="8"/>
                  <a:pt x="64" y="8"/>
                </a:cubicBezTo>
                <a:cubicBezTo>
                  <a:pt x="64" y="13"/>
                  <a:pt x="64" y="13"/>
                  <a:pt x="64" y="13"/>
                </a:cubicBezTo>
                <a:cubicBezTo>
                  <a:pt x="74" y="25"/>
                  <a:pt x="74" y="25"/>
                  <a:pt x="74" y="25"/>
                </a:cubicBezTo>
                <a:lnTo>
                  <a:pt x="74" y="8"/>
                </a:lnTo>
                <a:close/>
              </a:path>
            </a:pathLst>
          </a:custGeom>
          <a:solidFill>
            <a:schemeClr val="accent1"/>
          </a:solidFill>
          <a:ln>
            <a:noFill/>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bg1"/>
              </a:solidFill>
            </a:endParaRPr>
          </a:p>
        </p:txBody>
      </p:sp>
      <p:sp>
        <p:nvSpPr>
          <p:cNvPr id="17" name="文本框 16" descr="#clear#"/>
          <p:cNvSpPr txBox="1"/>
          <p:nvPr/>
        </p:nvSpPr>
        <p:spPr>
          <a:xfrm>
            <a:off x="1478816" y="4228625"/>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18" name="椭圆 17"/>
          <p:cNvSpPr/>
          <p:nvPr/>
        </p:nvSpPr>
        <p:spPr>
          <a:xfrm>
            <a:off x="4048125" y="2278743"/>
            <a:ext cx="1683658" cy="1683658"/>
          </a:xfrm>
          <a:prstGeom prst="ellipse">
            <a:avLst/>
          </a:prstGeom>
          <a:solidFill>
            <a:schemeClr val="accent1">
              <a:lumMod val="20000"/>
              <a:lumOff val="8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9" name="文本框 18" descr="#clear#"/>
          <p:cNvSpPr txBox="1"/>
          <p:nvPr/>
        </p:nvSpPr>
        <p:spPr>
          <a:xfrm>
            <a:off x="3890910" y="4228625"/>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0" name="椭圆 19"/>
          <p:cNvSpPr/>
          <p:nvPr/>
        </p:nvSpPr>
        <p:spPr>
          <a:xfrm>
            <a:off x="6460219" y="2278743"/>
            <a:ext cx="1683658" cy="1683658"/>
          </a:xfrm>
          <a:prstGeom prst="ellipse">
            <a:avLst/>
          </a:prstGeom>
          <a:solidFill>
            <a:schemeClr val="accent1">
              <a:lumMod val="20000"/>
              <a:lumOff val="8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5" name="文本框 24" descr="#clear#"/>
          <p:cNvSpPr txBox="1"/>
          <p:nvPr/>
        </p:nvSpPr>
        <p:spPr>
          <a:xfrm>
            <a:off x="6303004" y="4228625"/>
            <a:ext cx="1998087" cy="1705403"/>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7" name="椭圆 26"/>
          <p:cNvSpPr/>
          <p:nvPr/>
        </p:nvSpPr>
        <p:spPr>
          <a:xfrm>
            <a:off x="8872313" y="2278743"/>
            <a:ext cx="1683658" cy="1683658"/>
          </a:xfrm>
          <a:prstGeom prst="ellipse">
            <a:avLst/>
          </a:prstGeom>
          <a:solidFill>
            <a:schemeClr val="accent1">
              <a:lumMod val="20000"/>
              <a:lumOff val="8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8" name="文本框 27" descr="#clear#"/>
          <p:cNvSpPr txBox="1"/>
          <p:nvPr/>
        </p:nvSpPr>
        <p:spPr>
          <a:xfrm>
            <a:off x="8715098" y="4228625"/>
            <a:ext cx="1998087" cy="1754326"/>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a:t>
            </a:r>
          </a:p>
        </p:txBody>
      </p:sp>
      <p:sp>
        <p:nvSpPr>
          <p:cNvPr id="29" name="Freeform 174"/>
          <p:cNvSpPr>
            <a:spLocks noEditPoints="1"/>
          </p:cNvSpPr>
          <p:nvPr/>
        </p:nvSpPr>
        <p:spPr bwMode="auto">
          <a:xfrm>
            <a:off x="4505220" y="2755076"/>
            <a:ext cx="769468" cy="730992"/>
          </a:xfrm>
          <a:custGeom>
            <a:avLst/>
            <a:gdLst>
              <a:gd name="T0" fmla="*/ 89 w 93"/>
              <a:gd name="T1" fmla="*/ 0 h 88"/>
              <a:gd name="T2" fmla="*/ 93 w 93"/>
              <a:gd name="T3" fmla="*/ 5 h 88"/>
              <a:gd name="T4" fmla="*/ 93 w 93"/>
              <a:gd name="T5" fmla="*/ 74 h 88"/>
              <a:gd name="T6" fmla="*/ 81 w 93"/>
              <a:gd name="T7" fmla="*/ 74 h 88"/>
              <a:gd name="T8" fmla="*/ 82 w 93"/>
              <a:gd name="T9" fmla="*/ 65 h 88"/>
              <a:gd name="T10" fmla="*/ 84 w 93"/>
              <a:gd name="T11" fmla="*/ 10 h 88"/>
              <a:gd name="T12" fmla="*/ 10 w 93"/>
              <a:gd name="T13" fmla="*/ 65 h 88"/>
              <a:gd name="T14" fmla="*/ 48 w 93"/>
              <a:gd name="T15" fmla="*/ 72 h 88"/>
              <a:gd name="T16" fmla="*/ 5 w 93"/>
              <a:gd name="T17" fmla="*/ 74 h 88"/>
              <a:gd name="T18" fmla="*/ 0 w 93"/>
              <a:gd name="T19" fmla="*/ 69 h 88"/>
              <a:gd name="T20" fmla="*/ 0 w 93"/>
              <a:gd name="T21" fmla="*/ 0 h 88"/>
              <a:gd name="T22" fmla="*/ 64 w 93"/>
              <a:gd name="T23" fmla="*/ 51 h 88"/>
              <a:gd name="T24" fmla="*/ 55 w 93"/>
              <a:gd name="T25" fmla="*/ 71 h 88"/>
              <a:gd name="T26" fmla="*/ 57 w 93"/>
              <a:gd name="T27" fmla="*/ 82 h 88"/>
              <a:gd name="T28" fmla="*/ 64 w 93"/>
              <a:gd name="T29" fmla="*/ 78 h 88"/>
              <a:gd name="T30" fmla="*/ 72 w 93"/>
              <a:gd name="T31" fmla="*/ 84 h 88"/>
              <a:gd name="T32" fmla="*/ 74 w 93"/>
              <a:gd name="T33" fmla="*/ 71 h 88"/>
              <a:gd name="T34" fmla="*/ 64 w 93"/>
              <a:gd name="T35" fmla="*/ 51 h 88"/>
              <a:gd name="T36" fmla="*/ 64 w 93"/>
              <a:gd name="T37" fmla="*/ 69 h 88"/>
              <a:gd name="T38" fmla="*/ 64 w 93"/>
              <a:gd name="T39" fmla="*/ 72 h 88"/>
              <a:gd name="T40" fmla="*/ 62 w 93"/>
              <a:gd name="T41" fmla="*/ 55 h 88"/>
              <a:gd name="T42" fmla="*/ 71 w 93"/>
              <a:gd name="T43" fmla="*/ 64 h 88"/>
              <a:gd name="T44" fmla="*/ 62 w 93"/>
              <a:gd name="T45" fmla="*/ 55 h 88"/>
              <a:gd name="T46" fmla="*/ 18 w 93"/>
              <a:gd name="T47" fmla="*/ 46 h 88"/>
              <a:gd name="T48" fmla="*/ 77 w 93"/>
              <a:gd name="T49" fmla="*/ 41 h 88"/>
              <a:gd name="T50" fmla="*/ 47 w 93"/>
              <a:gd name="T51" fmla="*/ 29 h 88"/>
              <a:gd name="T52" fmla="*/ 77 w 93"/>
              <a:gd name="T53" fmla="*/ 34 h 88"/>
              <a:gd name="T54" fmla="*/ 47 w 93"/>
              <a:gd name="T55" fmla="*/ 29 h 88"/>
              <a:gd name="T56" fmla="*/ 47 w 93"/>
              <a:gd name="T57" fmla="*/ 22 h 88"/>
              <a:gd name="T58" fmla="*/ 77 w 93"/>
              <a:gd name="T59" fmla="*/ 17 h 88"/>
              <a:gd name="T60" fmla="*/ 18 w 93"/>
              <a:gd name="T61" fmla="*/ 17 h 88"/>
              <a:gd name="T62" fmla="*/ 40 w 93"/>
              <a:gd name="T63" fmla="*/ 35 h 88"/>
              <a:gd name="T64" fmla="*/ 18 w 93"/>
              <a:gd name="T65" fmla="*/ 1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3" h="88">
                <a:moveTo>
                  <a:pt x="5" y="0"/>
                </a:moveTo>
                <a:cubicBezTo>
                  <a:pt x="89" y="0"/>
                  <a:pt x="89" y="0"/>
                  <a:pt x="89" y="0"/>
                </a:cubicBezTo>
                <a:cubicBezTo>
                  <a:pt x="93" y="0"/>
                  <a:pt x="93" y="0"/>
                  <a:pt x="93" y="0"/>
                </a:cubicBezTo>
                <a:cubicBezTo>
                  <a:pt x="93" y="5"/>
                  <a:pt x="93" y="5"/>
                  <a:pt x="93" y="5"/>
                </a:cubicBezTo>
                <a:cubicBezTo>
                  <a:pt x="93" y="69"/>
                  <a:pt x="93" y="69"/>
                  <a:pt x="93" y="69"/>
                </a:cubicBezTo>
                <a:cubicBezTo>
                  <a:pt x="93" y="74"/>
                  <a:pt x="93" y="74"/>
                  <a:pt x="93" y="74"/>
                </a:cubicBezTo>
                <a:cubicBezTo>
                  <a:pt x="89" y="74"/>
                  <a:pt x="89" y="74"/>
                  <a:pt x="89" y="74"/>
                </a:cubicBezTo>
                <a:cubicBezTo>
                  <a:pt x="81" y="74"/>
                  <a:pt x="81" y="74"/>
                  <a:pt x="81" y="74"/>
                </a:cubicBezTo>
                <a:cubicBezTo>
                  <a:pt x="80" y="72"/>
                  <a:pt x="80" y="72"/>
                  <a:pt x="80" y="72"/>
                </a:cubicBezTo>
                <a:cubicBezTo>
                  <a:pt x="81" y="69"/>
                  <a:pt x="82" y="67"/>
                  <a:pt x="82" y="65"/>
                </a:cubicBezTo>
                <a:cubicBezTo>
                  <a:pt x="84" y="65"/>
                  <a:pt x="84" y="65"/>
                  <a:pt x="84" y="65"/>
                </a:cubicBezTo>
                <a:cubicBezTo>
                  <a:pt x="84" y="10"/>
                  <a:pt x="84" y="10"/>
                  <a:pt x="84" y="10"/>
                </a:cubicBezTo>
                <a:cubicBezTo>
                  <a:pt x="10" y="10"/>
                  <a:pt x="10" y="10"/>
                  <a:pt x="10" y="10"/>
                </a:cubicBezTo>
                <a:cubicBezTo>
                  <a:pt x="10" y="65"/>
                  <a:pt x="10" y="65"/>
                  <a:pt x="10" y="65"/>
                </a:cubicBezTo>
                <a:cubicBezTo>
                  <a:pt x="46" y="65"/>
                  <a:pt x="46" y="65"/>
                  <a:pt x="46" y="65"/>
                </a:cubicBezTo>
                <a:cubicBezTo>
                  <a:pt x="46" y="67"/>
                  <a:pt x="47" y="69"/>
                  <a:pt x="48" y="72"/>
                </a:cubicBezTo>
                <a:cubicBezTo>
                  <a:pt x="47" y="74"/>
                  <a:pt x="47" y="74"/>
                  <a:pt x="47" y="74"/>
                </a:cubicBezTo>
                <a:cubicBezTo>
                  <a:pt x="5" y="74"/>
                  <a:pt x="5" y="74"/>
                  <a:pt x="5" y="74"/>
                </a:cubicBezTo>
                <a:cubicBezTo>
                  <a:pt x="0" y="74"/>
                  <a:pt x="0" y="74"/>
                  <a:pt x="0" y="74"/>
                </a:cubicBezTo>
                <a:cubicBezTo>
                  <a:pt x="0" y="69"/>
                  <a:pt x="0" y="69"/>
                  <a:pt x="0" y="69"/>
                </a:cubicBezTo>
                <a:cubicBezTo>
                  <a:pt x="0" y="5"/>
                  <a:pt x="0" y="5"/>
                  <a:pt x="0" y="5"/>
                </a:cubicBezTo>
                <a:cubicBezTo>
                  <a:pt x="0" y="0"/>
                  <a:pt x="0" y="0"/>
                  <a:pt x="0" y="0"/>
                </a:cubicBezTo>
                <a:cubicBezTo>
                  <a:pt x="5" y="0"/>
                  <a:pt x="5" y="0"/>
                  <a:pt x="5" y="0"/>
                </a:cubicBezTo>
                <a:close/>
                <a:moveTo>
                  <a:pt x="64" y="51"/>
                </a:moveTo>
                <a:cubicBezTo>
                  <a:pt x="57" y="51"/>
                  <a:pt x="52" y="56"/>
                  <a:pt x="52" y="63"/>
                </a:cubicBezTo>
                <a:cubicBezTo>
                  <a:pt x="52" y="66"/>
                  <a:pt x="53" y="69"/>
                  <a:pt x="55" y="71"/>
                </a:cubicBezTo>
                <a:cubicBezTo>
                  <a:pt x="50" y="82"/>
                  <a:pt x="50" y="82"/>
                  <a:pt x="50" y="82"/>
                </a:cubicBezTo>
                <a:cubicBezTo>
                  <a:pt x="57" y="82"/>
                  <a:pt x="57" y="82"/>
                  <a:pt x="57" y="82"/>
                </a:cubicBezTo>
                <a:cubicBezTo>
                  <a:pt x="61" y="86"/>
                  <a:pt x="61" y="86"/>
                  <a:pt x="61" y="86"/>
                </a:cubicBezTo>
                <a:cubicBezTo>
                  <a:pt x="64" y="78"/>
                  <a:pt x="64" y="78"/>
                  <a:pt x="64" y="78"/>
                </a:cubicBezTo>
                <a:cubicBezTo>
                  <a:pt x="68" y="88"/>
                  <a:pt x="68" y="88"/>
                  <a:pt x="68" y="88"/>
                </a:cubicBezTo>
                <a:cubicBezTo>
                  <a:pt x="72" y="84"/>
                  <a:pt x="72" y="84"/>
                  <a:pt x="72" y="84"/>
                </a:cubicBezTo>
                <a:cubicBezTo>
                  <a:pt x="78" y="84"/>
                  <a:pt x="78" y="84"/>
                  <a:pt x="78" y="84"/>
                </a:cubicBezTo>
                <a:cubicBezTo>
                  <a:pt x="74" y="71"/>
                  <a:pt x="74" y="71"/>
                  <a:pt x="74" y="71"/>
                </a:cubicBezTo>
                <a:cubicBezTo>
                  <a:pt x="75" y="69"/>
                  <a:pt x="76" y="66"/>
                  <a:pt x="76" y="63"/>
                </a:cubicBezTo>
                <a:cubicBezTo>
                  <a:pt x="76" y="56"/>
                  <a:pt x="71" y="51"/>
                  <a:pt x="64" y="51"/>
                </a:cubicBezTo>
                <a:close/>
                <a:moveTo>
                  <a:pt x="71" y="67"/>
                </a:moveTo>
                <a:cubicBezTo>
                  <a:pt x="69" y="68"/>
                  <a:pt x="67" y="69"/>
                  <a:pt x="64" y="69"/>
                </a:cubicBezTo>
                <a:cubicBezTo>
                  <a:pt x="62" y="69"/>
                  <a:pt x="59" y="68"/>
                  <a:pt x="57" y="67"/>
                </a:cubicBezTo>
                <a:cubicBezTo>
                  <a:pt x="58" y="69"/>
                  <a:pt x="61" y="72"/>
                  <a:pt x="64" y="72"/>
                </a:cubicBezTo>
                <a:cubicBezTo>
                  <a:pt x="67" y="72"/>
                  <a:pt x="70" y="70"/>
                  <a:pt x="71" y="67"/>
                </a:cubicBezTo>
                <a:close/>
                <a:moveTo>
                  <a:pt x="62" y="55"/>
                </a:moveTo>
                <a:cubicBezTo>
                  <a:pt x="64" y="55"/>
                  <a:pt x="66" y="56"/>
                  <a:pt x="68" y="58"/>
                </a:cubicBezTo>
                <a:cubicBezTo>
                  <a:pt x="70" y="60"/>
                  <a:pt x="71" y="62"/>
                  <a:pt x="71" y="64"/>
                </a:cubicBezTo>
                <a:cubicBezTo>
                  <a:pt x="73" y="62"/>
                  <a:pt x="72" y="58"/>
                  <a:pt x="70" y="56"/>
                </a:cubicBezTo>
                <a:cubicBezTo>
                  <a:pt x="68" y="54"/>
                  <a:pt x="65" y="54"/>
                  <a:pt x="62" y="55"/>
                </a:cubicBezTo>
                <a:close/>
                <a:moveTo>
                  <a:pt x="18" y="41"/>
                </a:moveTo>
                <a:cubicBezTo>
                  <a:pt x="18" y="46"/>
                  <a:pt x="18" y="46"/>
                  <a:pt x="18" y="46"/>
                </a:cubicBezTo>
                <a:cubicBezTo>
                  <a:pt x="77" y="46"/>
                  <a:pt x="77" y="46"/>
                  <a:pt x="77" y="46"/>
                </a:cubicBezTo>
                <a:cubicBezTo>
                  <a:pt x="77" y="41"/>
                  <a:pt x="77" y="41"/>
                  <a:pt x="77" y="41"/>
                </a:cubicBezTo>
                <a:cubicBezTo>
                  <a:pt x="18" y="41"/>
                  <a:pt x="18" y="41"/>
                  <a:pt x="18" y="41"/>
                </a:cubicBezTo>
                <a:close/>
                <a:moveTo>
                  <a:pt x="47" y="29"/>
                </a:moveTo>
                <a:cubicBezTo>
                  <a:pt x="47" y="34"/>
                  <a:pt x="47" y="34"/>
                  <a:pt x="47" y="34"/>
                </a:cubicBezTo>
                <a:cubicBezTo>
                  <a:pt x="77" y="34"/>
                  <a:pt x="77" y="34"/>
                  <a:pt x="77" y="34"/>
                </a:cubicBezTo>
                <a:cubicBezTo>
                  <a:pt x="77" y="29"/>
                  <a:pt x="77" y="29"/>
                  <a:pt x="77" y="29"/>
                </a:cubicBezTo>
                <a:cubicBezTo>
                  <a:pt x="47" y="29"/>
                  <a:pt x="47" y="29"/>
                  <a:pt x="47" y="29"/>
                </a:cubicBezTo>
                <a:close/>
                <a:moveTo>
                  <a:pt x="47" y="17"/>
                </a:moveTo>
                <a:cubicBezTo>
                  <a:pt x="47" y="22"/>
                  <a:pt x="47" y="22"/>
                  <a:pt x="47" y="22"/>
                </a:cubicBezTo>
                <a:cubicBezTo>
                  <a:pt x="77" y="22"/>
                  <a:pt x="77" y="22"/>
                  <a:pt x="77" y="22"/>
                </a:cubicBezTo>
                <a:cubicBezTo>
                  <a:pt x="77" y="17"/>
                  <a:pt x="77" y="17"/>
                  <a:pt x="77" y="17"/>
                </a:cubicBezTo>
                <a:cubicBezTo>
                  <a:pt x="47" y="17"/>
                  <a:pt x="47" y="17"/>
                  <a:pt x="47" y="17"/>
                </a:cubicBezTo>
                <a:close/>
                <a:moveTo>
                  <a:pt x="18" y="17"/>
                </a:moveTo>
                <a:cubicBezTo>
                  <a:pt x="18" y="35"/>
                  <a:pt x="18" y="35"/>
                  <a:pt x="18" y="35"/>
                </a:cubicBezTo>
                <a:cubicBezTo>
                  <a:pt x="40" y="35"/>
                  <a:pt x="40" y="35"/>
                  <a:pt x="40" y="35"/>
                </a:cubicBezTo>
                <a:cubicBezTo>
                  <a:pt x="40" y="17"/>
                  <a:pt x="40" y="17"/>
                  <a:pt x="40" y="17"/>
                </a:cubicBezTo>
                <a:lnTo>
                  <a:pt x="18" y="17"/>
                </a:lnTo>
                <a:close/>
              </a:path>
            </a:pathLst>
          </a:custGeom>
          <a:solidFill>
            <a:schemeClr val="accent1"/>
          </a:solidFill>
          <a:ln>
            <a:noFill/>
          </a:ln>
          <a:effec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schemeClr val="bg1"/>
              </a:solidFill>
            </a:endParaRPr>
          </a:p>
        </p:txBody>
      </p:sp>
      <p:sp>
        <p:nvSpPr>
          <p:cNvPr id="30" name="Freeform 202"/>
          <p:cNvSpPr>
            <a:spLocks noEditPoints="1"/>
          </p:cNvSpPr>
          <p:nvPr/>
        </p:nvSpPr>
        <p:spPr bwMode="auto">
          <a:xfrm>
            <a:off x="6937926" y="2605104"/>
            <a:ext cx="728242" cy="1030935"/>
          </a:xfrm>
          <a:custGeom>
            <a:avLst/>
            <a:gdLst>
              <a:gd name="T0" fmla="*/ 65 w 173"/>
              <a:gd name="T1" fmla="*/ 156 h 245"/>
              <a:gd name="T2" fmla="*/ 57 w 173"/>
              <a:gd name="T3" fmla="*/ 79 h 245"/>
              <a:gd name="T4" fmla="*/ 72 w 173"/>
              <a:gd name="T5" fmla="*/ 73 h 245"/>
              <a:gd name="T6" fmla="*/ 87 w 173"/>
              <a:gd name="T7" fmla="*/ 76 h 245"/>
              <a:gd name="T8" fmla="*/ 102 w 173"/>
              <a:gd name="T9" fmla="*/ 73 h 245"/>
              <a:gd name="T10" fmla="*/ 117 w 173"/>
              <a:gd name="T11" fmla="*/ 77 h 245"/>
              <a:gd name="T12" fmla="*/ 106 w 173"/>
              <a:gd name="T13" fmla="*/ 134 h 245"/>
              <a:gd name="T14" fmla="*/ 129 w 173"/>
              <a:gd name="T15" fmla="*/ 117 h 245"/>
              <a:gd name="T16" fmla="*/ 49 w 173"/>
              <a:gd name="T17" fmla="*/ 27 h 245"/>
              <a:gd name="T18" fmla="*/ 129 w 173"/>
              <a:gd name="T19" fmla="*/ 88 h 245"/>
              <a:gd name="T20" fmla="*/ 125 w 173"/>
              <a:gd name="T21" fmla="*/ 97 h 245"/>
              <a:gd name="T22" fmla="*/ 117 w 173"/>
              <a:gd name="T23" fmla="*/ 204 h 245"/>
              <a:gd name="T24" fmla="*/ 67 w 173"/>
              <a:gd name="T25" fmla="*/ 195 h 245"/>
              <a:gd name="T26" fmla="*/ 117 w 173"/>
              <a:gd name="T27" fmla="*/ 188 h 245"/>
              <a:gd name="T28" fmla="*/ 52 w 173"/>
              <a:gd name="T29" fmla="*/ 179 h 245"/>
              <a:gd name="T30" fmla="*/ 51 w 173"/>
              <a:gd name="T31" fmla="*/ 195 h 245"/>
              <a:gd name="T32" fmla="*/ 51 w 173"/>
              <a:gd name="T33" fmla="*/ 214 h 245"/>
              <a:gd name="T34" fmla="*/ 120 w 173"/>
              <a:gd name="T35" fmla="*/ 213 h 245"/>
              <a:gd name="T36" fmla="*/ 68 w 173"/>
              <a:gd name="T37" fmla="*/ 205 h 245"/>
              <a:gd name="T38" fmla="*/ 51 w 173"/>
              <a:gd name="T39" fmla="*/ 227 h 245"/>
              <a:gd name="T40" fmla="*/ 42 w 173"/>
              <a:gd name="T41" fmla="*/ 213 h 245"/>
              <a:gd name="T42" fmla="*/ 40 w 173"/>
              <a:gd name="T43" fmla="*/ 193 h 245"/>
              <a:gd name="T44" fmla="*/ 41 w 173"/>
              <a:gd name="T45" fmla="*/ 177 h 245"/>
              <a:gd name="T46" fmla="*/ 28 w 173"/>
              <a:gd name="T47" fmla="*/ 127 h 245"/>
              <a:gd name="T48" fmla="*/ 132 w 173"/>
              <a:gd name="T49" fmla="*/ 10 h 245"/>
              <a:gd name="T50" fmla="*/ 125 w 173"/>
              <a:gd name="T51" fmla="*/ 174 h 245"/>
              <a:gd name="T52" fmla="*/ 125 w 173"/>
              <a:gd name="T53" fmla="*/ 190 h 245"/>
              <a:gd name="T54" fmla="*/ 125 w 173"/>
              <a:gd name="T55" fmla="*/ 207 h 245"/>
              <a:gd name="T56" fmla="*/ 124 w 173"/>
              <a:gd name="T57" fmla="*/ 225 h 245"/>
              <a:gd name="T58" fmla="*/ 71 w 173"/>
              <a:gd name="T59" fmla="*/ 156 h 245"/>
              <a:gd name="T60" fmla="*/ 77 w 173"/>
              <a:gd name="T61" fmla="*/ 156 h 245"/>
              <a:gd name="T62" fmla="*/ 80 w 173"/>
              <a:gd name="T63" fmla="*/ 137 h 245"/>
              <a:gd name="T64" fmla="*/ 84 w 173"/>
              <a:gd name="T65" fmla="*/ 105 h 245"/>
              <a:gd name="T66" fmla="*/ 97 w 173"/>
              <a:gd name="T67" fmla="*/ 103 h 245"/>
              <a:gd name="T68" fmla="*/ 92 w 173"/>
              <a:gd name="T69" fmla="*/ 108 h 245"/>
              <a:gd name="T70" fmla="*/ 95 w 173"/>
              <a:gd name="T71" fmla="*/ 137 h 245"/>
              <a:gd name="T72" fmla="*/ 87 w 173"/>
              <a:gd name="T73" fmla="*/ 156 h 245"/>
              <a:gd name="T74" fmla="*/ 86 w 173"/>
              <a:gd name="T75" fmla="*/ 156 h 245"/>
              <a:gd name="T76" fmla="*/ 85 w 173"/>
              <a:gd name="T77" fmla="*/ 156 h 245"/>
              <a:gd name="T78" fmla="*/ 98 w 173"/>
              <a:gd name="T79" fmla="*/ 137 h 245"/>
              <a:gd name="T80" fmla="*/ 103 w 173"/>
              <a:gd name="T81" fmla="*/ 156 h 245"/>
              <a:gd name="T82" fmla="*/ 67 w 173"/>
              <a:gd name="T83" fmla="*/ 79 h 245"/>
              <a:gd name="T84" fmla="*/ 87 w 173"/>
              <a:gd name="T85" fmla="*/ 79 h 245"/>
              <a:gd name="T86" fmla="*/ 89 w 173"/>
              <a:gd name="T87" fmla="*/ 79 h 245"/>
              <a:gd name="T88" fmla="*/ 109 w 173"/>
              <a:gd name="T89" fmla="*/ 79 h 245"/>
              <a:gd name="T90" fmla="*/ 100 w 173"/>
              <a:gd name="T91" fmla="*/ 111 h 245"/>
              <a:gd name="T92" fmla="*/ 103 w 173"/>
              <a:gd name="T93" fmla="*/ 96 h 245"/>
              <a:gd name="T94" fmla="*/ 72 w 173"/>
              <a:gd name="T95" fmla="*/ 99 h 245"/>
              <a:gd name="T96" fmla="*/ 77 w 173"/>
              <a:gd name="T97" fmla="*/ 111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3" h="245">
                <a:moveTo>
                  <a:pt x="27" y="53"/>
                </a:moveTo>
                <a:cubicBezTo>
                  <a:pt x="20" y="79"/>
                  <a:pt x="32" y="98"/>
                  <a:pt x="44" y="117"/>
                </a:cubicBezTo>
                <a:cubicBezTo>
                  <a:pt x="52" y="129"/>
                  <a:pt x="59" y="141"/>
                  <a:pt x="64" y="156"/>
                </a:cubicBezTo>
                <a:cubicBezTo>
                  <a:pt x="65" y="156"/>
                  <a:pt x="65" y="156"/>
                  <a:pt x="65" y="156"/>
                </a:cubicBezTo>
                <a:cubicBezTo>
                  <a:pt x="65" y="144"/>
                  <a:pt x="65" y="144"/>
                  <a:pt x="65" y="144"/>
                </a:cubicBezTo>
                <a:cubicBezTo>
                  <a:pt x="65" y="140"/>
                  <a:pt x="67" y="137"/>
                  <a:pt x="69" y="134"/>
                </a:cubicBezTo>
                <a:cubicBezTo>
                  <a:pt x="71" y="132"/>
                  <a:pt x="73" y="131"/>
                  <a:pt x="76" y="131"/>
                </a:cubicBezTo>
                <a:cubicBezTo>
                  <a:pt x="57" y="79"/>
                  <a:pt x="57" y="79"/>
                  <a:pt x="57" y="79"/>
                </a:cubicBezTo>
                <a:cubicBezTo>
                  <a:pt x="56" y="76"/>
                  <a:pt x="56" y="76"/>
                  <a:pt x="56" y="76"/>
                </a:cubicBezTo>
                <a:cubicBezTo>
                  <a:pt x="59" y="77"/>
                  <a:pt x="59" y="77"/>
                  <a:pt x="59" y="77"/>
                </a:cubicBezTo>
                <a:cubicBezTo>
                  <a:pt x="61" y="77"/>
                  <a:pt x="64" y="77"/>
                  <a:pt x="66" y="77"/>
                </a:cubicBezTo>
                <a:cubicBezTo>
                  <a:pt x="68" y="76"/>
                  <a:pt x="70" y="75"/>
                  <a:pt x="72" y="73"/>
                </a:cubicBezTo>
                <a:cubicBezTo>
                  <a:pt x="73" y="73"/>
                  <a:pt x="73" y="73"/>
                  <a:pt x="73" y="73"/>
                </a:cubicBezTo>
                <a:cubicBezTo>
                  <a:pt x="74" y="73"/>
                  <a:pt x="74" y="73"/>
                  <a:pt x="74" y="73"/>
                </a:cubicBezTo>
                <a:cubicBezTo>
                  <a:pt x="75" y="74"/>
                  <a:pt x="77" y="75"/>
                  <a:pt x="80" y="75"/>
                </a:cubicBezTo>
                <a:cubicBezTo>
                  <a:pt x="82" y="76"/>
                  <a:pt x="85" y="76"/>
                  <a:pt x="87" y="76"/>
                </a:cubicBezTo>
                <a:cubicBezTo>
                  <a:pt x="87" y="76"/>
                  <a:pt x="87" y="76"/>
                  <a:pt x="87" y="76"/>
                </a:cubicBezTo>
                <a:cubicBezTo>
                  <a:pt x="89" y="76"/>
                  <a:pt x="89" y="76"/>
                  <a:pt x="89" y="76"/>
                </a:cubicBezTo>
                <a:cubicBezTo>
                  <a:pt x="91" y="76"/>
                  <a:pt x="93" y="76"/>
                  <a:pt x="96" y="75"/>
                </a:cubicBezTo>
                <a:cubicBezTo>
                  <a:pt x="98" y="75"/>
                  <a:pt x="100" y="74"/>
                  <a:pt x="102" y="73"/>
                </a:cubicBezTo>
                <a:cubicBezTo>
                  <a:pt x="103" y="73"/>
                  <a:pt x="103" y="73"/>
                  <a:pt x="103" y="73"/>
                </a:cubicBezTo>
                <a:cubicBezTo>
                  <a:pt x="104" y="73"/>
                  <a:pt x="104" y="73"/>
                  <a:pt x="104" y="73"/>
                </a:cubicBezTo>
                <a:cubicBezTo>
                  <a:pt x="106" y="75"/>
                  <a:pt x="107" y="76"/>
                  <a:pt x="110" y="77"/>
                </a:cubicBezTo>
                <a:cubicBezTo>
                  <a:pt x="112" y="77"/>
                  <a:pt x="114" y="77"/>
                  <a:pt x="117" y="77"/>
                </a:cubicBezTo>
                <a:cubicBezTo>
                  <a:pt x="119" y="76"/>
                  <a:pt x="119" y="76"/>
                  <a:pt x="119" y="76"/>
                </a:cubicBezTo>
                <a:cubicBezTo>
                  <a:pt x="118" y="79"/>
                  <a:pt x="118" y="79"/>
                  <a:pt x="118" y="79"/>
                </a:cubicBezTo>
                <a:cubicBezTo>
                  <a:pt x="100" y="131"/>
                  <a:pt x="100" y="131"/>
                  <a:pt x="100" y="131"/>
                </a:cubicBezTo>
                <a:cubicBezTo>
                  <a:pt x="102" y="131"/>
                  <a:pt x="104" y="133"/>
                  <a:pt x="106" y="134"/>
                </a:cubicBezTo>
                <a:cubicBezTo>
                  <a:pt x="106" y="134"/>
                  <a:pt x="106" y="134"/>
                  <a:pt x="106" y="134"/>
                </a:cubicBezTo>
                <a:cubicBezTo>
                  <a:pt x="108" y="137"/>
                  <a:pt x="110" y="140"/>
                  <a:pt x="110" y="144"/>
                </a:cubicBezTo>
                <a:cubicBezTo>
                  <a:pt x="110" y="155"/>
                  <a:pt x="110" y="155"/>
                  <a:pt x="110" y="155"/>
                </a:cubicBezTo>
                <a:cubicBezTo>
                  <a:pt x="114" y="141"/>
                  <a:pt x="121" y="129"/>
                  <a:pt x="129" y="117"/>
                </a:cubicBezTo>
                <a:cubicBezTo>
                  <a:pt x="141" y="98"/>
                  <a:pt x="153" y="79"/>
                  <a:pt x="146" y="53"/>
                </a:cubicBezTo>
                <a:cubicBezTo>
                  <a:pt x="143" y="41"/>
                  <a:pt x="135" y="33"/>
                  <a:pt x="124" y="27"/>
                </a:cubicBezTo>
                <a:cubicBezTo>
                  <a:pt x="113" y="21"/>
                  <a:pt x="100" y="19"/>
                  <a:pt x="87" y="19"/>
                </a:cubicBezTo>
                <a:cubicBezTo>
                  <a:pt x="73" y="19"/>
                  <a:pt x="60" y="21"/>
                  <a:pt x="49" y="27"/>
                </a:cubicBezTo>
                <a:cubicBezTo>
                  <a:pt x="38" y="33"/>
                  <a:pt x="30" y="41"/>
                  <a:pt x="27" y="53"/>
                </a:cubicBezTo>
                <a:close/>
                <a:moveTo>
                  <a:pt x="137" y="50"/>
                </a:moveTo>
                <a:cubicBezTo>
                  <a:pt x="144" y="62"/>
                  <a:pt x="144" y="79"/>
                  <a:pt x="137" y="92"/>
                </a:cubicBezTo>
                <a:cubicBezTo>
                  <a:pt x="129" y="88"/>
                  <a:pt x="129" y="88"/>
                  <a:pt x="129" y="88"/>
                </a:cubicBezTo>
                <a:cubicBezTo>
                  <a:pt x="134" y="76"/>
                  <a:pt x="136" y="63"/>
                  <a:pt x="137" y="50"/>
                </a:cubicBezTo>
                <a:close/>
                <a:moveTo>
                  <a:pt x="130" y="100"/>
                </a:moveTo>
                <a:cubicBezTo>
                  <a:pt x="127" y="103"/>
                  <a:pt x="123" y="106"/>
                  <a:pt x="119" y="107"/>
                </a:cubicBezTo>
                <a:cubicBezTo>
                  <a:pt x="121" y="104"/>
                  <a:pt x="123" y="101"/>
                  <a:pt x="125" y="97"/>
                </a:cubicBezTo>
                <a:cubicBezTo>
                  <a:pt x="130" y="100"/>
                  <a:pt x="130" y="100"/>
                  <a:pt x="130" y="100"/>
                </a:cubicBezTo>
                <a:close/>
                <a:moveTo>
                  <a:pt x="68" y="205"/>
                </a:moveTo>
                <a:cubicBezTo>
                  <a:pt x="76" y="206"/>
                  <a:pt x="85" y="206"/>
                  <a:pt x="93" y="206"/>
                </a:cubicBezTo>
                <a:cubicBezTo>
                  <a:pt x="101" y="206"/>
                  <a:pt x="109" y="205"/>
                  <a:pt x="117" y="204"/>
                </a:cubicBezTo>
                <a:cubicBezTo>
                  <a:pt x="121" y="197"/>
                  <a:pt x="121" y="197"/>
                  <a:pt x="121" y="197"/>
                </a:cubicBezTo>
                <a:cubicBezTo>
                  <a:pt x="118" y="194"/>
                  <a:pt x="118" y="194"/>
                  <a:pt x="118" y="194"/>
                </a:cubicBezTo>
                <a:cubicBezTo>
                  <a:pt x="110" y="195"/>
                  <a:pt x="102" y="196"/>
                  <a:pt x="93" y="196"/>
                </a:cubicBezTo>
                <a:cubicBezTo>
                  <a:pt x="84" y="197"/>
                  <a:pt x="76" y="196"/>
                  <a:pt x="67" y="195"/>
                </a:cubicBezTo>
                <a:cubicBezTo>
                  <a:pt x="68" y="189"/>
                  <a:pt x="68" y="189"/>
                  <a:pt x="68" y="189"/>
                </a:cubicBezTo>
                <a:cubicBezTo>
                  <a:pt x="76" y="190"/>
                  <a:pt x="85" y="191"/>
                  <a:pt x="93" y="190"/>
                </a:cubicBezTo>
                <a:cubicBezTo>
                  <a:pt x="101" y="190"/>
                  <a:pt x="109" y="189"/>
                  <a:pt x="117" y="188"/>
                </a:cubicBezTo>
                <a:cubicBezTo>
                  <a:pt x="117" y="188"/>
                  <a:pt x="117" y="188"/>
                  <a:pt x="117" y="188"/>
                </a:cubicBezTo>
                <a:cubicBezTo>
                  <a:pt x="121" y="182"/>
                  <a:pt x="121" y="182"/>
                  <a:pt x="121" y="182"/>
                </a:cubicBezTo>
                <a:cubicBezTo>
                  <a:pt x="118" y="178"/>
                  <a:pt x="118" y="178"/>
                  <a:pt x="118" y="178"/>
                </a:cubicBezTo>
                <a:cubicBezTo>
                  <a:pt x="54" y="178"/>
                  <a:pt x="54" y="178"/>
                  <a:pt x="54" y="178"/>
                </a:cubicBezTo>
                <a:cubicBezTo>
                  <a:pt x="52" y="179"/>
                  <a:pt x="52" y="179"/>
                  <a:pt x="52" y="179"/>
                </a:cubicBezTo>
                <a:cubicBezTo>
                  <a:pt x="56" y="186"/>
                  <a:pt x="56" y="186"/>
                  <a:pt x="56" y="186"/>
                </a:cubicBezTo>
                <a:cubicBezTo>
                  <a:pt x="58" y="189"/>
                  <a:pt x="58" y="189"/>
                  <a:pt x="58" y="189"/>
                </a:cubicBezTo>
                <a:cubicBezTo>
                  <a:pt x="55" y="191"/>
                  <a:pt x="55" y="191"/>
                  <a:pt x="55" y="191"/>
                </a:cubicBezTo>
                <a:cubicBezTo>
                  <a:pt x="51" y="195"/>
                  <a:pt x="51" y="195"/>
                  <a:pt x="51" y="195"/>
                </a:cubicBezTo>
                <a:cubicBezTo>
                  <a:pt x="56" y="203"/>
                  <a:pt x="56" y="203"/>
                  <a:pt x="56" y="203"/>
                </a:cubicBezTo>
                <a:cubicBezTo>
                  <a:pt x="58" y="206"/>
                  <a:pt x="58" y="206"/>
                  <a:pt x="58" y="206"/>
                </a:cubicBezTo>
                <a:cubicBezTo>
                  <a:pt x="56" y="208"/>
                  <a:pt x="56" y="208"/>
                  <a:pt x="56" y="208"/>
                </a:cubicBezTo>
                <a:cubicBezTo>
                  <a:pt x="51" y="214"/>
                  <a:pt x="51" y="214"/>
                  <a:pt x="51" y="214"/>
                </a:cubicBezTo>
                <a:cubicBezTo>
                  <a:pt x="56" y="220"/>
                  <a:pt x="56" y="220"/>
                  <a:pt x="56" y="220"/>
                </a:cubicBezTo>
                <a:cubicBezTo>
                  <a:pt x="66" y="225"/>
                  <a:pt x="76" y="227"/>
                  <a:pt x="86" y="227"/>
                </a:cubicBezTo>
                <a:cubicBezTo>
                  <a:pt x="96" y="227"/>
                  <a:pt x="107" y="224"/>
                  <a:pt x="117" y="220"/>
                </a:cubicBezTo>
                <a:cubicBezTo>
                  <a:pt x="120" y="213"/>
                  <a:pt x="120" y="213"/>
                  <a:pt x="120" y="213"/>
                </a:cubicBezTo>
                <a:cubicBezTo>
                  <a:pt x="117" y="210"/>
                  <a:pt x="117" y="210"/>
                  <a:pt x="117" y="210"/>
                </a:cubicBezTo>
                <a:cubicBezTo>
                  <a:pt x="109" y="211"/>
                  <a:pt x="101" y="212"/>
                  <a:pt x="93" y="212"/>
                </a:cubicBezTo>
                <a:cubicBezTo>
                  <a:pt x="84" y="212"/>
                  <a:pt x="76" y="212"/>
                  <a:pt x="67" y="210"/>
                </a:cubicBezTo>
                <a:cubicBezTo>
                  <a:pt x="68" y="205"/>
                  <a:pt x="68" y="205"/>
                  <a:pt x="68" y="205"/>
                </a:cubicBezTo>
                <a:close/>
                <a:moveTo>
                  <a:pt x="104" y="232"/>
                </a:moveTo>
                <a:cubicBezTo>
                  <a:pt x="101" y="240"/>
                  <a:pt x="94" y="245"/>
                  <a:pt x="86" y="245"/>
                </a:cubicBezTo>
                <a:cubicBezTo>
                  <a:pt x="77" y="245"/>
                  <a:pt x="70" y="240"/>
                  <a:pt x="67" y="232"/>
                </a:cubicBezTo>
                <a:cubicBezTo>
                  <a:pt x="62" y="231"/>
                  <a:pt x="56" y="229"/>
                  <a:pt x="51" y="227"/>
                </a:cubicBezTo>
                <a:cubicBezTo>
                  <a:pt x="50" y="226"/>
                  <a:pt x="50" y="226"/>
                  <a:pt x="50" y="226"/>
                </a:cubicBezTo>
                <a:cubicBezTo>
                  <a:pt x="50" y="225"/>
                  <a:pt x="50" y="225"/>
                  <a:pt x="50" y="225"/>
                </a:cubicBezTo>
                <a:cubicBezTo>
                  <a:pt x="43" y="216"/>
                  <a:pt x="43" y="216"/>
                  <a:pt x="43" y="216"/>
                </a:cubicBezTo>
                <a:cubicBezTo>
                  <a:pt x="42" y="213"/>
                  <a:pt x="42" y="213"/>
                  <a:pt x="42" y="213"/>
                </a:cubicBezTo>
                <a:cubicBezTo>
                  <a:pt x="43" y="211"/>
                  <a:pt x="43" y="211"/>
                  <a:pt x="43" y="211"/>
                </a:cubicBezTo>
                <a:cubicBezTo>
                  <a:pt x="48" y="205"/>
                  <a:pt x="48" y="205"/>
                  <a:pt x="48" y="205"/>
                </a:cubicBezTo>
                <a:cubicBezTo>
                  <a:pt x="42" y="196"/>
                  <a:pt x="42" y="196"/>
                  <a:pt x="42" y="196"/>
                </a:cubicBezTo>
                <a:cubicBezTo>
                  <a:pt x="40" y="193"/>
                  <a:pt x="40" y="193"/>
                  <a:pt x="40" y="193"/>
                </a:cubicBezTo>
                <a:cubicBezTo>
                  <a:pt x="43" y="191"/>
                  <a:pt x="43" y="191"/>
                  <a:pt x="43" y="191"/>
                </a:cubicBezTo>
                <a:cubicBezTo>
                  <a:pt x="48" y="187"/>
                  <a:pt x="48" y="187"/>
                  <a:pt x="48" y="187"/>
                </a:cubicBezTo>
                <a:cubicBezTo>
                  <a:pt x="43" y="180"/>
                  <a:pt x="43" y="180"/>
                  <a:pt x="43" y="180"/>
                </a:cubicBezTo>
                <a:cubicBezTo>
                  <a:pt x="41" y="177"/>
                  <a:pt x="41" y="177"/>
                  <a:pt x="41" y="177"/>
                </a:cubicBezTo>
                <a:cubicBezTo>
                  <a:pt x="45" y="174"/>
                  <a:pt x="45" y="174"/>
                  <a:pt x="45" y="174"/>
                </a:cubicBezTo>
                <a:cubicBezTo>
                  <a:pt x="48" y="173"/>
                  <a:pt x="48" y="173"/>
                  <a:pt x="48" y="173"/>
                </a:cubicBezTo>
                <a:cubicBezTo>
                  <a:pt x="47" y="167"/>
                  <a:pt x="47" y="167"/>
                  <a:pt x="47" y="167"/>
                </a:cubicBezTo>
                <a:cubicBezTo>
                  <a:pt x="44" y="152"/>
                  <a:pt x="36" y="140"/>
                  <a:pt x="28" y="127"/>
                </a:cubicBezTo>
                <a:cubicBezTo>
                  <a:pt x="14" y="105"/>
                  <a:pt x="0" y="82"/>
                  <a:pt x="9" y="48"/>
                </a:cubicBezTo>
                <a:cubicBezTo>
                  <a:pt x="13" y="31"/>
                  <a:pt x="25" y="18"/>
                  <a:pt x="41" y="10"/>
                </a:cubicBezTo>
                <a:cubicBezTo>
                  <a:pt x="54" y="3"/>
                  <a:pt x="70" y="0"/>
                  <a:pt x="87" y="0"/>
                </a:cubicBezTo>
                <a:cubicBezTo>
                  <a:pt x="103" y="0"/>
                  <a:pt x="119" y="3"/>
                  <a:pt x="132" y="10"/>
                </a:cubicBezTo>
                <a:cubicBezTo>
                  <a:pt x="148" y="18"/>
                  <a:pt x="160" y="31"/>
                  <a:pt x="164" y="48"/>
                </a:cubicBezTo>
                <a:cubicBezTo>
                  <a:pt x="173" y="82"/>
                  <a:pt x="159" y="105"/>
                  <a:pt x="145" y="127"/>
                </a:cubicBezTo>
                <a:cubicBezTo>
                  <a:pt x="137" y="140"/>
                  <a:pt x="129" y="152"/>
                  <a:pt x="126" y="167"/>
                </a:cubicBezTo>
                <a:cubicBezTo>
                  <a:pt x="125" y="174"/>
                  <a:pt x="125" y="174"/>
                  <a:pt x="125" y="174"/>
                </a:cubicBezTo>
                <a:cubicBezTo>
                  <a:pt x="129" y="179"/>
                  <a:pt x="129" y="179"/>
                  <a:pt x="129" y="179"/>
                </a:cubicBezTo>
                <a:cubicBezTo>
                  <a:pt x="130" y="182"/>
                  <a:pt x="130" y="182"/>
                  <a:pt x="130" y="182"/>
                </a:cubicBezTo>
                <a:cubicBezTo>
                  <a:pt x="129" y="184"/>
                  <a:pt x="129" y="184"/>
                  <a:pt x="129" y="184"/>
                </a:cubicBezTo>
                <a:cubicBezTo>
                  <a:pt x="125" y="190"/>
                  <a:pt x="125" y="190"/>
                  <a:pt x="125" y="190"/>
                </a:cubicBezTo>
                <a:cubicBezTo>
                  <a:pt x="129" y="195"/>
                  <a:pt x="129" y="195"/>
                  <a:pt x="129" y="195"/>
                </a:cubicBezTo>
                <a:cubicBezTo>
                  <a:pt x="131" y="197"/>
                  <a:pt x="131" y="197"/>
                  <a:pt x="131" y="197"/>
                </a:cubicBezTo>
                <a:cubicBezTo>
                  <a:pt x="130" y="199"/>
                  <a:pt x="130" y="199"/>
                  <a:pt x="130" y="199"/>
                </a:cubicBezTo>
                <a:cubicBezTo>
                  <a:pt x="125" y="207"/>
                  <a:pt x="125" y="207"/>
                  <a:pt x="125" y="207"/>
                </a:cubicBezTo>
                <a:cubicBezTo>
                  <a:pt x="128" y="211"/>
                  <a:pt x="128" y="211"/>
                  <a:pt x="128" y="211"/>
                </a:cubicBezTo>
                <a:cubicBezTo>
                  <a:pt x="129" y="212"/>
                  <a:pt x="129" y="212"/>
                  <a:pt x="129" y="212"/>
                </a:cubicBezTo>
                <a:cubicBezTo>
                  <a:pt x="128" y="214"/>
                  <a:pt x="128" y="214"/>
                  <a:pt x="128" y="214"/>
                </a:cubicBezTo>
                <a:cubicBezTo>
                  <a:pt x="124" y="225"/>
                  <a:pt x="124" y="225"/>
                  <a:pt x="124" y="225"/>
                </a:cubicBezTo>
                <a:cubicBezTo>
                  <a:pt x="123" y="226"/>
                  <a:pt x="123" y="226"/>
                  <a:pt x="123" y="226"/>
                </a:cubicBezTo>
                <a:cubicBezTo>
                  <a:pt x="122" y="227"/>
                  <a:pt x="122" y="227"/>
                  <a:pt x="122" y="227"/>
                </a:cubicBezTo>
                <a:cubicBezTo>
                  <a:pt x="116" y="229"/>
                  <a:pt x="110" y="231"/>
                  <a:pt x="104" y="232"/>
                </a:cubicBezTo>
                <a:close/>
                <a:moveTo>
                  <a:pt x="71" y="156"/>
                </a:moveTo>
                <a:cubicBezTo>
                  <a:pt x="71" y="144"/>
                  <a:pt x="71" y="144"/>
                  <a:pt x="71" y="144"/>
                </a:cubicBezTo>
                <a:cubicBezTo>
                  <a:pt x="71" y="142"/>
                  <a:pt x="72" y="140"/>
                  <a:pt x="74" y="139"/>
                </a:cubicBezTo>
                <a:cubicBezTo>
                  <a:pt x="75" y="138"/>
                  <a:pt x="76" y="137"/>
                  <a:pt x="77" y="137"/>
                </a:cubicBezTo>
                <a:cubicBezTo>
                  <a:pt x="77" y="156"/>
                  <a:pt x="77" y="156"/>
                  <a:pt x="77" y="156"/>
                </a:cubicBezTo>
                <a:cubicBezTo>
                  <a:pt x="71" y="156"/>
                  <a:pt x="71" y="156"/>
                  <a:pt x="71" y="156"/>
                </a:cubicBezTo>
                <a:close/>
                <a:moveTo>
                  <a:pt x="80" y="156"/>
                </a:moveTo>
                <a:cubicBezTo>
                  <a:pt x="80" y="137"/>
                  <a:pt x="80" y="137"/>
                  <a:pt x="80" y="137"/>
                </a:cubicBezTo>
                <a:cubicBezTo>
                  <a:pt x="80" y="137"/>
                  <a:pt x="80" y="137"/>
                  <a:pt x="80" y="137"/>
                </a:cubicBezTo>
                <a:cubicBezTo>
                  <a:pt x="84" y="137"/>
                  <a:pt x="84" y="137"/>
                  <a:pt x="84" y="137"/>
                </a:cubicBezTo>
                <a:cubicBezTo>
                  <a:pt x="84" y="133"/>
                  <a:pt x="84" y="133"/>
                  <a:pt x="84" y="133"/>
                </a:cubicBezTo>
                <a:cubicBezTo>
                  <a:pt x="84" y="108"/>
                  <a:pt x="84" y="108"/>
                  <a:pt x="84" y="108"/>
                </a:cubicBezTo>
                <a:cubicBezTo>
                  <a:pt x="84" y="105"/>
                  <a:pt x="84" y="105"/>
                  <a:pt x="84" y="105"/>
                </a:cubicBezTo>
                <a:cubicBezTo>
                  <a:pt x="80" y="105"/>
                  <a:pt x="80" y="105"/>
                  <a:pt x="80" y="105"/>
                </a:cubicBezTo>
                <a:cubicBezTo>
                  <a:pt x="79" y="105"/>
                  <a:pt x="79" y="105"/>
                  <a:pt x="79" y="105"/>
                </a:cubicBezTo>
                <a:cubicBezTo>
                  <a:pt x="79" y="103"/>
                  <a:pt x="79" y="103"/>
                  <a:pt x="79" y="103"/>
                </a:cubicBezTo>
                <a:cubicBezTo>
                  <a:pt x="97" y="103"/>
                  <a:pt x="97" y="103"/>
                  <a:pt x="97" y="103"/>
                </a:cubicBezTo>
                <a:cubicBezTo>
                  <a:pt x="97" y="105"/>
                  <a:pt x="97" y="105"/>
                  <a:pt x="97" y="105"/>
                </a:cubicBezTo>
                <a:cubicBezTo>
                  <a:pt x="95" y="105"/>
                  <a:pt x="95" y="105"/>
                  <a:pt x="95" y="105"/>
                </a:cubicBezTo>
                <a:cubicBezTo>
                  <a:pt x="92" y="105"/>
                  <a:pt x="92" y="105"/>
                  <a:pt x="92" y="105"/>
                </a:cubicBezTo>
                <a:cubicBezTo>
                  <a:pt x="92" y="108"/>
                  <a:pt x="92" y="108"/>
                  <a:pt x="92" y="108"/>
                </a:cubicBezTo>
                <a:cubicBezTo>
                  <a:pt x="92" y="133"/>
                  <a:pt x="92" y="133"/>
                  <a:pt x="92" y="133"/>
                </a:cubicBezTo>
                <a:cubicBezTo>
                  <a:pt x="92" y="137"/>
                  <a:pt x="92" y="137"/>
                  <a:pt x="92" y="137"/>
                </a:cubicBezTo>
                <a:cubicBezTo>
                  <a:pt x="95" y="137"/>
                  <a:pt x="95" y="137"/>
                  <a:pt x="95" y="137"/>
                </a:cubicBezTo>
                <a:cubicBezTo>
                  <a:pt x="95" y="137"/>
                  <a:pt x="95" y="137"/>
                  <a:pt x="95" y="137"/>
                </a:cubicBezTo>
                <a:cubicBezTo>
                  <a:pt x="95" y="156"/>
                  <a:pt x="95" y="156"/>
                  <a:pt x="95" y="156"/>
                </a:cubicBezTo>
                <a:cubicBezTo>
                  <a:pt x="88" y="156"/>
                  <a:pt x="88" y="156"/>
                  <a:pt x="88" y="156"/>
                </a:cubicBezTo>
                <a:cubicBezTo>
                  <a:pt x="88" y="156"/>
                  <a:pt x="88" y="156"/>
                  <a:pt x="88" y="156"/>
                </a:cubicBezTo>
                <a:cubicBezTo>
                  <a:pt x="87" y="156"/>
                  <a:pt x="87" y="156"/>
                  <a:pt x="87" y="156"/>
                </a:cubicBezTo>
                <a:cubicBezTo>
                  <a:pt x="87" y="156"/>
                  <a:pt x="87" y="156"/>
                  <a:pt x="87" y="156"/>
                </a:cubicBezTo>
                <a:cubicBezTo>
                  <a:pt x="87" y="156"/>
                  <a:pt x="87" y="156"/>
                  <a:pt x="87" y="156"/>
                </a:cubicBezTo>
                <a:cubicBezTo>
                  <a:pt x="87" y="156"/>
                  <a:pt x="87" y="156"/>
                  <a:pt x="87" y="156"/>
                </a:cubicBezTo>
                <a:cubicBezTo>
                  <a:pt x="86" y="156"/>
                  <a:pt x="86" y="156"/>
                  <a:pt x="86" y="156"/>
                </a:cubicBezTo>
                <a:cubicBezTo>
                  <a:pt x="86" y="156"/>
                  <a:pt x="86" y="156"/>
                  <a:pt x="86" y="156"/>
                </a:cubicBezTo>
                <a:cubicBezTo>
                  <a:pt x="86" y="156"/>
                  <a:pt x="86" y="156"/>
                  <a:pt x="86" y="156"/>
                </a:cubicBezTo>
                <a:cubicBezTo>
                  <a:pt x="86" y="156"/>
                  <a:pt x="86" y="156"/>
                  <a:pt x="86" y="156"/>
                </a:cubicBezTo>
                <a:cubicBezTo>
                  <a:pt x="85" y="156"/>
                  <a:pt x="85" y="156"/>
                  <a:pt x="85" y="156"/>
                </a:cubicBezTo>
                <a:cubicBezTo>
                  <a:pt x="85" y="156"/>
                  <a:pt x="85" y="156"/>
                  <a:pt x="85" y="156"/>
                </a:cubicBezTo>
                <a:cubicBezTo>
                  <a:pt x="80" y="156"/>
                  <a:pt x="80" y="156"/>
                  <a:pt x="80" y="156"/>
                </a:cubicBezTo>
                <a:close/>
                <a:moveTo>
                  <a:pt x="98" y="156"/>
                </a:moveTo>
                <a:cubicBezTo>
                  <a:pt x="98" y="137"/>
                  <a:pt x="98" y="137"/>
                  <a:pt x="98" y="137"/>
                </a:cubicBezTo>
                <a:cubicBezTo>
                  <a:pt x="99" y="137"/>
                  <a:pt x="100" y="138"/>
                  <a:pt x="101" y="139"/>
                </a:cubicBezTo>
                <a:cubicBezTo>
                  <a:pt x="101" y="139"/>
                  <a:pt x="101" y="139"/>
                  <a:pt x="101" y="139"/>
                </a:cubicBezTo>
                <a:cubicBezTo>
                  <a:pt x="102" y="140"/>
                  <a:pt x="103" y="142"/>
                  <a:pt x="103" y="144"/>
                </a:cubicBezTo>
                <a:cubicBezTo>
                  <a:pt x="103" y="156"/>
                  <a:pt x="103" y="156"/>
                  <a:pt x="103" y="156"/>
                </a:cubicBezTo>
                <a:cubicBezTo>
                  <a:pt x="98" y="156"/>
                  <a:pt x="98" y="156"/>
                  <a:pt x="98" y="156"/>
                </a:cubicBezTo>
                <a:close/>
                <a:moveTo>
                  <a:pt x="77" y="126"/>
                </a:moveTo>
                <a:cubicBezTo>
                  <a:pt x="61" y="80"/>
                  <a:pt x="61" y="80"/>
                  <a:pt x="61" y="80"/>
                </a:cubicBezTo>
                <a:cubicBezTo>
                  <a:pt x="63" y="80"/>
                  <a:pt x="65" y="80"/>
                  <a:pt x="67" y="79"/>
                </a:cubicBezTo>
                <a:cubicBezTo>
                  <a:pt x="69" y="79"/>
                  <a:pt x="71" y="78"/>
                  <a:pt x="73" y="76"/>
                </a:cubicBezTo>
                <a:cubicBezTo>
                  <a:pt x="75" y="77"/>
                  <a:pt x="77" y="78"/>
                  <a:pt x="79" y="78"/>
                </a:cubicBezTo>
                <a:cubicBezTo>
                  <a:pt x="82" y="79"/>
                  <a:pt x="85" y="79"/>
                  <a:pt x="87" y="79"/>
                </a:cubicBezTo>
                <a:cubicBezTo>
                  <a:pt x="87" y="79"/>
                  <a:pt x="87" y="79"/>
                  <a:pt x="87" y="79"/>
                </a:cubicBezTo>
                <a:cubicBezTo>
                  <a:pt x="88" y="79"/>
                  <a:pt x="88" y="79"/>
                  <a:pt x="88" y="79"/>
                </a:cubicBezTo>
                <a:cubicBezTo>
                  <a:pt x="88" y="79"/>
                  <a:pt x="88" y="79"/>
                  <a:pt x="88" y="79"/>
                </a:cubicBezTo>
                <a:cubicBezTo>
                  <a:pt x="88" y="79"/>
                  <a:pt x="89" y="79"/>
                  <a:pt x="89" y="79"/>
                </a:cubicBezTo>
                <a:cubicBezTo>
                  <a:pt x="89" y="79"/>
                  <a:pt x="89" y="79"/>
                  <a:pt x="89" y="79"/>
                </a:cubicBezTo>
                <a:cubicBezTo>
                  <a:pt x="89" y="79"/>
                  <a:pt x="89" y="79"/>
                  <a:pt x="89" y="79"/>
                </a:cubicBezTo>
                <a:cubicBezTo>
                  <a:pt x="91" y="79"/>
                  <a:pt x="94" y="79"/>
                  <a:pt x="96" y="78"/>
                </a:cubicBezTo>
                <a:cubicBezTo>
                  <a:pt x="99" y="78"/>
                  <a:pt x="101" y="77"/>
                  <a:pt x="103" y="76"/>
                </a:cubicBezTo>
                <a:cubicBezTo>
                  <a:pt x="104" y="78"/>
                  <a:pt x="107" y="79"/>
                  <a:pt x="109" y="79"/>
                </a:cubicBezTo>
                <a:cubicBezTo>
                  <a:pt x="111" y="80"/>
                  <a:pt x="113" y="80"/>
                  <a:pt x="115" y="80"/>
                </a:cubicBezTo>
                <a:cubicBezTo>
                  <a:pt x="98" y="126"/>
                  <a:pt x="98" y="126"/>
                  <a:pt x="98" y="126"/>
                </a:cubicBezTo>
                <a:cubicBezTo>
                  <a:pt x="98" y="111"/>
                  <a:pt x="98" y="111"/>
                  <a:pt x="98" y="111"/>
                </a:cubicBezTo>
                <a:cubicBezTo>
                  <a:pt x="100" y="111"/>
                  <a:pt x="100" y="111"/>
                  <a:pt x="100" y="111"/>
                </a:cubicBezTo>
                <a:cubicBezTo>
                  <a:pt x="103" y="111"/>
                  <a:pt x="103" y="111"/>
                  <a:pt x="103" y="111"/>
                </a:cubicBezTo>
                <a:cubicBezTo>
                  <a:pt x="103" y="108"/>
                  <a:pt x="103" y="108"/>
                  <a:pt x="103" y="108"/>
                </a:cubicBezTo>
                <a:cubicBezTo>
                  <a:pt x="103" y="99"/>
                  <a:pt x="103" y="99"/>
                  <a:pt x="103" y="99"/>
                </a:cubicBezTo>
                <a:cubicBezTo>
                  <a:pt x="103" y="96"/>
                  <a:pt x="103" y="96"/>
                  <a:pt x="103" y="96"/>
                </a:cubicBezTo>
                <a:cubicBezTo>
                  <a:pt x="100" y="96"/>
                  <a:pt x="100" y="96"/>
                  <a:pt x="100" y="96"/>
                </a:cubicBezTo>
                <a:cubicBezTo>
                  <a:pt x="76" y="96"/>
                  <a:pt x="76" y="96"/>
                  <a:pt x="76" y="96"/>
                </a:cubicBezTo>
                <a:cubicBezTo>
                  <a:pt x="72" y="96"/>
                  <a:pt x="72" y="96"/>
                  <a:pt x="72" y="96"/>
                </a:cubicBezTo>
                <a:cubicBezTo>
                  <a:pt x="72" y="99"/>
                  <a:pt x="72" y="99"/>
                  <a:pt x="72" y="99"/>
                </a:cubicBezTo>
                <a:cubicBezTo>
                  <a:pt x="72" y="108"/>
                  <a:pt x="72" y="108"/>
                  <a:pt x="72" y="108"/>
                </a:cubicBezTo>
                <a:cubicBezTo>
                  <a:pt x="72" y="111"/>
                  <a:pt x="72" y="111"/>
                  <a:pt x="72" y="111"/>
                </a:cubicBezTo>
                <a:cubicBezTo>
                  <a:pt x="76" y="111"/>
                  <a:pt x="76" y="111"/>
                  <a:pt x="76" y="111"/>
                </a:cubicBezTo>
                <a:cubicBezTo>
                  <a:pt x="77" y="111"/>
                  <a:pt x="77" y="111"/>
                  <a:pt x="77" y="111"/>
                </a:cubicBezTo>
                <a:lnTo>
                  <a:pt x="77" y="126"/>
                </a:ln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
        <p:nvSpPr>
          <p:cNvPr id="31" name="Freeform 119"/>
          <p:cNvSpPr>
            <a:spLocks noEditPoints="1"/>
          </p:cNvSpPr>
          <p:nvPr/>
        </p:nvSpPr>
        <p:spPr bwMode="auto">
          <a:xfrm>
            <a:off x="9223970" y="2830396"/>
            <a:ext cx="980345" cy="580352"/>
          </a:xfrm>
          <a:custGeom>
            <a:avLst/>
            <a:gdLst>
              <a:gd name="T0" fmla="*/ 281 w 285"/>
              <a:gd name="T1" fmla="*/ 128 h 169"/>
              <a:gd name="T2" fmla="*/ 222 w 285"/>
              <a:gd name="T3" fmla="*/ 105 h 169"/>
              <a:gd name="T4" fmla="*/ 231 w 285"/>
              <a:gd name="T5" fmla="*/ 114 h 169"/>
              <a:gd name="T6" fmla="*/ 246 w 285"/>
              <a:gd name="T7" fmla="*/ 104 h 169"/>
              <a:gd name="T8" fmla="*/ 245 w 285"/>
              <a:gd name="T9" fmla="*/ 83 h 169"/>
              <a:gd name="T10" fmla="*/ 231 w 285"/>
              <a:gd name="T11" fmla="*/ 71 h 169"/>
              <a:gd name="T12" fmla="*/ 235 w 285"/>
              <a:gd name="T13" fmla="*/ 68 h 169"/>
              <a:gd name="T14" fmla="*/ 247 w 285"/>
              <a:gd name="T15" fmla="*/ 74 h 169"/>
              <a:gd name="T16" fmla="*/ 236 w 285"/>
              <a:gd name="T17" fmla="*/ 60 h 169"/>
              <a:gd name="T18" fmla="*/ 231 w 285"/>
              <a:gd name="T19" fmla="*/ 60 h 169"/>
              <a:gd name="T20" fmla="*/ 220 w 285"/>
              <a:gd name="T21" fmla="*/ 79 h 169"/>
              <a:gd name="T22" fmla="*/ 235 w 285"/>
              <a:gd name="T23" fmla="*/ 92 h 169"/>
              <a:gd name="T24" fmla="*/ 233 w 285"/>
              <a:gd name="T25" fmla="*/ 102 h 169"/>
              <a:gd name="T26" fmla="*/ 231 w 285"/>
              <a:gd name="T27" fmla="*/ 91 h 169"/>
              <a:gd name="T28" fmla="*/ 215 w 285"/>
              <a:gd name="T29" fmla="*/ 39 h 169"/>
              <a:gd name="T30" fmla="*/ 207 w 285"/>
              <a:gd name="T31" fmla="*/ 7 h 169"/>
              <a:gd name="T32" fmla="*/ 228 w 285"/>
              <a:gd name="T33" fmla="*/ 2 h 169"/>
              <a:gd name="T34" fmla="*/ 246 w 285"/>
              <a:gd name="T35" fmla="*/ 2 h 169"/>
              <a:gd name="T36" fmla="*/ 249 w 285"/>
              <a:gd name="T37" fmla="*/ 29 h 169"/>
              <a:gd name="T38" fmla="*/ 89 w 285"/>
              <a:gd name="T39" fmla="*/ 55 h 169"/>
              <a:gd name="T40" fmla="*/ 4 w 285"/>
              <a:gd name="T41" fmla="*/ 128 h 169"/>
              <a:gd name="T42" fmla="*/ 33 w 285"/>
              <a:gd name="T43" fmla="*/ 29 h 169"/>
              <a:gd name="T44" fmla="*/ 39 w 285"/>
              <a:gd name="T45" fmla="*/ 3 h 169"/>
              <a:gd name="T46" fmla="*/ 58 w 285"/>
              <a:gd name="T47" fmla="*/ 4 h 169"/>
              <a:gd name="T48" fmla="*/ 76 w 285"/>
              <a:gd name="T49" fmla="*/ 8 h 169"/>
              <a:gd name="T50" fmla="*/ 67 w 285"/>
              <a:gd name="T51" fmla="*/ 38 h 169"/>
              <a:gd name="T52" fmla="*/ 63 w 285"/>
              <a:gd name="T53" fmla="*/ 64 h 169"/>
              <a:gd name="T54" fmla="*/ 49 w 285"/>
              <a:gd name="T55" fmla="*/ 56 h 169"/>
              <a:gd name="T56" fmla="*/ 36 w 285"/>
              <a:gd name="T57" fmla="*/ 72 h 169"/>
              <a:gd name="T58" fmla="*/ 49 w 285"/>
              <a:gd name="T59" fmla="*/ 89 h 169"/>
              <a:gd name="T60" fmla="*/ 53 w 285"/>
              <a:gd name="T61" fmla="*/ 101 h 169"/>
              <a:gd name="T62" fmla="*/ 49 w 285"/>
              <a:gd name="T63" fmla="*/ 94 h 169"/>
              <a:gd name="T64" fmla="*/ 37 w 285"/>
              <a:gd name="T65" fmla="*/ 94 h 169"/>
              <a:gd name="T66" fmla="*/ 49 w 285"/>
              <a:gd name="T67" fmla="*/ 114 h 169"/>
              <a:gd name="T68" fmla="*/ 64 w 285"/>
              <a:gd name="T69" fmla="*/ 104 h 169"/>
              <a:gd name="T70" fmla="*/ 63 w 285"/>
              <a:gd name="T71" fmla="*/ 83 h 169"/>
              <a:gd name="T72" fmla="*/ 49 w 285"/>
              <a:gd name="T73" fmla="*/ 71 h 169"/>
              <a:gd name="T74" fmla="*/ 53 w 285"/>
              <a:gd name="T75" fmla="*/ 68 h 169"/>
              <a:gd name="T76" fmla="*/ 65 w 285"/>
              <a:gd name="T77" fmla="*/ 74 h 169"/>
              <a:gd name="T78" fmla="*/ 162 w 285"/>
              <a:gd name="T79" fmla="*/ 35 h 169"/>
              <a:gd name="T80" fmla="*/ 151 w 285"/>
              <a:gd name="T81" fmla="*/ 14 h 169"/>
              <a:gd name="T82" fmla="*/ 132 w 285"/>
              <a:gd name="T83" fmla="*/ 11 h 169"/>
              <a:gd name="T84" fmla="*/ 124 w 285"/>
              <a:gd name="T85" fmla="*/ 35 h 169"/>
              <a:gd name="T86" fmla="*/ 78 w 285"/>
              <a:gd name="T87" fmla="*/ 126 h 169"/>
              <a:gd name="T88" fmla="*/ 210 w 285"/>
              <a:gd name="T89" fmla="*/ 126 h 169"/>
              <a:gd name="T90" fmla="*/ 146 w 285"/>
              <a:gd name="T91" fmla="*/ 92 h 169"/>
              <a:gd name="T92" fmla="*/ 143 w 285"/>
              <a:gd name="T93" fmla="*/ 83 h 169"/>
              <a:gd name="T94" fmla="*/ 142 w 285"/>
              <a:gd name="T95" fmla="*/ 93 h 169"/>
              <a:gd name="T96" fmla="*/ 162 w 285"/>
              <a:gd name="T97" fmla="*/ 109 h 169"/>
              <a:gd name="T98" fmla="*/ 148 w 285"/>
              <a:gd name="T99" fmla="*/ 136 h 169"/>
              <a:gd name="T100" fmla="*/ 140 w 285"/>
              <a:gd name="T101" fmla="*/ 136 h 169"/>
              <a:gd name="T102" fmla="*/ 125 w 285"/>
              <a:gd name="T103" fmla="*/ 114 h 169"/>
              <a:gd name="T104" fmla="*/ 141 w 285"/>
              <a:gd name="T105" fmla="*/ 126 h 169"/>
              <a:gd name="T106" fmla="*/ 146 w 285"/>
              <a:gd name="T107" fmla="*/ 123 h 169"/>
              <a:gd name="T108" fmla="*/ 131 w 285"/>
              <a:gd name="T109" fmla="*/ 104 h 169"/>
              <a:gd name="T110" fmla="*/ 129 w 285"/>
              <a:gd name="T111" fmla="*/ 79 h 169"/>
              <a:gd name="T112" fmla="*/ 148 w 285"/>
              <a:gd name="T113" fmla="*/ 69 h 169"/>
              <a:gd name="T114" fmla="*/ 162 w 285"/>
              <a:gd name="T115" fmla="*/ 8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5" h="169">
                <a:moveTo>
                  <a:pt x="249" y="38"/>
                </a:moveTo>
                <a:cubicBezTo>
                  <a:pt x="270" y="46"/>
                  <a:pt x="285" y="71"/>
                  <a:pt x="285" y="101"/>
                </a:cubicBezTo>
                <a:cubicBezTo>
                  <a:pt x="285" y="111"/>
                  <a:pt x="284" y="120"/>
                  <a:pt x="281" y="128"/>
                </a:cubicBezTo>
                <a:cubicBezTo>
                  <a:pt x="262" y="132"/>
                  <a:pt x="243" y="133"/>
                  <a:pt x="224" y="132"/>
                </a:cubicBezTo>
                <a:cubicBezTo>
                  <a:pt x="224" y="130"/>
                  <a:pt x="224" y="128"/>
                  <a:pt x="224" y="126"/>
                </a:cubicBezTo>
                <a:cubicBezTo>
                  <a:pt x="224" y="119"/>
                  <a:pt x="223" y="112"/>
                  <a:pt x="222" y="105"/>
                </a:cubicBezTo>
                <a:cubicBezTo>
                  <a:pt x="222" y="105"/>
                  <a:pt x="222" y="105"/>
                  <a:pt x="222" y="105"/>
                </a:cubicBezTo>
                <a:cubicBezTo>
                  <a:pt x="225" y="107"/>
                  <a:pt x="228" y="109"/>
                  <a:pt x="231" y="109"/>
                </a:cubicBezTo>
                <a:cubicBezTo>
                  <a:pt x="231" y="114"/>
                  <a:pt x="231" y="114"/>
                  <a:pt x="231" y="114"/>
                </a:cubicBezTo>
                <a:cubicBezTo>
                  <a:pt x="236" y="114"/>
                  <a:pt x="236" y="114"/>
                  <a:pt x="236" y="114"/>
                </a:cubicBezTo>
                <a:cubicBezTo>
                  <a:pt x="236" y="109"/>
                  <a:pt x="236" y="109"/>
                  <a:pt x="236" y="109"/>
                </a:cubicBezTo>
                <a:cubicBezTo>
                  <a:pt x="241" y="108"/>
                  <a:pt x="244" y="107"/>
                  <a:pt x="246" y="104"/>
                </a:cubicBezTo>
                <a:cubicBezTo>
                  <a:pt x="248" y="102"/>
                  <a:pt x="249" y="99"/>
                  <a:pt x="249" y="94"/>
                </a:cubicBezTo>
                <a:cubicBezTo>
                  <a:pt x="249" y="92"/>
                  <a:pt x="249" y="89"/>
                  <a:pt x="248" y="87"/>
                </a:cubicBezTo>
                <a:cubicBezTo>
                  <a:pt x="247" y="86"/>
                  <a:pt x="246" y="84"/>
                  <a:pt x="245" y="83"/>
                </a:cubicBezTo>
                <a:cubicBezTo>
                  <a:pt x="244" y="82"/>
                  <a:pt x="242" y="81"/>
                  <a:pt x="239" y="79"/>
                </a:cubicBezTo>
                <a:cubicBezTo>
                  <a:pt x="235" y="77"/>
                  <a:pt x="233" y="75"/>
                  <a:pt x="232" y="75"/>
                </a:cubicBezTo>
                <a:cubicBezTo>
                  <a:pt x="231" y="74"/>
                  <a:pt x="231" y="72"/>
                  <a:pt x="231" y="71"/>
                </a:cubicBezTo>
                <a:cubicBezTo>
                  <a:pt x="231" y="69"/>
                  <a:pt x="231" y="69"/>
                  <a:pt x="231" y="68"/>
                </a:cubicBezTo>
                <a:cubicBezTo>
                  <a:pt x="232" y="67"/>
                  <a:pt x="232" y="67"/>
                  <a:pt x="233" y="67"/>
                </a:cubicBezTo>
                <a:cubicBezTo>
                  <a:pt x="234" y="67"/>
                  <a:pt x="235" y="67"/>
                  <a:pt x="235" y="68"/>
                </a:cubicBezTo>
                <a:cubicBezTo>
                  <a:pt x="235" y="69"/>
                  <a:pt x="235" y="70"/>
                  <a:pt x="235" y="72"/>
                </a:cubicBezTo>
                <a:cubicBezTo>
                  <a:pt x="235" y="74"/>
                  <a:pt x="235" y="74"/>
                  <a:pt x="235" y="74"/>
                </a:cubicBezTo>
                <a:cubicBezTo>
                  <a:pt x="247" y="74"/>
                  <a:pt x="247" y="74"/>
                  <a:pt x="247" y="74"/>
                </a:cubicBezTo>
                <a:cubicBezTo>
                  <a:pt x="248" y="73"/>
                  <a:pt x="248" y="73"/>
                  <a:pt x="248" y="72"/>
                </a:cubicBezTo>
                <a:cubicBezTo>
                  <a:pt x="248" y="68"/>
                  <a:pt x="247" y="66"/>
                  <a:pt x="245" y="64"/>
                </a:cubicBezTo>
                <a:cubicBezTo>
                  <a:pt x="243" y="62"/>
                  <a:pt x="240" y="60"/>
                  <a:pt x="236" y="60"/>
                </a:cubicBezTo>
                <a:cubicBezTo>
                  <a:pt x="236" y="56"/>
                  <a:pt x="236" y="56"/>
                  <a:pt x="236" y="56"/>
                </a:cubicBezTo>
                <a:cubicBezTo>
                  <a:pt x="231" y="56"/>
                  <a:pt x="231" y="56"/>
                  <a:pt x="231" y="56"/>
                </a:cubicBezTo>
                <a:cubicBezTo>
                  <a:pt x="231" y="60"/>
                  <a:pt x="231" y="60"/>
                  <a:pt x="231" y="60"/>
                </a:cubicBezTo>
                <a:cubicBezTo>
                  <a:pt x="227" y="60"/>
                  <a:pt x="224" y="62"/>
                  <a:pt x="222" y="64"/>
                </a:cubicBezTo>
                <a:cubicBezTo>
                  <a:pt x="219" y="66"/>
                  <a:pt x="218" y="69"/>
                  <a:pt x="218" y="72"/>
                </a:cubicBezTo>
                <a:cubicBezTo>
                  <a:pt x="218" y="75"/>
                  <a:pt x="219" y="77"/>
                  <a:pt x="220" y="79"/>
                </a:cubicBezTo>
                <a:cubicBezTo>
                  <a:pt x="221" y="81"/>
                  <a:pt x="222" y="82"/>
                  <a:pt x="223" y="84"/>
                </a:cubicBezTo>
                <a:cubicBezTo>
                  <a:pt x="225" y="85"/>
                  <a:pt x="227" y="86"/>
                  <a:pt x="231" y="89"/>
                </a:cubicBezTo>
                <a:cubicBezTo>
                  <a:pt x="233" y="90"/>
                  <a:pt x="234" y="91"/>
                  <a:pt x="235" y="92"/>
                </a:cubicBezTo>
                <a:cubicBezTo>
                  <a:pt x="235" y="94"/>
                  <a:pt x="235" y="96"/>
                  <a:pt x="235" y="98"/>
                </a:cubicBezTo>
                <a:cubicBezTo>
                  <a:pt x="235" y="99"/>
                  <a:pt x="235" y="100"/>
                  <a:pt x="235" y="101"/>
                </a:cubicBezTo>
                <a:cubicBezTo>
                  <a:pt x="234" y="101"/>
                  <a:pt x="234" y="102"/>
                  <a:pt x="233" y="102"/>
                </a:cubicBezTo>
                <a:cubicBezTo>
                  <a:pt x="232" y="102"/>
                  <a:pt x="231" y="101"/>
                  <a:pt x="231" y="100"/>
                </a:cubicBezTo>
                <a:cubicBezTo>
                  <a:pt x="231" y="100"/>
                  <a:pt x="231" y="98"/>
                  <a:pt x="231" y="94"/>
                </a:cubicBezTo>
                <a:cubicBezTo>
                  <a:pt x="231" y="91"/>
                  <a:pt x="231" y="91"/>
                  <a:pt x="231" y="91"/>
                </a:cubicBezTo>
                <a:cubicBezTo>
                  <a:pt x="219" y="91"/>
                  <a:pt x="219" y="91"/>
                  <a:pt x="219" y="91"/>
                </a:cubicBezTo>
                <a:cubicBezTo>
                  <a:pt x="215" y="77"/>
                  <a:pt x="208" y="64"/>
                  <a:pt x="198" y="53"/>
                </a:cubicBezTo>
                <a:cubicBezTo>
                  <a:pt x="203" y="47"/>
                  <a:pt x="209" y="42"/>
                  <a:pt x="215" y="39"/>
                </a:cubicBezTo>
                <a:cubicBezTo>
                  <a:pt x="215" y="29"/>
                  <a:pt x="215" y="29"/>
                  <a:pt x="215" y="29"/>
                </a:cubicBezTo>
                <a:cubicBezTo>
                  <a:pt x="218" y="29"/>
                  <a:pt x="218" y="29"/>
                  <a:pt x="218" y="29"/>
                </a:cubicBezTo>
                <a:cubicBezTo>
                  <a:pt x="207" y="7"/>
                  <a:pt x="207" y="7"/>
                  <a:pt x="207" y="7"/>
                </a:cubicBezTo>
                <a:cubicBezTo>
                  <a:pt x="221" y="3"/>
                  <a:pt x="221" y="3"/>
                  <a:pt x="221" y="3"/>
                </a:cubicBezTo>
                <a:cubicBezTo>
                  <a:pt x="225" y="11"/>
                  <a:pt x="225" y="11"/>
                  <a:pt x="225" y="11"/>
                </a:cubicBezTo>
                <a:cubicBezTo>
                  <a:pt x="228" y="2"/>
                  <a:pt x="228" y="2"/>
                  <a:pt x="228" y="2"/>
                </a:cubicBezTo>
                <a:cubicBezTo>
                  <a:pt x="240" y="4"/>
                  <a:pt x="240" y="4"/>
                  <a:pt x="240" y="4"/>
                </a:cubicBezTo>
                <a:cubicBezTo>
                  <a:pt x="239" y="13"/>
                  <a:pt x="239" y="13"/>
                  <a:pt x="239" y="13"/>
                </a:cubicBezTo>
                <a:cubicBezTo>
                  <a:pt x="246" y="2"/>
                  <a:pt x="246" y="2"/>
                  <a:pt x="246" y="2"/>
                </a:cubicBezTo>
                <a:cubicBezTo>
                  <a:pt x="258" y="8"/>
                  <a:pt x="258" y="8"/>
                  <a:pt x="258" y="8"/>
                </a:cubicBezTo>
                <a:cubicBezTo>
                  <a:pt x="248" y="29"/>
                  <a:pt x="248" y="29"/>
                  <a:pt x="248" y="29"/>
                </a:cubicBezTo>
                <a:cubicBezTo>
                  <a:pt x="249" y="29"/>
                  <a:pt x="249" y="29"/>
                  <a:pt x="249" y="29"/>
                </a:cubicBezTo>
                <a:cubicBezTo>
                  <a:pt x="249" y="38"/>
                  <a:pt x="249" y="38"/>
                  <a:pt x="249" y="38"/>
                </a:cubicBezTo>
                <a:close/>
                <a:moveTo>
                  <a:pt x="67" y="38"/>
                </a:moveTo>
                <a:cubicBezTo>
                  <a:pt x="75" y="41"/>
                  <a:pt x="83" y="47"/>
                  <a:pt x="89" y="55"/>
                </a:cubicBezTo>
                <a:cubicBezTo>
                  <a:pt x="72" y="74"/>
                  <a:pt x="64" y="101"/>
                  <a:pt x="64" y="126"/>
                </a:cubicBezTo>
                <a:cubicBezTo>
                  <a:pt x="64" y="128"/>
                  <a:pt x="64" y="130"/>
                  <a:pt x="64" y="132"/>
                </a:cubicBezTo>
                <a:cubicBezTo>
                  <a:pt x="44" y="133"/>
                  <a:pt x="24" y="132"/>
                  <a:pt x="4" y="128"/>
                </a:cubicBezTo>
                <a:cubicBezTo>
                  <a:pt x="1" y="120"/>
                  <a:pt x="0" y="111"/>
                  <a:pt x="0" y="101"/>
                </a:cubicBezTo>
                <a:cubicBezTo>
                  <a:pt x="0" y="73"/>
                  <a:pt x="14" y="48"/>
                  <a:pt x="33" y="39"/>
                </a:cubicBezTo>
                <a:cubicBezTo>
                  <a:pt x="33" y="29"/>
                  <a:pt x="33" y="29"/>
                  <a:pt x="33" y="29"/>
                </a:cubicBezTo>
                <a:cubicBezTo>
                  <a:pt x="35" y="29"/>
                  <a:pt x="35" y="29"/>
                  <a:pt x="35" y="29"/>
                </a:cubicBezTo>
                <a:cubicBezTo>
                  <a:pt x="25" y="7"/>
                  <a:pt x="25" y="7"/>
                  <a:pt x="25" y="7"/>
                </a:cubicBezTo>
                <a:cubicBezTo>
                  <a:pt x="39" y="3"/>
                  <a:pt x="39" y="3"/>
                  <a:pt x="39" y="3"/>
                </a:cubicBezTo>
                <a:cubicBezTo>
                  <a:pt x="42" y="11"/>
                  <a:pt x="42" y="11"/>
                  <a:pt x="42" y="11"/>
                </a:cubicBezTo>
                <a:cubicBezTo>
                  <a:pt x="46" y="2"/>
                  <a:pt x="46" y="2"/>
                  <a:pt x="46" y="2"/>
                </a:cubicBezTo>
                <a:cubicBezTo>
                  <a:pt x="58" y="4"/>
                  <a:pt x="58" y="4"/>
                  <a:pt x="58" y="4"/>
                </a:cubicBezTo>
                <a:cubicBezTo>
                  <a:pt x="57" y="13"/>
                  <a:pt x="57" y="13"/>
                  <a:pt x="57" y="13"/>
                </a:cubicBezTo>
                <a:cubicBezTo>
                  <a:pt x="64" y="2"/>
                  <a:pt x="64" y="2"/>
                  <a:pt x="64" y="2"/>
                </a:cubicBezTo>
                <a:cubicBezTo>
                  <a:pt x="76" y="8"/>
                  <a:pt x="76" y="8"/>
                  <a:pt x="76" y="8"/>
                </a:cubicBezTo>
                <a:cubicBezTo>
                  <a:pt x="66" y="29"/>
                  <a:pt x="66" y="29"/>
                  <a:pt x="66" y="29"/>
                </a:cubicBezTo>
                <a:cubicBezTo>
                  <a:pt x="67" y="29"/>
                  <a:pt x="67" y="29"/>
                  <a:pt x="67" y="29"/>
                </a:cubicBezTo>
                <a:cubicBezTo>
                  <a:pt x="67" y="38"/>
                  <a:pt x="67" y="38"/>
                  <a:pt x="67" y="38"/>
                </a:cubicBezTo>
                <a:close/>
                <a:moveTo>
                  <a:pt x="65" y="74"/>
                </a:moveTo>
                <a:cubicBezTo>
                  <a:pt x="66" y="73"/>
                  <a:pt x="66" y="73"/>
                  <a:pt x="66" y="72"/>
                </a:cubicBezTo>
                <a:cubicBezTo>
                  <a:pt x="66" y="68"/>
                  <a:pt x="65" y="66"/>
                  <a:pt x="63" y="64"/>
                </a:cubicBezTo>
                <a:cubicBezTo>
                  <a:pt x="61" y="62"/>
                  <a:pt x="58" y="60"/>
                  <a:pt x="54" y="60"/>
                </a:cubicBezTo>
                <a:cubicBezTo>
                  <a:pt x="54" y="56"/>
                  <a:pt x="54" y="56"/>
                  <a:pt x="54" y="56"/>
                </a:cubicBezTo>
                <a:cubicBezTo>
                  <a:pt x="49" y="56"/>
                  <a:pt x="49" y="56"/>
                  <a:pt x="49" y="56"/>
                </a:cubicBezTo>
                <a:cubicBezTo>
                  <a:pt x="49" y="60"/>
                  <a:pt x="49" y="60"/>
                  <a:pt x="49" y="60"/>
                </a:cubicBezTo>
                <a:cubicBezTo>
                  <a:pt x="45" y="60"/>
                  <a:pt x="42" y="62"/>
                  <a:pt x="40" y="64"/>
                </a:cubicBezTo>
                <a:cubicBezTo>
                  <a:pt x="37" y="66"/>
                  <a:pt x="36" y="69"/>
                  <a:pt x="36" y="72"/>
                </a:cubicBezTo>
                <a:cubicBezTo>
                  <a:pt x="36" y="75"/>
                  <a:pt x="37" y="77"/>
                  <a:pt x="38" y="79"/>
                </a:cubicBezTo>
                <a:cubicBezTo>
                  <a:pt x="39" y="81"/>
                  <a:pt x="40" y="82"/>
                  <a:pt x="41" y="84"/>
                </a:cubicBezTo>
                <a:cubicBezTo>
                  <a:pt x="43" y="85"/>
                  <a:pt x="45" y="86"/>
                  <a:pt x="49" y="89"/>
                </a:cubicBezTo>
                <a:cubicBezTo>
                  <a:pt x="51" y="90"/>
                  <a:pt x="52" y="91"/>
                  <a:pt x="53" y="92"/>
                </a:cubicBezTo>
                <a:cubicBezTo>
                  <a:pt x="53" y="94"/>
                  <a:pt x="53" y="96"/>
                  <a:pt x="53" y="98"/>
                </a:cubicBezTo>
                <a:cubicBezTo>
                  <a:pt x="53" y="99"/>
                  <a:pt x="53" y="100"/>
                  <a:pt x="53" y="101"/>
                </a:cubicBezTo>
                <a:cubicBezTo>
                  <a:pt x="52" y="101"/>
                  <a:pt x="52" y="102"/>
                  <a:pt x="51" y="102"/>
                </a:cubicBezTo>
                <a:cubicBezTo>
                  <a:pt x="50" y="102"/>
                  <a:pt x="49" y="101"/>
                  <a:pt x="49" y="100"/>
                </a:cubicBezTo>
                <a:cubicBezTo>
                  <a:pt x="49" y="100"/>
                  <a:pt x="49" y="98"/>
                  <a:pt x="49" y="94"/>
                </a:cubicBezTo>
                <a:cubicBezTo>
                  <a:pt x="49" y="91"/>
                  <a:pt x="49" y="91"/>
                  <a:pt x="49" y="91"/>
                </a:cubicBezTo>
                <a:cubicBezTo>
                  <a:pt x="37" y="91"/>
                  <a:pt x="37" y="91"/>
                  <a:pt x="37" y="91"/>
                </a:cubicBezTo>
                <a:cubicBezTo>
                  <a:pt x="37" y="94"/>
                  <a:pt x="37" y="94"/>
                  <a:pt x="37" y="94"/>
                </a:cubicBezTo>
                <a:cubicBezTo>
                  <a:pt x="37" y="99"/>
                  <a:pt x="38" y="103"/>
                  <a:pt x="40" y="105"/>
                </a:cubicBezTo>
                <a:cubicBezTo>
                  <a:pt x="43" y="107"/>
                  <a:pt x="46" y="109"/>
                  <a:pt x="49" y="109"/>
                </a:cubicBezTo>
                <a:cubicBezTo>
                  <a:pt x="49" y="114"/>
                  <a:pt x="49" y="114"/>
                  <a:pt x="49" y="114"/>
                </a:cubicBezTo>
                <a:cubicBezTo>
                  <a:pt x="54" y="114"/>
                  <a:pt x="54" y="114"/>
                  <a:pt x="54" y="114"/>
                </a:cubicBezTo>
                <a:cubicBezTo>
                  <a:pt x="54" y="109"/>
                  <a:pt x="54" y="109"/>
                  <a:pt x="54" y="109"/>
                </a:cubicBezTo>
                <a:cubicBezTo>
                  <a:pt x="59" y="108"/>
                  <a:pt x="62" y="107"/>
                  <a:pt x="64" y="104"/>
                </a:cubicBezTo>
                <a:cubicBezTo>
                  <a:pt x="66" y="102"/>
                  <a:pt x="67" y="99"/>
                  <a:pt x="67" y="94"/>
                </a:cubicBezTo>
                <a:cubicBezTo>
                  <a:pt x="67" y="92"/>
                  <a:pt x="66" y="89"/>
                  <a:pt x="66" y="87"/>
                </a:cubicBezTo>
                <a:cubicBezTo>
                  <a:pt x="65" y="86"/>
                  <a:pt x="64" y="84"/>
                  <a:pt x="63" y="83"/>
                </a:cubicBezTo>
                <a:cubicBezTo>
                  <a:pt x="62" y="82"/>
                  <a:pt x="60" y="81"/>
                  <a:pt x="57" y="79"/>
                </a:cubicBezTo>
                <a:cubicBezTo>
                  <a:pt x="53" y="77"/>
                  <a:pt x="51" y="75"/>
                  <a:pt x="50" y="75"/>
                </a:cubicBezTo>
                <a:cubicBezTo>
                  <a:pt x="49" y="74"/>
                  <a:pt x="49" y="72"/>
                  <a:pt x="49" y="71"/>
                </a:cubicBezTo>
                <a:cubicBezTo>
                  <a:pt x="49" y="69"/>
                  <a:pt x="49" y="69"/>
                  <a:pt x="49" y="68"/>
                </a:cubicBezTo>
                <a:cubicBezTo>
                  <a:pt x="50" y="67"/>
                  <a:pt x="50" y="67"/>
                  <a:pt x="51" y="67"/>
                </a:cubicBezTo>
                <a:cubicBezTo>
                  <a:pt x="52" y="67"/>
                  <a:pt x="53" y="67"/>
                  <a:pt x="53" y="68"/>
                </a:cubicBezTo>
                <a:cubicBezTo>
                  <a:pt x="53" y="69"/>
                  <a:pt x="53" y="70"/>
                  <a:pt x="53" y="72"/>
                </a:cubicBezTo>
                <a:cubicBezTo>
                  <a:pt x="53" y="74"/>
                  <a:pt x="53" y="74"/>
                  <a:pt x="53" y="74"/>
                </a:cubicBezTo>
                <a:cubicBezTo>
                  <a:pt x="65" y="74"/>
                  <a:pt x="65" y="74"/>
                  <a:pt x="65" y="74"/>
                </a:cubicBezTo>
                <a:close/>
                <a:moveTo>
                  <a:pt x="164" y="45"/>
                </a:moveTo>
                <a:cubicBezTo>
                  <a:pt x="164" y="35"/>
                  <a:pt x="164" y="35"/>
                  <a:pt x="164" y="35"/>
                </a:cubicBezTo>
                <a:cubicBezTo>
                  <a:pt x="162" y="35"/>
                  <a:pt x="162" y="35"/>
                  <a:pt x="162" y="35"/>
                </a:cubicBezTo>
                <a:cubicBezTo>
                  <a:pt x="175" y="8"/>
                  <a:pt x="175" y="8"/>
                  <a:pt x="175" y="8"/>
                </a:cubicBezTo>
                <a:cubicBezTo>
                  <a:pt x="160" y="0"/>
                  <a:pt x="160" y="0"/>
                  <a:pt x="160" y="0"/>
                </a:cubicBezTo>
                <a:cubicBezTo>
                  <a:pt x="151" y="14"/>
                  <a:pt x="151" y="14"/>
                  <a:pt x="151" y="14"/>
                </a:cubicBezTo>
                <a:cubicBezTo>
                  <a:pt x="152" y="2"/>
                  <a:pt x="152" y="2"/>
                  <a:pt x="152" y="2"/>
                </a:cubicBezTo>
                <a:cubicBezTo>
                  <a:pt x="137" y="1"/>
                  <a:pt x="137" y="1"/>
                  <a:pt x="137" y="1"/>
                </a:cubicBezTo>
                <a:cubicBezTo>
                  <a:pt x="132" y="11"/>
                  <a:pt x="132" y="11"/>
                  <a:pt x="132" y="11"/>
                </a:cubicBezTo>
                <a:cubicBezTo>
                  <a:pt x="128" y="2"/>
                  <a:pt x="128" y="2"/>
                  <a:pt x="128" y="2"/>
                </a:cubicBezTo>
                <a:cubicBezTo>
                  <a:pt x="111" y="7"/>
                  <a:pt x="111" y="7"/>
                  <a:pt x="111" y="7"/>
                </a:cubicBezTo>
                <a:cubicBezTo>
                  <a:pt x="124" y="35"/>
                  <a:pt x="124" y="35"/>
                  <a:pt x="124" y="35"/>
                </a:cubicBezTo>
                <a:cubicBezTo>
                  <a:pt x="121" y="35"/>
                  <a:pt x="121" y="35"/>
                  <a:pt x="121" y="35"/>
                </a:cubicBezTo>
                <a:cubicBezTo>
                  <a:pt x="121" y="47"/>
                  <a:pt x="121" y="47"/>
                  <a:pt x="121" y="47"/>
                </a:cubicBezTo>
                <a:cubicBezTo>
                  <a:pt x="96" y="59"/>
                  <a:pt x="78" y="90"/>
                  <a:pt x="78" y="126"/>
                </a:cubicBezTo>
                <a:cubicBezTo>
                  <a:pt x="78" y="139"/>
                  <a:pt x="80" y="150"/>
                  <a:pt x="84" y="161"/>
                </a:cubicBezTo>
                <a:cubicBezTo>
                  <a:pt x="124" y="169"/>
                  <a:pt x="164" y="169"/>
                  <a:pt x="204" y="161"/>
                </a:cubicBezTo>
                <a:cubicBezTo>
                  <a:pt x="208" y="150"/>
                  <a:pt x="210" y="139"/>
                  <a:pt x="210" y="126"/>
                </a:cubicBezTo>
                <a:cubicBezTo>
                  <a:pt x="210" y="88"/>
                  <a:pt x="191" y="56"/>
                  <a:pt x="164" y="45"/>
                </a:cubicBezTo>
                <a:close/>
                <a:moveTo>
                  <a:pt x="162" y="92"/>
                </a:moveTo>
                <a:cubicBezTo>
                  <a:pt x="146" y="92"/>
                  <a:pt x="146" y="92"/>
                  <a:pt x="146" y="92"/>
                </a:cubicBezTo>
                <a:cubicBezTo>
                  <a:pt x="146" y="90"/>
                  <a:pt x="146" y="90"/>
                  <a:pt x="146" y="90"/>
                </a:cubicBezTo>
                <a:cubicBezTo>
                  <a:pt x="146" y="87"/>
                  <a:pt x="146" y="85"/>
                  <a:pt x="146" y="84"/>
                </a:cubicBezTo>
                <a:cubicBezTo>
                  <a:pt x="145" y="84"/>
                  <a:pt x="145" y="83"/>
                  <a:pt x="143" y="83"/>
                </a:cubicBezTo>
                <a:cubicBezTo>
                  <a:pt x="143" y="83"/>
                  <a:pt x="142" y="83"/>
                  <a:pt x="141" y="84"/>
                </a:cubicBezTo>
                <a:cubicBezTo>
                  <a:pt x="141" y="85"/>
                  <a:pt x="141" y="86"/>
                  <a:pt x="141" y="87"/>
                </a:cubicBezTo>
                <a:cubicBezTo>
                  <a:pt x="141" y="90"/>
                  <a:pt x="141" y="92"/>
                  <a:pt x="142" y="93"/>
                </a:cubicBezTo>
                <a:cubicBezTo>
                  <a:pt x="143" y="94"/>
                  <a:pt x="146" y="95"/>
                  <a:pt x="150" y="98"/>
                </a:cubicBezTo>
                <a:cubicBezTo>
                  <a:pt x="154" y="101"/>
                  <a:pt x="157" y="102"/>
                  <a:pt x="158" y="104"/>
                </a:cubicBezTo>
                <a:cubicBezTo>
                  <a:pt x="160" y="105"/>
                  <a:pt x="161" y="107"/>
                  <a:pt x="162" y="109"/>
                </a:cubicBezTo>
                <a:cubicBezTo>
                  <a:pt x="163" y="111"/>
                  <a:pt x="164" y="114"/>
                  <a:pt x="164" y="118"/>
                </a:cubicBezTo>
                <a:cubicBezTo>
                  <a:pt x="164" y="123"/>
                  <a:pt x="162" y="128"/>
                  <a:pt x="160" y="131"/>
                </a:cubicBezTo>
                <a:cubicBezTo>
                  <a:pt x="157" y="134"/>
                  <a:pt x="153" y="136"/>
                  <a:pt x="148" y="136"/>
                </a:cubicBezTo>
                <a:cubicBezTo>
                  <a:pt x="148" y="142"/>
                  <a:pt x="148" y="142"/>
                  <a:pt x="148" y="142"/>
                </a:cubicBezTo>
                <a:cubicBezTo>
                  <a:pt x="140" y="142"/>
                  <a:pt x="140" y="142"/>
                  <a:pt x="140" y="142"/>
                </a:cubicBezTo>
                <a:cubicBezTo>
                  <a:pt x="140" y="136"/>
                  <a:pt x="140" y="136"/>
                  <a:pt x="140" y="136"/>
                </a:cubicBezTo>
                <a:cubicBezTo>
                  <a:pt x="136" y="136"/>
                  <a:pt x="133" y="134"/>
                  <a:pt x="130" y="132"/>
                </a:cubicBezTo>
                <a:cubicBezTo>
                  <a:pt x="127" y="129"/>
                  <a:pt x="125" y="124"/>
                  <a:pt x="125" y="117"/>
                </a:cubicBezTo>
                <a:cubicBezTo>
                  <a:pt x="125" y="114"/>
                  <a:pt x="125" y="114"/>
                  <a:pt x="125" y="114"/>
                </a:cubicBezTo>
                <a:cubicBezTo>
                  <a:pt x="140" y="114"/>
                  <a:pt x="140" y="114"/>
                  <a:pt x="140" y="114"/>
                </a:cubicBezTo>
                <a:cubicBezTo>
                  <a:pt x="140" y="118"/>
                  <a:pt x="140" y="118"/>
                  <a:pt x="140" y="118"/>
                </a:cubicBezTo>
                <a:cubicBezTo>
                  <a:pt x="140" y="122"/>
                  <a:pt x="141" y="125"/>
                  <a:pt x="141" y="126"/>
                </a:cubicBezTo>
                <a:cubicBezTo>
                  <a:pt x="141" y="127"/>
                  <a:pt x="142" y="127"/>
                  <a:pt x="143" y="127"/>
                </a:cubicBezTo>
                <a:cubicBezTo>
                  <a:pt x="144" y="127"/>
                  <a:pt x="145" y="127"/>
                  <a:pt x="146" y="126"/>
                </a:cubicBezTo>
                <a:cubicBezTo>
                  <a:pt x="146" y="125"/>
                  <a:pt x="146" y="124"/>
                  <a:pt x="146" y="123"/>
                </a:cubicBezTo>
                <a:cubicBezTo>
                  <a:pt x="146" y="119"/>
                  <a:pt x="146" y="117"/>
                  <a:pt x="146" y="115"/>
                </a:cubicBezTo>
                <a:cubicBezTo>
                  <a:pt x="145" y="114"/>
                  <a:pt x="143" y="112"/>
                  <a:pt x="141" y="111"/>
                </a:cubicBezTo>
                <a:cubicBezTo>
                  <a:pt x="136" y="108"/>
                  <a:pt x="133" y="105"/>
                  <a:pt x="131" y="104"/>
                </a:cubicBezTo>
                <a:cubicBezTo>
                  <a:pt x="129" y="103"/>
                  <a:pt x="128" y="101"/>
                  <a:pt x="127" y="98"/>
                </a:cubicBezTo>
                <a:cubicBezTo>
                  <a:pt x="125" y="96"/>
                  <a:pt x="125" y="93"/>
                  <a:pt x="125" y="90"/>
                </a:cubicBezTo>
                <a:cubicBezTo>
                  <a:pt x="125" y="85"/>
                  <a:pt x="126" y="81"/>
                  <a:pt x="129" y="79"/>
                </a:cubicBezTo>
                <a:cubicBezTo>
                  <a:pt x="131" y="76"/>
                  <a:pt x="135" y="74"/>
                  <a:pt x="140" y="74"/>
                </a:cubicBezTo>
                <a:cubicBezTo>
                  <a:pt x="140" y="69"/>
                  <a:pt x="140" y="69"/>
                  <a:pt x="140" y="69"/>
                </a:cubicBezTo>
                <a:cubicBezTo>
                  <a:pt x="148" y="69"/>
                  <a:pt x="148" y="69"/>
                  <a:pt x="148" y="69"/>
                </a:cubicBezTo>
                <a:cubicBezTo>
                  <a:pt x="148" y="74"/>
                  <a:pt x="148" y="74"/>
                  <a:pt x="148" y="74"/>
                </a:cubicBezTo>
                <a:cubicBezTo>
                  <a:pt x="152" y="74"/>
                  <a:pt x="156" y="76"/>
                  <a:pt x="158" y="79"/>
                </a:cubicBezTo>
                <a:cubicBezTo>
                  <a:pt x="161" y="81"/>
                  <a:pt x="162" y="85"/>
                  <a:pt x="162" y="89"/>
                </a:cubicBezTo>
                <a:cubicBezTo>
                  <a:pt x="162" y="90"/>
                  <a:pt x="162" y="91"/>
                  <a:pt x="162" y="92"/>
                </a:cubicBezTo>
                <a:close/>
              </a:path>
            </a:pathLst>
          </a:custGeom>
          <a:solidFill>
            <a:schemeClr val="accent1"/>
          </a:solidFill>
          <a:ln>
            <a:noFill/>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400">
              <a:solidFill>
                <a:prstClr val="black"/>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请在此添加第二节标题</a:t>
            </a:r>
          </a:p>
        </p:txBody>
      </p:sp>
      <p:sp>
        <p:nvSpPr>
          <p:cNvPr id="9219" name="文本占位符 2" descr="#clear#"/>
          <p:cNvSpPr>
            <a:spLocks noGrp="1"/>
          </p:cNvSpPr>
          <p:nvPr>
            <p:ph type="body" idx="1"/>
          </p:nvPr>
        </p:nvSpPr>
        <p:spPr/>
        <p:txBody>
          <a:bodyPr/>
          <a:lstStyle/>
          <a:p>
            <a:r>
              <a:rPr lang="zh-CN" altLang="en-US" dirty="0"/>
              <a:t>请输入第二节的小标题</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请在此添加大标题</a:t>
            </a:r>
            <a:endParaRPr lang="en-US" altLang="zh-CN" dirty="0"/>
          </a:p>
        </p:txBody>
      </p:sp>
      <p:sp>
        <p:nvSpPr>
          <p:cNvPr id="11" name="Freeform 11"/>
          <p:cNvSpPr/>
          <p:nvPr/>
        </p:nvSpPr>
        <p:spPr bwMode="auto">
          <a:xfrm>
            <a:off x="3553266" y="1816668"/>
            <a:ext cx="2046288" cy="1217613"/>
          </a:xfrm>
          <a:custGeom>
            <a:avLst/>
            <a:gdLst>
              <a:gd name="T0" fmla="*/ 0 w 587"/>
              <a:gd name="T1" fmla="*/ 137 h 349"/>
              <a:gd name="T2" fmla="*/ 191 w 587"/>
              <a:gd name="T3" fmla="*/ 73 h 349"/>
              <a:gd name="T4" fmla="*/ 479 w 587"/>
              <a:gd name="T5" fmla="*/ 43 h 349"/>
              <a:gd name="T6" fmla="*/ 422 w 587"/>
              <a:gd name="T7" fmla="*/ 258 h 349"/>
              <a:gd name="T8" fmla="*/ 244 w 587"/>
              <a:gd name="T9" fmla="*/ 285 h 349"/>
              <a:gd name="T10" fmla="*/ 112 w 587"/>
              <a:gd name="T11" fmla="*/ 349 h 349"/>
              <a:gd name="T12" fmla="*/ 0 w 587"/>
              <a:gd name="T13" fmla="*/ 137 h 349"/>
            </a:gdLst>
            <a:ahLst/>
            <a:cxnLst>
              <a:cxn ang="0">
                <a:pos x="T0" y="T1"/>
              </a:cxn>
              <a:cxn ang="0">
                <a:pos x="T2" y="T3"/>
              </a:cxn>
              <a:cxn ang="0">
                <a:pos x="T4" y="T5"/>
              </a:cxn>
              <a:cxn ang="0">
                <a:pos x="T6" y="T7"/>
              </a:cxn>
              <a:cxn ang="0">
                <a:pos x="T8" y="T9"/>
              </a:cxn>
              <a:cxn ang="0">
                <a:pos x="T10" y="T11"/>
              </a:cxn>
              <a:cxn ang="0">
                <a:pos x="T12" y="T13"/>
              </a:cxn>
            </a:cxnLst>
            <a:rect l="0" t="0" r="r" b="b"/>
            <a:pathLst>
              <a:path w="587" h="349">
                <a:moveTo>
                  <a:pt x="0" y="137"/>
                </a:moveTo>
                <a:cubicBezTo>
                  <a:pt x="0" y="137"/>
                  <a:pt x="96" y="117"/>
                  <a:pt x="191" y="73"/>
                </a:cubicBezTo>
                <a:cubicBezTo>
                  <a:pt x="191" y="73"/>
                  <a:pt x="366" y="0"/>
                  <a:pt x="479" y="43"/>
                </a:cubicBezTo>
                <a:cubicBezTo>
                  <a:pt x="479" y="43"/>
                  <a:pt x="587" y="104"/>
                  <a:pt x="422" y="258"/>
                </a:cubicBezTo>
                <a:cubicBezTo>
                  <a:pt x="422" y="258"/>
                  <a:pt x="343" y="237"/>
                  <a:pt x="244" y="285"/>
                </a:cubicBezTo>
                <a:cubicBezTo>
                  <a:pt x="244" y="285"/>
                  <a:pt x="142" y="331"/>
                  <a:pt x="112" y="349"/>
                </a:cubicBezTo>
                <a:cubicBezTo>
                  <a:pt x="112" y="349"/>
                  <a:pt x="115" y="206"/>
                  <a:pt x="0" y="137"/>
                </a:cubicBezTo>
                <a:close/>
              </a:path>
            </a:pathLst>
          </a:custGeom>
          <a:solidFill>
            <a:schemeClr val="accent1">
              <a:lumMod val="5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2" name="任意多边形: 形状 11"/>
          <p:cNvSpPr/>
          <p:nvPr/>
        </p:nvSpPr>
        <p:spPr bwMode="auto">
          <a:xfrm>
            <a:off x="4719664" y="1967481"/>
            <a:ext cx="1007657" cy="3084885"/>
          </a:xfrm>
          <a:custGeom>
            <a:avLst/>
            <a:gdLst>
              <a:gd name="connsiteX0" fmla="*/ 504710 w 1007657"/>
              <a:gd name="connsiteY0" fmla="*/ 0 h 3084885"/>
              <a:gd name="connsiteX1" fmla="*/ 926527 w 1007657"/>
              <a:gd name="connsiteY1" fmla="*/ 477594 h 3084885"/>
              <a:gd name="connsiteX2" fmla="*/ 964874 w 1007657"/>
              <a:gd name="connsiteY2" fmla="*/ 784369 h 3084885"/>
              <a:gd name="connsiteX3" fmla="*/ 588376 w 1007657"/>
              <a:gd name="connsiteY3" fmla="*/ 1526906 h 3084885"/>
              <a:gd name="connsiteX4" fmla="*/ 417557 w 1007657"/>
              <a:gd name="connsiteY4" fmla="*/ 2300817 h 3084885"/>
              <a:gd name="connsiteX5" fmla="*/ 428233 w 1007657"/>
              <a:gd name="connsiteY5" fmla="*/ 3066830 h 3084885"/>
              <a:gd name="connsiteX6" fmla="*/ 432185 w 1007657"/>
              <a:gd name="connsiteY6" fmla="*/ 3084885 h 3084885"/>
              <a:gd name="connsiteX7" fmla="*/ 46026 w 1007657"/>
              <a:gd name="connsiteY7" fmla="*/ 2825648 h 3084885"/>
              <a:gd name="connsiteX8" fmla="*/ 42223 w 1007657"/>
              <a:gd name="connsiteY8" fmla="*/ 2801833 h 3084885"/>
              <a:gd name="connsiteX9" fmla="*/ 103809 w 1007657"/>
              <a:gd name="connsiteY9" fmla="*/ 1401407 h 3084885"/>
              <a:gd name="connsiteX10" fmla="*/ 550029 w 1007657"/>
              <a:gd name="connsiteY10" fmla="*/ 271915 h 3084885"/>
              <a:gd name="connsiteX11" fmla="*/ 504710 w 1007657"/>
              <a:gd name="connsiteY11" fmla="*/ 0 h 3084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7657" h="3084885">
                <a:moveTo>
                  <a:pt x="504710" y="0"/>
                </a:moveTo>
                <a:cubicBezTo>
                  <a:pt x="504710" y="0"/>
                  <a:pt x="619751" y="31375"/>
                  <a:pt x="926527" y="477594"/>
                </a:cubicBezTo>
                <a:cubicBezTo>
                  <a:pt x="926527" y="477594"/>
                  <a:pt x="1079915" y="613551"/>
                  <a:pt x="964874" y="784369"/>
                </a:cubicBezTo>
                <a:cubicBezTo>
                  <a:pt x="964874" y="784369"/>
                  <a:pt x="672042" y="1223616"/>
                  <a:pt x="588376" y="1526906"/>
                </a:cubicBezTo>
                <a:cubicBezTo>
                  <a:pt x="588376" y="1526906"/>
                  <a:pt x="452418" y="1875514"/>
                  <a:pt x="417557" y="2300817"/>
                </a:cubicBezTo>
                <a:cubicBezTo>
                  <a:pt x="417557" y="2300817"/>
                  <a:pt x="377522" y="2749215"/>
                  <a:pt x="428233" y="3066830"/>
                </a:cubicBezTo>
                <a:lnTo>
                  <a:pt x="432185" y="3084885"/>
                </a:lnTo>
                <a:lnTo>
                  <a:pt x="46026" y="2825648"/>
                </a:lnTo>
                <a:lnTo>
                  <a:pt x="42223" y="2801833"/>
                </a:lnTo>
                <a:cubicBezTo>
                  <a:pt x="-5676" y="2476647"/>
                  <a:pt x="-42172" y="1941750"/>
                  <a:pt x="103809" y="1401407"/>
                </a:cubicBezTo>
                <a:cubicBezTo>
                  <a:pt x="103809" y="1401407"/>
                  <a:pt x="267655" y="676301"/>
                  <a:pt x="550029" y="271915"/>
                </a:cubicBezTo>
                <a:cubicBezTo>
                  <a:pt x="550029" y="271915"/>
                  <a:pt x="658098" y="104583"/>
                  <a:pt x="504710" y="0"/>
                </a:cubicBezTo>
                <a:close/>
              </a:path>
            </a:pathLst>
          </a:custGeom>
          <a:solidFill>
            <a:schemeClr val="accent1"/>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endParaRPr>
          </a:p>
        </p:txBody>
      </p:sp>
      <p:sp>
        <p:nvSpPr>
          <p:cNvPr id="13" name="椭圆 12" descr="#clear#"/>
          <p:cNvSpPr/>
          <p:nvPr/>
        </p:nvSpPr>
        <p:spPr>
          <a:xfrm>
            <a:off x="2577287" y="2278744"/>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14" name="文本框 13" descr="#clear#"/>
          <p:cNvSpPr txBox="1"/>
          <p:nvPr/>
        </p:nvSpPr>
        <p:spPr>
          <a:xfrm>
            <a:off x="1141548" y="3762461"/>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15" name="矩形 14" descr="#clear#"/>
          <p:cNvSpPr/>
          <p:nvPr/>
        </p:nvSpPr>
        <p:spPr>
          <a:xfrm>
            <a:off x="4148334" y="5203179"/>
            <a:ext cx="1691490" cy="1107996"/>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66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50</a:t>
            </a:r>
            <a:r>
              <a:rPr lang="zh-CN" altLang="en-US"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个</a:t>
            </a:r>
            <a:endParaRPr lang="en-US" altLang="zh-CN" sz="4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
        <p:nvSpPr>
          <p:cNvPr id="17" name="Freeform 11"/>
          <p:cNvSpPr/>
          <p:nvPr/>
        </p:nvSpPr>
        <p:spPr bwMode="auto">
          <a:xfrm>
            <a:off x="8763894" y="1816668"/>
            <a:ext cx="2046288" cy="1217613"/>
          </a:xfrm>
          <a:custGeom>
            <a:avLst/>
            <a:gdLst>
              <a:gd name="T0" fmla="*/ 0 w 587"/>
              <a:gd name="T1" fmla="*/ 137 h 349"/>
              <a:gd name="T2" fmla="*/ 191 w 587"/>
              <a:gd name="T3" fmla="*/ 73 h 349"/>
              <a:gd name="T4" fmla="*/ 479 w 587"/>
              <a:gd name="T5" fmla="*/ 43 h 349"/>
              <a:gd name="T6" fmla="*/ 422 w 587"/>
              <a:gd name="T7" fmla="*/ 258 h 349"/>
              <a:gd name="T8" fmla="*/ 244 w 587"/>
              <a:gd name="T9" fmla="*/ 285 h 349"/>
              <a:gd name="T10" fmla="*/ 112 w 587"/>
              <a:gd name="T11" fmla="*/ 349 h 349"/>
              <a:gd name="T12" fmla="*/ 0 w 587"/>
              <a:gd name="T13" fmla="*/ 137 h 349"/>
            </a:gdLst>
            <a:ahLst/>
            <a:cxnLst>
              <a:cxn ang="0">
                <a:pos x="T0" y="T1"/>
              </a:cxn>
              <a:cxn ang="0">
                <a:pos x="T2" y="T3"/>
              </a:cxn>
              <a:cxn ang="0">
                <a:pos x="T4" y="T5"/>
              </a:cxn>
              <a:cxn ang="0">
                <a:pos x="T6" y="T7"/>
              </a:cxn>
              <a:cxn ang="0">
                <a:pos x="T8" y="T9"/>
              </a:cxn>
              <a:cxn ang="0">
                <a:pos x="T10" y="T11"/>
              </a:cxn>
              <a:cxn ang="0">
                <a:pos x="T12" y="T13"/>
              </a:cxn>
            </a:cxnLst>
            <a:rect l="0" t="0" r="r" b="b"/>
            <a:pathLst>
              <a:path w="587" h="349">
                <a:moveTo>
                  <a:pt x="0" y="137"/>
                </a:moveTo>
                <a:cubicBezTo>
                  <a:pt x="0" y="137"/>
                  <a:pt x="96" y="117"/>
                  <a:pt x="191" y="73"/>
                </a:cubicBezTo>
                <a:cubicBezTo>
                  <a:pt x="191" y="73"/>
                  <a:pt x="366" y="0"/>
                  <a:pt x="479" y="43"/>
                </a:cubicBezTo>
                <a:cubicBezTo>
                  <a:pt x="479" y="43"/>
                  <a:pt x="587" y="104"/>
                  <a:pt x="422" y="258"/>
                </a:cubicBezTo>
                <a:cubicBezTo>
                  <a:pt x="422" y="258"/>
                  <a:pt x="343" y="237"/>
                  <a:pt x="244" y="285"/>
                </a:cubicBezTo>
                <a:cubicBezTo>
                  <a:pt x="244" y="285"/>
                  <a:pt x="142" y="331"/>
                  <a:pt x="112" y="349"/>
                </a:cubicBezTo>
                <a:cubicBezTo>
                  <a:pt x="112" y="349"/>
                  <a:pt x="115" y="206"/>
                  <a:pt x="0" y="137"/>
                </a:cubicBezTo>
                <a:close/>
              </a:path>
            </a:pathLst>
          </a:custGeom>
          <a:solidFill>
            <a:schemeClr val="accent1">
              <a:lumMod val="5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chemeClr val="bg1"/>
              </a:solidFill>
            </a:endParaRPr>
          </a:p>
        </p:txBody>
      </p:sp>
      <p:sp>
        <p:nvSpPr>
          <p:cNvPr id="18" name="任意多边形: 形状 17"/>
          <p:cNvSpPr/>
          <p:nvPr/>
        </p:nvSpPr>
        <p:spPr bwMode="auto">
          <a:xfrm>
            <a:off x="9930292" y="1967481"/>
            <a:ext cx="1007657" cy="3084885"/>
          </a:xfrm>
          <a:custGeom>
            <a:avLst/>
            <a:gdLst>
              <a:gd name="connsiteX0" fmla="*/ 504710 w 1007657"/>
              <a:gd name="connsiteY0" fmla="*/ 0 h 3084885"/>
              <a:gd name="connsiteX1" fmla="*/ 926527 w 1007657"/>
              <a:gd name="connsiteY1" fmla="*/ 477594 h 3084885"/>
              <a:gd name="connsiteX2" fmla="*/ 964874 w 1007657"/>
              <a:gd name="connsiteY2" fmla="*/ 784369 h 3084885"/>
              <a:gd name="connsiteX3" fmla="*/ 588376 w 1007657"/>
              <a:gd name="connsiteY3" fmla="*/ 1526906 h 3084885"/>
              <a:gd name="connsiteX4" fmla="*/ 417557 w 1007657"/>
              <a:gd name="connsiteY4" fmla="*/ 2300817 h 3084885"/>
              <a:gd name="connsiteX5" fmla="*/ 428233 w 1007657"/>
              <a:gd name="connsiteY5" fmla="*/ 3066830 h 3084885"/>
              <a:gd name="connsiteX6" fmla="*/ 432185 w 1007657"/>
              <a:gd name="connsiteY6" fmla="*/ 3084885 h 3084885"/>
              <a:gd name="connsiteX7" fmla="*/ 46026 w 1007657"/>
              <a:gd name="connsiteY7" fmla="*/ 2825648 h 3084885"/>
              <a:gd name="connsiteX8" fmla="*/ 42223 w 1007657"/>
              <a:gd name="connsiteY8" fmla="*/ 2801833 h 3084885"/>
              <a:gd name="connsiteX9" fmla="*/ 103809 w 1007657"/>
              <a:gd name="connsiteY9" fmla="*/ 1401407 h 3084885"/>
              <a:gd name="connsiteX10" fmla="*/ 550029 w 1007657"/>
              <a:gd name="connsiteY10" fmla="*/ 271915 h 3084885"/>
              <a:gd name="connsiteX11" fmla="*/ 504710 w 1007657"/>
              <a:gd name="connsiteY11" fmla="*/ 0 h 3084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7657" h="3084885">
                <a:moveTo>
                  <a:pt x="504710" y="0"/>
                </a:moveTo>
                <a:cubicBezTo>
                  <a:pt x="504710" y="0"/>
                  <a:pt x="619751" y="31375"/>
                  <a:pt x="926527" y="477594"/>
                </a:cubicBezTo>
                <a:cubicBezTo>
                  <a:pt x="926527" y="477594"/>
                  <a:pt x="1079915" y="613551"/>
                  <a:pt x="964874" y="784369"/>
                </a:cubicBezTo>
                <a:cubicBezTo>
                  <a:pt x="964874" y="784369"/>
                  <a:pt x="672042" y="1223616"/>
                  <a:pt x="588376" y="1526906"/>
                </a:cubicBezTo>
                <a:cubicBezTo>
                  <a:pt x="588376" y="1526906"/>
                  <a:pt x="452418" y="1875514"/>
                  <a:pt x="417557" y="2300817"/>
                </a:cubicBezTo>
                <a:cubicBezTo>
                  <a:pt x="417557" y="2300817"/>
                  <a:pt x="377522" y="2749215"/>
                  <a:pt x="428233" y="3066830"/>
                </a:cubicBezTo>
                <a:lnTo>
                  <a:pt x="432185" y="3084885"/>
                </a:lnTo>
                <a:lnTo>
                  <a:pt x="46026" y="2825648"/>
                </a:lnTo>
                <a:lnTo>
                  <a:pt x="42223" y="2801833"/>
                </a:lnTo>
                <a:cubicBezTo>
                  <a:pt x="-5676" y="2476647"/>
                  <a:pt x="-42172" y="1941750"/>
                  <a:pt x="103809" y="1401407"/>
                </a:cubicBezTo>
                <a:cubicBezTo>
                  <a:pt x="103809" y="1401407"/>
                  <a:pt x="267655" y="676301"/>
                  <a:pt x="550029" y="271915"/>
                </a:cubicBezTo>
                <a:cubicBezTo>
                  <a:pt x="550029" y="271915"/>
                  <a:pt x="658098" y="104583"/>
                  <a:pt x="504710" y="0"/>
                </a:cubicBezTo>
                <a:close/>
              </a:path>
            </a:pathLst>
          </a:custGeom>
          <a:solidFill>
            <a:schemeClr val="accent1"/>
          </a:solidFill>
          <a:ln>
            <a:noFill/>
          </a:ln>
        </p:spPr>
        <p:txBody>
          <a:bodyPr vert="horz" wrap="square" lIns="91440" tIns="45720" rIns="91440" bIns="45720" numCol="1" anchor="t" anchorCtr="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endParaRPr>
          </a:p>
        </p:txBody>
      </p:sp>
      <p:sp>
        <p:nvSpPr>
          <p:cNvPr id="19" name="椭圆 18" descr="#clear#"/>
          <p:cNvSpPr/>
          <p:nvPr/>
        </p:nvSpPr>
        <p:spPr>
          <a:xfrm>
            <a:off x="7787915" y="2278744"/>
            <a:ext cx="1231179" cy="1231179"/>
          </a:xfrm>
          <a:prstGeom prst="ellipse">
            <a:avLst/>
          </a:prstGeom>
          <a:solidFill>
            <a:srgbClr val="FFFFFE"/>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rPr>
              <a:t>文本</a:t>
            </a:r>
          </a:p>
        </p:txBody>
      </p:sp>
      <p:sp>
        <p:nvSpPr>
          <p:cNvPr id="20" name="文本框 19" descr="#clear#"/>
          <p:cNvSpPr txBox="1"/>
          <p:nvPr/>
        </p:nvSpPr>
        <p:spPr>
          <a:xfrm>
            <a:off x="6352176" y="3762461"/>
            <a:ext cx="3434862" cy="1289905"/>
          </a:xfrm>
          <a:prstGeom prst="rect">
            <a:avLst/>
          </a:prstGeom>
          <a:noFill/>
        </p:spPr>
        <p:txBody>
          <a:bodyPr wrap="square" rtlCol="0">
            <a:spAutoFit/>
          </a:bodyPr>
          <a:lstStyle/>
          <a:p>
            <a:pPr>
              <a:lnSpc>
                <a:spcPct val="150000"/>
              </a:lnSpc>
            </a:pPr>
            <a:r>
              <a:rPr lang="zh-CN" altLang="en-US" sz="1800" dirty="0">
                <a:latin typeface="微软雅黑" panose="020B0503020204020204" pitchFamily="34" charset="-122"/>
                <a:ea typeface="微软雅黑" panose="020B0503020204020204" pitchFamily="34" charset="-122"/>
              </a:rPr>
              <a:t>请在此添加文本请在此添加文本请在此添加文本请在此添加文本请在此添加文本请在此添加文本</a:t>
            </a:r>
          </a:p>
        </p:txBody>
      </p:sp>
      <p:sp>
        <p:nvSpPr>
          <p:cNvPr id="23" name="矩形 22" descr="#clear#"/>
          <p:cNvSpPr/>
          <p:nvPr/>
        </p:nvSpPr>
        <p:spPr>
          <a:xfrm>
            <a:off x="9358962" y="5203179"/>
            <a:ext cx="1691490" cy="1107996"/>
          </a:xfrm>
          <a:prstGeom prst="rect">
            <a:avLst/>
          </a:prstGeom>
        </p:spPr>
        <p:txBody>
          <a:bodyPr wrap="none"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a:r>
              <a:rPr lang="en-US" altLang="zh-CN" sz="66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42</a:t>
            </a:r>
            <a:r>
              <a:rPr lang="zh-CN" altLang="en-US" sz="40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rPr>
              <a:t>个</a:t>
            </a:r>
            <a:endParaRPr lang="en-US" altLang="zh-CN" sz="4800" dirty="0">
              <a:solidFill>
                <a:schemeClr val="accent1"/>
              </a:solidFill>
              <a:latin typeface="微软雅黑" panose="020B0503020204020204" pitchFamily="34" charset="-122"/>
              <a:ea typeface="微软雅黑" panose="020B0503020204020204" pitchFamily="34" charset="-122"/>
              <a:cs typeface="Segoe UI Light" panose="020B0502040204020203" pitchFamily="34" charset="0"/>
            </a:endParaRPr>
          </a:p>
        </p:txBody>
      </p:sp>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70831214316"/>
  <p:tag name="MH_LIBRARY" val="GRAPHIC"/>
  <p:tag name="MH_TYPE" val="Other"/>
  <p:tag name="MH_ORDER" val="2"/>
</p:tagLst>
</file>

<file path=ppt/tags/tag10.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7"/>
</p:tagLst>
</file>

<file path=ppt/tags/tag11.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2"/>
</p:tagLst>
</file>

<file path=ppt/tags/tag2.xml><?xml version="1.0" encoding="utf-8"?>
<p:tagLst xmlns:a="http://schemas.openxmlformats.org/drawingml/2006/main" xmlns:r="http://schemas.openxmlformats.org/officeDocument/2006/relationships" xmlns:p="http://schemas.openxmlformats.org/presentationml/2006/main">
  <p:tag name="MH" val="20170831214316"/>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70831214316"/>
  <p:tag name="MH_LIBRARY" val="GRAPHIC"/>
  <p:tag name="MH_TYPE" val="Other"/>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70831214316"/>
  <p:tag name="MH_LIBRARY" val="GRAPHIC"/>
  <p:tag name="MH_TYPE" val="SubTitle"/>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70816142955"/>
  <p:tag name="MH_LIBRARY" val="GRAPHIC"/>
  <p:tag name="MH_TYPE" val="Other"/>
  <p:tag name="MH_ORDER" val="3"/>
</p:tagLst>
</file>

<file path=ppt/tags/tag6.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8"/>
</p:tagLst>
</file>

<file path=ppt/tags/tag7.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5"/>
</p:tagLst>
</file>

<file path=ppt/tags/tag8.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3"/>
</p:tagLst>
</file>

<file path=ppt/tags/tag9.xml><?xml version="1.0" encoding="utf-8"?>
<p:tagLst xmlns:a="http://schemas.openxmlformats.org/drawingml/2006/main" xmlns:r="http://schemas.openxmlformats.org/officeDocument/2006/relationships" xmlns:p="http://schemas.openxmlformats.org/presentationml/2006/main">
  <p:tag name="MH" val="20170612003741"/>
  <p:tag name="MH_LIBRARY" val="GRAPHIC"/>
  <p:tag name="MH_ORDER" val="Rectangle 4"/>
</p:tagLst>
</file>

<file path=ppt/theme/theme1.xml><?xml version="1.0" encoding="utf-8"?>
<a:theme xmlns:a="http://schemas.openxmlformats.org/drawingml/2006/main" name="www.2ppt.com">
  <a:themeElements>
    <a:clrScheme name="二1">
      <a:dk1>
        <a:srgbClr val="393939"/>
      </a:dk1>
      <a:lt1>
        <a:srgbClr val="FFFFFF"/>
      </a:lt1>
      <a:dk2>
        <a:srgbClr val="393939"/>
      </a:dk2>
      <a:lt2>
        <a:srgbClr val="FFFFFF"/>
      </a:lt2>
      <a:accent1>
        <a:srgbClr val="E8223B"/>
      </a:accent1>
      <a:accent2>
        <a:srgbClr val="9A648F"/>
      </a:accent2>
      <a:accent3>
        <a:srgbClr val="B15F6D"/>
      </a:accent3>
      <a:accent4>
        <a:srgbClr val="0FB4E7"/>
      </a:accent4>
      <a:accent5>
        <a:srgbClr val="8EA6D3"/>
      </a:accent5>
      <a:accent6>
        <a:srgbClr val="6C79A4"/>
      </a:accent6>
      <a:hlink>
        <a:srgbClr val="FFC000"/>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毕业答辩博士帽模板</Template>
  <TotalTime>0</TotalTime>
  <Words>1386</Words>
  <Application>Microsoft Office PowerPoint</Application>
  <PresentationFormat>宽屏</PresentationFormat>
  <Paragraphs>154</Paragraphs>
  <Slides>23</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23</vt:i4>
      </vt:variant>
    </vt:vector>
  </HeadingPairs>
  <TitlesOfParts>
    <vt:vector size="38" baseType="lpstr">
      <vt:lpstr>Gill Sans</vt:lpstr>
      <vt:lpstr>等线</vt:lpstr>
      <vt:lpstr>等线 Light</vt:lpstr>
      <vt:lpstr>黑体</vt:lpstr>
      <vt:lpstr>宋体</vt:lpstr>
      <vt:lpstr>微软雅黑</vt:lpstr>
      <vt:lpstr>幼圆</vt:lpstr>
      <vt:lpstr>Arial</vt:lpstr>
      <vt:lpstr>Calibri</vt:lpstr>
      <vt:lpstr>Impact</vt:lpstr>
      <vt:lpstr>Segoe UI Light</vt:lpstr>
      <vt:lpstr>Tempus Sans ITC</vt:lpstr>
      <vt:lpstr>Verdana</vt:lpstr>
      <vt:lpstr>Wingdings</vt:lpstr>
      <vt:lpstr>www.2ppt.com</vt:lpstr>
      <vt:lpstr>清新唯美文艺通用 日系和风模板</vt:lpstr>
      <vt:lpstr>PowerPoint 演示文稿</vt:lpstr>
      <vt:lpstr>请在此添加第一节标题</vt:lpstr>
      <vt:lpstr>请在此添加大标题</vt:lpstr>
      <vt:lpstr>请在此添加大标题</vt:lpstr>
      <vt:lpstr>请在此添加大标题</vt:lpstr>
      <vt:lpstr>请在此添加大标题</vt:lpstr>
      <vt:lpstr>请在此添加第二节标题</vt:lpstr>
      <vt:lpstr>请在此添加大标题</vt:lpstr>
      <vt:lpstr>请在此添加大标题</vt:lpstr>
      <vt:lpstr>请在此添加大标题</vt:lpstr>
      <vt:lpstr>请在此添加大标题</vt:lpstr>
      <vt:lpstr>请在此添加第三节标题</vt:lpstr>
      <vt:lpstr>请在此添加大标题</vt:lpstr>
      <vt:lpstr>请在此添加大标题</vt:lpstr>
      <vt:lpstr>请在此添加大标题</vt:lpstr>
      <vt:lpstr>请在此添加大标题</vt:lpstr>
      <vt:lpstr>请在此添加第四节标题</vt:lpstr>
      <vt:lpstr>请在此添加大标题</vt:lpstr>
      <vt:lpstr>请在此添加大标题</vt:lpstr>
      <vt:lpstr>请在此添加大标题</vt:lpstr>
      <vt:lpstr>请在此添加大标题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4</cp:revision>
  <dcterms:created xsi:type="dcterms:W3CDTF">2021-07-12T00:56:16Z</dcterms:created>
  <dcterms:modified xsi:type="dcterms:W3CDTF">2023-01-11T02:15:28Z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8AD8768B7553441E8B32169CBFB22F50</vt:lpwstr>
  </property>
  <property fmtid="{A09F084E-AD41-489F-8076-AA5BE3082BCA}" pid="100">
    <vt:ui4>5</vt:ui4>
  </property>
  <property fmtid="{64440492-4C8B-11D1-8B70-080036B11A03}" pid="11">
    <vt:lpwstr>www.2ppt.com-爱PPT提供资源下载</vt:lpwstr>
  </property>
</Properties>
</file>