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8C-4CB5-89FC-E141A72DF918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8C-4CB5-89FC-E141A72DF918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8C-4CB5-89FC-E141A72DF918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8C-4CB5-89FC-E141A72DF91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8C-4CB5-89FC-E141A72DF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4-405F-9FFD-FCE4A3BA700F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54-405F-9FFD-FCE4A3BA700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54-405F-9FFD-FCE4A3BA700F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54-405F-9FFD-FCE4A3BA700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54-405F-9FFD-FCE4A3BA7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27BB-A08D-45EC-A5F5-A21962382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0A7B6-96BE-4F44-9A6C-FF3CD6D5F1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0A7B6-96BE-4F44-9A6C-FF3CD6D5F10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4605" y="2983230"/>
            <a:ext cx="4975225" cy="320675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70305" y="592455"/>
            <a:ext cx="1855470" cy="1638300"/>
          </a:xfrm>
          <a:prstGeom prst="rect">
            <a:avLst/>
          </a:prstGeom>
        </p:spPr>
      </p:pic>
      <p:sp>
        <p:nvSpPr>
          <p:cNvPr id="10" name="PA_文本框 8"/>
          <p:cNvSpPr txBox="1"/>
          <p:nvPr>
            <p:custDataLst>
              <p:tags r:id="rId1"/>
            </p:custDataLst>
          </p:nvPr>
        </p:nvSpPr>
        <p:spPr>
          <a:xfrm>
            <a:off x="3104093" y="1530985"/>
            <a:ext cx="656272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欢</a:t>
            </a:r>
            <a:r>
              <a:rPr lang="zh-CN" altLang="en-US" sz="10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度</a:t>
            </a:r>
            <a:r>
              <a:rPr lang="zh-CN" altLang="en-US" sz="10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儿</a:t>
            </a:r>
            <a:r>
              <a:rPr lang="zh-CN" altLang="en-US" sz="10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童</a:t>
            </a:r>
            <a:r>
              <a:rPr lang="zh-CN" altLang="en-US" sz="10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节</a:t>
            </a: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3998751" y="3155219"/>
            <a:ext cx="477341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Professional custom all kinds of industry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template, this work belongs to fly impression design original, do not download after the network communication.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80739" y="3006282"/>
            <a:ext cx="409433" cy="0"/>
          </a:xfrm>
          <a:prstGeom prst="line">
            <a:avLst/>
          </a:prstGeom>
          <a:ln w="28575">
            <a:solidFill>
              <a:srgbClr val="F6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961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直接连接符 6"/>
          <p:cNvSpPr>
            <a:spLocks noChangeShapeType="1"/>
          </p:cNvSpPr>
          <p:nvPr/>
        </p:nvSpPr>
        <p:spPr bwMode="auto">
          <a:xfrm>
            <a:off x="1271191" y="5511454"/>
            <a:ext cx="0" cy="2447925"/>
          </a:xfrm>
          <a:prstGeom prst="line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b="1"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9227" name="椭圆 10"/>
          <p:cNvSpPr>
            <a:spLocks noChangeArrowheads="1"/>
          </p:cNvSpPr>
          <p:nvPr/>
        </p:nvSpPr>
        <p:spPr bwMode="auto">
          <a:xfrm>
            <a:off x="342504" y="3768379"/>
            <a:ext cx="1849437" cy="184785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31" name="文本框 14"/>
          <p:cNvSpPr>
            <a:spLocks noChangeArrowheads="1"/>
          </p:cNvSpPr>
          <p:nvPr/>
        </p:nvSpPr>
        <p:spPr bwMode="auto">
          <a:xfrm>
            <a:off x="639366" y="4276379"/>
            <a:ext cx="14879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rPr>
              <a:t>35%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Impact" panose="020B0806030902050204" charset="0"/>
            </a:endParaRPr>
          </a:p>
        </p:txBody>
      </p:sp>
      <p:grpSp>
        <p:nvGrpSpPr>
          <p:cNvPr id="2" name="组 2"/>
          <p:cNvGrpSpPr/>
          <p:nvPr/>
        </p:nvGrpSpPr>
        <p:grpSpPr>
          <a:xfrm>
            <a:off x="6659943" y="4238150"/>
            <a:ext cx="1461158" cy="5783616"/>
            <a:chOff x="8472488" y="1458913"/>
            <a:chExt cx="1461158" cy="5783616"/>
          </a:xfrm>
        </p:grpSpPr>
        <p:sp>
          <p:nvSpPr>
            <p:cNvPr id="9226" name="直接连接符 9"/>
            <p:cNvSpPr>
              <a:spLocks noChangeShapeType="1"/>
            </p:cNvSpPr>
            <p:nvPr/>
          </p:nvSpPr>
          <p:spPr bwMode="auto">
            <a:xfrm>
              <a:off x="9207500" y="2849917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29" name="椭圆 12"/>
            <p:cNvSpPr>
              <a:spLocks noChangeArrowheads="1"/>
            </p:cNvSpPr>
            <p:nvPr/>
          </p:nvSpPr>
          <p:spPr bwMode="auto">
            <a:xfrm>
              <a:off x="8472488" y="1458913"/>
              <a:ext cx="1408112" cy="1408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2" name="文本框 19"/>
            <p:cNvSpPr>
              <a:spLocks noChangeArrowheads="1"/>
            </p:cNvSpPr>
            <p:nvPr/>
          </p:nvSpPr>
          <p:spPr bwMode="auto">
            <a:xfrm>
              <a:off x="8585200" y="1831975"/>
              <a:ext cx="13484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1,359</a:t>
              </a:r>
              <a:endParaRPr lang="zh-CN" altLang="en-US" sz="32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6" name="组 3"/>
          <p:cNvGrpSpPr/>
          <p:nvPr/>
        </p:nvGrpSpPr>
        <p:grpSpPr>
          <a:xfrm>
            <a:off x="4081780" y="4653649"/>
            <a:ext cx="1601788" cy="4067175"/>
            <a:chOff x="4570016" y="3263965"/>
            <a:chExt cx="1601788" cy="4067175"/>
          </a:xfrm>
        </p:grpSpPr>
        <p:sp>
          <p:nvSpPr>
            <p:cNvPr id="9224" name="直接连接符 7"/>
            <p:cNvSpPr>
              <a:spLocks noChangeShapeType="1"/>
            </p:cNvSpPr>
            <p:nvPr/>
          </p:nvSpPr>
          <p:spPr bwMode="auto">
            <a:xfrm>
              <a:off x="5371704" y="4810190"/>
              <a:ext cx="1587" cy="2520950"/>
            </a:xfrm>
            <a:prstGeom prst="line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28" name="椭圆 11"/>
            <p:cNvSpPr>
              <a:spLocks noChangeArrowheads="1"/>
            </p:cNvSpPr>
            <p:nvPr/>
          </p:nvSpPr>
          <p:spPr bwMode="auto">
            <a:xfrm>
              <a:off x="4570016" y="3263965"/>
              <a:ext cx="1601788" cy="16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3" name="文本框 20"/>
            <p:cNvSpPr>
              <a:spLocks noChangeArrowheads="1"/>
            </p:cNvSpPr>
            <p:nvPr/>
          </p:nvSpPr>
          <p:spPr bwMode="auto">
            <a:xfrm>
              <a:off x="4825366" y="3695765"/>
              <a:ext cx="131804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267</a:t>
              </a:r>
              <a:endParaRPr lang="zh-CN" altLang="en-US" sz="44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7" name="组 1"/>
          <p:cNvGrpSpPr/>
          <p:nvPr/>
        </p:nvGrpSpPr>
        <p:grpSpPr>
          <a:xfrm>
            <a:off x="10810875" y="3695765"/>
            <a:ext cx="1118240" cy="5411787"/>
            <a:chOff x="10810875" y="1458913"/>
            <a:chExt cx="1118240" cy="5411787"/>
          </a:xfrm>
        </p:grpSpPr>
        <p:sp>
          <p:nvSpPr>
            <p:cNvPr id="9225" name="直接连接符 8"/>
            <p:cNvSpPr>
              <a:spLocks noChangeShapeType="1"/>
            </p:cNvSpPr>
            <p:nvPr/>
          </p:nvSpPr>
          <p:spPr bwMode="auto">
            <a:xfrm>
              <a:off x="11342688" y="2478088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30" name="椭圆 13"/>
            <p:cNvSpPr>
              <a:spLocks noChangeArrowheads="1"/>
            </p:cNvSpPr>
            <p:nvPr/>
          </p:nvSpPr>
          <p:spPr bwMode="auto">
            <a:xfrm>
              <a:off x="10810875" y="1458913"/>
              <a:ext cx="1047750" cy="1047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4" name="文本框 21"/>
            <p:cNvSpPr>
              <a:spLocks noChangeArrowheads="1"/>
            </p:cNvSpPr>
            <p:nvPr/>
          </p:nvSpPr>
          <p:spPr bwMode="auto">
            <a:xfrm>
              <a:off x="10910888" y="1687513"/>
              <a:ext cx="10182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78%</a:t>
              </a:r>
              <a:endParaRPr lang="zh-CN" altLang="en-US" sz="2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sp>
        <p:nvSpPr>
          <p:cNvPr id="9235" name="圆角矩形 22"/>
          <p:cNvSpPr>
            <a:spLocks noChangeArrowheads="1"/>
          </p:cNvSpPr>
          <p:nvPr/>
        </p:nvSpPr>
        <p:spPr bwMode="auto">
          <a:xfrm>
            <a:off x="3787855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36" name="文本框 24"/>
          <p:cNvSpPr>
            <a:spLocks noChangeArrowheads="1"/>
          </p:cNvSpPr>
          <p:nvPr/>
        </p:nvSpPr>
        <p:spPr bwMode="auto">
          <a:xfrm>
            <a:off x="3613230" y="1399410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7" name="文本框 25"/>
          <p:cNvSpPr>
            <a:spLocks noChangeArrowheads="1"/>
          </p:cNvSpPr>
          <p:nvPr/>
        </p:nvSpPr>
        <p:spPr bwMode="auto">
          <a:xfrm>
            <a:off x="4975305" y="1394648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8" name="文本框 26"/>
          <p:cNvSpPr>
            <a:spLocks noChangeArrowheads="1"/>
          </p:cNvSpPr>
          <p:nvPr/>
        </p:nvSpPr>
        <p:spPr bwMode="auto">
          <a:xfrm>
            <a:off x="6331030" y="1386710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9" name="文本框 27"/>
          <p:cNvSpPr>
            <a:spLocks noChangeArrowheads="1"/>
          </p:cNvSpPr>
          <p:nvPr/>
        </p:nvSpPr>
        <p:spPr bwMode="auto">
          <a:xfrm>
            <a:off x="7766130" y="1394648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40" name="圆角矩形 28"/>
          <p:cNvSpPr>
            <a:spLocks noChangeArrowheads="1"/>
          </p:cNvSpPr>
          <p:nvPr/>
        </p:nvSpPr>
        <p:spPr bwMode="auto">
          <a:xfrm>
            <a:off x="5149930" y="2047110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41" name="圆角矩形 29"/>
          <p:cNvSpPr>
            <a:spLocks noChangeArrowheads="1"/>
          </p:cNvSpPr>
          <p:nvPr/>
        </p:nvSpPr>
        <p:spPr bwMode="auto">
          <a:xfrm>
            <a:off x="6512005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42" name="圆角矩形 30"/>
          <p:cNvSpPr>
            <a:spLocks noChangeArrowheads="1"/>
          </p:cNvSpPr>
          <p:nvPr/>
        </p:nvSpPr>
        <p:spPr bwMode="auto">
          <a:xfrm>
            <a:off x="7874080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grpSp>
        <p:nvGrpSpPr>
          <p:cNvPr id="9243" name="组合 31"/>
          <p:cNvGrpSpPr/>
          <p:nvPr/>
        </p:nvGrpSpPr>
        <p:grpSpPr bwMode="auto">
          <a:xfrm>
            <a:off x="4022805" y="2153473"/>
            <a:ext cx="314325" cy="301625"/>
            <a:chOff x="0" y="0"/>
            <a:chExt cx="2438400" cy="2332038"/>
          </a:xfrm>
          <a:solidFill>
            <a:schemeClr val="bg1"/>
          </a:solidFill>
        </p:grpSpPr>
        <p:sp>
          <p:nvSpPr>
            <p:cNvPr id="924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45" name="任意多边形 3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46" name="组合 34"/>
          <p:cNvGrpSpPr/>
          <p:nvPr/>
        </p:nvGrpSpPr>
        <p:grpSpPr bwMode="auto">
          <a:xfrm>
            <a:off x="5351543" y="2155060"/>
            <a:ext cx="419100" cy="319088"/>
            <a:chOff x="0" y="0"/>
            <a:chExt cx="509646" cy="387231"/>
          </a:xfrm>
        </p:grpSpPr>
        <p:sp>
          <p:nvSpPr>
            <p:cNvPr id="9247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48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49" name="组合 37"/>
          <p:cNvGrpSpPr/>
          <p:nvPr/>
        </p:nvGrpSpPr>
        <p:grpSpPr bwMode="auto">
          <a:xfrm>
            <a:off x="8155068" y="2097910"/>
            <a:ext cx="282575" cy="361950"/>
            <a:chOff x="0" y="0"/>
            <a:chExt cx="563562" cy="720725"/>
          </a:xfrm>
        </p:grpSpPr>
        <p:sp>
          <p:nvSpPr>
            <p:cNvPr id="925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53" name="组合 41"/>
          <p:cNvGrpSpPr/>
          <p:nvPr/>
        </p:nvGrpSpPr>
        <p:grpSpPr bwMode="auto">
          <a:xfrm>
            <a:off x="6764418" y="2099498"/>
            <a:ext cx="342900" cy="384175"/>
            <a:chOff x="0" y="0"/>
            <a:chExt cx="402656" cy="450303"/>
          </a:xfrm>
        </p:grpSpPr>
        <p:sp>
          <p:nvSpPr>
            <p:cNvPr id="9254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5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6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7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8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59" name="文本框 47"/>
          <p:cNvSpPr>
            <a:spLocks noChangeArrowheads="1"/>
          </p:cNvSpPr>
          <p:nvPr/>
        </p:nvSpPr>
        <p:spPr bwMode="auto">
          <a:xfrm>
            <a:off x="3742135" y="2752187"/>
            <a:ext cx="5515530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  <p:grpSp>
        <p:nvGrpSpPr>
          <p:cNvPr id="49" name="组 48"/>
          <p:cNvGrpSpPr/>
          <p:nvPr/>
        </p:nvGrpSpPr>
        <p:grpSpPr>
          <a:xfrm>
            <a:off x="8882129" y="3444684"/>
            <a:ext cx="1489450" cy="4015665"/>
            <a:chOff x="4645070" y="3315475"/>
            <a:chExt cx="1489450" cy="4015665"/>
          </a:xfrm>
        </p:grpSpPr>
        <p:sp>
          <p:nvSpPr>
            <p:cNvPr id="50" name="直接连接符 7"/>
            <p:cNvSpPr>
              <a:spLocks noChangeShapeType="1"/>
            </p:cNvSpPr>
            <p:nvPr/>
          </p:nvSpPr>
          <p:spPr bwMode="auto">
            <a:xfrm>
              <a:off x="5371704" y="4810190"/>
              <a:ext cx="1587" cy="2520950"/>
            </a:xfrm>
            <a:prstGeom prst="line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51" name="椭圆 11"/>
            <p:cNvSpPr>
              <a:spLocks noChangeArrowheads="1"/>
            </p:cNvSpPr>
            <p:nvPr/>
          </p:nvSpPr>
          <p:spPr bwMode="auto">
            <a:xfrm>
              <a:off x="4645070" y="3315475"/>
              <a:ext cx="1489450" cy="15462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文本框 20"/>
            <p:cNvSpPr>
              <a:spLocks noChangeArrowheads="1"/>
            </p:cNvSpPr>
            <p:nvPr/>
          </p:nvSpPr>
          <p:spPr bwMode="auto">
            <a:xfrm>
              <a:off x="5020606" y="3693443"/>
              <a:ext cx="9364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87</a:t>
              </a:r>
              <a:endParaRPr lang="zh-CN" altLang="en-US" sz="44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2435711" y="3322601"/>
            <a:ext cx="1408112" cy="5783616"/>
            <a:chOff x="8472488" y="1458913"/>
            <a:chExt cx="1408112" cy="5783616"/>
          </a:xfrm>
        </p:grpSpPr>
        <p:sp>
          <p:nvSpPr>
            <p:cNvPr id="54" name="直接连接符 9"/>
            <p:cNvSpPr>
              <a:spLocks noChangeShapeType="1"/>
            </p:cNvSpPr>
            <p:nvPr/>
          </p:nvSpPr>
          <p:spPr bwMode="auto">
            <a:xfrm>
              <a:off x="9207500" y="2849917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55" name="椭圆 12"/>
            <p:cNvSpPr>
              <a:spLocks noChangeArrowheads="1"/>
            </p:cNvSpPr>
            <p:nvPr/>
          </p:nvSpPr>
          <p:spPr bwMode="auto">
            <a:xfrm>
              <a:off x="8472488" y="1458913"/>
              <a:ext cx="1408112" cy="1408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文本框 19"/>
            <p:cNvSpPr>
              <a:spLocks noChangeArrowheads="1"/>
            </p:cNvSpPr>
            <p:nvPr/>
          </p:nvSpPr>
          <p:spPr bwMode="auto">
            <a:xfrm>
              <a:off x="8672239" y="1831250"/>
              <a:ext cx="11432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9,89</a:t>
              </a:r>
              <a:endParaRPr lang="zh-CN" altLang="en-US" sz="32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12" name="等腰三角形 11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62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31" grpId="0"/>
      <p:bldP spid="9235" grpId="0" animBg="1"/>
      <p:bldP spid="9236" grpId="0"/>
      <p:bldP spid="9237" grpId="0"/>
      <p:bldP spid="9238" grpId="0"/>
      <p:bldP spid="9239" grpId="0"/>
      <p:bldP spid="9240" grpId="0" animBg="1"/>
      <p:bldP spid="9241" grpId="0" animBg="1"/>
      <p:bldP spid="9242" grpId="0" animBg="1"/>
      <p:bldP spid="9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544" y="1587038"/>
            <a:ext cx="4431976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spc="3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Montserrat" charset="0"/>
              </a:rPr>
              <a:t>添加标题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7544" y="3185279"/>
            <a:ext cx="2851444" cy="2355203"/>
            <a:chOff x="11650028" y="4634638"/>
            <a:chExt cx="6827133" cy="5638997"/>
          </a:xfrm>
        </p:grpSpPr>
        <p:graphicFrame>
          <p:nvGraphicFramePr>
            <p:cNvPr id="16" name="Chart 15"/>
            <p:cNvGraphicFramePr/>
            <p:nvPr/>
          </p:nvGraphicFramePr>
          <p:xfrm>
            <a:off x="11650028" y="4634638"/>
            <a:ext cx="6827133" cy="56389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Oval 16"/>
            <p:cNvSpPr/>
            <p:nvPr/>
          </p:nvSpPr>
          <p:spPr>
            <a:xfrm>
              <a:off x="12822163" y="5240206"/>
              <a:ext cx="4450009" cy="44500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351673" y="6659443"/>
              <a:ext cx="3433305" cy="143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Montserrat" charset="0"/>
                </a:rPr>
                <a:t>40%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76866" y="3182776"/>
            <a:ext cx="2851444" cy="2355203"/>
            <a:chOff x="11650028" y="4634638"/>
            <a:chExt cx="6827133" cy="5638997"/>
          </a:xfrm>
        </p:grpSpPr>
        <p:graphicFrame>
          <p:nvGraphicFramePr>
            <p:cNvPr id="20" name="Chart 19"/>
            <p:cNvGraphicFramePr/>
            <p:nvPr/>
          </p:nvGraphicFramePr>
          <p:xfrm>
            <a:off x="11650028" y="4634638"/>
            <a:ext cx="6827133" cy="56389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Oval 20"/>
            <p:cNvSpPr/>
            <p:nvPr/>
          </p:nvSpPr>
          <p:spPr>
            <a:xfrm>
              <a:off x="12822163" y="5240206"/>
              <a:ext cx="4450009" cy="44500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51673" y="6659443"/>
              <a:ext cx="3433305" cy="143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Montserrat" charset="0"/>
                </a:rPr>
                <a:t>60%</a:t>
              </a:r>
            </a:p>
          </p:txBody>
        </p:sp>
      </p:grpSp>
      <p:pic>
        <p:nvPicPr>
          <p:cNvPr id="4" name="图片占位符 3" descr="C:\Users\Administrator\Desktop\卡通\QQ截图20170511120338.jpgQQ截图20170511120338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599238" y="907415"/>
            <a:ext cx="4678680" cy="2277745"/>
          </a:xfrm>
        </p:spPr>
      </p:pic>
      <p:sp>
        <p:nvSpPr>
          <p:cNvPr id="24" name="TextBox 54"/>
          <p:cNvSpPr txBox="1"/>
          <p:nvPr/>
        </p:nvSpPr>
        <p:spPr>
          <a:xfrm>
            <a:off x="1034333" y="2254316"/>
            <a:ext cx="4352291" cy="10002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。您的内容打在这里，或者通过复制您的文本后，在此框中选择粘贴，并选择只保留文字。您的内容打在这里。</a:t>
            </a:r>
          </a:p>
          <a:p>
            <a:r>
              <a:rPr lang="zh-CN" altLang="en-US" sz="13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3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占位符 3" descr="C:\Users\Administrator\Desktop\卡通\QQ截图20170511120438.jpgQQ截图20170511120438"/>
          <p:cNvPicPr>
            <a:picLocks noGrp="1"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599555" y="3387725"/>
            <a:ext cx="4678045" cy="2277745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11" name="等腰三角形 1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66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11468" y="950391"/>
            <a:ext cx="1903282" cy="190328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7194" y="167267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54732" y="2001545"/>
            <a:ext cx="1903282" cy="1903282"/>
          </a:xfrm>
          <a:prstGeom prst="roundRect">
            <a:avLst>
              <a:gd name="adj" fmla="val 50000"/>
            </a:avLst>
          </a:prstGeom>
          <a:blipFill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71259" y="2094623"/>
            <a:ext cx="1903282" cy="1903282"/>
          </a:xfrm>
          <a:prstGeom prst="roundRect">
            <a:avLst>
              <a:gd name="adj" fmla="val 50000"/>
            </a:avLst>
          </a:prstGeom>
          <a:blipFill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Rounded Rectangle 9"/>
          <p:cNvSpPr/>
          <p:nvPr/>
        </p:nvSpPr>
        <p:spPr>
          <a:xfrm>
            <a:off x="564605" y="1150630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4266" y="1651055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1" name="텍스트 개체 틀 2"/>
          <p:cNvSpPr txBox="1"/>
          <p:nvPr/>
        </p:nvSpPr>
        <p:spPr>
          <a:xfrm>
            <a:off x="788564" y="1971218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2" name="Rounded Rectangle 13"/>
          <p:cNvSpPr/>
          <p:nvPr/>
        </p:nvSpPr>
        <p:spPr>
          <a:xfrm>
            <a:off x="4900195" y="1403105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5244766" y="192583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4" name="텍스트 개체 틀 2"/>
          <p:cNvSpPr txBox="1"/>
          <p:nvPr/>
        </p:nvSpPr>
        <p:spPr>
          <a:xfrm>
            <a:off x="5079064" y="2245999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5" name="Rounded Rectangle 18"/>
          <p:cNvSpPr/>
          <p:nvPr/>
        </p:nvSpPr>
        <p:spPr>
          <a:xfrm>
            <a:off x="9330281" y="861058"/>
            <a:ext cx="2185207" cy="21852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9632592" y="1240749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7" name="텍스트 개체 틀 2"/>
          <p:cNvSpPr txBox="1"/>
          <p:nvPr/>
        </p:nvSpPr>
        <p:spPr>
          <a:xfrm>
            <a:off x="9466890" y="1560912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8" name="Rounded Rectangle 22"/>
          <p:cNvSpPr/>
          <p:nvPr/>
        </p:nvSpPr>
        <p:spPr>
          <a:xfrm>
            <a:off x="6606572" y="880743"/>
            <a:ext cx="1903281" cy="190328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6762298" y="113094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20" name="텍스트 개체 틀 2"/>
          <p:cNvSpPr txBox="1"/>
          <p:nvPr/>
        </p:nvSpPr>
        <p:spPr>
          <a:xfrm>
            <a:off x="6596596" y="1451108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grpSp>
        <p:nvGrpSpPr>
          <p:cNvPr id="21" name="Group 25"/>
          <p:cNvGrpSpPr/>
          <p:nvPr/>
        </p:nvGrpSpPr>
        <p:grpSpPr>
          <a:xfrm>
            <a:off x="1584030" y="3292707"/>
            <a:ext cx="8928487" cy="1161260"/>
            <a:chOff x="1284226" y="2941999"/>
            <a:chExt cx="6512275" cy="847002"/>
          </a:xfrm>
          <a:solidFill>
            <a:schemeClr val="accent4"/>
          </a:solidFill>
        </p:grpSpPr>
        <p:sp>
          <p:nvSpPr>
            <p:cNvPr id="22" name="Oval 26"/>
            <p:cNvSpPr/>
            <p:nvPr/>
          </p:nvSpPr>
          <p:spPr>
            <a:xfrm>
              <a:off x="1284226" y="325755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Oval 27"/>
            <p:cNvSpPr/>
            <p:nvPr/>
          </p:nvSpPr>
          <p:spPr>
            <a:xfrm>
              <a:off x="2331976" y="36576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Oval 28"/>
            <p:cNvSpPr/>
            <p:nvPr/>
          </p:nvSpPr>
          <p:spPr>
            <a:xfrm>
              <a:off x="3246376" y="30734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Oval 29"/>
            <p:cNvSpPr/>
            <p:nvPr/>
          </p:nvSpPr>
          <p:spPr>
            <a:xfrm>
              <a:off x="4490976" y="35261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Oval 30"/>
            <p:cNvSpPr/>
            <p:nvPr/>
          </p:nvSpPr>
          <p:spPr>
            <a:xfrm>
              <a:off x="5576826" y="29419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Oval 31"/>
            <p:cNvSpPr/>
            <p:nvPr/>
          </p:nvSpPr>
          <p:spPr>
            <a:xfrm>
              <a:off x="6561076" y="36576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Oval 32"/>
            <p:cNvSpPr/>
            <p:nvPr/>
          </p:nvSpPr>
          <p:spPr>
            <a:xfrm>
              <a:off x="7667236" y="30076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29" name="Straight Connector 33"/>
            <p:cNvCxnSpPr>
              <a:stCxn id="40" idx="6"/>
              <a:endCxn id="41" idx="2"/>
            </p:cNvCxnSpPr>
            <p:nvPr/>
          </p:nvCxnSpPr>
          <p:spPr>
            <a:xfrm>
              <a:off x="1413491" y="3323251"/>
              <a:ext cx="918485" cy="40005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34"/>
            <p:cNvCxnSpPr>
              <a:stCxn id="41" idx="6"/>
              <a:endCxn id="42" idx="2"/>
            </p:cNvCxnSpPr>
            <p:nvPr/>
          </p:nvCxnSpPr>
          <p:spPr>
            <a:xfrm flipV="1">
              <a:off x="2461241" y="3139101"/>
              <a:ext cx="785135" cy="58420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5"/>
            <p:cNvCxnSpPr>
              <a:stCxn id="42" idx="6"/>
              <a:endCxn id="43" idx="2"/>
            </p:cNvCxnSpPr>
            <p:nvPr/>
          </p:nvCxnSpPr>
          <p:spPr>
            <a:xfrm>
              <a:off x="3375641" y="3139101"/>
              <a:ext cx="1115335" cy="452799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6"/>
            <p:cNvCxnSpPr>
              <a:stCxn id="43" idx="6"/>
            </p:cNvCxnSpPr>
            <p:nvPr/>
          </p:nvCxnSpPr>
          <p:spPr>
            <a:xfrm flipV="1">
              <a:off x="4620241" y="3007700"/>
              <a:ext cx="956585" cy="58420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7"/>
            <p:cNvCxnSpPr/>
            <p:nvPr/>
          </p:nvCxnSpPr>
          <p:spPr>
            <a:xfrm>
              <a:off x="5706091" y="3007700"/>
              <a:ext cx="854985" cy="71560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8"/>
            <p:cNvCxnSpPr/>
            <p:nvPr/>
          </p:nvCxnSpPr>
          <p:spPr>
            <a:xfrm flipV="1">
              <a:off x="6690341" y="3073400"/>
              <a:ext cx="976895" cy="64990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9"/>
          <p:cNvSpPr txBox="1"/>
          <p:nvPr/>
        </p:nvSpPr>
        <p:spPr>
          <a:xfrm>
            <a:off x="1192382" y="391221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2013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40"/>
          <p:cNvSpPr txBox="1"/>
          <p:nvPr/>
        </p:nvSpPr>
        <p:spPr>
          <a:xfrm>
            <a:off x="2620454" y="445396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2014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3891531" y="3660396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2015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5597907" y="4273813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43"/>
          <p:cNvSpPr txBox="1"/>
          <p:nvPr/>
        </p:nvSpPr>
        <p:spPr>
          <a:xfrm>
            <a:off x="7077928" y="347286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extBox 44"/>
          <p:cNvSpPr txBox="1"/>
          <p:nvPr/>
        </p:nvSpPr>
        <p:spPr>
          <a:xfrm>
            <a:off x="8427359" y="445396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5"/>
          <p:cNvSpPr txBox="1"/>
          <p:nvPr/>
        </p:nvSpPr>
        <p:spPr>
          <a:xfrm>
            <a:off x="9950909" y="356293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endParaRPr 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 Placeholder 8"/>
          <p:cNvSpPr txBox="1"/>
          <p:nvPr/>
        </p:nvSpPr>
        <p:spPr>
          <a:xfrm>
            <a:off x="197683" y="5022285"/>
            <a:ext cx="11796635" cy="899951"/>
          </a:xfrm>
          <a:prstGeom prst="rect">
            <a:avLst/>
          </a:prstGeom>
        </p:spPr>
        <p:txBody>
          <a:bodyPr vert="horz" numCol="1" spcCol="274320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cxnSp>
        <p:nvCxnSpPr>
          <p:cNvPr id="43" name="Straight Connector 51"/>
          <p:cNvCxnSpPr/>
          <p:nvPr/>
        </p:nvCxnSpPr>
        <p:spPr>
          <a:xfrm flipH="1">
            <a:off x="350810" y="4961343"/>
            <a:ext cx="115129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47" name="等腰三角形 46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404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/>
          <p:nvPr/>
        </p:nvSpPr>
        <p:spPr bwMode="auto">
          <a:xfrm>
            <a:off x="7762413" y="2440884"/>
            <a:ext cx="1901329" cy="2236939"/>
          </a:xfrm>
          <a:custGeom>
            <a:avLst/>
            <a:gdLst>
              <a:gd name="T0" fmla="*/ 571 w 1388"/>
              <a:gd name="T1" fmla="*/ 0 h 1633"/>
              <a:gd name="T2" fmla="*/ 0 w 1388"/>
              <a:gd name="T3" fmla="*/ 573 h 1633"/>
              <a:gd name="T4" fmla="*/ 245 w 1388"/>
              <a:gd name="T5" fmla="*/ 815 h 1633"/>
              <a:gd name="T6" fmla="*/ 0 w 1388"/>
              <a:gd name="T7" fmla="*/ 1061 h 1633"/>
              <a:gd name="T8" fmla="*/ 571 w 1388"/>
              <a:gd name="T9" fmla="*/ 1633 h 1633"/>
              <a:gd name="T10" fmla="*/ 1388 w 1388"/>
              <a:gd name="T11" fmla="*/ 815 h 1633"/>
              <a:gd name="T12" fmla="*/ 571 w 1388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8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8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6135050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2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2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7"/>
          <p:cNvSpPr/>
          <p:nvPr/>
        </p:nvSpPr>
        <p:spPr bwMode="auto">
          <a:xfrm>
            <a:off x="4503578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5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8"/>
          <p:cNvSpPr/>
          <p:nvPr/>
        </p:nvSpPr>
        <p:spPr bwMode="auto">
          <a:xfrm>
            <a:off x="2540606" y="2440884"/>
            <a:ext cx="2231460" cy="2236939"/>
          </a:xfrm>
          <a:custGeom>
            <a:avLst/>
            <a:gdLst>
              <a:gd name="T0" fmla="*/ 813 w 1629"/>
              <a:gd name="T1" fmla="*/ 1633 h 1633"/>
              <a:gd name="T2" fmla="*/ 0 w 1629"/>
              <a:gd name="T3" fmla="*/ 815 h 1633"/>
              <a:gd name="T4" fmla="*/ 813 w 1629"/>
              <a:gd name="T5" fmla="*/ 0 h 1633"/>
              <a:gd name="T6" fmla="*/ 1629 w 1629"/>
              <a:gd name="T7" fmla="*/ 815 h 1633"/>
              <a:gd name="T8" fmla="*/ 813 w 1629"/>
              <a:gd name="T9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9" h="1633">
                <a:moveTo>
                  <a:pt x="813" y="1633"/>
                </a:moveTo>
                <a:lnTo>
                  <a:pt x="0" y="815"/>
                </a:lnTo>
                <a:lnTo>
                  <a:pt x="813" y="0"/>
                </a:lnTo>
                <a:lnTo>
                  <a:pt x="1629" y="815"/>
                </a:lnTo>
                <a:lnTo>
                  <a:pt x="813" y="1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1156"/>
          <p:cNvSpPr>
            <a:spLocks noEditPoints="1"/>
          </p:cNvSpPr>
          <p:nvPr/>
        </p:nvSpPr>
        <p:spPr bwMode="auto">
          <a:xfrm>
            <a:off x="3432368" y="3138130"/>
            <a:ext cx="442457" cy="808202"/>
          </a:xfrm>
          <a:custGeom>
            <a:avLst/>
            <a:gdLst>
              <a:gd name="T0" fmla="*/ 84 w 323"/>
              <a:gd name="T1" fmla="*/ 471 h 590"/>
              <a:gd name="T2" fmla="*/ 63 w 323"/>
              <a:gd name="T3" fmla="*/ 590 h 590"/>
              <a:gd name="T4" fmla="*/ 0 w 323"/>
              <a:gd name="T5" fmla="*/ 590 h 590"/>
              <a:gd name="T6" fmla="*/ 116 w 323"/>
              <a:gd name="T7" fmla="*/ 0 h 590"/>
              <a:gd name="T8" fmla="*/ 211 w 323"/>
              <a:gd name="T9" fmla="*/ 0 h 590"/>
              <a:gd name="T10" fmla="*/ 323 w 323"/>
              <a:gd name="T11" fmla="*/ 590 h 590"/>
              <a:gd name="T12" fmla="*/ 256 w 323"/>
              <a:gd name="T13" fmla="*/ 590 h 590"/>
              <a:gd name="T14" fmla="*/ 232 w 323"/>
              <a:gd name="T15" fmla="*/ 471 h 590"/>
              <a:gd name="T16" fmla="*/ 84 w 323"/>
              <a:gd name="T17" fmla="*/ 471 h 590"/>
              <a:gd name="T18" fmla="*/ 95 w 323"/>
              <a:gd name="T19" fmla="*/ 415 h 590"/>
              <a:gd name="T20" fmla="*/ 225 w 323"/>
              <a:gd name="T21" fmla="*/ 415 h 590"/>
              <a:gd name="T22" fmla="*/ 158 w 323"/>
              <a:gd name="T23" fmla="*/ 74 h 590"/>
              <a:gd name="T24" fmla="*/ 95 w 323"/>
              <a:gd name="T25" fmla="*/ 415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590">
                <a:moveTo>
                  <a:pt x="84" y="471"/>
                </a:moveTo>
                <a:lnTo>
                  <a:pt x="63" y="590"/>
                </a:lnTo>
                <a:lnTo>
                  <a:pt x="0" y="590"/>
                </a:lnTo>
                <a:lnTo>
                  <a:pt x="116" y="0"/>
                </a:lnTo>
                <a:lnTo>
                  <a:pt x="211" y="0"/>
                </a:lnTo>
                <a:lnTo>
                  <a:pt x="323" y="590"/>
                </a:lnTo>
                <a:lnTo>
                  <a:pt x="256" y="590"/>
                </a:lnTo>
                <a:lnTo>
                  <a:pt x="232" y="471"/>
                </a:lnTo>
                <a:lnTo>
                  <a:pt x="84" y="471"/>
                </a:lnTo>
                <a:close/>
                <a:moveTo>
                  <a:pt x="95" y="415"/>
                </a:moveTo>
                <a:lnTo>
                  <a:pt x="225" y="415"/>
                </a:lnTo>
                <a:lnTo>
                  <a:pt x="158" y="74"/>
                </a:lnTo>
                <a:lnTo>
                  <a:pt x="95" y="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1157"/>
          <p:cNvSpPr>
            <a:spLocks noEditPoints="1"/>
          </p:cNvSpPr>
          <p:nvPr/>
        </p:nvSpPr>
        <p:spPr bwMode="auto">
          <a:xfrm>
            <a:off x="5107675" y="3138130"/>
            <a:ext cx="365746" cy="808202"/>
          </a:xfrm>
          <a:custGeom>
            <a:avLst/>
            <a:gdLst>
              <a:gd name="T0" fmla="*/ 37 w 76"/>
              <a:gd name="T1" fmla="*/ 0 h 168"/>
              <a:gd name="T2" fmla="*/ 73 w 76"/>
              <a:gd name="T3" fmla="*/ 37 h 168"/>
              <a:gd name="T4" fmla="*/ 73 w 76"/>
              <a:gd name="T5" fmla="*/ 45 h 168"/>
              <a:gd name="T6" fmla="*/ 54 w 76"/>
              <a:gd name="T7" fmla="*/ 78 h 168"/>
              <a:gd name="T8" fmla="*/ 76 w 76"/>
              <a:gd name="T9" fmla="*/ 114 h 168"/>
              <a:gd name="T10" fmla="*/ 76 w 76"/>
              <a:gd name="T11" fmla="*/ 128 h 168"/>
              <a:gd name="T12" fmla="*/ 38 w 76"/>
              <a:gd name="T13" fmla="*/ 168 h 168"/>
              <a:gd name="T14" fmla="*/ 0 w 76"/>
              <a:gd name="T15" fmla="*/ 168 h 168"/>
              <a:gd name="T16" fmla="*/ 0 w 76"/>
              <a:gd name="T17" fmla="*/ 0 h 168"/>
              <a:gd name="T18" fmla="*/ 37 w 76"/>
              <a:gd name="T19" fmla="*/ 0 h 168"/>
              <a:gd name="T20" fmla="*/ 33 w 76"/>
              <a:gd name="T21" fmla="*/ 71 h 168"/>
              <a:gd name="T22" fmla="*/ 55 w 76"/>
              <a:gd name="T23" fmla="*/ 49 h 168"/>
              <a:gd name="T24" fmla="*/ 55 w 76"/>
              <a:gd name="T25" fmla="*/ 39 h 168"/>
              <a:gd name="T26" fmla="*/ 37 w 76"/>
              <a:gd name="T27" fmla="*/ 17 h 168"/>
              <a:gd name="T28" fmla="*/ 18 w 76"/>
              <a:gd name="T29" fmla="*/ 17 h 168"/>
              <a:gd name="T30" fmla="*/ 18 w 76"/>
              <a:gd name="T31" fmla="*/ 71 h 168"/>
              <a:gd name="T32" fmla="*/ 33 w 76"/>
              <a:gd name="T33" fmla="*/ 71 h 168"/>
              <a:gd name="T34" fmla="*/ 38 w 76"/>
              <a:gd name="T35" fmla="*/ 151 h 168"/>
              <a:gd name="T36" fmla="*/ 58 w 76"/>
              <a:gd name="T37" fmla="*/ 128 h 168"/>
              <a:gd name="T38" fmla="*/ 58 w 76"/>
              <a:gd name="T39" fmla="*/ 113 h 168"/>
              <a:gd name="T40" fmla="*/ 34 w 76"/>
              <a:gd name="T41" fmla="*/ 88 h 168"/>
              <a:gd name="T42" fmla="*/ 18 w 76"/>
              <a:gd name="T43" fmla="*/ 88 h 168"/>
              <a:gd name="T44" fmla="*/ 18 w 76"/>
              <a:gd name="T45" fmla="*/ 151 h 168"/>
              <a:gd name="T46" fmla="*/ 38 w 76"/>
              <a:gd name="T4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168">
                <a:moveTo>
                  <a:pt x="37" y="0"/>
                </a:moveTo>
                <a:cubicBezTo>
                  <a:pt x="63" y="0"/>
                  <a:pt x="73" y="13"/>
                  <a:pt x="73" y="37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63"/>
                  <a:pt x="68" y="74"/>
                  <a:pt x="54" y="78"/>
                </a:cubicBezTo>
                <a:cubicBezTo>
                  <a:pt x="70" y="83"/>
                  <a:pt x="76" y="96"/>
                  <a:pt x="76" y="114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68"/>
                  <a:pt x="38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37" y="0"/>
                </a:lnTo>
                <a:close/>
                <a:moveTo>
                  <a:pt x="33" y="71"/>
                </a:moveTo>
                <a:cubicBezTo>
                  <a:pt x="47" y="71"/>
                  <a:pt x="55" y="67"/>
                  <a:pt x="55" y="4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24"/>
                  <a:pt x="50" y="17"/>
                  <a:pt x="3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71"/>
                  <a:pt x="18" y="71"/>
                  <a:pt x="18" y="71"/>
                </a:cubicBezTo>
                <a:lnTo>
                  <a:pt x="33" y="71"/>
                </a:lnTo>
                <a:close/>
                <a:moveTo>
                  <a:pt x="38" y="151"/>
                </a:moveTo>
                <a:cubicBezTo>
                  <a:pt x="52" y="151"/>
                  <a:pt x="58" y="144"/>
                  <a:pt x="58" y="128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94"/>
                  <a:pt x="50" y="88"/>
                  <a:pt x="34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51"/>
                  <a:pt x="18" y="151"/>
                  <a:pt x="18" y="151"/>
                </a:cubicBezTo>
                <a:lnTo>
                  <a:pt x="38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Freeform 1158"/>
          <p:cNvSpPr/>
          <p:nvPr/>
        </p:nvSpPr>
        <p:spPr bwMode="auto">
          <a:xfrm>
            <a:off x="6735037" y="3134020"/>
            <a:ext cx="365746" cy="817791"/>
          </a:xfrm>
          <a:custGeom>
            <a:avLst/>
            <a:gdLst>
              <a:gd name="T0" fmla="*/ 76 w 76"/>
              <a:gd name="T1" fmla="*/ 42 h 170"/>
              <a:gd name="T2" fmla="*/ 76 w 76"/>
              <a:gd name="T3" fmla="*/ 57 h 170"/>
              <a:gd name="T4" fmla="*/ 58 w 76"/>
              <a:gd name="T5" fmla="*/ 57 h 170"/>
              <a:gd name="T6" fmla="*/ 58 w 76"/>
              <a:gd name="T7" fmla="*/ 41 h 170"/>
              <a:gd name="T8" fmla="*/ 38 w 76"/>
              <a:gd name="T9" fmla="*/ 17 h 170"/>
              <a:gd name="T10" fmla="*/ 19 w 76"/>
              <a:gd name="T11" fmla="*/ 41 h 170"/>
              <a:gd name="T12" fmla="*/ 19 w 76"/>
              <a:gd name="T13" fmla="*/ 129 h 170"/>
              <a:gd name="T14" fmla="*/ 38 w 76"/>
              <a:gd name="T15" fmla="*/ 153 h 170"/>
              <a:gd name="T16" fmla="*/ 58 w 76"/>
              <a:gd name="T17" fmla="*/ 129 h 170"/>
              <a:gd name="T18" fmla="*/ 58 w 76"/>
              <a:gd name="T19" fmla="*/ 107 h 170"/>
              <a:gd name="T20" fmla="*/ 76 w 76"/>
              <a:gd name="T21" fmla="*/ 107 h 170"/>
              <a:gd name="T22" fmla="*/ 76 w 76"/>
              <a:gd name="T23" fmla="*/ 128 h 170"/>
              <a:gd name="T24" fmla="*/ 38 w 76"/>
              <a:gd name="T25" fmla="*/ 170 h 170"/>
              <a:gd name="T26" fmla="*/ 0 w 76"/>
              <a:gd name="T27" fmla="*/ 128 h 170"/>
              <a:gd name="T28" fmla="*/ 0 w 76"/>
              <a:gd name="T29" fmla="*/ 42 h 170"/>
              <a:gd name="T30" fmla="*/ 38 w 76"/>
              <a:gd name="T31" fmla="*/ 0 h 170"/>
              <a:gd name="T32" fmla="*/ 76 w 76"/>
              <a:gd name="T33" fmla="*/ 4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170">
                <a:moveTo>
                  <a:pt x="76" y="42"/>
                </a:moveTo>
                <a:cubicBezTo>
                  <a:pt x="76" y="57"/>
                  <a:pt x="76" y="57"/>
                  <a:pt x="76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26"/>
                  <a:pt x="52" y="17"/>
                  <a:pt x="38" y="17"/>
                </a:cubicBezTo>
                <a:cubicBezTo>
                  <a:pt x="25" y="17"/>
                  <a:pt x="19" y="26"/>
                  <a:pt x="19" y="41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44"/>
                  <a:pt x="25" y="153"/>
                  <a:pt x="38" y="153"/>
                </a:cubicBezTo>
                <a:cubicBezTo>
                  <a:pt x="52" y="153"/>
                  <a:pt x="58" y="144"/>
                  <a:pt x="58" y="129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70"/>
                  <a:pt x="38" y="170"/>
                </a:cubicBezTo>
                <a:cubicBezTo>
                  <a:pt x="12" y="170"/>
                  <a:pt x="0" y="154"/>
                  <a:pt x="0" y="12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6"/>
                  <a:pt x="12" y="0"/>
                  <a:pt x="38" y="0"/>
                </a:cubicBezTo>
                <a:cubicBezTo>
                  <a:pt x="64" y="0"/>
                  <a:pt x="76" y="16"/>
                  <a:pt x="76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1159"/>
          <p:cNvSpPr>
            <a:spLocks noEditPoints="1"/>
          </p:cNvSpPr>
          <p:nvPr/>
        </p:nvSpPr>
        <p:spPr bwMode="auto">
          <a:xfrm>
            <a:off x="8362400" y="3138130"/>
            <a:ext cx="375334" cy="808202"/>
          </a:xfrm>
          <a:custGeom>
            <a:avLst/>
            <a:gdLst>
              <a:gd name="T0" fmla="*/ 40 w 78"/>
              <a:gd name="T1" fmla="*/ 0 h 168"/>
              <a:gd name="T2" fmla="*/ 78 w 78"/>
              <a:gd name="T3" fmla="*/ 42 h 168"/>
              <a:gd name="T4" fmla="*/ 78 w 78"/>
              <a:gd name="T5" fmla="*/ 126 h 168"/>
              <a:gd name="T6" fmla="*/ 40 w 78"/>
              <a:gd name="T7" fmla="*/ 168 h 168"/>
              <a:gd name="T8" fmla="*/ 0 w 78"/>
              <a:gd name="T9" fmla="*/ 168 h 168"/>
              <a:gd name="T10" fmla="*/ 0 w 78"/>
              <a:gd name="T11" fmla="*/ 0 h 168"/>
              <a:gd name="T12" fmla="*/ 40 w 78"/>
              <a:gd name="T13" fmla="*/ 0 h 168"/>
              <a:gd name="T14" fmla="*/ 39 w 78"/>
              <a:gd name="T15" fmla="*/ 151 h 168"/>
              <a:gd name="T16" fmla="*/ 59 w 78"/>
              <a:gd name="T17" fmla="*/ 127 h 168"/>
              <a:gd name="T18" fmla="*/ 59 w 78"/>
              <a:gd name="T19" fmla="*/ 41 h 168"/>
              <a:gd name="T20" fmla="*/ 39 w 78"/>
              <a:gd name="T21" fmla="*/ 17 h 168"/>
              <a:gd name="T22" fmla="*/ 19 w 78"/>
              <a:gd name="T23" fmla="*/ 17 h 168"/>
              <a:gd name="T24" fmla="*/ 19 w 78"/>
              <a:gd name="T25" fmla="*/ 151 h 168"/>
              <a:gd name="T26" fmla="*/ 39 w 78"/>
              <a:gd name="T2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168">
                <a:moveTo>
                  <a:pt x="40" y="0"/>
                </a:moveTo>
                <a:cubicBezTo>
                  <a:pt x="66" y="0"/>
                  <a:pt x="78" y="16"/>
                  <a:pt x="78" y="42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78" y="152"/>
                  <a:pt x="66" y="168"/>
                  <a:pt x="4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40" y="0"/>
                </a:lnTo>
                <a:close/>
                <a:moveTo>
                  <a:pt x="39" y="151"/>
                </a:moveTo>
                <a:cubicBezTo>
                  <a:pt x="53" y="151"/>
                  <a:pt x="59" y="142"/>
                  <a:pt x="59" y="127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26"/>
                  <a:pt x="53" y="17"/>
                  <a:pt x="3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1"/>
                  <a:pt x="19" y="151"/>
                  <a:pt x="19" y="151"/>
                </a:cubicBezTo>
                <a:lnTo>
                  <a:pt x="39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37942" y="1633840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52663" y="120264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96000" y="5158769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10721" y="472757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749894" y="1229561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864615" y="79836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01147" y="4377525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15868" y="394633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52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66913" y="4089400"/>
            <a:ext cx="1081088" cy="1085850"/>
          </a:xfrm>
          <a:custGeom>
            <a:avLst/>
            <a:gdLst>
              <a:gd name="T0" fmla="*/ 143 w 161"/>
              <a:gd name="T1" fmla="*/ 31 h 161"/>
              <a:gd name="T2" fmla="*/ 131 w 161"/>
              <a:gd name="T3" fmla="*/ 18 h 161"/>
              <a:gd name="T4" fmla="*/ 80 w 161"/>
              <a:gd name="T5" fmla="*/ 0 h 161"/>
              <a:gd name="T6" fmla="*/ 0 w 161"/>
              <a:gd name="T7" fmla="*/ 81 h 161"/>
              <a:gd name="T8" fmla="*/ 80 w 161"/>
              <a:gd name="T9" fmla="*/ 161 h 161"/>
              <a:gd name="T10" fmla="*/ 161 w 161"/>
              <a:gd name="T11" fmla="*/ 81 h 161"/>
              <a:gd name="T12" fmla="*/ 143 w 161"/>
              <a:gd name="T13" fmla="*/ 31 h 161"/>
              <a:gd name="T14" fmla="*/ 80 w 161"/>
              <a:gd name="T15" fmla="*/ 143 h 161"/>
              <a:gd name="T16" fmla="*/ 18 w 161"/>
              <a:gd name="T17" fmla="*/ 81 h 161"/>
              <a:gd name="T18" fmla="*/ 80 w 161"/>
              <a:gd name="T19" fmla="*/ 18 h 161"/>
              <a:gd name="T20" fmla="*/ 118 w 161"/>
              <a:gd name="T21" fmla="*/ 31 h 161"/>
              <a:gd name="T22" fmla="*/ 130 w 161"/>
              <a:gd name="T23" fmla="*/ 43 h 161"/>
              <a:gd name="T24" fmla="*/ 143 w 161"/>
              <a:gd name="T25" fmla="*/ 81 h 161"/>
              <a:gd name="T26" fmla="*/ 80 w 161"/>
              <a:gd name="T27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161">
                <a:moveTo>
                  <a:pt x="143" y="31"/>
                </a:moveTo>
                <a:cubicBezTo>
                  <a:pt x="140" y="26"/>
                  <a:pt x="135" y="22"/>
                  <a:pt x="131" y="18"/>
                </a:cubicBezTo>
                <a:cubicBezTo>
                  <a:pt x="117" y="7"/>
                  <a:pt x="99" y="0"/>
                  <a:pt x="80" y="0"/>
                </a:cubicBezTo>
                <a:cubicBezTo>
                  <a:pt x="36" y="0"/>
                  <a:pt x="0" y="36"/>
                  <a:pt x="0" y="81"/>
                </a:cubicBezTo>
                <a:cubicBezTo>
                  <a:pt x="0" y="125"/>
                  <a:pt x="36" y="161"/>
                  <a:pt x="80" y="161"/>
                </a:cubicBezTo>
                <a:cubicBezTo>
                  <a:pt x="125" y="161"/>
                  <a:pt x="161" y="125"/>
                  <a:pt x="161" y="81"/>
                </a:cubicBezTo>
                <a:cubicBezTo>
                  <a:pt x="161" y="62"/>
                  <a:pt x="154" y="44"/>
                  <a:pt x="143" y="31"/>
                </a:cubicBezTo>
                <a:close/>
                <a:moveTo>
                  <a:pt x="80" y="143"/>
                </a:moveTo>
                <a:cubicBezTo>
                  <a:pt x="46" y="143"/>
                  <a:pt x="18" y="115"/>
                  <a:pt x="18" y="81"/>
                </a:cubicBezTo>
                <a:cubicBezTo>
                  <a:pt x="18" y="46"/>
                  <a:pt x="46" y="18"/>
                  <a:pt x="80" y="18"/>
                </a:cubicBezTo>
                <a:cubicBezTo>
                  <a:pt x="94" y="18"/>
                  <a:pt x="107" y="23"/>
                  <a:pt x="118" y="31"/>
                </a:cubicBezTo>
                <a:cubicBezTo>
                  <a:pt x="123" y="34"/>
                  <a:pt x="127" y="39"/>
                  <a:pt x="130" y="43"/>
                </a:cubicBezTo>
                <a:cubicBezTo>
                  <a:pt x="138" y="54"/>
                  <a:pt x="143" y="67"/>
                  <a:pt x="143" y="81"/>
                </a:cubicBezTo>
                <a:cubicBezTo>
                  <a:pt x="143" y="115"/>
                  <a:pt x="115" y="143"/>
                  <a:pt x="80" y="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760663" y="2478088"/>
            <a:ext cx="1892300" cy="1901825"/>
          </a:xfrm>
          <a:custGeom>
            <a:avLst/>
            <a:gdLst>
              <a:gd name="T0" fmla="*/ 282 w 282"/>
              <a:gd name="T1" fmla="*/ 13 h 282"/>
              <a:gd name="T2" fmla="*/ 12 w 282"/>
              <a:gd name="T3" fmla="*/ 282 h 282"/>
              <a:gd name="T4" fmla="*/ 0 w 282"/>
              <a:gd name="T5" fmla="*/ 270 h 282"/>
              <a:gd name="T6" fmla="*/ 270 w 282"/>
              <a:gd name="T7" fmla="*/ 0 h 282"/>
              <a:gd name="T8" fmla="*/ 282 w 282"/>
              <a:gd name="T9" fmla="*/ 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282">
                <a:moveTo>
                  <a:pt x="282" y="13"/>
                </a:moveTo>
                <a:cubicBezTo>
                  <a:pt x="12" y="282"/>
                  <a:pt x="12" y="282"/>
                  <a:pt x="12" y="282"/>
                </a:cubicBezTo>
                <a:cubicBezTo>
                  <a:pt x="9" y="278"/>
                  <a:pt x="5" y="273"/>
                  <a:pt x="0" y="27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3" y="5"/>
                  <a:pt x="277" y="9"/>
                  <a:pt x="28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57788" y="2478088"/>
            <a:ext cx="1892300" cy="1901825"/>
          </a:xfrm>
          <a:custGeom>
            <a:avLst/>
            <a:gdLst>
              <a:gd name="T0" fmla="*/ 282 w 282"/>
              <a:gd name="T1" fmla="*/ 270 h 282"/>
              <a:gd name="T2" fmla="*/ 270 w 282"/>
              <a:gd name="T3" fmla="*/ 282 h 282"/>
              <a:gd name="T4" fmla="*/ 257 w 282"/>
              <a:gd name="T5" fmla="*/ 270 h 282"/>
              <a:gd name="T6" fmla="*/ 13 w 282"/>
              <a:gd name="T7" fmla="*/ 25 h 282"/>
              <a:gd name="T8" fmla="*/ 0 w 282"/>
              <a:gd name="T9" fmla="*/ 13 h 282"/>
              <a:gd name="T10" fmla="*/ 13 w 282"/>
              <a:gd name="T11" fmla="*/ 0 h 282"/>
              <a:gd name="T12" fmla="*/ 282 w 282"/>
              <a:gd name="T13" fmla="*/ 27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2" h="282">
                <a:moveTo>
                  <a:pt x="282" y="270"/>
                </a:moveTo>
                <a:cubicBezTo>
                  <a:pt x="278" y="273"/>
                  <a:pt x="273" y="278"/>
                  <a:pt x="270" y="282"/>
                </a:cubicBezTo>
                <a:cubicBezTo>
                  <a:pt x="257" y="270"/>
                  <a:pt x="257" y="270"/>
                  <a:pt x="257" y="270"/>
                </a:cubicBezTo>
                <a:cubicBezTo>
                  <a:pt x="13" y="25"/>
                  <a:pt x="13" y="25"/>
                  <a:pt x="13" y="25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9"/>
                  <a:pt x="9" y="5"/>
                  <a:pt x="13" y="0"/>
                </a:cubicBezTo>
                <a:lnTo>
                  <a:pt x="282" y="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7540626" y="2465388"/>
            <a:ext cx="1900238" cy="1900238"/>
          </a:xfrm>
          <a:custGeom>
            <a:avLst/>
            <a:gdLst>
              <a:gd name="T0" fmla="*/ 283 w 283"/>
              <a:gd name="T1" fmla="*/ 13 h 282"/>
              <a:gd name="T2" fmla="*/ 14 w 283"/>
              <a:gd name="T3" fmla="*/ 282 h 282"/>
              <a:gd name="T4" fmla="*/ 0 w 283"/>
              <a:gd name="T5" fmla="*/ 270 h 282"/>
              <a:gd name="T6" fmla="*/ 271 w 283"/>
              <a:gd name="T7" fmla="*/ 0 h 282"/>
              <a:gd name="T8" fmla="*/ 283 w 283"/>
              <a:gd name="T9" fmla="*/ 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282">
                <a:moveTo>
                  <a:pt x="283" y="13"/>
                </a:moveTo>
                <a:cubicBezTo>
                  <a:pt x="14" y="282"/>
                  <a:pt x="14" y="282"/>
                  <a:pt x="14" y="282"/>
                </a:cubicBezTo>
                <a:cubicBezTo>
                  <a:pt x="10" y="278"/>
                  <a:pt x="5" y="274"/>
                  <a:pt x="0" y="27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4" y="5"/>
                  <a:pt x="278" y="9"/>
                  <a:pt x="283" y="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166226" y="1682750"/>
            <a:ext cx="1081088" cy="1085850"/>
          </a:xfrm>
          <a:custGeom>
            <a:avLst/>
            <a:gdLst>
              <a:gd name="T0" fmla="*/ 80 w 161"/>
              <a:gd name="T1" fmla="*/ 0 h 161"/>
              <a:gd name="T2" fmla="*/ 0 w 161"/>
              <a:gd name="T3" fmla="*/ 81 h 161"/>
              <a:gd name="T4" fmla="*/ 16 w 161"/>
              <a:gd name="T5" fmla="*/ 129 h 161"/>
              <a:gd name="T6" fmla="*/ 28 w 161"/>
              <a:gd name="T7" fmla="*/ 142 h 161"/>
              <a:gd name="T8" fmla="*/ 80 w 161"/>
              <a:gd name="T9" fmla="*/ 161 h 161"/>
              <a:gd name="T10" fmla="*/ 161 w 161"/>
              <a:gd name="T11" fmla="*/ 81 h 161"/>
              <a:gd name="T12" fmla="*/ 80 w 161"/>
              <a:gd name="T13" fmla="*/ 0 h 161"/>
              <a:gd name="T14" fmla="*/ 80 w 161"/>
              <a:gd name="T15" fmla="*/ 143 h 161"/>
              <a:gd name="T16" fmla="*/ 41 w 161"/>
              <a:gd name="T17" fmla="*/ 129 h 161"/>
              <a:gd name="T18" fmla="*/ 29 w 161"/>
              <a:gd name="T19" fmla="*/ 116 h 161"/>
              <a:gd name="T20" fmla="*/ 18 w 161"/>
              <a:gd name="T21" fmla="*/ 81 h 161"/>
              <a:gd name="T22" fmla="*/ 80 w 161"/>
              <a:gd name="T23" fmla="*/ 18 h 161"/>
              <a:gd name="T24" fmla="*/ 143 w 161"/>
              <a:gd name="T25" fmla="*/ 81 h 161"/>
              <a:gd name="T26" fmla="*/ 80 w 161"/>
              <a:gd name="T27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161">
                <a:moveTo>
                  <a:pt x="80" y="0"/>
                </a:moveTo>
                <a:cubicBezTo>
                  <a:pt x="36" y="0"/>
                  <a:pt x="0" y="36"/>
                  <a:pt x="0" y="81"/>
                </a:cubicBezTo>
                <a:cubicBezTo>
                  <a:pt x="0" y="99"/>
                  <a:pt x="6" y="115"/>
                  <a:pt x="16" y="129"/>
                </a:cubicBezTo>
                <a:cubicBezTo>
                  <a:pt x="20" y="134"/>
                  <a:pt x="24" y="138"/>
                  <a:pt x="28" y="142"/>
                </a:cubicBezTo>
                <a:cubicBezTo>
                  <a:pt x="42" y="154"/>
                  <a:pt x="60" y="161"/>
                  <a:pt x="80" y="161"/>
                </a:cubicBezTo>
                <a:cubicBezTo>
                  <a:pt x="125" y="161"/>
                  <a:pt x="161" y="125"/>
                  <a:pt x="161" y="81"/>
                </a:cubicBezTo>
                <a:cubicBezTo>
                  <a:pt x="161" y="36"/>
                  <a:pt x="125" y="0"/>
                  <a:pt x="80" y="0"/>
                </a:cubicBezTo>
                <a:close/>
                <a:moveTo>
                  <a:pt x="80" y="143"/>
                </a:moveTo>
                <a:cubicBezTo>
                  <a:pt x="65" y="143"/>
                  <a:pt x="52" y="138"/>
                  <a:pt x="41" y="129"/>
                </a:cubicBezTo>
                <a:cubicBezTo>
                  <a:pt x="36" y="125"/>
                  <a:pt x="32" y="121"/>
                  <a:pt x="29" y="116"/>
                </a:cubicBezTo>
                <a:cubicBezTo>
                  <a:pt x="22" y="106"/>
                  <a:pt x="18" y="94"/>
                  <a:pt x="18" y="81"/>
                </a:cubicBezTo>
                <a:cubicBezTo>
                  <a:pt x="18" y="46"/>
                  <a:pt x="46" y="18"/>
                  <a:pt x="80" y="18"/>
                </a:cubicBezTo>
                <a:cubicBezTo>
                  <a:pt x="115" y="18"/>
                  <a:pt x="143" y="46"/>
                  <a:pt x="143" y="81"/>
                </a:cubicBezTo>
                <a:cubicBezTo>
                  <a:pt x="143" y="115"/>
                  <a:pt x="115" y="143"/>
                  <a:pt x="80" y="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6769101" y="4089400"/>
            <a:ext cx="1073150" cy="1085850"/>
          </a:xfrm>
          <a:custGeom>
            <a:avLst/>
            <a:gdLst>
              <a:gd name="T0" fmla="*/ 141 w 160"/>
              <a:gd name="T1" fmla="*/ 29 h 161"/>
              <a:gd name="T2" fmla="*/ 128 w 160"/>
              <a:gd name="T3" fmla="*/ 17 h 161"/>
              <a:gd name="T4" fmla="*/ 80 w 160"/>
              <a:gd name="T5" fmla="*/ 0 h 161"/>
              <a:gd name="T6" fmla="*/ 30 w 160"/>
              <a:gd name="T7" fmla="*/ 18 h 161"/>
              <a:gd name="T8" fmla="*/ 17 w 160"/>
              <a:gd name="T9" fmla="*/ 31 h 161"/>
              <a:gd name="T10" fmla="*/ 0 w 160"/>
              <a:gd name="T11" fmla="*/ 81 h 161"/>
              <a:gd name="T12" fmla="*/ 80 w 160"/>
              <a:gd name="T13" fmla="*/ 161 h 161"/>
              <a:gd name="T14" fmla="*/ 160 w 160"/>
              <a:gd name="T15" fmla="*/ 81 h 161"/>
              <a:gd name="T16" fmla="*/ 141 w 160"/>
              <a:gd name="T17" fmla="*/ 29 h 161"/>
              <a:gd name="T18" fmla="*/ 80 w 160"/>
              <a:gd name="T19" fmla="*/ 143 h 161"/>
              <a:gd name="T20" fmla="*/ 17 w 160"/>
              <a:gd name="T21" fmla="*/ 81 h 161"/>
              <a:gd name="T22" fmla="*/ 30 w 160"/>
              <a:gd name="T23" fmla="*/ 43 h 161"/>
              <a:gd name="T24" fmla="*/ 42 w 160"/>
              <a:gd name="T25" fmla="*/ 31 h 161"/>
              <a:gd name="T26" fmla="*/ 80 w 160"/>
              <a:gd name="T27" fmla="*/ 18 h 161"/>
              <a:gd name="T28" fmla="*/ 115 w 160"/>
              <a:gd name="T29" fmla="*/ 29 h 161"/>
              <a:gd name="T30" fmla="*/ 129 w 160"/>
              <a:gd name="T31" fmla="*/ 41 h 161"/>
              <a:gd name="T32" fmla="*/ 142 w 160"/>
              <a:gd name="T33" fmla="*/ 81 h 161"/>
              <a:gd name="T34" fmla="*/ 80 w 160"/>
              <a:gd name="T35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161">
                <a:moveTo>
                  <a:pt x="141" y="29"/>
                </a:moveTo>
                <a:cubicBezTo>
                  <a:pt x="137" y="24"/>
                  <a:pt x="133" y="20"/>
                  <a:pt x="128" y="17"/>
                </a:cubicBezTo>
                <a:cubicBezTo>
                  <a:pt x="115" y="6"/>
                  <a:pt x="98" y="0"/>
                  <a:pt x="80" y="0"/>
                </a:cubicBezTo>
                <a:cubicBezTo>
                  <a:pt x="61" y="0"/>
                  <a:pt x="44" y="7"/>
                  <a:pt x="30" y="18"/>
                </a:cubicBezTo>
                <a:cubicBezTo>
                  <a:pt x="25" y="22"/>
                  <a:pt x="21" y="26"/>
                  <a:pt x="17" y="31"/>
                </a:cubicBezTo>
                <a:cubicBezTo>
                  <a:pt x="6" y="44"/>
                  <a:pt x="0" y="62"/>
                  <a:pt x="0" y="81"/>
                </a:cubicBezTo>
                <a:cubicBezTo>
                  <a:pt x="0" y="125"/>
                  <a:pt x="36" y="161"/>
                  <a:pt x="80" y="161"/>
                </a:cubicBezTo>
                <a:cubicBezTo>
                  <a:pt x="124" y="161"/>
                  <a:pt x="160" y="125"/>
                  <a:pt x="160" y="81"/>
                </a:cubicBezTo>
                <a:cubicBezTo>
                  <a:pt x="160" y="61"/>
                  <a:pt x="153" y="43"/>
                  <a:pt x="141" y="29"/>
                </a:cubicBezTo>
                <a:close/>
                <a:moveTo>
                  <a:pt x="80" y="143"/>
                </a:moveTo>
                <a:cubicBezTo>
                  <a:pt x="45" y="143"/>
                  <a:pt x="17" y="115"/>
                  <a:pt x="17" y="81"/>
                </a:cubicBezTo>
                <a:cubicBezTo>
                  <a:pt x="17" y="67"/>
                  <a:pt x="22" y="54"/>
                  <a:pt x="30" y="43"/>
                </a:cubicBezTo>
                <a:cubicBezTo>
                  <a:pt x="33" y="39"/>
                  <a:pt x="38" y="34"/>
                  <a:pt x="42" y="31"/>
                </a:cubicBezTo>
                <a:cubicBezTo>
                  <a:pt x="53" y="23"/>
                  <a:pt x="66" y="18"/>
                  <a:pt x="80" y="18"/>
                </a:cubicBezTo>
                <a:cubicBezTo>
                  <a:pt x="93" y="18"/>
                  <a:pt x="105" y="22"/>
                  <a:pt x="115" y="29"/>
                </a:cubicBezTo>
                <a:cubicBezTo>
                  <a:pt x="120" y="33"/>
                  <a:pt x="125" y="37"/>
                  <a:pt x="129" y="41"/>
                </a:cubicBezTo>
                <a:cubicBezTo>
                  <a:pt x="137" y="52"/>
                  <a:pt x="142" y="66"/>
                  <a:pt x="142" y="81"/>
                </a:cubicBezTo>
                <a:cubicBezTo>
                  <a:pt x="142" y="115"/>
                  <a:pt x="114" y="143"/>
                  <a:pt x="80" y="1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>
            <a:off x="4364038" y="1682750"/>
            <a:ext cx="1081088" cy="1085850"/>
          </a:xfrm>
          <a:custGeom>
            <a:avLst/>
            <a:gdLst>
              <a:gd name="T0" fmla="*/ 81 w 161"/>
              <a:gd name="T1" fmla="*/ 0 h 161"/>
              <a:gd name="T2" fmla="*/ 0 w 161"/>
              <a:gd name="T3" fmla="*/ 81 h 161"/>
              <a:gd name="T4" fmla="*/ 18 w 161"/>
              <a:gd name="T5" fmla="*/ 131 h 161"/>
              <a:gd name="T6" fmla="*/ 31 w 161"/>
              <a:gd name="T7" fmla="*/ 143 h 161"/>
              <a:gd name="T8" fmla="*/ 81 w 161"/>
              <a:gd name="T9" fmla="*/ 161 h 161"/>
              <a:gd name="T10" fmla="*/ 131 w 161"/>
              <a:gd name="T11" fmla="*/ 143 h 161"/>
              <a:gd name="T12" fmla="*/ 143 w 161"/>
              <a:gd name="T13" fmla="*/ 131 h 161"/>
              <a:gd name="T14" fmla="*/ 161 w 161"/>
              <a:gd name="T15" fmla="*/ 81 h 161"/>
              <a:gd name="T16" fmla="*/ 81 w 161"/>
              <a:gd name="T17" fmla="*/ 0 h 161"/>
              <a:gd name="T18" fmla="*/ 118 w 161"/>
              <a:gd name="T19" fmla="*/ 131 h 161"/>
              <a:gd name="T20" fmla="*/ 81 w 161"/>
              <a:gd name="T21" fmla="*/ 143 h 161"/>
              <a:gd name="T22" fmla="*/ 43 w 161"/>
              <a:gd name="T23" fmla="*/ 131 h 161"/>
              <a:gd name="T24" fmla="*/ 31 w 161"/>
              <a:gd name="T25" fmla="*/ 118 h 161"/>
              <a:gd name="T26" fmla="*/ 18 w 161"/>
              <a:gd name="T27" fmla="*/ 81 h 161"/>
              <a:gd name="T28" fmla="*/ 81 w 161"/>
              <a:gd name="T29" fmla="*/ 18 h 161"/>
              <a:gd name="T30" fmla="*/ 143 w 161"/>
              <a:gd name="T31" fmla="*/ 81 h 161"/>
              <a:gd name="T32" fmla="*/ 131 w 161"/>
              <a:gd name="T33" fmla="*/ 118 h 161"/>
              <a:gd name="T34" fmla="*/ 118 w 161"/>
              <a:gd name="T35" fmla="*/ 13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1" h="161">
                <a:moveTo>
                  <a:pt x="81" y="0"/>
                </a:moveTo>
                <a:cubicBezTo>
                  <a:pt x="36" y="0"/>
                  <a:pt x="0" y="36"/>
                  <a:pt x="0" y="81"/>
                </a:cubicBezTo>
                <a:cubicBezTo>
                  <a:pt x="0" y="100"/>
                  <a:pt x="7" y="117"/>
                  <a:pt x="18" y="131"/>
                </a:cubicBezTo>
                <a:cubicBezTo>
                  <a:pt x="22" y="135"/>
                  <a:pt x="26" y="140"/>
                  <a:pt x="31" y="143"/>
                </a:cubicBezTo>
                <a:cubicBezTo>
                  <a:pt x="44" y="154"/>
                  <a:pt x="62" y="161"/>
                  <a:pt x="81" y="161"/>
                </a:cubicBezTo>
                <a:cubicBezTo>
                  <a:pt x="100" y="161"/>
                  <a:pt x="117" y="154"/>
                  <a:pt x="131" y="143"/>
                </a:cubicBezTo>
                <a:cubicBezTo>
                  <a:pt x="136" y="140"/>
                  <a:pt x="140" y="135"/>
                  <a:pt x="143" y="131"/>
                </a:cubicBezTo>
                <a:cubicBezTo>
                  <a:pt x="154" y="117"/>
                  <a:pt x="161" y="100"/>
                  <a:pt x="161" y="81"/>
                </a:cubicBezTo>
                <a:cubicBezTo>
                  <a:pt x="161" y="36"/>
                  <a:pt x="125" y="0"/>
                  <a:pt x="81" y="0"/>
                </a:cubicBezTo>
                <a:close/>
                <a:moveTo>
                  <a:pt x="118" y="131"/>
                </a:moveTo>
                <a:cubicBezTo>
                  <a:pt x="108" y="138"/>
                  <a:pt x="95" y="143"/>
                  <a:pt x="81" y="143"/>
                </a:cubicBezTo>
                <a:cubicBezTo>
                  <a:pt x="67" y="143"/>
                  <a:pt x="54" y="138"/>
                  <a:pt x="43" y="131"/>
                </a:cubicBezTo>
                <a:cubicBezTo>
                  <a:pt x="38" y="127"/>
                  <a:pt x="34" y="123"/>
                  <a:pt x="31" y="118"/>
                </a:cubicBezTo>
                <a:cubicBezTo>
                  <a:pt x="23" y="107"/>
                  <a:pt x="18" y="95"/>
                  <a:pt x="18" y="81"/>
                </a:cubicBezTo>
                <a:cubicBezTo>
                  <a:pt x="18" y="46"/>
                  <a:pt x="46" y="18"/>
                  <a:pt x="81" y="18"/>
                </a:cubicBezTo>
                <a:cubicBezTo>
                  <a:pt x="115" y="18"/>
                  <a:pt x="143" y="46"/>
                  <a:pt x="143" y="81"/>
                </a:cubicBezTo>
                <a:cubicBezTo>
                  <a:pt x="143" y="95"/>
                  <a:pt x="139" y="108"/>
                  <a:pt x="131" y="118"/>
                </a:cubicBezTo>
                <a:cubicBezTo>
                  <a:pt x="127" y="123"/>
                  <a:pt x="123" y="127"/>
                  <a:pt x="118" y="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12"/>
          <p:cNvSpPr>
            <a:spLocks noEditPoints="1"/>
          </p:cNvSpPr>
          <p:nvPr/>
        </p:nvSpPr>
        <p:spPr bwMode="auto">
          <a:xfrm>
            <a:off x="2357438" y="4344988"/>
            <a:ext cx="301625" cy="554038"/>
          </a:xfrm>
          <a:custGeom>
            <a:avLst/>
            <a:gdLst>
              <a:gd name="T0" fmla="*/ 190 w 190"/>
              <a:gd name="T1" fmla="*/ 349 h 349"/>
              <a:gd name="T2" fmla="*/ 135 w 190"/>
              <a:gd name="T3" fmla="*/ 349 h 349"/>
              <a:gd name="T4" fmla="*/ 127 w 190"/>
              <a:gd name="T5" fmla="*/ 285 h 349"/>
              <a:gd name="T6" fmla="*/ 59 w 190"/>
              <a:gd name="T7" fmla="*/ 285 h 349"/>
              <a:gd name="T8" fmla="*/ 51 w 190"/>
              <a:gd name="T9" fmla="*/ 349 h 349"/>
              <a:gd name="T10" fmla="*/ 0 w 190"/>
              <a:gd name="T11" fmla="*/ 349 h 349"/>
              <a:gd name="T12" fmla="*/ 55 w 190"/>
              <a:gd name="T13" fmla="*/ 0 h 349"/>
              <a:gd name="T14" fmla="*/ 135 w 190"/>
              <a:gd name="T15" fmla="*/ 0 h 349"/>
              <a:gd name="T16" fmla="*/ 190 w 190"/>
              <a:gd name="T17" fmla="*/ 349 h 349"/>
              <a:gd name="T18" fmla="*/ 67 w 190"/>
              <a:gd name="T19" fmla="*/ 238 h 349"/>
              <a:gd name="T20" fmla="*/ 118 w 190"/>
              <a:gd name="T21" fmla="*/ 238 h 349"/>
              <a:gd name="T22" fmla="*/ 93 w 190"/>
              <a:gd name="T23" fmla="*/ 60 h 349"/>
              <a:gd name="T24" fmla="*/ 67 w 190"/>
              <a:gd name="T25" fmla="*/ 23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0" h="349">
                <a:moveTo>
                  <a:pt x="190" y="349"/>
                </a:moveTo>
                <a:lnTo>
                  <a:pt x="135" y="349"/>
                </a:lnTo>
                <a:lnTo>
                  <a:pt x="127" y="285"/>
                </a:lnTo>
                <a:lnTo>
                  <a:pt x="59" y="285"/>
                </a:lnTo>
                <a:lnTo>
                  <a:pt x="51" y="349"/>
                </a:lnTo>
                <a:lnTo>
                  <a:pt x="0" y="349"/>
                </a:lnTo>
                <a:lnTo>
                  <a:pt x="55" y="0"/>
                </a:lnTo>
                <a:lnTo>
                  <a:pt x="135" y="0"/>
                </a:lnTo>
                <a:lnTo>
                  <a:pt x="190" y="349"/>
                </a:lnTo>
                <a:close/>
                <a:moveTo>
                  <a:pt x="67" y="238"/>
                </a:moveTo>
                <a:lnTo>
                  <a:pt x="118" y="238"/>
                </a:lnTo>
                <a:lnTo>
                  <a:pt x="93" y="60"/>
                </a:lnTo>
                <a:lnTo>
                  <a:pt x="67" y="2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4773613" y="1938338"/>
            <a:ext cx="276225" cy="554038"/>
          </a:xfrm>
          <a:custGeom>
            <a:avLst/>
            <a:gdLst>
              <a:gd name="T0" fmla="*/ 39 w 41"/>
              <a:gd name="T1" fmla="*/ 19 h 82"/>
              <a:gd name="T2" fmla="*/ 39 w 41"/>
              <a:gd name="T3" fmla="*/ 21 h 82"/>
              <a:gd name="T4" fmla="*/ 31 w 41"/>
              <a:gd name="T5" fmla="*/ 38 h 82"/>
              <a:gd name="T6" fmla="*/ 41 w 41"/>
              <a:gd name="T7" fmla="*/ 56 h 82"/>
              <a:gd name="T8" fmla="*/ 41 w 41"/>
              <a:gd name="T9" fmla="*/ 63 h 82"/>
              <a:gd name="T10" fmla="*/ 21 w 41"/>
              <a:gd name="T11" fmla="*/ 82 h 82"/>
              <a:gd name="T12" fmla="*/ 0 w 41"/>
              <a:gd name="T13" fmla="*/ 82 h 82"/>
              <a:gd name="T14" fmla="*/ 0 w 41"/>
              <a:gd name="T15" fmla="*/ 0 h 82"/>
              <a:gd name="T16" fmla="*/ 20 w 41"/>
              <a:gd name="T17" fmla="*/ 0 h 82"/>
              <a:gd name="T18" fmla="*/ 39 w 41"/>
              <a:gd name="T19" fmla="*/ 19 h 82"/>
              <a:gd name="T20" fmla="*/ 13 w 41"/>
              <a:gd name="T21" fmla="*/ 11 h 82"/>
              <a:gd name="T22" fmla="*/ 13 w 41"/>
              <a:gd name="T23" fmla="*/ 33 h 82"/>
              <a:gd name="T24" fmla="*/ 19 w 41"/>
              <a:gd name="T25" fmla="*/ 33 h 82"/>
              <a:gd name="T26" fmla="*/ 26 w 41"/>
              <a:gd name="T27" fmla="*/ 24 h 82"/>
              <a:gd name="T28" fmla="*/ 26 w 41"/>
              <a:gd name="T29" fmla="*/ 20 h 82"/>
              <a:gd name="T30" fmla="*/ 20 w 41"/>
              <a:gd name="T31" fmla="*/ 11 h 82"/>
              <a:gd name="T32" fmla="*/ 13 w 41"/>
              <a:gd name="T33" fmla="*/ 11 h 82"/>
              <a:gd name="T34" fmla="*/ 13 w 41"/>
              <a:gd name="T35" fmla="*/ 45 h 82"/>
              <a:gd name="T36" fmla="*/ 13 w 41"/>
              <a:gd name="T37" fmla="*/ 70 h 82"/>
              <a:gd name="T38" fmla="*/ 21 w 41"/>
              <a:gd name="T39" fmla="*/ 70 h 82"/>
              <a:gd name="T40" fmla="*/ 28 w 41"/>
              <a:gd name="T41" fmla="*/ 62 h 82"/>
              <a:gd name="T42" fmla="*/ 28 w 41"/>
              <a:gd name="T43" fmla="*/ 55 h 82"/>
              <a:gd name="T44" fmla="*/ 19 w 41"/>
              <a:gd name="T45" fmla="*/ 45 h 82"/>
              <a:gd name="T46" fmla="*/ 13 w 41"/>
              <a:gd name="T47" fmla="*/ 4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82">
                <a:moveTo>
                  <a:pt x="39" y="19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30"/>
                  <a:pt x="37" y="35"/>
                  <a:pt x="31" y="38"/>
                </a:cubicBezTo>
                <a:cubicBezTo>
                  <a:pt x="38" y="41"/>
                  <a:pt x="41" y="47"/>
                  <a:pt x="41" y="56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75"/>
                  <a:pt x="34" y="82"/>
                  <a:pt x="21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3" y="0"/>
                  <a:pt x="39" y="6"/>
                  <a:pt x="39" y="19"/>
                </a:cubicBezTo>
                <a:close/>
                <a:moveTo>
                  <a:pt x="13" y="11"/>
                </a:moveTo>
                <a:cubicBezTo>
                  <a:pt x="13" y="33"/>
                  <a:pt x="13" y="33"/>
                  <a:pt x="13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3" y="33"/>
                  <a:pt x="26" y="31"/>
                  <a:pt x="26" y="24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4"/>
                  <a:pt x="24" y="11"/>
                  <a:pt x="20" y="11"/>
                </a:cubicBezTo>
                <a:lnTo>
                  <a:pt x="13" y="11"/>
                </a:lnTo>
                <a:close/>
                <a:moveTo>
                  <a:pt x="13" y="45"/>
                </a:moveTo>
                <a:cubicBezTo>
                  <a:pt x="13" y="70"/>
                  <a:pt x="13" y="70"/>
                  <a:pt x="13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5" y="70"/>
                  <a:pt x="28" y="68"/>
                  <a:pt x="28" y="62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7"/>
                  <a:pt x="25" y="45"/>
                  <a:pt x="19" y="45"/>
                </a:cubicBezTo>
                <a:lnTo>
                  <a:pt x="13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14"/>
          <p:cNvSpPr/>
          <p:nvPr/>
        </p:nvSpPr>
        <p:spPr bwMode="auto">
          <a:xfrm>
            <a:off x="7178676" y="4338638"/>
            <a:ext cx="261938" cy="566738"/>
          </a:xfrm>
          <a:custGeom>
            <a:avLst/>
            <a:gdLst>
              <a:gd name="T0" fmla="*/ 39 w 39"/>
              <a:gd name="T1" fmla="*/ 53 h 84"/>
              <a:gd name="T2" fmla="*/ 39 w 39"/>
              <a:gd name="T3" fmla="*/ 64 h 84"/>
              <a:gd name="T4" fmla="*/ 19 w 39"/>
              <a:gd name="T5" fmla="*/ 84 h 84"/>
              <a:gd name="T6" fmla="*/ 0 w 39"/>
              <a:gd name="T7" fmla="*/ 64 h 84"/>
              <a:gd name="T8" fmla="*/ 0 w 39"/>
              <a:gd name="T9" fmla="*/ 21 h 84"/>
              <a:gd name="T10" fmla="*/ 19 w 39"/>
              <a:gd name="T11" fmla="*/ 0 h 84"/>
              <a:gd name="T12" fmla="*/ 39 w 39"/>
              <a:gd name="T13" fmla="*/ 21 h 84"/>
              <a:gd name="T14" fmla="*/ 39 w 39"/>
              <a:gd name="T15" fmla="*/ 29 h 84"/>
              <a:gd name="T16" fmla="*/ 26 w 39"/>
              <a:gd name="T17" fmla="*/ 29 h 84"/>
              <a:gd name="T18" fmla="*/ 26 w 39"/>
              <a:gd name="T19" fmla="*/ 20 h 84"/>
              <a:gd name="T20" fmla="*/ 20 w 39"/>
              <a:gd name="T21" fmla="*/ 12 h 84"/>
              <a:gd name="T22" fmla="*/ 13 w 39"/>
              <a:gd name="T23" fmla="*/ 20 h 84"/>
              <a:gd name="T24" fmla="*/ 13 w 39"/>
              <a:gd name="T25" fmla="*/ 64 h 84"/>
              <a:gd name="T26" fmla="*/ 20 w 39"/>
              <a:gd name="T27" fmla="*/ 72 h 84"/>
              <a:gd name="T28" fmla="*/ 26 w 39"/>
              <a:gd name="T29" fmla="*/ 64 h 84"/>
              <a:gd name="T30" fmla="*/ 26 w 39"/>
              <a:gd name="T31" fmla="*/ 53 h 84"/>
              <a:gd name="T32" fmla="*/ 39 w 39"/>
              <a:gd name="T33" fmla="*/ 5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" h="84">
                <a:moveTo>
                  <a:pt x="39" y="53"/>
                </a:moveTo>
                <a:cubicBezTo>
                  <a:pt x="39" y="64"/>
                  <a:pt x="39" y="64"/>
                  <a:pt x="39" y="64"/>
                </a:cubicBezTo>
                <a:cubicBezTo>
                  <a:pt x="39" y="77"/>
                  <a:pt x="32" y="84"/>
                  <a:pt x="19" y="84"/>
                </a:cubicBezTo>
                <a:cubicBezTo>
                  <a:pt x="6" y="84"/>
                  <a:pt x="0" y="77"/>
                  <a:pt x="0" y="6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6" y="0"/>
                  <a:pt x="19" y="0"/>
                </a:cubicBezTo>
                <a:cubicBezTo>
                  <a:pt x="32" y="0"/>
                  <a:pt x="39" y="7"/>
                  <a:pt x="39" y="21"/>
                </a:cubicBezTo>
                <a:cubicBezTo>
                  <a:pt x="39" y="29"/>
                  <a:pt x="39" y="29"/>
                  <a:pt x="39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4"/>
                  <a:pt x="24" y="12"/>
                  <a:pt x="20" y="12"/>
                </a:cubicBezTo>
                <a:cubicBezTo>
                  <a:pt x="15" y="12"/>
                  <a:pt x="13" y="14"/>
                  <a:pt x="13" y="20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70"/>
                  <a:pt x="15" y="72"/>
                  <a:pt x="20" y="72"/>
                </a:cubicBezTo>
                <a:cubicBezTo>
                  <a:pt x="24" y="72"/>
                  <a:pt x="26" y="70"/>
                  <a:pt x="26" y="64"/>
                </a:cubicBezTo>
                <a:cubicBezTo>
                  <a:pt x="26" y="53"/>
                  <a:pt x="26" y="53"/>
                  <a:pt x="26" y="53"/>
                </a:cubicBezTo>
                <a:lnTo>
                  <a:pt x="39" y="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Freeform 15"/>
          <p:cNvSpPr>
            <a:spLocks noEditPoints="1"/>
          </p:cNvSpPr>
          <p:nvPr/>
        </p:nvSpPr>
        <p:spPr bwMode="auto">
          <a:xfrm>
            <a:off x="9575801" y="1938338"/>
            <a:ext cx="268288" cy="554038"/>
          </a:xfrm>
          <a:custGeom>
            <a:avLst/>
            <a:gdLst>
              <a:gd name="T0" fmla="*/ 0 w 40"/>
              <a:gd name="T1" fmla="*/ 0 h 82"/>
              <a:gd name="T2" fmla="*/ 20 w 40"/>
              <a:gd name="T3" fmla="*/ 0 h 82"/>
              <a:gd name="T4" fmla="*/ 40 w 40"/>
              <a:gd name="T5" fmla="*/ 20 h 82"/>
              <a:gd name="T6" fmla="*/ 40 w 40"/>
              <a:gd name="T7" fmla="*/ 62 h 82"/>
              <a:gd name="T8" fmla="*/ 20 w 40"/>
              <a:gd name="T9" fmla="*/ 82 h 82"/>
              <a:gd name="T10" fmla="*/ 0 w 40"/>
              <a:gd name="T11" fmla="*/ 82 h 82"/>
              <a:gd name="T12" fmla="*/ 0 w 40"/>
              <a:gd name="T13" fmla="*/ 0 h 82"/>
              <a:gd name="T14" fmla="*/ 13 w 40"/>
              <a:gd name="T15" fmla="*/ 11 h 82"/>
              <a:gd name="T16" fmla="*/ 13 w 40"/>
              <a:gd name="T17" fmla="*/ 70 h 82"/>
              <a:gd name="T18" fmla="*/ 20 w 40"/>
              <a:gd name="T19" fmla="*/ 70 h 82"/>
              <a:gd name="T20" fmla="*/ 27 w 40"/>
              <a:gd name="T21" fmla="*/ 62 h 82"/>
              <a:gd name="T22" fmla="*/ 27 w 40"/>
              <a:gd name="T23" fmla="*/ 19 h 82"/>
              <a:gd name="T24" fmla="*/ 20 w 40"/>
              <a:gd name="T25" fmla="*/ 11 h 82"/>
              <a:gd name="T26" fmla="*/ 13 w 40"/>
              <a:gd name="T27" fmla="*/ 1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82">
                <a:moveTo>
                  <a:pt x="0" y="0"/>
                </a:moveTo>
                <a:cubicBezTo>
                  <a:pt x="20" y="0"/>
                  <a:pt x="20" y="0"/>
                  <a:pt x="20" y="0"/>
                </a:cubicBezTo>
                <a:cubicBezTo>
                  <a:pt x="33" y="0"/>
                  <a:pt x="40" y="7"/>
                  <a:pt x="40" y="20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75"/>
                  <a:pt x="33" y="82"/>
                  <a:pt x="20" y="82"/>
                </a:cubicBezTo>
                <a:cubicBezTo>
                  <a:pt x="0" y="82"/>
                  <a:pt x="0" y="82"/>
                  <a:pt x="0" y="82"/>
                </a:cubicBezTo>
                <a:lnTo>
                  <a:pt x="0" y="0"/>
                </a:lnTo>
                <a:close/>
                <a:moveTo>
                  <a:pt x="13" y="11"/>
                </a:moveTo>
                <a:cubicBezTo>
                  <a:pt x="13" y="70"/>
                  <a:pt x="13" y="70"/>
                  <a:pt x="13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4" y="70"/>
                  <a:pt x="27" y="68"/>
                  <a:pt x="27" y="62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3"/>
                  <a:pt x="24" y="11"/>
                  <a:pt x="20" y="11"/>
                </a:cubicBezTo>
                <a:lnTo>
                  <a:pt x="13" y="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1023"/>
          <p:cNvSpPr/>
          <p:nvPr/>
        </p:nvSpPr>
        <p:spPr bwMode="auto">
          <a:xfrm>
            <a:off x="2336801" y="3663950"/>
            <a:ext cx="342900" cy="304800"/>
          </a:xfrm>
          <a:custGeom>
            <a:avLst/>
            <a:gdLst>
              <a:gd name="T0" fmla="*/ 0 w 216"/>
              <a:gd name="T1" fmla="*/ 192 h 192"/>
              <a:gd name="T2" fmla="*/ 106 w 216"/>
              <a:gd name="T3" fmla="*/ 0 h 192"/>
              <a:gd name="T4" fmla="*/ 216 w 216"/>
              <a:gd name="T5" fmla="*/ 192 h 192"/>
              <a:gd name="T6" fmla="*/ 0 w 216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192">
                <a:moveTo>
                  <a:pt x="0" y="192"/>
                </a:moveTo>
                <a:lnTo>
                  <a:pt x="106" y="0"/>
                </a:lnTo>
                <a:lnTo>
                  <a:pt x="216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Freeform 1024"/>
          <p:cNvSpPr/>
          <p:nvPr/>
        </p:nvSpPr>
        <p:spPr bwMode="auto">
          <a:xfrm>
            <a:off x="7131051" y="3663950"/>
            <a:ext cx="349250" cy="304800"/>
          </a:xfrm>
          <a:custGeom>
            <a:avLst/>
            <a:gdLst>
              <a:gd name="T0" fmla="*/ 0 w 220"/>
              <a:gd name="T1" fmla="*/ 192 h 192"/>
              <a:gd name="T2" fmla="*/ 110 w 220"/>
              <a:gd name="T3" fmla="*/ 0 h 192"/>
              <a:gd name="T4" fmla="*/ 220 w 220"/>
              <a:gd name="T5" fmla="*/ 192 h 192"/>
              <a:gd name="T6" fmla="*/ 0 w 220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92">
                <a:moveTo>
                  <a:pt x="0" y="192"/>
                </a:moveTo>
                <a:lnTo>
                  <a:pt x="110" y="0"/>
                </a:lnTo>
                <a:lnTo>
                  <a:pt x="220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Freeform 1025"/>
          <p:cNvSpPr/>
          <p:nvPr/>
        </p:nvSpPr>
        <p:spPr bwMode="auto">
          <a:xfrm>
            <a:off x="4733926" y="2895600"/>
            <a:ext cx="349250" cy="296863"/>
          </a:xfrm>
          <a:custGeom>
            <a:avLst/>
            <a:gdLst>
              <a:gd name="T0" fmla="*/ 220 w 220"/>
              <a:gd name="T1" fmla="*/ 0 h 187"/>
              <a:gd name="T2" fmla="*/ 110 w 220"/>
              <a:gd name="T3" fmla="*/ 187 h 187"/>
              <a:gd name="T4" fmla="*/ 0 w 220"/>
              <a:gd name="T5" fmla="*/ 0 h 187"/>
              <a:gd name="T6" fmla="*/ 220 w 220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87">
                <a:moveTo>
                  <a:pt x="220" y="0"/>
                </a:moveTo>
                <a:lnTo>
                  <a:pt x="110" y="187"/>
                </a:lnTo>
                <a:lnTo>
                  <a:pt x="0" y="0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 1026"/>
          <p:cNvSpPr/>
          <p:nvPr/>
        </p:nvSpPr>
        <p:spPr bwMode="auto">
          <a:xfrm>
            <a:off x="9528176" y="2895600"/>
            <a:ext cx="349250" cy="296863"/>
          </a:xfrm>
          <a:custGeom>
            <a:avLst/>
            <a:gdLst>
              <a:gd name="T0" fmla="*/ 220 w 220"/>
              <a:gd name="T1" fmla="*/ 0 h 187"/>
              <a:gd name="T2" fmla="*/ 110 w 220"/>
              <a:gd name="T3" fmla="*/ 187 h 187"/>
              <a:gd name="T4" fmla="*/ 0 w 220"/>
              <a:gd name="T5" fmla="*/ 0 h 187"/>
              <a:gd name="T6" fmla="*/ 220 w 220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87">
                <a:moveTo>
                  <a:pt x="220" y="0"/>
                </a:moveTo>
                <a:lnTo>
                  <a:pt x="110" y="187"/>
                </a:lnTo>
                <a:lnTo>
                  <a:pt x="0" y="0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35915" y="2371821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50636" y="194062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59150" y="3845193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73871" y="341400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232917" y="2350049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347638" y="191885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70238" y="3823421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684959" y="339222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24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0"/>
          <p:cNvSpPr>
            <a:spLocks noChangeArrowheads="1"/>
          </p:cNvSpPr>
          <p:nvPr/>
        </p:nvSpPr>
        <p:spPr bwMode="auto">
          <a:xfrm>
            <a:off x="1" y="2494809"/>
            <a:ext cx="12192000" cy="1946761"/>
          </a:xfrm>
          <a:prstGeom prst="rect">
            <a:avLst/>
          </a:prstGeom>
          <a:solidFill>
            <a:srgbClr val="66C4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75"/>
          <p:cNvSpPr/>
          <p:nvPr/>
        </p:nvSpPr>
        <p:spPr bwMode="auto">
          <a:xfrm>
            <a:off x="1" y="1854137"/>
            <a:ext cx="12192000" cy="1611302"/>
          </a:xfrm>
          <a:custGeom>
            <a:avLst/>
            <a:gdLst>
              <a:gd name="T0" fmla="*/ 3406 w 4434"/>
              <a:gd name="T1" fmla="*/ 233 h 586"/>
              <a:gd name="T2" fmla="*/ 3270 w 4434"/>
              <a:gd name="T3" fmla="*/ 0 h 586"/>
              <a:gd name="T4" fmla="*/ 3136 w 4434"/>
              <a:gd name="T5" fmla="*/ 233 h 586"/>
              <a:gd name="T6" fmla="*/ 1298 w 4434"/>
              <a:gd name="T7" fmla="*/ 233 h 586"/>
              <a:gd name="T8" fmla="*/ 1162 w 4434"/>
              <a:gd name="T9" fmla="*/ 0 h 586"/>
              <a:gd name="T10" fmla="*/ 1028 w 4434"/>
              <a:gd name="T11" fmla="*/ 233 h 586"/>
              <a:gd name="T12" fmla="*/ 0 w 4434"/>
              <a:gd name="T13" fmla="*/ 233 h 586"/>
              <a:gd name="T14" fmla="*/ 0 w 4434"/>
              <a:gd name="T15" fmla="*/ 586 h 586"/>
              <a:gd name="T16" fmla="*/ 4434 w 4434"/>
              <a:gd name="T17" fmla="*/ 586 h 586"/>
              <a:gd name="T18" fmla="*/ 4434 w 4434"/>
              <a:gd name="T19" fmla="*/ 233 h 586"/>
              <a:gd name="T20" fmla="*/ 3406 w 4434"/>
              <a:gd name="T21" fmla="*/ 23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34" h="586">
                <a:moveTo>
                  <a:pt x="3406" y="233"/>
                </a:moveTo>
                <a:lnTo>
                  <a:pt x="3270" y="0"/>
                </a:lnTo>
                <a:lnTo>
                  <a:pt x="3136" y="233"/>
                </a:lnTo>
                <a:lnTo>
                  <a:pt x="1298" y="233"/>
                </a:lnTo>
                <a:lnTo>
                  <a:pt x="1162" y="0"/>
                </a:lnTo>
                <a:lnTo>
                  <a:pt x="1028" y="233"/>
                </a:lnTo>
                <a:lnTo>
                  <a:pt x="0" y="233"/>
                </a:lnTo>
                <a:lnTo>
                  <a:pt x="0" y="586"/>
                </a:lnTo>
                <a:lnTo>
                  <a:pt x="4434" y="586"/>
                </a:lnTo>
                <a:lnTo>
                  <a:pt x="4434" y="233"/>
                </a:lnTo>
                <a:lnTo>
                  <a:pt x="3406" y="2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76"/>
          <p:cNvSpPr/>
          <p:nvPr/>
        </p:nvSpPr>
        <p:spPr bwMode="auto">
          <a:xfrm>
            <a:off x="1" y="3465439"/>
            <a:ext cx="12192000" cy="1616801"/>
          </a:xfrm>
          <a:custGeom>
            <a:avLst/>
            <a:gdLst>
              <a:gd name="T0" fmla="*/ 0 w 4434"/>
              <a:gd name="T1" fmla="*/ 0 h 588"/>
              <a:gd name="T2" fmla="*/ 0 w 4434"/>
              <a:gd name="T3" fmla="*/ 355 h 588"/>
              <a:gd name="T4" fmla="*/ 1028 w 4434"/>
              <a:gd name="T5" fmla="*/ 355 h 588"/>
              <a:gd name="T6" fmla="*/ 1162 w 4434"/>
              <a:gd name="T7" fmla="*/ 588 h 588"/>
              <a:gd name="T8" fmla="*/ 1298 w 4434"/>
              <a:gd name="T9" fmla="*/ 355 h 588"/>
              <a:gd name="T10" fmla="*/ 3136 w 4434"/>
              <a:gd name="T11" fmla="*/ 355 h 588"/>
              <a:gd name="T12" fmla="*/ 3270 w 4434"/>
              <a:gd name="T13" fmla="*/ 588 h 588"/>
              <a:gd name="T14" fmla="*/ 3406 w 4434"/>
              <a:gd name="T15" fmla="*/ 355 h 588"/>
              <a:gd name="T16" fmla="*/ 4434 w 4434"/>
              <a:gd name="T17" fmla="*/ 355 h 588"/>
              <a:gd name="T18" fmla="*/ 4434 w 4434"/>
              <a:gd name="T19" fmla="*/ 0 h 588"/>
              <a:gd name="T20" fmla="*/ 0 w 4434"/>
              <a:gd name="T21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34" h="588">
                <a:moveTo>
                  <a:pt x="0" y="0"/>
                </a:moveTo>
                <a:lnTo>
                  <a:pt x="0" y="355"/>
                </a:lnTo>
                <a:lnTo>
                  <a:pt x="1028" y="355"/>
                </a:lnTo>
                <a:lnTo>
                  <a:pt x="1162" y="588"/>
                </a:lnTo>
                <a:lnTo>
                  <a:pt x="1298" y="355"/>
                </a:lnTo>
                <a:lnTo>
                  <a:pt x="3136" y="355"/>
                </a:lnTo>
                <a:lnTo>
                  <a:pt x="3270" y="588"/>
                </a:lnTo>
                <a:lnTo>
                  <a:pt x="3406" y="355"/>
                </a:lnTo>
                <a:lnTo>
                  <a:pt x="4434" y="355"/>
                </a:lnTo>
                <a:lnTo>
                  <a:pt x="44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812904" y="3561676"/>
            <a:ext cx="764408" cy="761657"/>
            <a:chOff x="4200525" y="3438525"/>
            <a:chExt cx="441326" cy="439738"/>
          </a:xfrm>
        </p:grpSpPr>
        <p:sp>
          <p:nvSpPr>
            <p:cNvPr id="15" name="Freeform 1297"/>
            <p:cNvSpPr/>
            <p:nvPr/>
          </p:nvSpPr>
          <p:spPr bwMode="auto">
            <a:xfrm>
              <a:off x="4200525" y="3476625"/>
              <a:ext cx="441325" cy="147638"/>
            </a:xfrm>
            <a:custGeom>
              <a:avLst/>
              <a:gdLst>
                <a:gd name="T0" fmla="*/ 104 w 104"/>
                <a:gd name="T1" fmla="*/ 35 h 35"/>
                <a:gd name="T2" fmla="*/ 0 w 104"/>
                <a:gd name="T3" fmla="*/ 35 h 35"/>
                <a:gd name="T4" fmla="*/ 48 w 104"/>
                <a:gd name="T5" fmla="*/ 2 h 35"/>
                <a:gd name="T6" fmla="*/ 57 w 104"/>
                <a:gd name="T7" fmla="*/ 2 h 35"/>
                <a:gd name="T8" fmla="*/ 104 w 10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5">
                  <a:moveTo>
                    <a:pt x="104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0"/>
                    <a:pt x="54" y="0"/>
                    <a:pt x="57" y="2"/>
                  </a:cubicBezTo>
                  <a:lnTo>
                    <a:pt x="10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98"/>
            <p:cNvSpPr/>
            <p:nvPr/>
          </p:nvSpPr>
          <p:spPr bwMode="auto">
            <a:xfrm>
              <a:off x="4208463" y="3629025"/>
              <a:ext cx="428625" cy="147638"/>
            </a:xfrm>
            <a:custGeom>
              <a:avLst/>
              <a:gdLst>
                <a:gd name="T0" fmla="*/ 150 w 270"/>
                <a:gd name="T1" fmla="*/ 69 h 93"/>
                <a:gd name="T2" fmla="*/ 270 w 270"/>
                <a:gd name="T3" fmla="*/ 0 h 93"/>
                <a:gd name="T4" fmla="*/ 0 w 270"/>
                <a:gd name="T5" fmla="*/ 0 h 93"/>
                <a:gd name="T6" fmla="*/ 120 w 270"/>
                <a:gd name="T7" fmla="*/ 69 h 93"/>
                <a:gd name="T8" fmla="*/ 11 w 270"/>
                <a:gd name="T9" fmla="*/ 10 h 93"/>
                <a:gd name="T10" fmla="*/ 107 w 270"/>
                <a:gd name="T11" fmla="*/ 93 h 93"/>
                <a:gd name="T12" fmla="*/ 163 w 270"/>
                <a:gd name="T13" fmla="*/ 93 h 93"/>
                <a:gd name="T14" fmla="*/ 259 w 270"/>
                <a:gd name="T15" fmla="*/ 10 h 93"/>
                <a:gd name="T16" fmla="*/ 150 w 270"/>
                <a:gd name="T1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93">
                  <a:moveTo>
                    <a:pt x="150" y="69"/>
                  </a:moveTo>
                  <a:lnTo>
                    <a:pt x="270" y="0"/>
                  </a:lnTo>
                  <a:lnTo>
                    <a:pt x="0" y="0"/>
                  </a:lnTo>
                  <a:lnTo>
                    <a:pt x="120" y="69"/>
                  </a:lnTo>
                  <a:lnTo>
                    <a:pt x="11" y="10"/>
                  </a:lnTo>
                  <a:lnTo>
                    <a:pt x="107" y="93"/>
                  </a:lnTo>
                  <a:lnTo>
                    <a:pt x="163" y="93"/>
                  </a:lnTo>
                  <a:lnTo>
                    <a:pt x="259" y="10"/>
                  </a:lnTo>
                  <a:lnTo>
                    <a:pt x="15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299"/>
            <p:cNvSpPr>
              <a:spLocks noChangeArrowheads="1"/>
            </p:cNvSpPr>
            <p:nvPr/>
          </p:nvSpPr>
          <p:spPr bwMode="auto">
            <a:xfrm>
              <a:off x="4268788" y="3441700"/>
              <a:ext cx="309563" cy="395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300"/>
            <p:cNvSpPr>
              <a:spLocks noChangeArrowheads="1"/>
            </p:cNvSpPr>
            <p:nvPr/>
          </p:nvSpPr>
          <p:spPr bwMode="auto">
            <a:xfrm>
              <a:off x="4319588" y="3514725"/>
              <a:ext cx="1143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301"/>
            <p:cNvSpPr>
              <a:spLocks noChangeArrowheads="1"/>
            </p:cNvSpPr>
            <p:nvPr/>
          </p:nvSpPr>
          <p:spPr bwMode="auto">
            <a:xfrm>
              <a:off x="4319588" y="35480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302"/>
            <p:cNvSpPr>
              <a:spLocks noChangeArrowheads="1"/>
            </p:cNvSpPr>
            <p:nvPr/>
          </p:nvSpPr>
          <p:spPr bwMode="auto">
            <a:xfrm>
              <a:off x="4319588" y="35734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303"/>
            <p:cNvSpPr>
              <a:spLocks noChangeArrowheads="1"/>
            </p:cNvSpPr>
            <p:nvPr/>
          </p:nvSpPr>
          <p:spPr bwMode="auto">
            <a:xfrm>
              <a:off x="4319588" y="35988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304"/>
            <p:cNvSpPr>
              <a:spLocks noChangeArrowheads="1"/>
            </p:cNvSpPr>
            <p:nvPr/>
          </p:nvSpPr>
          <p:spPr bwMode="auto">
            <a:xfrm>
              <a:off x="4319588" y="36242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305"/>
            <p:cNvSpPr>
              <a:spLocks noChangeArrowheads="1"/>
            </p:cNvSpPr>
            <p:nvPr/>
          </p:nvSpPr>
          <p:spPr bwMode="auto">
            <a:xfrm>
              <a:off x="4319588" y="36496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306"/>
            <p:cNvSpPr>
              <a:spLocks noChangeArrowheads="1"/>
            </p:cNvSpPr>
            <p:nvPr/>
          </p:nvSpPr>
          <p:spPr bwMode="auto">
            <a:xfrm>
              <a:off x="4319588" y="36750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307"/>
            <p:cNvSpPr>
              <a:spLocks noChangeArrowheads="1"/>
            </p:cNvSpPr>
            <p:nvPr/>
          </p:nvSpPr>
          <p:spPr bwMode="auto">
            <a:xfrm>
              <a:off x="4319588" y="37004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308"/>
            <p:cNvSpPr>
              <a:spLocks noChangeArrowheads="1"/>
            </p:cNvSpPr>
            <p:nvPr/>
          </p:nvSpPr>
          <p:spPr bwMode="auto">
            <a:xfrm>
              <a:off x="4319588" y="37258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09"/>
            <p:cNvSpPr/>
            <p:nvPr/>
          </p:nvSpPr>
          <p:spPr bwMode="auto">
            <a:xfrm>
              <a:off x="4200525" y="3632200"/>
              <a:ext cx="198438" cy="230188"/>
            </a:xfrm>
            <a:custGeom>
              <a:avLst/>
              <a:gdLst>
                <a:gd name="T0" fmla="*/ 0 w 47"/>
                <a:gd name="T1" fmla="*/ 0 h 54"/>
                <a:gd name="T2" fmla="*/ 0 w 47"/>
                <a:gd name="T3" fmla="*/ 49 h 54"/>
                <a:gd name="T4" fmla="*/ 2 w 47"/>
                <a:gd name="T5" fmla="*/ 54 h 54"/>
                <a:gd name="T6" fmla="*/ 47 w 47"/>
                <a:gd name="T7" fmla="*/ 25 h 54"/>
                <a:gd name="T8" fmla="*/ 0 w 4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4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47" y="25"/>
                    <a:pt x="47" y="25"/>
                    <a:pt x="47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10"/>
            <p:cNvSpPr/>
            <p:nvPr/>
          </p:nvSpPr>
          <p:spPr bwMode="auto">
            <a:xfrm>
              <a:off x="4446588" y="3632200"/>
              <a:ext cx="195263" cy="230188"/>
            </a:xfrm>
            <a:custGeom>
              <a:avLst/>
              <a:gdLst>
                <a:gd name="T0" fmla="*/ 44 w 46"/>
                <a:gd name="T1" fmla="*/ 54 h 54"/>
                <a:gd name="T2" fmla="*/ 46 w 46"/>
                <a:gd name="T3" fmla="*/ 49 h 54"/>
                <a:gd name="T4" fmla="*/ 46 w 46"/>
                <a:gd name="T5" fmla="*/ 0 h 54"/>
                <a:gd name="T6" fmla="*/ 0 w 46"/>
                <a:gd name="T7" fmla="*/ 25 h 54"/>
                <a:gd name="T8" fmla="*/ 0 w 46"/>
                <a:gd name="T9" fmla="*/ 25 h 54"/>
                <a:gd name="T10" fmla="*/ 44 w 46"/>
                <a:gd name="T11" fmla="*/ 54 h 54"/>
                <a:gd name="T12" fmla="*/ 44 w 46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4">
                  <a:moveTo>
                    <a:pt x="44" y="54"/>
                  </a:moveTo>
                  <a:cubicBezTo>
                    <a:pt x="46" y="53"/>
                    <a:pt x="46" y="51"/>
                    <a:pt x="46" y="4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11"/>
            <p:cNvSpPr/>
            <p:nvPr/>
          </p:nvSpPr>
          <p:spPr bwMode="auto">
            <a:xfrm>
              <a:off x="4264025" y="3438525"/>
              <a:ext cx="317500" cy="279400"/>
            </a:xfrm>
            <a:custGeom>
              <a:avLst/>
              <a:gdLst>
                <a:gd name="T0" fmla="*/ 5 w 200"/>
                <a:gd name="T1" fmla="*/ 176 h 176"/>
                <a:gd name="T2" fmla="*/ 5 w 200"/>
                <a:gd name="T3" fmla="*/ 2 h 176"/>
                <a:gd name="T4" fmla="*/ 195 w 200"/>
                <a:gd name="T5" fmla="*/ 2 h 176"/>
                <a:gd name="T6" fmla="*/ 195 w 200"/>
                <a:gd name="T7" fmla="*/ 176 h 176"/>
                <a:gd name="T8" fmla="*/ 200 w 200"/>
                <a:gd name="T9" fmla="*/ 176 h 176"/>
                <a:gd name="T10" fmla="*/ 200 w 200"/>
                <a:gd name="T11" fmla="*/ 0 h 176"/>
                <a:gd name="T12" fmla="*/ 0 w 200"/>
                <a:gd name="T13" fmla="*/ 0 h 176"/>
                <a:gd name="T14" fmla="*/ 0 w 200"/>
                <a:gd name="T15" fmla="*/ 176 h 176"/>
                <a:gd name="T16" fmla="*/ 5 w 200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76">
                  <a:moveTo>
                    <a:pt x="5" y="176"/>
                  </a:moveTo>
                  <a:lnTo>
                    <a:pt x="5" y="2"/>
                  </a:lnTo>
                  <a:lnTo>
                    <a:pt x="195" y="2"/>
                  </a:lnTo>
                  <a:lnTo>
                    <a:pt x="195" y="176"/>
                  </a:lnTo>
                  <a:lnTo>
                    <a:pt x="200" y="176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5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12"/>
            <p:cNvSpPr/>
            <p:nvPr/>
          </p:nvSpPr>
          <p:spPr bwMode="auto">
            <a:xfrm>
              <a:off x="4217988" y="3722688"/>
              <a:ext cx="411163" cy="155575"/>
            </a:xfrm>
            <a:custGeom>
              <a:avLst/>
              <a:gdLst>
                <a:gd name="T0" fmla="*/ 0 w 97"/>
                <a:gd name="T1" fmla="*/ 35 h 37"/>
                <a:gd name="T2" fmla="*/ 6 w 97"/>
                <a:gd name="T3" fmla="*/ 37 h 37"/>
                <a:gd name="T4" fmla="*/ 91 w 97"/>
                <a:gd name="T5" fmla="*/ 37 h 37"/>
                <a:gd name="T6" fmla="*/ 97 w 97"/>
                <a:gd name="T7" fmla="*/ 35 h 37"/>
                <a:gd name="T8" fmla="*/ 48 w 97"/>
                <a:gd name="T9" fmla="*/ 0 h 37"/>
                <a:gd name="T10" fmla="*/ 0 w 97"/>
                <a:gd name="T11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35"/>
                  </a:moveTo>
                  <a:cubicBezTo>
                    <a:pt x="1" y="36"/>
                    <a:pt x="3" y="37"/>
                    <a:pt x="6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3" y="37"/>
                    <a:pt x="95" y="36"/>
                    <a:pt x="97" y="35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14690" y="3553428"/>
            <a:ext cx="756158" cy="769905"/>
            <a:chOff x="7550150" y="3433763"/>
            <a:chExt cx="436563" cy="444500"/>
          </a:xfrm>
        </p:grpSpPr>
        <p:sp>
          <p:nvSpPr>
            <p:cNvPr id="32" name="Freeform 1313"/>
            <p:cNvSpPr>
              <a:spLocks noEditPoints="1"/>
            </p:cNvSpPr>
            <p:nvPr/>
          </p:nvSpPr>
          <p:spPr bwMode="auto">
            <a:xfrm>
              <a:off x="7588250" y="3484563"/>
              <a:ext cx="360363" cy="393700"/>
            </a:xfrm>
            <a:custGeom>
              <a:avLst/>
              <a:gdLst>
                <a:gd name="T0" fmla="*/ 42 w 85"/>
                <a:gd name="T1" fmla="*/ 0 h 93"/>
                <a:gd name="T2" fmla="*/ 0 w 85"/>
                <a:gd name="T3" fmla="*/ 32 h 93"/>
                <a:gd name="T4" fmla="*/ 0 w 85"/>
                <a:gd name="T5" fmla="*/ 68 h 93"/>
                <a:gd name="T6" fmla="*/ 0 w 85"/>
                <a:gd name="T7" fmla="*/ 93 h 93"/>
                <a:gd name="T8" fmla="*/ 29 w 85"/>
                <a:gd name="T9" fmla="*/ 93 h 93"/>
                <a:gd name="T10" fmla="*/ 29 w 85"/>
                <a:gd name="T11" fmla="*/ 64 h 93"/>
                <a:gd name="T12" fmla="*/ 56 w 85"/>
                <a:gd name="T13" fmla="*/ 64 h 93"/>
                <a:gd name="T14" fmla="*/ 56 w 85"/>
                <a:gd name="T15" fmla="*/ 93 h 93"/>
                <a:gd name="T16" fmla="*/ 85 w 85"/>
                <a:gd name="T17" fmla="*/ 93 h 93"/>
                <a:gd name="T18" fmla="*/ 85 w 85"/>
                <a:gd name="T19" fmla="*/ 68 h 93"/>
                <a:gd name="T20" fmla="*/ 85 w 85"/>
                <a:gd name="T21" fmla="*/ 32 h 93"/>
                <a:gd name="T22" fmla="*/ 42 w 85"/>
                <a:gd name="T23" fmla="*/ 0 h 93"/>
                <a:gd name="T24" fmla="*/ 44 w 85"/>
                <a:gd name="T25" fmla="*/ 21 h 93"/>
                <a:gd name="T26" fmla="*/ 57 w 85"/>
                <a:gd name="T27" fmla="*/ 34 h 93"/>
                <a:gd name="T28" fmla="*/ 44 w 85"/>
                <a:gd name="T29" fmla="*/ 34 h 93"/>
                <a:gd name="T30" fmla="*/ 44 w 85"/>
                <a:gd name="T31" fmla="*/ 21 h 93"/>
                <a:gd name="T32" fmla="*/ 41 w 85"/>
                <a:gd name="T33" fmla="*/ 21 h 93"/>
                <a:gd name="T34" fmla="*/ 41 w 85"/>
                <a:gd name="T35" fmla="*/ 34 h 93"/>
                <a:gd name="T36" fmla="*/ 28 w 85"/>
                <a:gd name="T37" fmla="*/ 34 h 93"/>
                <a:gd name="T38" fmla="*/ 41 w 85"/>
                <a:gd name="T39" fmla="*/ 21 h 93"/>
                <a:gd name="T40" fmla="*/ 28 w 85"/>
                <a:gd name="T41" fmla="*/ 37 h 93"/>
                <a:gd name="T42" fmla="*/ 41 w 85"/>
                <a:gd name="T43" fmla="*/ 37 h 93"/>
                <a:gd name="T44" fmla="*/ 41 w 85"/>
                <a:gd name="T45" fmla="*/ 50 h 93"/>
                <a:gd name="T46" fmla="*/ 28 w 85"/>
                <a:gd name="T47" fmla="*/ 37 h 93"/>
                <a:gd name="T48" fmla="*/ 44 w 85"/>
                <a:gd name="T49" fmla="*/ 50 h 93"/>
                <a:gd name="T50" fmla="*/ 44 w 85"/>
                <a:gd name="T51" fmla="*/ 37 h 93"/>
                <a:gd name="T52" fmla="*/ 57 w 85"/>
                <a:gd name="T53" fmla="*/ 37 h 93"/>
                <a:gd name="T54" fmla="*/ 44 w 85"/>
                <a:gd name="T55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93">
                  <a:moveTo>
                    <a:pt x="4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32"/>
                    <a:pt x="85" y="32"/>
                    <a:pt x="85" y="32"/>
                  </a:cubicBezTo>
                  <a:lnTo>
                    <a:pt x="42" y="0"/>
                  </a:lnTo>
                  <a:close/>
                  <a:moveTo>
                    <a:pt x="44" y="21"/>
                  </a:moveTo>
                  <a:cubicBezTo>
                    <a:pt x="51" y="22"/>
                    <a:pt x="56" y="27"/>
                    <a:pt x="57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21"/>
                  </a:lnTo>
                  <a:close/>
                  <a:moveTo>
                    <a:pt x="41" y="21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27"/>
                    <a:pt x="34" y="22"/>
                    <a:pt x="41" y="21"/>
                  </a:cubicBezTo>
                  <a:close/>
                  <a:moveTo>
                    <a:pt x="28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34" y="49"/>
                    <a:pt x="29" y="44"/>
                    <a:pt x="28" y="37"/>
                  </a:cubicBezTo>
                  <a:close/>
                  <a:moveTo>
                    <a:pt x="44" y="50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44"/>
                    <a:pt x="51" y="49"/>
                    <a:pt x="44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14"/>
            <p:cNvSpPr/>
            <p:nvPr/>
          </p:nvSpPr>
          <p:spPr bwMode="auto">
            <a:xfrm>
              <a:off x="7550150" y="3433763"/>
              <a:ext cx="436563" cy="211138"/>
            </a:xfrm>
            <a:custGeom>
              <a:avLst/>
              <a:gdLst>
                <a:gd name="T0" fmla="*/ 83 w 103"/>
                <a:gd name="T1" fmla="*/ 24 h 50"/>
                <a:gd name="T2" fmla="*/ 83 w 103"/>
                <a:gd name="T3" fmla="*/ 9 h 50"/>
                <a:gd name="T4" fmla="*/ 84 w 103"/>
                <a:gd name="T5" fmla="*/ 9 h 50"/>
                <a:gd name="T6" fmla="*/ 87 w 103"/>
                <a:gd name="T7" fmla="*/ 6 h 50"/>
                <a:gd name="T8" fmla="*/ 87 w 103"/>
                <a:gd name="T9" fmla="*/ 6 h 50"/>
                <a:gd name="T10" fmla="*/ 84 w 103"/>
                <a:gd name="T11" fmla="*/ 2 h 50"/>
                <a:gd name="T12" fmla="*/ 83 w 103"/>
                <a:gd name="T13" fmla="*/ 2 h 50"/>
                <a:gd name="T14" fmla="*/ 77 w 103"/>
                <a:gd name="T15" fmla="*/ 2 h 50"/>
                <a:gd name="T16" fmla="*/ 76 w 103"/>
                <a:gd name="T17" fmla="*/ 2 h 50"/>
                <a:gd name="T18" fmla="*/ 73 w 103"/>
                <a:gd name="T19" fmla="*/ 6 h 50"/>
                <a:gd name="T20" fmla="*/ 73 w 103"/>
                <a:gd name="T21" fmla="*/ 6 h 50"/>
                <a:gd name="T22" fmla="*/ 76 w 103"/>
                <a:gd name="T23" fmla="*/ 9 h 50"/>
                <a:gd name="T24" fmla="*/ 77 w 103"/>
                <a:gd name="T25" fmla="*/ 9 h 50"/>
                <a:gd name="T26" fmla="*/ 77 w 103"/>
                <a:gd name="T27" fmla="*/ 19 h 50"/>
                <a:gd name="T28" fmla="*/ 53 w 103"/>
                <a:gd name="T29" fmla="*/ 1 h 50"/>
                <a:gd name="T30" fmla="*/ 50 w 103"/>
                <a:gd name="T31" fmla="*/ 1 h 50"/>
                <a:gd name="T32" fmla="*/ 1 w 103"/>
                <a:gd name="T33" fmla="*/ 39 h 50"/>
                <a:gd name="T34" fmla="*/ 0 w 103"/>
                <a:gd name="T35" fmla="*/ 41 h 50"/>
                <a:gd name="T36" fmla="*/ 0 w 103"/>
                <a:gd name="T37" fmla="*/ 47 h 50"/>
                <a:gd name="T38" fmla="*/ 3 w 103"/>
                <a:gd name="T39" fmla="*/ 50 h 50"/>
                <a:gd name="T40" fmla="*/ 3 w 103"/>
                <a:gd name="T41" fmla="*/ 50 h 50"/>
                <a:gd name="T42" fmla="*/ 6 w 103"/>
                <a:gd name="T43" fmla="*/ 47 h 50"/>
                <a:gd name="T44" fmla="*/ 6 w 103"/>
                <a:gd name="T45" fmla="*/ 43 h 50"/>
                <a:gd name="T46" fmla="*/ 51 w 103"/>
                <a:gd name="T47" fmla="*/ 8 h 50"/>
                <a:gd name="T48" fmla="*/ 97 w 103"/>
                <a:gd name="T49" fmla="*/ 43 h 50"/>
                <a:gd name="T50" fmla="*/ 97 w 103"/>
                <a:gd name="T51" fmla="*/ 47 h 50"/>
                <a:gd name="T52" fmla="*/ 100 w 103"/>
                <a:gd name="T53" fmla="*/ 50 h 50"/>
                <a:gd name="T54" fmla="*/ 100 w 103"/>
                <a:gd name="T55" fmla="*/ 50 h 50"/>
                <a:gd name="T56" fmla="*/ 103 w 103"/>
                <a:gd name="T57" fmla="*/ 47 h 50"/>
                <a:gd name="T58" fmla="*/ 103 w 103"/>
                <a:gd name="T59" fmla="*/ 41 h 50"/>
                <a:gd name="T60" fmla="*/ 102 w 103"/>
                <a:gd name="T61" fmla="*/ 39 h 50"/>
                <a:gd name="T62" fmla="*/ 83 w 103"/>
                <a:gd name="T63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50">
                  <a:moveTo>
                    <a:pt x="83" y="24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5" y="9"/>
                    <a:pt x="87" y="7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4"/>
                    <a:pt x="85" y="2"/>
                    <a:pt x="84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3" y="4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5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1" y="0"/>
                    <a:pt x="50" y="1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50"/>
                    <a:pt x="6" y="49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9"/>
                    <a:pt x="98" y="50"/>
                    <a:pt x="10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50"/>
                    <a:pt x="103" y="49"/>
                    <a:pt x="103" y="47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39"/>
                    <a:pt x="102" y="39"/>
                  </a:cubicBezTo>
                  <a:lnTo>
                    <a:pt x="8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658685" y="2662538"/>
            <a:ext cx="668169" cy="670917"/>
            <a:chOff x="7575550" y="2919413"/>
            <a:chExt cx="385763" cy="387350"/>
          </a:xfrm>
        </p:grpSpPr>
        <p:sp>
          <p:nvSpPr>
            <p:cNvPr id="35" name="Freeform 1315"/>
            <p:cNvSpPr/>
            <p:nvPr/>
          </p:nvSpPr>
          <p:spPr bwMode="auto">
            <a:xfrm>
              <a:off x="7575550" y="3294063"/>
              <a:ext cx="385763" cy="12700"/>
            </a:xfrm>
            <a:custGeom>
              <a:avLst/>
              <a:gdLst>
                <a:gd name="T0" fmla="*/ 243 w 243"/>
                <a:gd name="T1" fmla="*/ 8 h 8"/>
                <a:gd name="T2" fmla="*/ 0 w 243"/>
                <a:gd name="T3" fmla="*/ 8 h 8"/>
                <a:gd name="T4" fmla="*/ 0 w 243"/>
                <a:gd name="T5" fmla="*/ 0 h 8"/>
                <a:gd name="T6" fmla="*/ 235 w 243"/>
                <a:gd name="T7" fmla="*/ 0 h 8"/>
                <a:gd name="T8" fmla="*/ 243 w 24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8">
                  <a:moveTo>
                    <a:pt x="243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35" y="0"/>
                  </a:lnTo>
                  <a:lnTo>
                    <a:pt x="2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16"/>
            <p:cNvSpPr/>
            <p:nvPr/>
          </p:nvSpPr>
          <p:spPr bwMode="auto">
            <a:xfrm>
              <a:off x="7575550" y="2919413"/>
              <a:ext cx="12700" cy="387350"/>
            </a:xfrm>
            <a:custGeom>
              <a:avLst/>
              <a:gdLst>
                <a:gd name="T0" fmla="*/ 8 w 8"/>
                <a:gd name="T1" fmla="*/ 8 h 244"/>
                <a:gd name="T2" fmla="*/ 8 w 8"/>
                <a:gd name="T3" fmla="*/ 14 h 244"/>
                <a:gd name="T4" fmla="*/ 8 w 8"/>
                <a:gd name="T5" fmla="*/ 244 h 244"/>
                <a:gd name="T6" fmla="*/ 0 w 8"/>
                <a:gd name="T7" fmla="*/ 244 h 244"/>
                <a:gd name="T8" fmla="*/ 0 w 8"/>
                <a:gd name="T9" fmla="*/ 14 h 244"/>
                <a:gd name="T10" fmla="*/ 0 w 8"/>
                <a:gd name="T11" fmla="*/ 0 h 244"/>
                <a:gd name="T12" fmla="*/ 8 w 8"/>
                <a:gd name="T13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4">
                  <a:moveTo>
                    <a:pt x="8" y="8"/>
                  </a:moveTo>
                  <a:lnTo>
                    <a:pt x="8" y="14"/>
                  </a:lnTo>
                  <a:lnTo>
                    <a:pt x="8" y="244"/>
                  </a:lnTo>
                  <a:lnTo>
                    <a:pt x="0" y="24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17"/>
            <p:cNvSpPr/>
            <p:nvPr/>
          </p:nvSpPr>
          <p:spPr bwMode="auto">
            <a:xfrm>
              <a:off x="7575550" y="2919413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14 w 14"/>
                <a:gd name="T3" fmla="*/ 14 h 14"/>
                <a:gd name="T4" fmla="*/ 0 w 14"/>
                <a:gd name="T5" fmla="*/ 14 h 14"/>
                <a:gd name="T6" fmla="*/ 0 w 1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18"/>
            <p:cNvSpPr/>
            <p:nvPr/>
          </p:nvSpPr>
          <p:spPr bwMode="auto">
            <a:xfrm>
              <a:off x="7940675" y="3284538"/>
              <a:ext cx="20638" cy="22225"/>
            </a:xfrm>
            <a:custGeom>
              <a:avLst/>
              <a:gdLst>
                <a:gd name="T0" fmla="*/ 13 w 13"/>
                <a:gd name="T1" fmla="*/ 14 h 14"/>
                <a:gd name="T2" fmla="*/ 0 w 13"/>
                <a:gd name="T3" fmla="*/ 14 h 14"/>
                <a:gd name="T4" fmla="*/ 0 w 13"/>
                <a:gd name="T5" fmla="*/ 0 h 14"/>
                <a:gd name="T6" fmla="*/ 13 w 1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3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319"/>
            <p:cNvSpPr>
              <a:spLocks noChangeArrowheads="1"/>
            </p:cNvSpPr>
            <p:nvPr/>
          </p:nvSpPr>
          <p:spPr bwMode="auto">
            <a:xfrm>
              <a:off x="7651750" y="3284538"/>
              <a:ext cx="9525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1320"/>
            <p:cNvSpPr>
              <a:spLocks noChangeArrowheads="1"/>
            </p:cNvSpPr>
            <p:nvPr/>
          </p:nvSpPr>
          <p:spPr bwMode="auto">
            <a:xfrm>
              <a:off x="7724775" y="3284538"/>
              <a:ext cx="1270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1321"/>
            <p:cNvSpPr>
              <a:spLocks noChangeArrowheads="1"/>
            </p:cNvSpPr>
            <p:nvPr/>
          </p:nvSpPr>
          <p:spPr bwMode="auto">
            <a:xfrm>
              <a:off x="7800975" y="3284538"/>
              <a:ext cx="1270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322"/>
            <p:cNvSpPr>
              <a:spLocks noChangeArrowheads="1"/>
            </p:cNvSpPr>
            <p:nvPr/>
          </p:nvSpPr>
          <p:spPr bwMode="auto">
            <a:xfrm>
              <a:off x="7877175" y="3284538"/>
              <a:ext cx="793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1323"/>
            <p:cNvSpPr>
              <a:spLocks noChangeArrowheads="1"/>
            </p:cNvSpPr>
            <p:nvPr/>
          </p:nvSpPr>
          <p:spPr bwMode="auto">
            <a:xfrm>
              <a:off x="7575550" y="2997200"/>
              <a:ext cx="22225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1324"/>
            <p:cNvSpPr>
              <a:spLocks noChangeArrowheads="1"/>
            </p:cNvSpPr>
            <p:nvPr/>
          </p:nvSpPr>
          <p:spPr bwMode="auto">
            <a:xfrm>
              <a:off x="7575550" y="3068638"/>
              <a:ext cx="2222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1325"/>
            <p:cNvSpPr>
              <a:spLocks noChangeArrowheads="1"/>
            </p:cNvSpPr>
            <p:nvPr/>
          </p:nvSpPr>
          <p:spPr bwMode="auto">
            <a:xfrm>
              <a:off x="7575550" y="3144838"/>
              <a:ext cx="2222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1326"/>
            <p:cNvSpPr>
              <a:spLocks noChangeArrowheads="1"/>
            </p:cNvSpPr>
            <p:nvPr/>
          </p:nvSpPr>
          <p:spPr bwMode="auto">
            <a:xfrm>
              <a:off x="7575550" y="3221038"/>
              <a:ext cx="2222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27"/>
            <p:cNvSpPr>
              <a:spLocks noEditPoints="1"/>
            </p:cNvSpPr>
            <p:nvPr/>
          </p:nvSpPr>
          <p:spPr bwMode="auto">
            <a:xfrm>
              <a:off x="7597775" y="3106738"/>
              <a:ext cx="41275" cy="200025"/>
            </a:xfrm>
            <a:custGeom>
              <a:avLst/>
              <a:gdLst>
                <a:gd name="T0" fmla="*/ 24 w 26"/>
                <a:gd name="T1" fmla="*/ 0 h 126"/>
                <a:gd name="T2" fmla="*/ 21 w 26"/>
                <a:gd name="T3" fmla="*/ 0 h 126"/>
                <a:gd name="T4" fmla="*/ 13 w 26"/>
                <a:gd name="T5" fmla="*/ 0 h 126"/>
                <a:gd name="T6" fmla="*/ 8 w 26"/>
                <a:gd name="T7" fmla="*/ 0 h 126"/>
                <a:gd name="T8" fmla="*/ 2 w 26"/>
                <a:gd name="T9" fmla="*/ 0 h 126"/>
                <a:gd name="T10" fmla="*/ 0 w 26"/>
                <a:gd name="T11" fmla="*/ 0 h 126"/>
                <a:gd name="T12" fmla="*/ 0 w 26"/>
                <a:gd name="T13" fmla="*/ 3 h 126"/>
                <a:gd name="T14" fmla="*/ 0 w 26"/>
                <a:gd name="T15" fmla="*/ 11 h 126"/>
                <a:gd name="T16" fmla="*/ 0 w 26"/>
                <a:gd name="T17" fmla="*/ 13 h 126"/>
                <a:gd name="T18" fmla="*/ 0 w 26"/>
                <a:gd name="T19" fmla="*/ 21 h 126"/>
                <a:gd name="T20" fmla="*/ 0 w 26"/>
                <a:gd name="T21" fmla="*/ 27 h 126"/>
                <a:gd name="T22" fmla="*/ 0 w 26"/>
                <a:gd name="T23" fmla="*/ 32 h 126"/>
                <a:gd name="T24" fmla="*/ 0 w 26"/>
                <a:gd name="T25" fmla="*/ 37 h 126"/>
                <a:gd name="T26" fmla="*/ 0 w 26"/>
                <a:gd name="T27" fmla="*/ 43 h 126"/>
                <a:gd name="T28" fmla="*/ 0 w 26"/>
                <a:gd name="T29" fmla="*/ 126 h 126"/>
                <a:gd name="T30" fmla="*/ 26 w 26"/>
                <a:gd name="T31" fmla="*/ 126 h 126"/>
                <a:gd name="T32" fmla="*/ 26 w 26"/>
                <a:gd name="T33" fmla="*/ 43 h 126"/>
                <a:gd name="T34" fmla="*/ 26 w 26"/>
                <a:gd name="T35" fmla="*/ 40 h 126"/>
                <a:gd name="T36" fmla="*/ 26 w 26"/>
                <a:gd name="T37" fmla="*/ 32 h 126"/>
                <a:gd name="T38" fmla="*/ 26 w 26"/>
                <a:gd name="T39" fmla="*/ 27 h 126"/>
                <a:gd name="T40" fmla="*/ 26 w 26"/>
                <a:gd name="T41" fmla="*/ 21 h 126"/>
                <a:gd name="T42" fmla="*/ 26 w 26"/>
                <a:gd name="T43" fmla="*/ 16 h 126"/>
                <a:gd name="T44" fmla="*/ 26 w 26"/>
                <a:gd name="T45" fmla="*/ 11 h 126"/>
                <a:gd name="T46" fmla="*/ 26 w 26"/>
                <a:gd name="T47" fmla="*/ 5 h 126"/>
                <a:gd name="T48" fmla="*/ 26 w 26"/>
                <a:gd name="T49" fmla="*/ 0 h 126"/>
                <a:gd name="T50" fmla="*/ 24 w 26"/>
                <a:gd name="T51" fmla="*/ 0 h 126"/>
                <a:gd name="T52" fmla="*/ 2 w 26"/>
                <a:gd name="T53" fmla="*/ 3 h 126"/>
                <a:gd name="T54" fmla="*/ 5 w 26"/>
                <a:gd name="T55" fmla="*/ 3 h 126"/>
                <a:gd name="T56" fmla="*/ 2 w 26"/>
                <a:gd name="T57" fmla="*/ 5 h 126"/>
                <a:gd name="T58" fmla="*/ 2 w 26"/>
                <a:gd name="T59" fmla="*/ 3 h 126"/>
                <a:gd name="T60" fmla="*/ 2 w 26"/>
                <a:gd name="T61" fmla="*/ 11 h 126"/>
                <a:gd name="T62" fmla="*/ 10 w 26"/>
                <a:gd name="T63" fmla="*/ 3 h 126"/>
                <a:gd name="T64" fmla="*/ 16 w 26"/>
                <a:gd name="T65" fmla="*/ 3 h 126"/>
                <a:gd name="T66" fmla="*/ 2 w 26"/>
                <a:gd name="T67" fmla="*/ 19 h 126"/>
                <a:gd name="T68" fmla="*/ 2 w 26"/>
                <a:gd name="T69" fmla="*/ 11 h 126"/>
                <a:gd name="T70" fmla="*/ 2 w 26"/>
                <a:gd name="T71" fmla="*/ 21 h 126"/>
                <a:gd name="T72" fmla="*/ 21 w 26"/>
                <a:gd name="T73" fmla="*/ 3 h 126"/>
                <a:gd name="T74" fmla="*/ 24 w 26"/>
                <a:gd name="T75" fmla="*/ 3 h 126"/>
                <a:gd name="T76" fmla="*/ 24 w 26"/>
                <a:gd name="T77" fmla="*/ 8 h 126"/>
                <a:gd name="T78" fmla="*/ 2 w 26"/>
                <a:gd name="T79" fmla="*/ 29 h 126"/>
                <a:gd name="T80" fmla="*/ 2 w 26"/>
                <a:gd name="T81" fmla="*/ 21 h 126"/>
                <a:gd name="T82" fmla="*/ 24 w 26"/>
                <a:gd name="T83" fmla="*/ 37 h 126"/>
                <a:gd name="T84" fmla="*/ 24 w 26"/>
                <a:gd name="T85" fmla="*/ 37 h 126"/>
                <a:gd name="T86" fmla="*/ 21 w 26"/>
                <a:gd name="T87" fmla="*/ 37 h 126"/>
                <a:gd name="T88" fmla="*/ 24 w 26"/>
                <a:gd name="T89" fmla="*/ 37 h 126"/>
                <a:gd name="T90" fmla="*/ 16 w 26"/>
                <a:gd name="T91" fmla="*/ 37 h 126"/>
                <a:gd name="T92" fmla="*/ 10 w 26"/>
                <a:gd name="T93" fmla="*/ 37 h 126"/>
                <a:gd name="T94" fmla="*/ 24 w 26"/>
                <a:gd name="T95" fmla="*/ 24 h 126"/>
                <a:gd name="T96" fmla="*/ 24 w 26"/>
                <a:gd name="T97" fmla="*/ 32 h 126"/>
                <a:gd name="T98" fmla="*/ 16 w 26"/>
                <a:gd name="T99" fmla="*/ 37 h 126"/>
                <a:gd name="T100" fmla="*/ 2 w 26"/>
                <a:gd name="T101" fmla="*/ 35 h 126"/>
                <a:gd name="T102" fmla="*/ 24 w 26"/>
                <a:gd name="T103" fmla="*/ 13 h 126"/>
                <a:gd name="T104" fmla="*/ 24 w 26"/>
                <a:gd name="T105" fmla="*/ 19 h 126"/>
                <a:gd name="T106" fmla="*/ 5 w 26"/>
                <a:gd name="T107" fmla="*/ 37 h 126"/>
                <a:gd name="T108" fmla="*/ 2 w 26"/>
                <a:gd name="T109" fmla="*/ 37 h 126"/>
                <a:gd name="T110" fmla="*/ 2 w 26"/>
                <a:gd name="T111" fmla="*/ 3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" h="126">
                  <a:moveTo>
                    <a:pt x="24" y="0"/>
                  </a:moveTo>
                  <a:lnTo>
                    <a:pt x="21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126"/>
                  </a:lnTo>
                  <a:lnTo>
                    <a:pt x="26" y="12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6" y="32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close/>
                  <a:moveTo>
                    <a:pt x="2" y="3"/>
                  </a:moveTo>
                  <a:lnTo>
                    <a:pt x="5" y="3"/>
                  </a:lnTo>
                  <a:lnTo>
                    <a:pt x="2" y="5"/>
                  </a:lnTo>
                  <a:lnTo>
                    <a:pt x="2" y="3"/>
                  </a:lnTo>
                  <a:close/>
                  <a:moveTo>
                    <a:pt x="2" y="11"/>
                  </a:moveTo>
                  <a:lnTo>
                    <a:pt x="10" y="3"/>
                  </a:lnTo>
                  <a:lnTo>
                    <a:pt x="16" y="3"/>
                  </a:lnTo>
                  <a:lnTo>
                    <a:pt x="2" y="19"/>
                  </a:lnTo>
                  <a:lnTo>
                    <a:pt x="2" y="11"/>
                  </a:lnTo>
                  <a:close/>
                  <a:moveTo>
                    <a:pt x="2" y="21"/>
                  </a:moveTo>
                  <a:lnTo>
                    <a:pt x="21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2" y="29"/>
                  </a:lnTo>
                  <a:lnTo>
                    <a:pt x="2" y="21"/>
                  </a:lnTo>
                  <a:close/>
                  <a:moveTo>
                    <a:pt x="24" y="37"/>
                  </a:moveTo>
                  <a:lnTo>
                    <a:pt x="24" y="37"/>
                  </a:lnTo>
                  <a:lnTo>
                    <a:pt x="21" y="37"/>
                  </a:lnTo>
                  <a:lnTo>
                    <a:pt x="24" y="37"/>
                  </a:lnTo>
                  <a:close/>
                  <a:moveTo>
                    <a:pt x="16" y="37"/>
                  </a:moveTo>
                  <a:lnTo>
                    <a:pt x="10" y="37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7"/>
                  </a:lnTo>
                  <a:close/>
                  <a:moveTo>
                    <a:pt x="2" y="35"/>
                  </a:moveTo>
                  <a:lnTo>
                    <a:pt x="24" y="13"/>
                  </a:lnTo>
                  <a:lnTo>
                    <a:pt x="24" y="19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28"/>
            <p:cNvSpPr>
              <a:spLocks noEditPoints="1"/>
            </p:cNvSpPr>
            <p:nvPr/>
          </p:nvSpPr>
          <p:spPr bwMode="auto">
            <a:xfrm>
              <a:off x="7673975" y="3073400"/>
              <a:ext cx="41275" cy="233363"/>
            </a:xfrm>
            <a:custGeom>
              <a:avLst/>
              <a:gdLst>
                <a:gd name="T0" fmla="*/ 24 w 26"/>
                <a:gd name="T1" fmla="*/ 0 h 147"/>
                <a:gd name="T2" fmla="*/ 18 w 26"/>
                <a:gd name="T3" fmla="*/ 0 h 147"/>
                <a:gd name="T4" fmla="*/ 13 w 26"/>
                <a:gd name="T5" fmla="*/ 0 h 147"/>
                <a:gd name="T6" fmla="*/ 8 w 26"/>
                <a:gd name="T7" fmla="*/ 0 h 147"/>
                <a:gd name="T8" fmla="*/ 2 w 26"/>
                <a:gd name="T9" fmla="*/ 0 h 147"/>
                <a:gd name="T10" fmla="*/ 0 w 26"/>
                <a:gd name="T11" fmla="*/ 0 h 147"/>
                <a:gd name="T12" fmla="*/ 0 w 26"/>
                <a:gd name="T13" fmla="*/ 2 h 147"/>
                <a:gd name="T14" fmla="*/ 0 w 26"/>
                <a:gd name="T15" fmla="*/ 10 h 147"/>
                <a:gd name="T16" fmla="*/ 0 w 26"/>
                <a:gd name="T17" fmla="*/ 16 h 147"/>
                <a:gd name="T18" fmla="*/ 0 w 26"/>
                <a:gd name="T19" fmla="*/ 21 h 147"/>
                <a:gd name="T20" fmla="*/ 0 w 26"/>
                <a:gd name="T21" fmla="*/ 26 h 147"/>
                <a:gd name="T22" fmla="*/ 0 w 26"/>
                <a:gd name="T23" fmla="*/ 32 h 147"/>
                <a:gd name="T24" fmla="*/ 0 w 26"/>
                <a:gd name="T25" fmla="*/ 37 h 147"/>
                <a:gd name="T26" fmla="*/ 0 w 26"/>
                <a:gd name="T27" fmla="*/ 42 h 147"/>
                <a:gd name="T28" fmla="*/ 0 w 26"/>
                <a:gd name="T29" fmla="*/ 147 h 147"/>
                <a:gd name="T30" fmla="*/ 26 w 26"/>
                <a:gd name="T31" fmla="*/ 147 h 147"/>
                <a:gd name="T32" fmla="*/ 26 w 26"/>
                <a:gd name="T33" fmla="*/ 42 h 147"/>
                <a:gd name="T34" fmla="*/ 26 w 26"/>
                <a:gd name="T35" fmla="*/ 40 h 147"/>
                <a:gd name="T36" fmla="*/ 26 w 26"/>
                <a:gd name="T37" fmla="*/ 34 h 147"/>
                <a:gd name="T38" fmla="*/ 26 w 26"/>
                <a:gd name="T39" fmla="*/ 29 h 147"/>
                <a:gd name="T40" fmla="*/ 26 w 26"/>
                <a:gd name="T41" fmla="*/ 21 h 147"/>
                <a:gd name="T42" fmla="*/ 26 w 26"/>
                <a:gd name="T43" fmla="*/ 16 h 147"/>
                <a:gd name="T44" fmla="*/ 26 w 26"/>
                <a:gd name="T45" fmla="*/ 10 h 147"/>
                <a:gd name="T46" fmla="*/ 26 w 26"/>
                <a:gd name="T47" fmla="*/ 5 h 147"/>
                <a:gd name="T48" fmla="*/ 26 w 26"/>
                <a:gd name="T49" fmla="*/ 0 h 147"/>
                <a:gd name="T50" fmla="*/ 24 w 26"/>
                <a:gd name="T51" fmla="*/ 0 h 147"/>
                <a:gd name="T52" fmla="*/ 2 w 26"/>
                <a:gd name="T53" fmla="*/ 5 h 147"/>
                <a:gd name="T54" fmla="*/ 5 w 26"/>
                <a:gd name="T55" fmla="*/ 5 h 147"/>
                <a:gd name="T56" fmla="*/ 2 w 26"/>
                <a:gd name="T57" fmla="*/ 5 h 147"/>
                <a:gd name="T58" fmla="*/ 2 w 26"/>
                <a:gd name="T59" fmla="*/ 5 h 147"/>
                <a:gd name="T60" fmla="*/ 2 w 26"/>
                <a:gd name="T61" fmla="*/ 10 h 147"/>
                <a:gd name="T62" fmla="*/ 10 w 26"/>
                <a:gd name="T63" fmla="*/ 5 h 147"/>
                <a:gd name="T64" fmla="*/ 16 w 26"/>
                <a:gd name="T65" fmla="*/ 5 h 147"/>
                <a:gd name="T66" fmla="*/ 2 w 26"/>
                <a:gd name="T67" fmla="*/ 18 h 147"/>
                <a:gd name="T68" fmla="*/ 2 w 26"/>
                <a:gd name="T69" fmla="*/ 10 h 147"/>
                <a:gd name="T70" fmla="*/ 2 w 26"/>
                <a:gd name="T71" fmla="*/ 24 h 147"/>
                <a:gd name="T72" fmla="*/ 21 w 26"/>
                <a:gd name="T73" fmla="*/ 5 h 147"/>
                <a:gd name="T74" fmla="*/ 24 w 26"/>
                <a:gd name="T75" fmla="*/ 5 h 147"/>
                <a:gd name="T76" fmla="*/ 24 w 26"/>
                <a:gd name="T77" fmla="*/ 8 h 147"/>
                <a:gd name="T78" fmla="*/ 2 w 26"/>
                <a:gd name="T79" fmla="*/ 29 h 147"/>
                <a:gd name="T80" fmla="*/ 2 w 26"/>
                <a:gd name="T81" fmla="*/ 24 h 147"/>
                <a:gd name="T82" fmla="*/ 24 w 26"/>
                <a:gd name="T83" fmla="*/ 37 h 147"/>
                <a:gd name="T84" fmla="*/ 24 w 26"/>
                <a:gd name="T85" fmla="*/ 40 h 147"/>
                <a:gd name="T86" fmla="*/ 21 w 26"/>
                <a:gd name="T87" fmla="*/ 40 h 147"/>
                <a:gd name="T88" fmla="*/ 24 w 26"/>
                <a:gd name="T89" fmla="*/ 37 h 147"/>
                <a:gd name="T90" fmla="*/ 16 w 26"/>
                <a:gd name="T91" fmla="*/ 40 h 147"/>
                <a:gd name="T92" fmla="*/ 10 w 26"/>
                <a:gd name="T93" fmla="*/ 40 h 147"/>
                <a:gd name="T94" fmla="*/ 24 w 26"/>
                <a:gd name="T95" fmla="*/ 24 h 147"/>
                <a:gd name="T96" fmla="*/ 24 w 26"/>
                <a:gd name="T97" fmla="*/ 32 h 147"/>
                <a:gd name="T98" fmla="*/ 16 w 26"/>
                <a:gd name="T99" fmla="*/ 40 h 147"/>
                <a:gd name="T100" fmla="*/ 2 w 26"/>
                <a:gd name="T101" fmla="*/ 34 h 147"/>
                <a:gd name="T102" fmla="*/ 24 w 26"/>
                <a:gd name="T103" fmla="*/ 13 h 147"/>
                <a:gd name="T104" fmla="*/ 24 w 26"/>
                <a:gd name="T105" fmla="*/ 21 h 147"/>
                <a:gd name="T106" fmla="*/ 5 w 26"/>
                <a:gd name="T107" fmla="*/ 40 h 147"/>
                <a:gd name="T108" fmla="*/ 2 w 26"/>
                <a:gd name="T109" fmla="*/ 40 h 147"/>
                <a:gd name="T110" fmla="*/ 2 w 26"/>
                <a:gd name="T111" fmla="*/ 3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" h="147">
                  <a:moveTo>
                    <a:pt x="24" y="0"/>
                  </a:move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147"/>
                  </a:lnTo>
                  <a:lnTo>
                    <a:pt x="26" y="147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close/>
                  <a:moveTo>
                    <a:pt x="2" y="5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10"/>
                  </a:moveTo>
                  <a:lnTo>
                    <a:pt x="10" y="5"/>
                  </a:lnTo>
                  <a:lnTo>
                    <a:pt x="16" y="5"/>
                  </a:lnTo>
                  <a:lnTo>
                    <a:pt x="2" y="18"/>
                  </a:lnTo>
                  <a:lnTo>
                    <a:pt x="2" y="10"/>
                  </a:lnTo>
                  <a:close/>
                  <a:moveTo>
                    <a:pt x="2" y="24"/>
                  </a:moveTo>
                  <a:lnTo>
                    <a:pt x="21" y="5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" y="29"/>
                  </a:lnTo>
                  <a:lnTo>
                    <a:pt x="2" y="24"/>
                  </a:lnTo>
                  <a:close/>
                  <a:moveTo>
                    <a:pt x="24" y="37"/>
                  </a:moveTo>
                  <a:lnTo>
                    <a:pt x="24" y="40"/>
                  </a:lnTo>
                  <a:lnTo>
                    <a:pt x="21" y="40"/>
                  </a:lnTo>
                  <a:lnTo>
                    <a:pt x="24" y="37"/>
                  </a:lnTo>
                  <a:close/>
                  <a:moveTo>
                    <a:pt x="16" y="40"/>
                  </a:moveTo>
                  <a:lnTo>
                    <a:pt x="10" y="40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40"/>
                  </a:lnTo>
                  <a:close/>
                  <a:moveTo>
                    <a:pt x="2" y="34"/>
                  </a:moveTo>
                  <a:lnTo>
                    <a:pt x="24" y="13"/>
                  </a:lnTo>
                  <a:lnTo>
                    <a:pt x="24" y="21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329"/>
            <p:cNvSpPr>
              <a:spLocks noEditPoints="1"/>
            </p:cNvSpPr>
            <p:nvPr/>
          </p:nvSpPr>
          <p:spPr bwMode="auto">
            <a:xfrm>
              <a:off x="7745413" y="3043238"/>
              <a:ext cx="47625" cy="263525"/>
            </a:xfrm>
            <a:custGeom>
              <a:avLst/>
              <a:gdLst>
                <a:gd name="T0" fmla="*/ 27 w 30"/>
                <a:gd name="T1" fmla="*/ 0 h 166"/>
                <a:gd name="T2" fmla="*/ 22 w 30"/>
                <a:gd name="T3" fmla="*/ 0 h 166"/>
                <a:gd name="T4" fmla="*/ 16 w 30"/>
                <a:gd name="T5" fmla="*/ 0 h 166"/>
                <a:gd name="T6" fmla="*/ 11 w 30"/>
                <a:gd name="T7" fmla="*/ 0 h 166"/>
                <a:gd name="T8" fmla="*/ 3 w 30"/>
                <a:gd name="T9" fmla="*/ 0 h 166"/>
                <a:gd name="T10" fmla="*/ 0 w 30"/>
                <a:gd name="T11" fmla="*/ 0 h 166"/>
                <a:gd name="T12" fmla="*/ 0 w 30"/>
                <a:gd name="T13" fmla="*/ 0 h 166"/>
                <a:gd name="T14" fmla="*/ 0 w 30"/>
                <a:gd name="T15" fmla="*/ 8 h 166"/>
                <a:gd name="T16" fmla="*/ 0 w 30"/>
                <a:gd name="T17" fmla="*/ 13 h 166"/>
                <a:gd name="T18" fmla="*/ 0 w 30"/>
                <a:gd name="T19" fmla="*/ 19 h 166"/>
                <a:gd name="T20" fmla="*/ 0 w 30"/>
                <a:gd name="T21" fmla="*/ 24 h 166"/>
                <a:gd name="T22" fmla="*/ 0 w 30"/>
                <a:gd name="T23" fmla="*/ 32 h 166"/>
                <a:gd name="T24" fmla="*/ 0 w 30"/>
                <a:gd name="T25" fmla="*/ 35 h 166"/>
                <a:gd name="T26" fmla="*/ 0 w 30"/>
                <a:gd name="T27" fmla="*/ 40 h 166"/>
                <a:gd name="T28" fmla="*/ 0 w 30"/>
                <a:gd name="T29" fmla="*/ 166 h 166"/>
                <a:gd name="T30" fmla="*/ 30 w 30"/>
                <a:gd name="T31" fmla="*/ 166 h 166"/>
                <a:gd name="T32" fmla="*/ 30 w 30"/>
                <a:gd name="T33" fmla="*/ 40 h 166"/>
                <a:gd name="T34" fmla="*/ 30 w 30"/>
                <a:gd name="T35" fmla="*/ 37 h 166"/>
                <a:gd name="T36" fmla="*/ 30 w 30"/>
                <a:gd name="T37" fmla="*/ 32 h 166"/>
                <a:gd name="T38" fmla="*/ 30 w 30"/>
                <a:gd name="T39" fmla="*/ 27 h 166"/>
                <a:gd name="T40" fmla="*/ 30 w 30"/>
                <a:gd name="T41" fmla="*/ 19 h 166"/>
                <a:gd name="T42" fmla="*/ 30 w 30"/>
                <a:gd name="T43" fmla="*/ 16 h 166"/>
                <a:gd name="T44" fmla="*/ 30 w 30"/>
                <a:gd name="T45" fmla="*/ 8 h 166"/>
                <a:gd name="T46" fmla="*/ 30 w 30"/>
                <a:gd name="T47" fmla="*/ 3 h 166"/>
                <a:gd name="T48" fmla="*/ 30 w 30"/>
                <a:gd name="T49" fmla="*/ 0 h 166"/>
                <a:gd name="T50" fmla="*/ 27 w 30"/>
                <a:gd name="T51" fmla="*/ 0 h 166"/>
                <a:gd name="T52" fmla="*/ 6 w 30"/>
                <a:gd name="T53" fmla="*/ 3 h 166"/>
                <a:gd name="T54" fmla="*/ 6 w 30"/>
                <a:gd name="T55" fmla="*/ 3 h 166"/>
                <a:gd name="T56" fmla="*/ 6 w 30"/>
                <a:gd name="T57" fmla="*/ 5 h 166"/>
                <a:gd name="T58" fmla="*/ 6 w 30"/>
                <a:gd name="T59" fmla="*/ 3 h 166"/>
                <a:gd name="T60" fmla="*/ 6 w 30"/>
                <a:gd name="T61" fmla="*/ 8 h 166"/>
                <a:gd name="T62" fmla="*/ 11 w 30"/>
                <a:gd name="T63" fmla="*/ 3 h 166"/>
                <a:gd name="T64" fmla="*/ 19 w 30"/>
                <a:gd name="T65" fmla="*/ 3 h 166"/>
                <a:gd name="T66" fmla="*/ 6 w 30"/>
                <a:gd name="T67" fmla="*/ 16 h 166"/>
                <a:gd name="T68" fmla="*/ 6 w 30"/>
                <a:gd name="T69" fmla="*/ 8 h 166"/>
                <a:gd name="T70" fmla="*/ 6 w 30"/>
                <a:gd name="T71" fmla="*/ 21 h 166"/>
                <a:gd name="T72" fmla="*/ 24 w 30"/>
                <a:gd name="T73" fmla="*/ 3 h 166"/>
                <a:gd name="T74" fmla="*/ 24 w 30"/>
                <a:gd name="T75" fmla="*/ 3 h 166"/>
                <a:gd name="T76" fmla="*/ 24 w 30"/>
                <a:gd name="T77" fmla="*/ 8 h 166"/>
                <a:gd name="T78" fmla="*/ 6 w 30"/>
                <a:gd name="T79" fmla="*/ 27 h 166"/>
                <a:gd name="T80" fmla="*/ 6 w 30"/>
                <a:gd name="T81" fmla="*/ 21 h 166"/>
                <a:gd name="T82" fmla="*/ 24 w 30"/>
                <a:gd name="T83" fmla="*/ 35 h 166"/>
                <a:gd name="T84" fmla="*/ 24 w 30"/>
                <a:gd name="T85" fmla="*/ 37 h 166"/>
                <a:gd name="T86" fmla="*/ 24 w 30"/>
                <a:gd name="T87" fmla="*/ 37 h 166"/>
                <a:gd name="T88" fmla="*/ 24 w 30"/>
                <a:gd name="T89" fmla="*/ 35 h 166"/>
                <a:gd name="T90" fmla="*/ 19 w 30"/>
                <a:gd name="T91" fmla="*/ 37 h 166"/>
                <a:gd name="T92" fmla="*/ 11 w 30"/>
                <a:gd name="T93" fmla="*/ 37 h 166"/>
                <a:gd name="T94" fmla="*/ 24 w 30"/>
                <a:gd name="T95" fmla="*/ 24 h 166"/>
                <a:gd name="T96" fmla="*/ 24 w 30"/>
                <a:gd name="T97" fmla="*/ 29 h 166"/>
                <a:gd name="T98" fmla="*/ 19 w 30"/>
                <a:gd name="T99" fmla="*/ 37 h 166"/>
                <a:gd name="T100" fmla="*/ 6 w 30"/>
                <a:gd name="T101" fmla="*/ 32 h 166"/>
                <a:gd name="T102" fmla="*/ 24 w 30"/>
                <a:gd name="T103" fmla="*/ 11 h 166"/>
                <a:gd name="T104" fmla="*/ 24 w 30"/>
                <a:gd name="T105" fmla="*/ 19 h 166"/>
                <a:gd name="T106" fmla="*/ 6 w 30"/>
                <a:gd name="T107" fmla="*/ 37 h 166"/>
                <a:gd name="T108" fmla="*/ 6 w 30"/>
                <a:gd name="T109" fmla="*/ 37 h 166"/>
                <a:gd name="T110" fmla="*/ 6 w 30"/>
                <a:gd name="T111" fmla="*/ 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166">
                  <a:moveTo>
                    <a:pt x="27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166"/>
                  </a:lnTo>
                  <a:lnTo>
                    <a:pt x="30" y="166"/>
                  </a:lnTo>
                  <a:lnTo>
                    <a:pt x="30" y="40"/>
                  </a:lnTo>
                  <a:lnTo>
                    <a:pt x="30" y="37"/>
                  </a:lnTo>
                  <a:lnTo>
                    <a:pt x="30" y="32"/>
                  </a:lnTo>
                  <a:lnTo>
                    <a:pt x="30" y="27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7" y="0"/>
                  </a:lnTo>
                  <a:close/>
                  <a:moveTo>
                    <a:pt x="6" y="3"/>
                  </a:moveTo>
                  <a:lnTo>
                    <a:pt x="6" y="3"/>
                  </a:lnTo>
                  <a:lnTo>
                    <a:pt x="6" y="5"/>
                  </a:lnTo>
                  <a:lnTo>
                    <a:pt x="6" y="3"/>
                  </a:lnTo>
                  <a:close/>
                  <a:moveTo>
                    <a:pt x="6" y="8"/>
                  </a:moveTo>
                  <a:lnTo>
                    <a:pt x="11" y="3"/>
                  </a:lnTo>
                  <a:lnTo>
                    <a:pt x="19" y="3"/>
                  </a:lnTo>
                  <a:lnTo>
                    <a:pt x="6" y="16"/>
                  </a:lnTo>
                  <a:lnTo>
                    <a:pt x="6" y="8"/>
                  </a:lnTo>
                  <a:close/>
                  <a:moveTo>
                    <a:pt x="6" y="21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6" y="27"/>
                  </a:lnTo>
                  <a:lnTo>
                    <a:pt x="6" y="21"/>
                  </a:lnTo>
                  <a:close/>
                  <a:moveTo>
                    <a:pt x="24" y="35"/>
                  </a:moveTo>
                  <a:lnTo>
                    <a:pt x="24" y="37"/>
                  </a:lnTo>
                  <a:lnTo>
                    <a:pt x="24" y="37"/>
                  </a:lnTo>
                  <a:lnTo>
                    <a:pt x="24" y="35"/>
                  </a:lnTo>
                  <a:close/>
                  <a:moveTo>
                    <a:pt x="19" y="37"/>
                  </a:moveTo>
                  <a:lnTo>
                    <a:pt x="11" y="37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19" y="37"/>
                  </a:lnTo>
                  <a:close/>
                  <a:moveTo>
                    <a:pt x="6" y="32"/>
                  </a:moveTo>
                  <a:lnTo>
                    <a:pt x="24" y="11"/>
                  </a:lnTo>
                  <a:lnTo>
                    <a:pt x="24" y="1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330"/>
            <p:cNvSpPr>
              <a:spLocks noEditPoints="1"/>
            </p:cNvSpPr>
            <p:nvPr/>
          </p:nvSpPr>
          <p:spPr bwMode="auto">
            <a:xfrm>
              <a:off x="7821613" y="3009900"/>
              <a:ext cx="42863" cy="296863"/>
            </a:xfrm>
            <a:custGeom>
              <a:avLst/>
              <a:gdLst>
                <a:gd name="T0" fmla="*/ 27 w 27"/>
                <a:gd name="T1" fmla="*/ 0 h 187"/>
                <a:gd name="T2" fmla="*/ 22 w 27"/>
                <a:gd name="T3" fmla="*/ 0 h 187"/>
                <a:gd name="T4" fmla="*/ 14 w 27"/>
                <a:gd name="T5" fmla="*/ 0 h 187"/>
                <a:gd name="T6" fmla="*/ 8 w 27"/>
                <a:gd name="T7" fmla="*/ 0 h 187"/>
                <a:gd name="T8" fmla="*/ 3 w 27"/>
                <a:gd name="T9" fmla="*/ 0 h 187"/>
                <a:gd name="T10" fmla="*/ 0 w 27"/>
                <a:gd name="T11" fmla="*/ 0 h 187"/>
                <a:gd name="T12" fmla="*/ 0 w 27"/>
                <a:gd name="T13" fmla="*/ 2 h 187"/>
                <a:gd name="T14" fmla="*/ 0 w 27"/>
                <a:gd name="T15" fmla="*/ 8 h 187"/>
                <a:gd name="T16" fmla="*/ 0 w 27"/>
                <a:gd name="T17" fmla="*/ 13 h 187"/>
                <a:gd name="T18" fmla="*/ 0 w 27"/>
                <a:gd name="T19" fmla="*/ 18 h 187"/>
                <a:gd name="T20" fmla="*/ 0 w 27"/>
                <a:gd name="T21" fmla="*/ 24 h 187"/>
                <a:gd name="T22" fmla="*/ 0 w 27"/>
                <a:gd name="T23" fmla="*/ 32 h 187"/>
                <a:gd name="T24" fmla="*/ 0 w 27"/>
                <a:gd name="T25" fmla="*/ 37 h 187"/>
                <a:gd name="T26" fmla="*/ 0 w 27"/>
                <a:gd name="T27" fmla="*/ 40 h 187"/>
                <a:gd name="T28" fmla="*/ 0 w 27"/>
                <a:gd name="T29" fmla="*/ 187 h 187"/>
                <a:gd name="T30" fmla="*/ 27 w 27"/>
                <a:gd name="T31" fmla="*/ 187 h 187"/>
                <a:gd name="T32" fmla="*/ 27 w 27"/>
                <a:gd name="T33" fmla="*/ 40 h 187"/>
                <a:gd name="T34" fmla="*/ 27 w 27"/>
                <a:gd name="T35" fmla="*/ 37 h 187"/>
                <a:gd name="T36" fmla="*/ 27 w 27"/>
                <a:gd name="T37" fmla="*/ 32 h 187"/>
                <a:gd name="T38" fmla="*/ 27 w 27"/>
                <a:gd name="T39" fmla="*/ 26 h 187"/>
                <a:gd name="T40" fmla="*/ 27 w 27"/>
                <a:gd name="T41" fmla="*/ 21 h 187"/>
                <a:gd name="T42" fmla="*/ 27 w 27"/>
                <a:gd name="T43" fmla="*/ 16 h 187"/>
                <a:gd name="T44" fmla="*/ 27 w 27"/>
                <a:gd name="T45" fmla="*/ 8 h 187"/>
                <a:gd name="T46" fmla="*/ 27 w 27"/>
                <a:gd name="T47" fmla="*/ 2 h 187"/>
                <a:gd name="T48" fmla="*/ 27 w 27"/>
                <a:gd name="T49" fmla="*/ 0 h 187"/>
                <a:gd name="T50" fmla="*/ 27 w 27"/>
                <a:gd name="T51" fmla="*/ 0 h 187"/>
                <a:gd name="T52" fmla="*/ 3 w 27"/>
                <a:gd name="T53" fmla="*/ 2 h 187"/>
                <a:gd name="T54" fmla="*/ 6 w 27"/>
                <a:gd name="T55" fmla="*/ 2 h 187"/>
                <a:gd name="T56" fmla="*/ 3 w 27"/>
                <a:gd name="T57" fmla="*/ 5 h 187"/>
                <a:gd name="T58" fmla="*/ 3 w 27"/>
                <a:gd name="T59" fmla="*/ 2 h 187"/>
                <a:gd name="T60" fmla="*/ 3 w 27"/>
                <a:gd name="T61" fmla="*/ 10 h 187"/>
                <a:gd name="T62" fmla="*/ 11 w 27"/>
                <a:gd name="T63" fmla="*/ 2 h 187"/>
                <a:gd name="T64" fmla="*/ 16 w 27"/>
                <a:gd name="T65" fmla="*/ 2 h 187"/>
                <a:gd name="T66" fmla="*/ 3 w 27"/>
                <a:gd name="T67" fmla="*/ 16 h 187"/>
                <a:gd name="T68" fmla="*/ 3 w 27"/>
                <a:gd name="T69" fmla="*/ 10 h 187"/>
                <a:gd name="T70" fmla="*/ 3 w 27"/>
                <a:gd name="T71" fmla="*/ 21 h 187"/>
                <a:gd name="T72" fmla="*/ 22 w 27"/>
                <a:gd name="T73" fmla="*/ 2 h 187"/>
                <a:gd name="T74" fmla="*/ 24 w 27"/>
                <a:gd name="T75" fmla="*/ 2 h 187"/>
                <a:gd name="T76" fmla="*/ 24 w 27"/>
                <a:gd name="T77" fmla="*/ 8 h 187"/>
                <a:gd name="T78" fmla="*/ 3 w 27"/>
                <a:gd name="T79" fmla="*/ 29 h 187"/>
                <a:gd name="T80" fmla="*/ 3 w 27"/>
                <a:gd name="T81" fmla="*/ 21 h 187"/>
                <a:gd name="T82" fmla="*/ 24 w 27"/>
                <a:gd name="T83" fmla="*/ 34 h 187"/>
                <a:gd name="T84" fmla="*/ 24 w 27"/>
                <a:gd name="T85" fmla="*/ 37 h 187"/>
                <a:gd name="T86" fmla="*/ 22 w 27"/>
                <a:gd name="T87" fmla="*/ 37 h 187"/>
                <a:gd name="T88" fmla="*/ 24 w 27"/>
                <a:gd name="T89" fmla="*/ 34 h 187"/>
                <a:gd name="T90" fmla="*/ 16 w 27"/>
                <a:gd name="T91" fmla="*/ 37 h 187"/>
                <a:gd name="T92" fmla="*/ 11 w 27"/>
                <a:gd name="T93" fmla="*/ 37 h 187"/>
                <a:gd name="T94" fmla="*/ 24 w 27"/>
                <a:gd name="T95" fmla="*/ 24 h 187"/>
                <a:gd name="T96" fmla="*/ 24 w 27"/>
                <a:gd name="T97" fmla="*/ 29 h 187"/>
                <a:gd name="T98" fmla="*/ 16 w 27"/>
                <a:gd name="T99" fmla="*/ 37 h 187"/>
                <a:gd name="T100" fmla="*/ 3 w 27"/>
                <a:gd name="T101" fmla="*/ 32 h 187"/>
                <a:gd name="T102" fmla="*/ 24 w 27"/>
                <a:gd name="T103" fmla="*/ 13 h 187"/>
                <a:gd name="T104" fmla="*/ 24 w 27"/>
                <a:gd name="T105" fmla="*/ 18 h 187"/>
                <a:gd name="T106" fmla="*/ 6 w 27"/>
                <a:gd name="T107" fmla="*/ 37 h 187"/>
                <a:gd name="T108" fmla="*/ 3 w 27"/>
                <a:gd name="T109" fmla="*/ 37 h 187"/>
                <a:gd name="T110" fmla="*/ 3 w 27"/>
                <a:gd name="T111" fmla="*/ 3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" h="187">
                  <a:moveTo>
                    <a:pt x="27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187"/>
                  </a:lnTo>
                  <a:lnTo>
                    <a:pt x="27" y="187"/>
                  </a:lnTo>
                  <a:lnTo>
                    <a:pt x="27" y="40"/>
                  </a:lnTo>
                  <a:lnTo>
                    <a:pt x="27" y="37"/>
                  </a:lnTo>
                  <a:lnTo>
                    <a:pt x="27" y="32"/>
                  </a:lnTo>
                  <a:lnTo>
                    <a:pt x="27" y="26"/>
                  </a:lnTo>
                  <a:lnTo>
                    <a:pt x="27" y="21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3" y="2"/>
                  </a:moveTo>
                  <a:lnTo>
                    <a:pt x="6" y="2"/>
                  </a:lnTo>
                  <a:lnTo>
                    <a:pt x="3" y="5"/>
                  </a:lnTo>
                  <a:lnTo>
                    <a:pt x="3" y="2"/>
                  </a:lnTo>
                  <a:close/>
                  <a:moveTo>
                    <a:pt x="3" y="10"/>
                  </a:moveTo>
                  <a:lnTo>
                    <a:pt x="11" y="2"/>
                  </a:lnTo>
                  <a:lnTo>
                    <a:pt x="16" y="2"/>
                  </a:lnTo>
                  <a:lnTo>
                    <a:pt x="3" y="16"/>
                  </a:lnTo>
                  <a:lnTo>
                    <a:pt x="3" y="10"/>
                  </a:lnTo>
                  <a:close/>
                  <a:moveTo>
                    <a:pt x="3" y="21"/>
                  </a:moveTo>
                  <a:lnTo>
                    <a:pt x="22" y="2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3" y="29"/>
                  </a:lnTo>
                  <a:lnTo>
                    <a:pt x="3" y="21"/>
                  </a:lnTo>
                  <a:close/>
                  <a:moveTo>
                    <a:pt x="24" y="34"/>
                  </a:moveTo>
                  <a:lnTo>
                    <a:pt x="24" y="37"/>
                  </a:lnTo>
                  <a:lnTo>
                    <a:pt x="22" y="37"/>
                  </a:lnTo>
                  <a:lnTo>
                    <a:pt x="24" y="34"/>
                  </a:lnTo>
                  <a:close/>
                  <a:moveTo>
                    <a:pt x="16" y="37"/>
                  </a:moveTo>
                  <a:lnTo>
                    <a:pt x="11" y="37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16" y="37"/>
                  </a:lnTo>
                  <a:close/>
                  <a:moveTo>
                    <a:pt x="3" y="32"/>
                  </a:moveTo>
                  <a:lnTo>
                    <a:pt x="24" y="13"/>
                  </a:lnTo>
                  <a:lnTo>
                    <a:pt x="24" y="18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31"/>
            <p:cNvSpPr>
              <a:spLocks noEditPoints="1"/>
            </p:cNvSpPr>
            <p:nvPr/>
          </p:nvSpPr>
          <p:spPr bwMode="auto">
            <a:xfrm>
              <a:off x="7897813" y="2974975"/>
              <a:ext cx="42863" cy="331788"/>
            </a:xfrm>
            <a:custGeom>
              <a:avLst/>
              <a:gdLst>
                <a:gd name="T0" fmla="*/ 24 w 27"/>
                <a:gd name="T1" fmla="*/ 0 h 209"/>
                <a:gd name="T2" fmla="*/ 19 w 27"/>
                <a:gd name="T3" fmla="*/ 0 h 209"/>
                <a:gd name="T4" fmla="*/ 14 w 27"/>
                <a:gd name="T5" fmla="*/ 0 h 209"/>
                <a:gd name="T6" fmla="*/ 8 w 27"/>
                <a:gd name="T7" fmla="*/ 0 h 209"/>
                <a:gd name="T8" fmla="*/ 3 w 27"/>
                <a:gd name="T9" fmla="*/ 0 h 209"/>
                <a:gd name="T10" fmla="*/ 0 w 27"/>
                <a:gd name="T11" fmla="*/ 0 h 209"/>
                <a:gd name="T12" fmla="*/ 0 w 27"/>
                <a:gd name="T13" fmla="*/ 3 h 209"/>
                <a:gd name="T14" fmla="*/ 0 w 27"/>
                <a:gd name="T15" fmla="*/ 8 h 209"/>
                <a:gd name="T16" fmla="*/ 0 w 27"/>
                <a:gd name="T17" fmla="*/ 14 h 209"/>
                <a:gd name="T18" fmla="*/ 0 w 27"/>
                <a:gd name="T19" fmla="*/ 22 h 209"/>
                <a:gd name="T20" fmla="*/ 0 w 27"/>
                <a:gd name="T21" fmla="*/ 27 h 209"/>
                <a:gd name="T22" fmla="*/ 0 w 27"/>
                <a:gd name="T23" fmla="*/ 32 h 209"/>
                <a:gd name="T24" fmla="*/ 0 w 27"/>
                <a:gd name="T25" fmla="*/ 38 h 209"/>
                <a:gd name="T26" fmla="*/ 0 w 27"/>
                <a:gd name="T27" fmla="*/ 43 h 209"/>
                <a:gd name="T28" fmla="*/ 0 w 27"/>
                <a:gd name="T29" fmla="*/ 209 h 209"/>
                <a:gd name="T30" fmla="*/ 27 w 27"/>
                <a:gd name="T31" fmla="*/ 209 h 209"/>
                <a:gd name="T32" fmla="*/ 27 w 27"/>
                <a:gd name="T33" fmla="*/ 43 h 209"/>
                <a:gd name="T34" fmla="*/ 27 w 27"/>
                <a:gd name="T35" fmla="*/ 40 h 209"/>
                <a:gd name="T36" fmla="*/ 27 w 27"/>
                <a:gd name="T37" fmla="*/ 32 h 209"/>
                <a:gd name="T38" fmla="*/ 27 w 27"/>
                <a:gd name="T39" fmla="*/ 27 h 209"/>
                <a:gd name="T40" fmla="*/ 27 w 27"/>
                <a:gd name="T41" fmla="*/ 22 h 209"/>
                <a:gd name="T42" fmla="*/ 27 w 27"/>
                <a:gd name="T43" fmla="*/ 16 h 209"/>
                <a:gd name="T44" fmla="*/ 27 w 27"/>
                <a:gd name="T45" fmla="*/ 8 h 209"/>
                <a:gd name="T46" fmla="*/ 27 w 27"/>
                <a:gd name="T47" fmla="*/ 5 h 209"/>
                <a:gd name="T48" fmla="*/ 27 w 27"/>
                <a:gd name="T49" fmla="*/ 0 h 209"/>
                <a:gd name="T50" fmla="*/ 24 w 27"/>
                <a:gd name="T51" fmla="*/ 0 h 209"/>
                <a:gd name="T52" fmla="*/ 3 w 27"/>
                <a:gd name="T53" fmla="*/ 3 h 209"/>
                <a:gd name="T54" fmla="*/ 6 w 27"/>
                <a:gd name="T55" fmla="*/ 3 h 209"/>
                <a:gd name="T56" fmla="*/ 3 w 27"/>
                <a:gd name="T57" fmla="*/ 5 h 209"/>
                <a:gd name="T58" fmla="*/ 3 w 27"/>
                <a:gd name="T59" fmla="*/ 3 h 209"/>
                <a:gd name="T60" fmla="*/ 3 w 27"/>
                <a:gd name="T61" fmla="*/ 11 h 209"/>
                <a:gd name="T62" fmla="*/ 11 w 27"/>
                <a:gd name="T63" fmla="*/ 3 h 209"/>
                <a:gd name="T64" fmla="*/ 16 w 27"/>
                <a:gd name="T65" fmla="*/ 3 h 209"/>
                <a:gd name="T66" fmla="*/ 3 w 27"/>
                <a:gd name="T67" fmla="*/ 16 h 209"/>
                <a:gd name="T68" fmla="*/ 3 w 27"/>
                <a:gd name="T69" fmla="*/ 11 h 209"/>
                <a:gd name="T70" fmla="*/ 3 w 27"/>
                <a:gd name="T71" fmla="*/ 22 h 209"/>
                <a:gd name="T72" fmla="*/ 22 w 27"/>
                <a:gd name="T73" fmla="*/ 3 h 209"/>
                <a:gd name="T74" fmla="*/ 24 w 27"/>
                <a:gd name="T75" fmla="*/ 3 h 209"/>
                <a:gd name="T76" fmla="*/ 24 w 27"/>
                <a:gd name="T77" fmla="*/ 8 h 209"/>
                <a:gd name="T78" fmla="*/ 3 w 27"/>
                <a:gd name="T79" fmla="*/ 30 h 209"/>
                <a:gd name="T80" fmla="*/ 3 w 27"/>
                <a:gd name="T81" fmla="*/ 22 h 209"/>
                <a:gd name="T82" fmla="*/ 24 w 27"/>
                <a:gd name="T83" fmla="*/ 35 h 209"/>
                <a:gd name="T84" fmla="*/ 24 w 27"/>
                <a:gd name="T85" fmla="*/ 38 h 209"/>
                <a:gd name="T86" fmla="*/ 22 w 27"/>
                <a:gd name="T87" fmla="*/ 38 h 209"/>
                <a:gd name="T88" fmla="*/ 24 w 27"/>
                <a:gd name="T89" fmla="*/ 35 h 209"/>
                <a:gd name="T90" fmla="*/ 16 w 27"/>
                <a:gd name="T91" fmla="*/ 38 h 209"/>
                <a:gd name="T92" fmla="*/ 11 w 27"/>
                <a:gd name="T93" fmla="*/ 38 h 209"/>
                <a:gd name="T94" fmla="*/ 24 w 27"/>
                <a:gd name="T95" fmla="*/ 24 h 209"/>
                <a:gd name="T96" fmla="*/ 24 w 27"/>
                <a:gd name="T97" fmla="*/ 32 h 209"/>
                <a:gd name="T98" fmla="*/ 16 w 27"/>
                <a:gd name="T99" fmla="*/ 38 h 209"/>
                <a:gd name="T100" fmla="*/ 3 w 27"/>
                <a:gd name="T101" fmla="*/ 35 h 209"/>
                <a:gd name="T102" fmla="*/ 24 w 27"/>
                <a:gd name="T103" fmla="*/ 14 h 209"/>
                <a:gd name="T104" fmla="*/ 24 w 27"/>
                <a:gd name="T105" fmla="*/ 19 h 209"/>
                <a:gd name="T106" fmla="*/ 6 w 27"/>
                <a:gd name="T107" fmla="*/ 38 h 209"/>
                <a:gd name="T108" fmla="*/ 3 w 27"/>
                <a:gd name="T109" fmla="*/ 38 h 209"/>
                <a:gd name="T110" fmla="*/ 3 w 27"/>
                <a:gd name="T111" fmla="*/ 3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" h="209">
                  <a:moveTo>
                    <a:pt x="24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209"/>
                  </a:lnTo>
                  <a:lnTo>
                    <a:pt x="27" y="209"/>
                  </a:lnTo>
                  <a:lnTo>
                    <a:pt x="27" y="43"/>
                  </a:lnTo>
                  <a:lnTo>
                    <a:pt x="27" y="40"/>
                  </a:lnTo>
                  <a:lnTo>
                    <a:pt x="27" y="32"/>
                  </a:lnTo>
                  <a:lnTo>
                    <a:pt x="27" y="27"/>
                  </a:lnTo>
                  <a:lnTo>
                    <a:pt x="27" y="22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4" y="0"/>
                  </a:lnTo>
                  <a:close/>
                  <a:moveTo>
                    <a:pt x="3" y="3"/>
                  </a:moveTo>
                  <a:lnTo>
                    <a:pt x="6" y="3"/>
                  </a:lnTo>
                  <a:lnTo>
                    <a:pt x="3" y="5"/>
                  </a:lnTo>
                  <a:lnTo>
                    <a:pt x="3" y="3"/>
                  </a:lnTo>
                  <a:close/>
                  <a:moveTo>
                    <a:pt x="3" y="11"/>
                  </a:moveTo>
                  <a:lnTo>
                    <a:pt x="11" y="3"/>
                  </a:lnTo>
                  <a:lnTo>
                    <a:pt x="16" y="3"/>
                  </a:lnTo>
                  <a:lnTo>
                    <a:pt x="3" y="16"/>
                  </a:lnTo>
                  <a:lnTo>
                    <a:pt x="3" y="11"/>
                  </a:lnTo>
                  <a:close/>
                  <a:moveTo>
                    <a:pt x="3" y="22"/>
                  </a:moveTo>
                  <a:lnTo>
                    <a:pt x="22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3" y="30"/>
                  </a:lnTo>
                  <a:lnTo>
                    <a:pt x="3" y="22"/>
                  </a:lnTo>
                  <a:close/>
                  <a:moveTo>
                    <a:pt x="24" y="35"/>
                  </a:moveTo>
                  <a:lnTo>
                    <a:pt x="24" y="38"/>
                  </a:lnTo>
                  <a:lnTo>
                    <a:pt x="22" y="38"/>
                  </a:lnTo>
                  <a:lnTo>
                    <a:pt x="24" y="35"/>
                  </a:lnTo>
                  <a:close/>
                  <a:moveTo>
                    <a:pt x="16" y="38"/>
                  </a:moveTo>
                  <a:lnTo>
                    <a:pt x="11" y="38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8"/>
                  </a:lnTo>
                  <a:close/>
                  <a:moveTo>
                    <a:pt x="3" y="35"/>
                  </a:moveTo>
                  <a:lnTo>
                    <a:pt x="24" y="14"/>
                  </a:lnTo>
                  <a:lnTo>
                    <a:pt x="24" y="19"/>
                  </a:lnTo>
                  <a:lnTo>
                    <a:pt x="6" y="38"/>
                  </a:lnTo>
                  <a:lnTo>
                    <a:pt x="3" y="38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32"/>
            <p:cNvSpPr/>
            <p:nvPr/>
          </p:nvSpPr>
          <p:spPr bwMode="auto">
            <a:xfrm>
              <a:off x="7597775" y="2944813"/>
              <a:ext cx="322263" cy="149225"/>
            </a:xfrm>
            <a:custGeom>
              <a:avLst/>
              <a:gdLst>
                <a:gd name="T0" fmla="*/ 0 w 203"/>
                <a:gd name="T1" fmla="*/ 94 h 94"/>
                <a:gd name="T2" fmla="*/ 0 w 203"/>
                <a:gd name="T3" fmla="*/ 89 h 94"/>
                <a:gd name="T4" fmla="*/ 203 w 203"/>
                <a:gd name="T5" fmla="*/ 0 h 94"/>
                <a:gd name="T6" fmla="*/ 203 w 203"/>
                <a:gd name="T7" fmla="*/ 3 h 94"/>
                <a:gd name="T8" fmla="*/ 0 w 203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94">
                  <a:moveTo>
                    <a:pt x="0" y="94"/>
                  </a:moveTo>
                  <a:lnTo>
                    <a:pt x="0" y="89"/>
                  </a:lnTo>
                  <a:lnTo>
                    <a:pt x="203" y="0"/>
                  </a:lnTo>
                  <a:lnTo>
                    <a:pt x="203" y="3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33"/>
            <p:cNvSpPr/>
            <p:nvPr/>
          </p:nvSpPr>
          <p:spPr bwMode="auto">
            <a:xfrm>
              <a:off x="7902575" y="2932113"/>
              <a:ext cx="38100" cy="34925"/>
            </a:xfrm>
            <a:custGeom>
              <a:avLst/>
              <a:gdLst>
                <a:gd name="T0" fmla="*/ 9 w 9"/>
                <a:gd name="T1" fmla="*/ 1 h 8"/>
                <a:gd name="T2" fmla="*/ 4 w 9"/>
                <a:gd name="T3" fmla="*/ 8 h 8"/>
                <a:gd name="T4" fmla="*/ 3 w 9"/>
                <a:gd name="T5" fmla="*/ 4 h 8"/>
                <a:gd name="T6" fmla="*/ 0 w 9"/>
                <a:gd name="T7" fmla="*/ 0 h 8"/>
                <a:gd name="T8" fmla="*/ 9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1"/>
                  </a:moveTo>
                  <a:cubicBezTo>
                    <a:pt x="7" y="3"/>
                    <a:pt x="5" y="6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834901" y="2635041"/>
            <a:ext cx="725911" cy="725911"/>
            <a:chOff x="4213225" y="2903538"/>
            <a:chExt cx="419100" cy="419100"/>
          </a:xfrm>
        </p:grpSpPr>
        <p:sp>
          <p:nvSpPr>
            <p:cNvPr id="55" name="Freeform 1334"/>
            <p:cNvSpPr/>
            <p:nvPr/>
          </p:nvSpPr>
          <p:spPr bwMode="auto">
            <a:xfrm>
              <a:off x="4378325" y="3073400"/>
              <a:ext cx="85725" cy="79375"/>
            </a:xfrm>
            <a:custGeom>
              <a:avLst/>
              <a:gdLst>
                <a:gd name="T0" fmla="*/ 9 w 20"/>
                <a:gd name="T1" fmla="*/ 11 h 19"/>
                <a:gd name="T2" fmla="*/ 11 w 20"/>
                <a:gd name="T3" fmla="*/ 2 h 19"/>
                <a:gd name="T4" fmla="*/ 12 w 20"/>
                <a:gd name="T5" fmla="*/ 0 h 19"/>
                <a:gd name="T6" fmla="*/ 4 w 20"/>
                <a:gd name="T7" fmla="*/ 3 h 19"/>
                <a:gd name="T8" fmla="*/ 4 w 20"/>
                <a:gd name="T9" fmla="*/ 16 h 19"/>
                <a:gd name="T10" fmla="*/ 17 w 20"/>
                <a:gd name="T11" fmla="*/ 16 h 19"/>
                <a:gd name="T12" fmla="*/ 19 w 20"/>
                <a:gd name="T13" fmla="*/ 8 h 19"/>
                <a:gd name="T14" fmla="*/ 18 w 20"/>
                <a:gd name="T15" fmla="*/ 9 h 19"/>
                <a:gd name="T16" fmla="*/ 9 w 20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9" y="11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0" y="7"/>
                    <a:pt x="0" y="12"/>
                    <a:pt x="4" y="16"/>
                  </a:cubicBezTo>
                  <a:cubicBezTo>
                    <a:pt x="8" y="19"/>
                    <a:pt x="13" y="19"/>
                    <a:pt x="17" y="16"/>
                  </a:cubicBezTo>
                  <a:cubicBezTo>
                    <a:pt x="19" y="14"/>
                    <a:pt x="20" y="11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35"/>
            <p:cNvSpPr/>
            <p:nvPr/>
          </p:nvSpPr>
          <p:spPr bwMode="auto">
            <a:xfrm>
              <a:off x="4294188" y="2982913"/>
              <a:ext cx="254000" cy="255588"/>
            </a:xfrm>
            <a:custGeom>
              <a:avLst/>
              <a:gdLst>
                <a:gd name="T0" fmla="*/ 45 w 60"/>
                <a:gd name="T1" fmla="*/ 19 h 60"/>
                <a:gd name="T2" fmla="*/ 43 w 60"/>
                <a:gd name="T3" fmla="*/ 43 h 60"/>
                <a:gd name="T4" fmla="*/ 18 w 60"/>
                <a:gd name="T5" fmla="*/ 43 h 60"/>
                <a:gd name="T6" fmla="*/ 18 w 60"/>
                <a:gd name="T7" fmla="*/ 18 h 60"/>
                <a:gd name="T8" fmla="*/ 41 w 60"/>
                <a:gd name="T9" fmla="*/ 16 h 60"/>
                <a:gd name="T10" fmla="*/ 45 w 60"/>
                <a:gd name="T11" fmla="*/ 12 h 60"/>
                <a:gd name="T12" fmla="*/ 48 w 60"/>
                <a:gd name="T13" fmla="*/ 9 h 60"/>
                <a:gd name="T14" fmla="*/ 11 w 60"/>
                <a:gd name="T15" fmla="*/ 11 h 60"/>
                <a:gd name="T16" fmla="*/ 11 w 60"/>
                <a:gd name="T17" fmla="*/ 50 h 60"/>
                <a:gd name="T18" fmla="*/ 50 w 60"/>
                <a:gd name="T19" fmla="*/ 50 h 60"/>
                <a:gd name="T20" fmla="*/ 51 w 60"/>
                <a:gd name="T21" fmla="*/ 13 h 60"/>
                <a:gd name="T22" fmla="*/ 49 w 60"/>
                <a:gd name="T23" fmla="*/ 15 h 60"/>
                <a:gd name="T24" fmla="*/ 45 w 60"/>
                <a:gd name="T2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0">
                  <a:moveTo>
                    <a:pt x="45" y="19"/>
                  </a:moveTo>
                  <a:cubicBezTo>
                    <a:pt x="50" y="27"/>
                    <a:pt x="50" y="37"/>
                    <a:pt x="43" y="43"/>
                  </a:cubicBezTo>
                  <a:cubicBezTo>
                    <a:pt x="36" y="50"/>
                    <a:pt x="25" y="50"/>
                    <a:pt x="18" y="43"/>
                  </a:cubicBezTo>
                  <a:cubicBezTo>
                    <a:pt x="10" y="36"/>
                    <a:pt x="10" y="25"/>
                    <a:pt x="18" y="18"/>
                  </a:cubicBezTo>
                  <a:cubicBezTo>
                    <a:pt x="24" y="11"/>
                    <a:pt x="34" y="11"/>
                    <a:pt x="41" y="16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7" y="0"/>
                    <a:pt x="21" y="1"/>
                    <a:pt x="11" y="11"/>
                  </a:cubicBezTo>
                  <a:cubicBezTo>
                    <a:pt x="0" y="22"/>
                    <a:pt x="0" y="39"/>
                    <a:pt x="11" y="50"/>
                  </a:cubicBezTo>
                  <a:cubicBezTo>
                    <a:pt x="22" y="60"/>
                    <a:pt x="39" y="60"/>
                    <a:pt x="50" y="50"/>
                  </a:cubicBezTo>
                  <a:cubicBezTo>
                    <a:pt x="60" y="40"/>
                    <a:pt x="60" y="24"/>
                    <a:pt x="51" y="13"/>
                  </a:cubicBezTo>
                  <a:cubicBezTo>
                    <a:pt x="49" y="15"/>
                    <a:pt x="49" y="15"/>
                    <a:pt x="49" y="1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36"/>
            <p:cNvSpPr/>
            <p:nvPr/>
          </p:nvSpPr>
          <p:spPr bwMode="auto">
            <a:xfrm>
              <a:off x="4213225" y="2903538"/>
              <a:ext cx="419100" cy="419100"/>
            </a:xfrm>
            <a:custGeom>
              <a:avLst/>
              <a:gdLst>
                <a:gd name="T0" fmla="*/ 87 w 99"/>
                <a:gd name="T1" fmla="*/ 25 h 99"/>
                <a:gd name="T2" fmla="*/ 82 w 99"/>
                <a:gd name="T3" fmla="*/ 25 h 99"/>
                <a:gd name="T4" fmla="*/ 77 w 99"/>
                <a:gd name="T5" fmla="*/ 25 h 99"/>
                <a:gd name="T6" fmla="*/ 77 w 99"/>
                <a:gd name="T7" fmla="*/ 25 h 99"/>
                <a:gd name="T8" fmla="*/ 75 w 99"/>
                <a:gd name="T9" fmla="*/ 75 h 99"/>
                <a:gd name="T10" fmla="*/ 24 w 99"/>
                <a:gd name="T11" fmla="*/ 75 h 99"/>
                <a:gd name="T12" fmla="*/ 24 w 99"/>
                <a:gd name="T13" fmla="*/ 24 h 99"/>
                <a:gd name="T14" fmla="*/ 73 w 99"/>
                <a:gd name="T15" fmla="*/ 22 h 99"/>
                <a:gd name="T16" fmla="*/ 73 w 99"/>
                <a:gd name="T17" fmla="*/ 22 h 99"/>
                <a:gd name="T18" fmla="*/ 74 w 99"/>
                <a:gd name="T19" fmla="*/ 17 h 99"/>
                <a:gd name="T20" fmla="*/ 74 w 99"/>
                <a:gd name="T21" fmla="*/ 12 h 99"/>
                <a:gd name="T22" fmla="*/ 74 w 99"/>
                <a:gd name="T23" fmla="*/ 11 h 99"/>
                <a:gd name="T24" fmla="*/ 17 w 99"/>
                <a:gd name="T25" fmla="*/ 17 h 99"/>
                <a:gd name="T26" fmla="*/ 17 w 99"/>
                <a:gd name="T27" fmla="*/ 82 h 99"/>
                <a:gd name="T28" fmla="*/ 82 w 99"/>
                <a:gd name="T29" fmla="*/ 82 h 99"/>
                <a:gd name="T30" fmla="*/ 87 w 99"/>
                <a:gd name="T31" fmla="*/ 24 h 99"/>
                <a:gd name="T32" fmla="*/ 87 w 99"/>
                <a:gd name="T33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87" y="25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9" y="40"/>
                    <a:pt x="89" y="62"/>
                    <a:pt x="75" y="75"/>
                  </a:cubicBezTo>
                  <a:cubicBezTo>
                    <a:pt x="61" y="89"/>
                    <a:pt x="38" y="89"/>
                    <a:pt x="24" y="75"/>
                  </a:cubicBezTo>
                  <a:cubicBezTo>
                    <a:pt x="10" y="61"/>
                    <a:pt x="10" y="38"/>
                    <a:pt x="24" y="24"/>
                  </a:cubicBezTo>
                  <a:cubicBezTo>
                    <a:pt x="37" y="10"/>
                    <a:pt x="59" y="10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57" y="0"/>
                    <a:pt x="33" y="2"/>
                    <a:pt x="17" y="17"/>
                  </a:cubicBezTo>
                  <a:cubicBezTo>
                    <a:pt x="0" y="35"/>
                    <a:pt x="0" y="64"/>
                    <a:pt x="17" y="82"/>
                  </a:cubicBezTo>
                  <a:cubicBezTo>
                    <a:pt x="35" y="99"/>
                    <a:pt x="64" y="99"/>
                    <a:pt x="82" y="82"/>
                  </a:cubicBezTo>
                  <a:cubicBezTo>
                    <a:pt x="97" y="66"/>
                    <a:pt x="99" y="42"/>
                    <a:pt x="87" y="24"/>
                  </a:cubicBezTo>
                  <a:lnTo>
                    <a:pt x="8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37"/>
            <p:cNvSpPr/>
            <p:nvPr/>
          </p:nvSpPr>
          <p:spPr bwMode="auto">
            <a:xfrm>
              <a:off x="4421188" y="2919413"/>
              <a:ext cx="195263" cy="192088"/>
            </a:xfrm>
            <a:custGeom>
              <a:avLst/>
              <a:gdLst>
                <a:gd name="T0" fmla="*/ 93 w 123"/>
                <a:gd name="T1" fmla="*/ 32 h 121"/>
                <a:gd name="T2" fmla="*/ 91 w 123"/>
                <a:gd name="T3" fmla="*/ 32 h 121"/>
                <a:gd name="T4" fmla="*/ 91 w 123"/>
                <a:gd name="T5" fmla="*/ 30 h 121"/>
                <a:gd name="T6" fmla="*/ 93 w 123"/>
                <a:gd name="T7" fmla="*/ 0 h 121"/>
                <a:gd name="T8" fmla="*/ 72 w 123"/>
                <a:gd name="T9" fmla="*/ 22 h 121"/>
                <a:gd name="T10" fmla="*/ 69 w 123"/>
                <a:gd name="T11" fmla="*/ 51 h 121"/>
                <a:gd name="T12" fmla="*/ 13 w 123"/>
                <a:gd name="T13" fmla="*/ 105 h 121"/>
                <a:gd name="T14" fmla="*/ 13 w 123"/>
                <a:gd name="T15" fmla="*/ 81 h 121"/>
                <a:gd name="T16" fmla="*/ 2 w 123"/>
                <a:gd name="T17" fmla="*/ 115 h 121"/>
                <a:gd name="T18" fmla="*/ 2 w 123"/>
                <a:gd name="T19" fmla="*/ 115 h 121"/>
                <a:gd name="T20" fmla="*/ 0 w 123"/>
                <a:gd name="T21" fmla="*/ 121 h 121"/>
                <a:gd name="T22" fmla="*/ 0 w 123"/>
                <a:gd name="T23" fmla="*/ 121 h 121"/>
                <a:gd name="T24" fmla="*/ 0 w 123"/>
                <a:gd name="T25" fmla="*/ 121 h 121"/>
                <a:gd name="T26" fmla="*/ 5 w 123"/>
                <a:gd name="T27" fmla="*/ 121 h 121"/>
                <a:gd name="T28" fmla="*/ 8 w 123"/>
                <a:gd name="T29" fmla="*/ 121 h 121"/>
                <a:gd name="T30" fmla="*/ 8 w 123"/>
                <a:gd name="T31" fmla="*/ 121 h 121"/>
                <a:gd name="T32" fmla="*/ 43 w 123"/>
                <a:gd name="T33" fmla="*/ 110 h 121"/>
                <a:gd name="T34" fmla="*/ 18 w 123"/>
                <a:gd name="T35" fmla="*/ 110 h 121"/>
                <a:gd name="T36" fmla="*/ 72 w 123"/>
                <a:gd name="T37" fmla="*/ 54 h 121"/>
                <a:gd name="T38" fmla="*/ 101 w 123"/>
                <a:gd name="T39" fmla="*/ 51 h 121"/>
                <a:gd name="T40" fmla="*/ 123 w 123"/>
                <a:gd name="T41" fmla="*/ 30 h 121"/>
                <a:gd name="T42" fmla="*/ 93 w 123"/>
                <a:gd name="T43" fmla="*/ 3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1">
                  <a:moveTo>
                    <a:pt x="93" y="32"/>
                  </a:moveTo>
                  <a:lnTo>
                    <a:pt x="91" y="32"/>
                  </a:lnTo>
                  <a:lnTo>
                    <a:pt x="91" y="30"/>
                  </a:lnTo>
                  <a:lnTo>
                    <a:pt x="93" y="0"/>
                  </a:lnTo>
                  <a:lnTo>
                    <a:pt x="72" y="22"/>
                  </a:lnTo>
                  <a:lnTo>
                    <a:pt x="69" y="51"/>
                  </a:lnTo>
                  <a:lnTo>
                    <a:pt x="13" y="105"/>
                  </a:lnTo>
                  <a:lnTo>
                    <a:pt x="13" y="81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21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43" y="110"/>
                  </a:lnTo>
                  <a:lnTo>
                    <a:pt x="18" y="110"/>
                  </a:lnTo>
                  <a:lnTo>
                    <a:pt x="72" y="54"/>
                  </a:lnTo>
                  <a:lnTo>
                    <a:pt x="101" y="51"/>
                  </a:lnTo>
                  <a:lnTo>
                    <a:pt x="123" y="30"/>
                  </a:lnTo>
                  <a:lnTo>
                    <a:pt x="9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5091227" y="270280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091227" y="376818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532750" y="5091715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331314" y="5091715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520146" y="1064124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331314" y="1064124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949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4165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179279" y="5757814"/>
            <a:ext cx="3820147" cy="105656"/>
          </a:xfrm>
          <a:prstGeom prst="ellipse">
            <a:avLst/>
          </a:prstGeom>
          <a:gradFill flip="none" rotWithShape="1">
            <a:gsLst>
              <a:gs pos="13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67144" y="2034399"/>
            <a:ext cx="2668157" cy="3767124"/>
            <a:chOff x="107261" y="1841401"/>
            <a:chExt cx="2378075" cy="3357563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组合 12"/>
            <p:cNvGrpSpPr/>
            <p:nvPr/>
          </p:nvGrpSpPr>
          <p:grpSpPr>
            <a:xfrm>
              <a:off x="107261" y="1841401"/>
              <a:ext cx="2378075" cy="3357563"/>
              <a:chOff x="4503738" y="1839913"/>
              <a:chExt cx="2378075" cy="3357563"/>
            </a:xfrm>
            <a:grpFill/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4" name="Freeform 17"/>
            <p:cNvSpPr/>
            <p:nvPr/>
          </p:nvSpPr>
          <p:spPr bwMode="auto">
            <a:xfrm>
              <a:off x="867673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4200220" y="2531323"/>
            <a:ext cx="2318292" cy="3273156"/>
            <a:chOff x="6838574" y="1412139"/>
            <a:chExt cx="2684535" cy="3790248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6838574" y="1412139"/>
              <a:ext cx="2684535" cy="3790248"/>
              <a:chOff x="4503738" y="1839913"/>
              <a:chExt cx="2378075" cy="3357563"/>
            </a:xfrm>
            <a:grpFill/>
          </p:grpSpPr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1" name="Freeform 17"/>
            <p:cNvSpPr/>
            <p:nvPr/>
          </p:nvSpPr>
          <p:spPr bwMode="auto">
            <a:xfrm>
              <a:off x="7696979" y="2358357"/>
              <a:ext cx="227594" cy="85303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06949" y="2902022"/>
            <a:ext cx="2053642" cy="2899501"/>
            <a:chOff x="107261" y="1841401"/>
            <a:chExt cx="2378075" cy="3357563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107261" y="1841401"/>
              <a:ext cx="2378075" cy="3357563"/>
              <a:chOff x="4503738" y="1839913"/>
              <a:chExt cx="2378075" cy="3357563"/>
            </a:xfrm>
            <a:grpFill/>
          </p:grpSpPr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8" name="Freeform 17"/>
            <p:cNvSpPr/>
            <p:nvPr/>
          </p:nvSpPr>
          <p:spPr bwMode="auto">
            <a:xfrm>
              <a:off x="867673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4755900" y="3260086"/>
            <a:ext cx="1801940" cy="2544128"/>
            <a:chOff x="2839615" y="1841401"/>
            <a:chExt cx="2378075" cy="33575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4" name="组合 33"/>
            <p:cNvGrpSpPr/>
            <p:nvPr/>
          </p:nvGrpSpPr>
          <p:grpSpPr>
            <a:xfrm>
              <a:off x="2839615" y="1841401"/>
              <a:ext cx="2378075" cy="3357563"/>
              <a:chOff x="4503738" y="1839913"/>
              <a:chExt cx="2378075" cy="3357563"/>
            </a:xfrm>
            <a:solidFill>
              <a:schemeClr val="accent1"/>
            </a:solidFill>
          </p:grpSpPr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5" name="Freeform 17"/>
            <p:cNvSpPr/>
            <p:nvPr/>
          </p:nvSpPr>
          <p:spPr bwMode="auto">
            <a:xfrm>
              <a:off x="3600027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12876" y="1807869"/>
            <a:ext cx="2178618" cy="216024"/>
            <a:chOff x="7640493" y="2160933"/>
            <a:chExt cx="2178618" cy="216024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椭圆 42"/>
          <p:cNvSpPr/>
          <p:nvPr/>
        </p:nvSpPr>
        <p:spPr>
          <a:xfrm>
            <a:off x="9791494" y="1769373"/>
            <a:ext cx="93313" cy="933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flipH="1">
            <a:off x="2200344" y="2269806"/>
            <a:ext cx="2178618" cy="216024"/>
            <a:chOff x="7640493" y="2160933"/>
            <a:chExt cx="2178618" cy="216024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椭圆 46"/>
          <p:cNvSpPr/>
          <p:nvPr/>
        </p:nvSpPr>
        <p:spPr>
          <a:xfrm>
            <a:off x="2115530" y="2231310"/>
            <a:ext cx="93313" cy="933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 flipH="1" flipV="1">
            <a:off x="2896027" y="4230205"/>
            <a:ext cx="2178618" cy="216024"/>
            <a:chOff x="7640493" y="2160933"/>
            <a:chExt cx="2178618" cy="216024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椭圆 50"/>
          <p:cNvSpPr/>
          <p:nvPr/>
        </p:nvSpPr>
        <p:spPr>
          <a:xfrm>
            <a:off x="2811213" y="4397406"/>
            <a:ext cx="93313" cy="93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 flipV="1">
            <a:off x="7284369" y="3918852"/>
            <a:ext cx="2178618" cy="216024"/>
            <a:chOff x="7640493" y="2160933"/>
            <a:chExt cx="2178618" cy="216024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椭圆 54"/>
          <p:cNvSpPr/>
          <p:nvPr/>
        </p:nvSpPr>
        <p:spPr>
          <a:xfrm>
            <a:off x="9458999" y="4086053"/>
            <a:ext cx="93313" cy="933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115530" y="2269806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204921" y="1835714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899949" y="4440226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989340" y="4006134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184232" y="1837657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273623" y="1403565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844175" y="4125062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933566" y="3690970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797865" y="325069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882213" y="2904971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310091" y="2554494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284369" y="213209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38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74738" y="3496283"/>
            <a:ext cx="3030537" cy="1483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074738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C:\Users\Administrator\Desktop\卡通\QQ截图20170511120450.jpgQQ截图2017051112045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8610" y="1436370"/>
            <a:ext cx="2009775" cy="1812925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9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9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C:\Users\Administrator\Desktop\卡通\QQ截图20170511120114.jpgQQ截图2017051112011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5093970" y="1437005"/>
            <a:ext cx="2009775" cy="1812290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8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8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C:\Users\Administrator\Desktop\卡通\QQ截图20170511120741.jpgQQ截图201705111207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16010" y="1436370"/>
            <a:ext cx="2009775" cy="1812925"/>
          </a:xfrm>
          <a:custGeom>
            <a:avLst/>
            <a:gdLst>
              <a:gd name="connsiteX0" fmla="*/ 1004888 w 2009776"/>
              <a:gd name="connsiteY0" fmla="*/ 0 h 2009776"/>
              <a:gd name="connsiteX1" fmla="*/ 2009776 w 2009776"/>
              <a:gd name="connsiteY1" fmla="*/ 1004888 h 2009776"/>
              <a:gd name="connsiteX2" fmla="*/ 1004888 w 2009776"/>
              <a:gd name="connsiteY2" fmla="*/ 2009776 h 2009776"/>
              <a:gd name="connsiteX3" fmla="*/ 0 w 2009776"/>
              <a:gd name="connsiteY3" fmla="*/ 1004888 h 2009776"/>
              <a:gd name="connsiteX4" fmla="*/ 1004888 w 2009776"/>
              <a:gd name="connsiteY4" fmla="*/ 0 h 20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6" h="2009776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59872"/>
                  <a:pt x="1559872" y="2009776"/>
                  <a:pt x="1004888" y="2009776"/>
                </a:cubicBezTo>
                <a:cubicBezTo>
                  <a:pt x="449904" y="2009776"/>
                  <a:pt x="0" y="1559872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: 圆角 15"/>
          <p:cNvSpPr/>
          <p:nvPr/>
        </p:nvSpPr>
        <p:spPr>
          <a:xfrm>
            <a:off x="959426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578449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295401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9" name="矩形 18"/>
          <p:cNvSpPr/>
          <p:nvPr/>
        </p:nvSpPr>
        <p:spPr>
          <a:xfrm>
            <a:off x="4594124" y="3496283"/>
            <a:ext cx="3030537" cy="1483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4594124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478812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5097835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4814787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113510" y="3496283"/>
            <a:ext cx="3030537" cy="1483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8113510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7998198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617221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334173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54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226906" y="1252597"/>
            <a:ext cx="4698151" cy="201198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1959" y="1799995"/>
            <a:ext cx="3457670" cy="978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Rectangle 4"/>
          <p:cNvSpPr/>
          <p:nvPr/>
        </p:nvSpPr>
        <p:spPr bwMode="auto">
          <a:xfrm>
            <a:off x="3493015" y="2001613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506554" y="3647582"/>
            <a:ext cx="4698151" cy="201198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56391" y="4194980"/>
            <a:ext cx="3457670" cy="97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6004567" y="4360022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998587" y="1257831"/>
            <a:ext cx="3846262" cy="2006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07448" y="3647582"/>
            <a:ext cx="3846262" cy="20067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ectangle 4"/>
          <p:cNvSpPr/>
          <p:nvPr/>
        </p:nvSpPr>
        <p:spPr bwMode="auto">
          <a:xfrm>
            <a:off x="7434425" y="2168094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424928" y="2101787"/>
            <a:ext cx="2438400" cy="0"/>
          </a:xfrm>
          <a:prstGeom prst="line">
            <a:avLst/>
          </a:prstGeom>
          <a:ln>
            <a:solidFill>
              <a:srgbClr val="8C9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51"/>
          <p:cNvSpPr>
            <a:spLocks noChangeArrowheads="1"/>
          </p:cNvSpPr>
          <p:nvPr/>
        </p:nvSpPr>
        <p:spPr bwMode="auto">
          <a:xfrm>
            <a:off x="7319231" y="165201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22" name="Rectangle 4"/>
          <p:cNvSpPr/>
          <p:nvPr/>
        </p:nvSpPr>
        <p:spPr bwMode="auto">
          <a:xfrm>
            <a:off x="2135945" y="4589158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672131" y="4522851"/>
            <a:ext cx="2438400" cy="0"/>
          </a:xfrm>
          <a:prstGeom prst="line">
            <a:avLst/>
          </a:prstGeom>
          <a:ln>
            <a:solidFill>
              <a:srgbClr val="8C9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2464168" y="4073079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pic>
        <p:nvPicPr>
          <p:cNvPr id="25" name="图片 24" descr="C:\Users\Administrator\Desktop\卡通\QQ截图20170511120638.jpgQQ截图2017051112063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47445" y="1252855"/>
            <a:ext cx="2160270" cy="2011680"/>
          </a:xfrm>
          <a:custGeom>
            <a:avLst/>
            <a:gdLst>
              <a:gd name="connsiteX0" fmla="*/ 1227544 w 2455088"/>
              <a:gd name="connsiteY0" fmla="*/ 0 h 2455088"/>
              <a:gd name="connsiteX1" fmla="*/ 2455088 w 2455088"/>
              <a:gd name="connsiteY1" fmla="*/ 1227544 h 2455088"/>
              <a:gd name="connsiteX2" fmla="*/ 1227544 w 2455088"/>
              <a:gd name="connsiteY2" fmla="*/ 2455088 h 2455088"/>
              <a:gd name="connsiteX3" fmla="*/ 0 w 2455088"/>
              <a:gd name="connsiteY3" fmla="*/ 1227544 h 2455088"/>
              <a:gd name="connsiteX4" fmla="*/ 1227544 w 2455088"/>
              <a:gd name="connsiteY4" fmla="*/ 0 h 245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5088" h="2455088">
                <a:moveTo>
                  <a:pt x="1227544" y="0"/>
                </a:moveTo>
                <a:cubicBezTo>
                  <a:pt x="1905498" y="0"/>
                  <a:pt x="2455088" y="549590"/>
                  <a:pt x="2455088" y="1227544"/>
                </a:cubicBezTo>
                <a:cubicBezTo>
                  <a:pt x="2455088" y="1905498"/>
                  <a:pt x="1905498" y="2455088"/>
                  <a:pt x="1227544" y="2455088"/>
                </a:cubicBezTo>
                <a:cubicBezTo>
                  <a:pt x="549590" y="2455088"/>
                  <a:pt x="0" y="1905498"/>
                  <a:pt x="0" y="1227544"/>
                </a:cubicBezTo>
                <a:cubicBezTo>
                  <a:pt x="0" y="549590"/>
                  <a:pt x="549590" y="0"/>
                  <a:pt x="1227544" y="0"/>
                </a:cubicBezTo>
                <a:close/>
              </a:path>
            </a:pathLst>
          </a:custGeom>
        </p:spPr>
      </p:pic>
      <p:pic>
        <p:nvPicPr>
          <p:cNvPr id="26" name="图片 25" descr="C:\Users\Administrator\Desktop\卡通\QQ截图20170511120616.jpgQQ截图201705111206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172575" y="3526155"/>
            <a:ext cx="2126615" cy="2132965"/>
          </a:xfrm>
          <a:custGeom>
            <a:avLst/>
            <a:gdLst>
              <a:gd name="connsiteX0" fmla="*/ 1753936 w 3507872"/>
              <a:gd name="connsiteY0" fmla="*/ 0 h 3507872"/>
              <a:gd name="connsiteX1" fmla="*/ 3507872 w 3507872"/>
              <a:gd name="connsiteY1" fmla="*/ 1753936 h 3507872"/>
              <a:gd name="connsiteX2" fmla="*/ 1753936 w 3507872"/>
              <a:gd name="connsiteY2" fmla="*/ 3507872 h 3507872"/>
              <a:gd name="connsiteX3" fmla="*/ 0 w 3507872"/>
              <a:gd name="connsiteY3" fmla="*/ 1753936 h 3507872"/>
              <a:gd name="connsiteX4" fmla="*/ 1753936 w 3507872"/>
              <a:gd name="connsiteY4" fmla="*/ 0 h 350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872" h="3507872">
                <a:moveTo>
                  <a:pt x="1753936" y="0"/>
                </a:moveTo>
                <a:cubicBezTo>
                  <a:pt x="2722608" y="0"/>
                  <a:pt x="3507872" y="785264"/>
                  <a:pt x="3507872" y="1753936"/>
                </a:cubicBezTo>
                <a:cubicBezTo>
                  <a:pt x="3507872" y="2722608"/>
                  <a:pt x="2722608" y="3507872"/>
                  <a:pt x="1753936" y="3507872"/>
                </a:cubicBezTo>
                <a:cubicBezTo>
                  <a:pt x="785264" y="3507872"/>
                  <a:pt x="0" y="2722608"/>
                  <a:pt x="0" y="1753936"/>
                </a:cubicBezTo>
                <a:cubicBezTo>
                  <a:pt x="0" y="785264"/>
                  <a:pt x="785264" y="0"/>
                  <a:pt x="1753936" y="0"/>
                </a:cubicBezTo>
                <a:close/>
              </a:path>
            </a:pathLst>
          </a:custGeom>
        </p:spPr>
      </p:pic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360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1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5665384" y="1134499"/>
            <a:ext cx="845749" cy="8223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11133" y="1165341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511133" y="1491098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50" name="Text Box 3"/>
          <p:cNvSpPr>
            <a:spLocks noChangeArrowheads="1"/>
          </p:cNvSpPr>
          <p:nvPr/>
        </p:nvSpPr>
        <p:spPr bwMode="auto">
          <a:xfrm>
            <a:off x="2054719" y="2959748"/>
            <a:ext cx="155734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   录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COMPANY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6379275" y="2413180"/>
            <a:ext cx="845749" cy="8223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225024" y="2444022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225024" y="2769779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6379275" y="3691861"/>
            <a:ext cx="845749" cy="8223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225024" y="3722703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225024" y="4048460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62" name="TextBox 32"/>
          <p:cNvSpPr txBox="1">
            <a:spLocks noChangeArrowheads="1"/>
          </p:cNvSpPr>
          <p:nvPr/>
        </p:nvSpPr>
        <p:spPr bwMode="auto">
          <a:xfrm>
            <a:off x="5665384" y="4970543"/>
            <a:ext cx="845749" cy="822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511133" y="5001385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511133" y="5327142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grpSp>
        <p:nvGrpSpPr>
          <p:cNvPr id="143" name="组合 142"/>
          <p:cNvGrpSpPr/>
          <p:nvPr/>
        </p:nvGrpSpPr>
        <p:grpSpPr>
          <a:xfrm>
            <a:off x="1915345" y="1025220"/>
            <a:ext cx="3242343" cy="4823162"/>
            <a:chOff x="1915345" y="1025220"/>
            <a:chExt cx="3242343" cy="4823162"/>
          </a:xfrm>
        </p:grpSpPr>
        <p:sp>
          <p:nvSpPr>
            <p:cNvPr id="67" name="Freeform 5"/>
            <p:cNvSpPr/>
            <p:nvPr/>
          </p:nvSpPr>
          <p:spPr bwMode="auto">
            <a:xfrm rot="5400000">
              <a:off x="4021735" y="5340588"/>
              <a:ext cx="86213" cy="119927"/>
            </a:xfrm>
            <a:custGeom>
              <a:avLst/>
              <a:gdLst>
                <a:gd name="T0" fmla="*/ 4 w 23"/>
                <a:gd name="T1" fmla="*/ 0 h 31"/>
                <a:gd name="T2" fmla="*/ 0 w 23"/>
                <a:gd name="T3" fmla="*/ 3 h 31"/>
                <a:gd name="T4" fmla="*/ 19 w 23"/>
                <a:gd name="T5" fmla="*/ 31 h 31"/>
                <a:gd name="T6" fmla="*/ 23 w 23"/>
                <a:gd name="T7" fmla="*/ 28 h 31"/>
                <a:gd name="T8" fmla="*/ 4 w 2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12"/>
                    <a:pt x="13" y="22"/>
                    <a:pt x="19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19"/>
                    <a:pt x="10" y="9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"/>
            <p:cNvSpPr/>
            <p:nvPr/>
          </p:nvSpPr>
          <p:spPr bwMode="auto">
            <a:xfrm rot="5400000">
              <a:off x="4956471" y="4156551"/>
              <a:ext cx="126925" cy="57262"/>
            </a:xfrm>
            <a:custGeom>
              <a:avLst/>
              <a:gdLst>
                <a:gd name="T0" fmla="*/ 2 w 34"/>
                <a:gd name="T1" fmla="*/ 0 h 15"/>
                <a:gd name="T2" fmla="*/ 0 w 34"/>
                <a:gd name="T3" fmla="*/ 5 h 15"/>
                <a:gd name="T4" fmla="*/ 33 w 34"/>
                <a:gd name="T5" fmla="*/ 15 h 15"/>
                <a:gd name="T6" fmla="*/ 34 w 34"/>
                <a:gd name="T7" fmla="*/ 11 h 15"/>
                <a:gd name="T8" fmla="*/ 2 w 3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8"/>
                    <a:pt x="22" y="12"/>
                    <a:pt x="33" y="15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4" y="7"/>
                    <a:pt x="13" y="3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"/>
            <p:cNvSpPr/>
            <p:nvPr/>
          </p:nvSpPr>
          <p:spPr bwMode="auto">
            <a:xfrm rot="5400000">
              <a:off x="3050382" y="5726009"/>
              <a:ext cx="43107" cy="139374"/>
            </a:xfrm>
            <a:custGeom>
              <a:avLst/>
              <a:gdLst>
                <a:gd name="T0" fmla="*/ 5 w 12"/>
                <a:gd name="T1" fmla="*/ 0 h 36"/>
                <a:gd name="T2" fmla="*/ 0 w 12"/>
                <a:gd name="T3" fmla="*/ 1 h 36"/>
                <a:gd name="T4" fmla="*/ 7 w 12"/>
                <a:gd name="T5" fmla="*/ 36 h 36"/>
                <a:gd name="T6" fmla="*/ 12 w 12"/>
                <a:gd name="T7" fmla="*/ 35 h 36"/>
                <a:gd name="T8" fmla="*/ 5 w 1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3"/>
                    <a:pt x="5" y="24"/>
                    <a:pt x="7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23"/>
                    <a:pt x="8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"/>
            <p:cNvSpPr/>
            <p:nvPr/>
          </p:nvSpPr>
          <p:spPr bwMode="auto">
            <a:xfrm rot="5400000">
              <a:off x="4856649" y="4386732"/>
              <a:ext cx="124530" cy="73469"/>
            </a:xfrm>
            <a:custGeom>
              <a:avLst/>
              <a:gdLst>
                <a:gd name="T0" fmla="*/ 2 w 33"/>
                <a:gd name="T1" fmla="*/ 0 h 19"/>
                <a:gd name="T2" fmla="*/ 0 w 33"/>
                <a:gd name="T3" fmla="*/ 4 h 19"/>
                <a:gd name="T4" fmla="*/ 31 w 33"/>
                <a:gd name="T5" fmla="*/ 19 h 19"/>
                <a:gd name="T6" fmla="*/ 33 w 33"/>
                <a:gd name="T7" fmla="*/ 14 h 19"/>
                <a:gd name="T8" fmla="*/ 2 w 3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1" y="9"/>
                    <a:pt x="21" y="14"/>
                    <a:pt x="31" y="1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3" y="9"/>
                    <a:pt x="13" y="4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"/>
            <p:cNvSpPr/>
            <p:nvPr/>
          </p:nvSpPr>
          <p:spPr bwMode="auto">
            <a:xfrm rot="5400000">
              <a:off x="3310836" y="5667760"/>
              <a:ext cx="52686" cy="136133"/>
            </a:xfrm>
            <a:custGeom>
              <a:avLst/>
              <a:gdLst>
                <a:gd name="T0" fmla="*/ 4 w 14"/>
                <a:gd name="T1" fmla="*/ 0 h 35"/>
                <a:gd name="T2" fmla="*/ 0 w 14"/>
                <a:gd name="T3" fmla="*/ 2 h 35"/>
                <a:gd name="T4" fmla="*/ 9 w 14"/>
                <a:gd name="T5" fmla="*/ 35 h 35"/>
                <a:gd name="T6" fmla="*/ 14 w 14"/>
                <a:gd name="T7" fmla="*/ 34 h 35"/>
                <a:gd name="T8" fmla="*/ 4 w 1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5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3"/>
                    <a:pt x="6" y="24"/>
                    <a:pt x="9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1" y="23"/>
                    <a:pt x="8" y="11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0"/>
            <p:cNvSpPr/>
            <p:nvPr/>
          </p:nvSpPr>
          <p:spPr bwMode="auto">
            <a:xfrm rot="5400000">
              <a:off x="4735876" y="4606677"/>
              <a:ext cx="119741" cy="88594"/>
            </a:xfrm>
            <a:custGeom>
              <a:avLst/>
              <a:gdLst>
                <a:gd name="T0" fmla="*/ 3 w 32"/>
                <a:gd name="T1" fmla="*/ 0 h 23"/>
                <a:gd name="T2" fmla="*/ 0 w 32"/>
                <a:gd name="T3" fmla="*/ 5 h 23"/>
                <a:gd name="T4" fmla="*/ 30 w 32"/>
                <a:gd name="T5" fmla="*/ 23 h 23"/>
                <a:gd name="T6" fmla="*/ 32 w 32"/>
                <a:gd name="T7" fmla="*/ 18 h 23"/>
                <a:gd name="T8" fmla="*/ 3 w 3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0" y="10"/>
                    <a:pt x="20" y="16"/>
                    <a:pt x="30" y="2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23" y="12"/>
                    <a:pt x="13" y="6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1"/>
            <p:cNvSpPr/>
            <p:nvPr/>
          </p:nvSpPr>
          <p:spPr bwMode="auto">
            <a:xfrm rot="5400000">
              <a:off x="1963245" y="5704222"/>
              <a:ext cx="47896" cy="135053"/>
            </a:xfrm>
            <a:custGeom>
              <a:avLst/>
              <a:gdLst>
                <a:gd name="T0" fmla="*/ 8 w 13"/>
                <a:gd name="T1" fmla="*/ 0 h 35"/>
                <a:gd name="T2" fmla="*/ 0 w 13"/>
                <a:gd name="T3" fmla="*/ 34 h 35"/>
                <a:gd name="T4" fmla="*/ 4 w 13"/>
                <a:gd name="T5" fmla="*/ 35 h 35"/>
                <a:gd name="T6" fmla="*/ 13 w 13"/>
                <a:gd name="T7" fmla="*/ 1 h 35"/>
                <a:gd name="T8" fmla="*/ 8 w 1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8" y="0"/>
                  </a:moveTo>
                  <a:cubicBezTo>
                    <a:pt x="5" y="11"/>
                    <a:pt x="3" y="23"/>
                    <a:pt x="0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7" y="24"/>
                    <a:pt x="10" y="12"/>
                    <a:pt x="13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"/>
            <p:cNvSpPr/>
            <p:nvPr/>
          </p:nvSpPr>
          <p:spPr bwMode="auto">
            <a:xfrm rot="5400000">
              <a:off x="5084501" y="3421091"/>
              <a:ext cx="126925" cy="19448"/>
            </a:xfrm>
            <a:custGeom>
              <a:avLst/>
              <a:gdLst>
                <a:gd name="T0" fmla="*/ 18 w 34"/>
                <a:gd name="T1" fmla="*/ 0 h 5"/>
                <a:gd name="T2" fmla="*/ 0 w 34"/>
                <a:gd name="T3" fmla="*/ 0 h 5"/>
                <a:gd name="T4" fmla="*/ 0 w 34"/>
                <a:gd name="T5" fmla="*/ 5 h 5"/>
                <a:gd name="T6" fmla="*/ 18 w 34"/>
                <a:gd name="T7" fmla="*/ 5 h 5"/>
                <a:gd name="T8" fmla="*/ 34 w 34"/>
                <a:gd name="T9" fmla="*/ 5 h 5"/>
                <a:gd name="T10" fmla="*/ 34 w 34"/>
                <a:gd name="T11" fmla="*/ 0 h 5"/>
                <a:gd name="T12" fmla="*/ 18 w 3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5"/>
                    <a:pt x="12" y="5"/>
                    <a:pt x="18" y="5"/>
                  </a:cubicBezTo>
                  <a:cubicBezTo>
                    <a:pt x="24" y="5"/>
                    <a:pt x="29" y="5"/>
                    <a:pt x="34" y="5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4" y="0"/>
                    <a:pt x="18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"/>
            <p:cNvSpPr/>
            <p:nvPr/>
          </p:nvSpPr>
          <p:spPr bwMode="auto">
            <a:xfrm rot="5400000">
              <a:off x="5068295" y="3159677"/>
              <a:ext cx="126925" cy="34573"/>
            </a:xfrm>
            <a:custGeom>
              <a:avLst/>
              <a:gdLst>
                <a:gd name="T0" fmla="*/ 34 w 34"/>
                <a:gd name="T1" fmla="*/ 0 h 9"/>
                <a:gd name="T2" fmla="*/ 0 w 34"/>
                <a:gd name="T3" fmla="*/ 4 h 9"/>
                <a:gd name="T4" fmla="*/ 1 w 34"/>
                <a:gd name="T5" fmla="*/ 9 h 9"/>
                <a:gd name="T6" fmla="*/ 34 w 34"/>
                <a:gd name="T7" fmla="*/ 5 h 9"/>
                <a:gd name="T8" fmla="*/ 34 w 3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4" y="0"/>
                  </a:moveTo>
                  <a:cubicBezTo>
                    <a:pt x="23" y="1"/>
                    <a:pt x="11" y="2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2" y="7"/>
                    <a:pt x="23" y="6"/>
                    <a:pt x="34" y="5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4"/>
            <p:cNvSpPr/>
            <p:nvPr/>
          </p:nvSpPr>
          <p:spPr bwMode="auto">
            <a:xfrm rot="5400000">
              <a:off x="4588209" y="4816691"/>
              <a:ext cx="112556" cy="97238"/>
            </a:xfrm>
            <a:custGeom>
              <a:avLst/>
              <a:gdLst>
                <a:gd name="T0" fmla="*/ 3 w 30"/>
                <a:gd name="T1" fmla="*/ 0 h 25"/>
                <a:gd name="T2" fmla="*/ 0 w 30"/>
                <a:gd name="T3" fmla="*/ 4 h 25"/>
                <a:gd name="T4" fmla="*/ 27 w 30"/>
                <a:gd name="T5" fmla="*/ 25 h 25"/>
                <a:gd name="T6" fmla="*/ 30 w 30"/>
                <a:gd name="T7" fmla="*/ 21 h 25"/>
                <a:gd name="T8" fmla="*/ 3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9" y="11"/>
                    <a:pt x="19" y="18"/>
                    <a:pt x="27" y="2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1" y="14"/>
                    <a:pt x="12" y="6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5"/>
            <p:cNvSpPr/>
            <p:nvPr/>
          </p:nvSpPr>
          <p:spPr bwMode="auto">
            <a:xfrm rot="5400000">
              <a:off x="5025384" y="3917681"/>
              <a:ext cx="131715" cy="46458"/>
            </a:xfrm>
            <a:custGeom>
              <a:avLst/>
              <a:gdLst>
                <a:gd name="T0" fmla="*/ 1 w 35"/>
                <a:gd name="T1" fmla="*/ 0 h 12"/>
                <a:gd name="T2" fmla="*/ 0 w 35"/>
                <a:gd name="T3" fmla="*/ 5 h 12"/>
                <a:gd name="T4" fmla="*/ 34 w 35"/>
                <a:gd name="T5" fmla="*/ 12 h 12"/>
                <a:gd name="T6" fmla="*/ 35 w 35"/>
                <a:gd name="T7" fmla="*/ 7 h 12"/>
                <a:gd name="T8" fmla="*/ 1 w 3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7"/>
                    <a:pt x="23" y="10"/>
                    <a:pt x="34" y="1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4" y="5"/>
                    <a:pt x="12" y="2"/>
                    <a:pt x="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6"/>
            <p:cNvSpPr/>
            <p:nvPr/>
          </p:nvSpPr>
          <p:spPr bwMode="auto">
            <a:xfrm rot="5400000">
              <a:off x="5024538" y="2902279"/>
              <a:ext cx="126925" cy="46458"/>
            </a:xfrm>
            <a:custGeom>
              <a:avLst/>
              <a:gdLst>
                <a:gd name="T0" fmla="*/ 33 w 34"/>
                <a:gd name="T1" fmla="*/ 0 h 12"/>
                <a:gd name="T2" fmla="*/ 0 w 34"/>
                <a:gd name="T3" fmla="*/ 7 h 12"/>
                <a:gd name="T4" fmla="*/ 1 w 34"/>
                <a:gd name="T5" fmla="*/ 12 h 12"/>
                <a:gd name="T6" fmla="*/ 34 w 34"/>
                <a:gd name="T7" fmla="*/ 4 h 12"/>
                <a:gd name="T8" fmla="*/ 33 w 3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33" y="0"/>
                  </a:moveTo>
                  <a:cubicBezTo>
                    <a:pt x="22" y="2"/>
                    <a:pt x="11" y="4"/>
                    <a:pt x="0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2" y="9"/>
                    <a:pt x="23" y="7"/>
                    <a:pt x="34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7"/>
            <p:cNvSpPr/>
            <p:nvPr/>
          </p:nvSpPr>
          <p:spPr bwMode="auto">
            <a:xfrm rot="5400000">
              <a:off x="5065900" y="3672168"/>
              <a:ext cx="131715" cy="34573"/>
            </a:xfrm>
            <a:custGeom>
              <a:avLst/>
              <a:gdLst>
                <a:gd name="T0" fmla="*/ 1 w 35"/>
                <a:gd name="T1" fmla="*/ 0 h 9"/>
                <a:gd name="T2" fmla="*/ 0 w 35"/>
                <a:gd name="T3" fmla="*/ 5 h 9"/>
                <a:gd name="T4" fmla="*/ 34 w 35"/>
                <a:gd name="T5" fmla="*/ 9 h 9"/>
                <a:gd name="T6" fmla="*/ 35 w 35"/>
                <a:gd name="T7" fmla="*/ 4 h 9"/>
                <a:gd name="T8" fmla="*/ 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6"/>
                    <a:pt x="23" y="7"/>
                    <a:pt x="34" y="9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3" y="2"/>
                    <a:pt x="12" y="1"/>
                    <a:pt x="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"/>
            <p:cNvSpPr/>
            <p:nvPr/>
          </p:nvSpPr>
          <p:spPr bwMode="auto">
            <a:xfrm rot="5400000">
              <a:off x="2237293" y="5749724"/>
              <a:ext cx="33527" cy="135053"/>
            </a:xfrm>
            <a:custGeom>
              <a:avLst/>
              <a:gdLst>
                <a:gd name="T0" fmla="*/ 5 w 9"/>
                <a:gd name="T1" fmla="*/ 0 h 35"/>
                <a:gd name="T2" fmla="*/ 0 w 9"/>
                <a:gd name="T3" fmla="*/ 34 h 35"/>
                <a:gd name="T4" fmla="*/ 5 w 9"/>
                <a:gd name="T5" fmla="*/ 35 h 35"/>
                <a:gd name="T6" fmla="*/ 9 w 9"/>
                <a:gd name="T7" fmla="*/ 0 h 35"/>
                <a:gd name="T8" fmla="*/ 5 w 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5" y="0"/>
                  </a:moveTo>
                  <a:cubicBezTo>
                    <a:pt x="3" y="11"/>
                    <a:pt x="2" y="23"/>
                    <a:pt x="0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24"/>
                    <a:pt x="8" y="12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9"/>
            <p:cNvSpPr/>
            <p:nvPr/>
          </p:nvSpPr>
          <p:spPr bwMode="auto">
            <a:xfrm rot="5400000">
              <a:off x="2517707" y="5765758"/>
              <a:ext cx="21553" cy="143696"/>
            </a:xfrm>
            <a:custGeom>
              <a:avLst/>
              <a:gdLst>
                <a:gd name="T0" fmla="*/ 6 w 6"/>
                <a:gd name="T1" fmla="*/ 0 h 37"/>
                <a:gd name="T2" fmla="*/ 1 w 6"/>
                <a:gd name="T3" fmla="*/ 0 h 37"/>
                <a:gd name="T4" fmla="*/ 1 w 6"/>
                <a:gd name="T5" fmla="*/ 2 h 37"/>
                <a:gd name="T6" fmla="*/ 0 w 6"/>
                <a:gd name="T7" fmla="*/ 37 h 37"/>
                <a:gd name="T8" fmla="*/ 5 w 6"/>
                <a:gd name="T9" fmla="*/ 37 h 37"/>
                <a:gd name="T10" fmla="*/ 6 w 6"/>
                <a:gd name="T11" fmla="*/ 2 h 37"/>
                <a:gd name="T12" fmla="*/ 6 w 6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3"/>
                    <a:pt x="1" y="25"/>
                    <a:pt x="0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25"/>
                    <a:pt x="6" y="1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0"/>
            <p:cNvSpPr/>
            <p:nvPr/>
          </p:nvSpPr>
          <p:spPr bwMode="auto">
            <a:xfrm rot="5400000">
              <a:off x="4953113" y="2646852"/>
              <a:ext cx="129320" cy="61584"/>
            </a:xfrm>
            <a:custGeom>
              <a:avLst/>
              <a:gdLst>
                <a:gd name="T0" fmla="*/ 33 w 34"/>
                <a:gd name="T1" fmla="*/ 0 h 16"/>
                <a:gd name="T2" fmla="*/ 0 w 34"/>
                <a:gd name="T3" fmla="*/ 11 h 16"/>
                <a:gd name="T4" fmla="*/ 2 w 34"/>
                <a:gd name="T5" fmla="*/ 16 h 16"/>
                <a:gd name="T6" fmla="*/ 34 w 34"/>
                <a:gd name="T7" fmla="*/ 5 h 16"/>
                <a:gd name="T8" fmla="*/ 33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3" y="0"/>
                  </a:moveTo>
                  <a:cubicBezTo>
                    <a:pt x="22" y="4"/>
                    <a:pt x="11" y="7"/>
                    <a:pt x="0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2"/>
                    <a:pt x="23" y="9"/>
                    <a:pt x="34" y="5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1"/>
            <p:cNvSpPr/>
            <p:nvPr/>
          </p:nvSpPr>
          <p:spPr bwMode="auto">
            <a:xfrm rot="5400000">
              <a:off x="3796818" y="5472114"/>
              <a:ext cx="79029" cy="127490"/>
            </a:xfrm>
            <a:custGeom>
              <a:avLst/>
              <a:gdLst>
                <a:gd name="T0" fmla="*/ 5 w 21"/>
                <a:gd name="T1" fmla="*/ 0 h 33"/>
                <a:gd name="T2" fmla="*/ 0 w 21"/>
                <a:gd name="T3" fmla="*/ 3 h 33"/>
                <a:gd name="T4" fmla="*/ 17 w 21"/>
                <a:gd name="T5" fmla="*/ 33 h 33"/>
                <a:gd name="T6" fmla="*/ 21 w 21"/>
                <a:gd name="T7" fmla="*/ 31 h 33"/>
                <a:gd name="T8" fmla="*/ 5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13"/>
                    <a:pt x="12" y="23"/>
                    <a:pt x="17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6" y="21"/>
                    <a:pt x="10" y="10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2"/>
            <p:cNvSpPr/>
            <p:nvPr/>
          </p:nvSpPr>
          <p:spPr bwMode="auto">
            <a:xfrm rot="5400000">
              <a:off x="4421212" y="5010059"/>
              <a:ext cx="102977" cy="108042"/>
            </a:xfrm>
            <a:custGeom>
              <a:avLst/>
              <a:gdLst>
                <a:gd name="T0" fmla="*/ 3 w 28"/>
                <a:gd name="T1" fmla="*/ 0 h 28"/>
                <a:gd name="T2" fmla="*/ 0 w 28"/>
                <a:gd name="T3" fmla="*/ 4 h 28"/>
                <a:gd name="T4" fmla="*/ 25 w 28"/>
                <a:gd name="T5" fmla="*/ 28 h 28"/>
                <a:gd name="T6" fmla="*/ 28 w 28"/>
                <a:gd name="T7" fmla="*/ 24 h 28"/>
                <a:gd name="T8" fmla="*/ 3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12"/>
                    <a:pt x="16" y="20"/>
                    <a:pt x="25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0" y="16"/>
                    <a:pt x="11" y="8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3"/>
            <p:cNvSpPr/>
            <p:nvPr/>
          </p:nvSpPr>
          <p:spPr bwMode="auto">
            <a:xfrm rot="5400000">
              <a:off x="4231409" y="5181756"/>
              <a:ext cx="95793" cy="116685"/>
            </a:xfrm>
            <a:custGeom>
              <a:avLst/>
              <a:gdLst>
                <a:gd name="T0" fmla="*/ 4 w 26"/>
                <a:gd name="T1" fmla="*/ 0 h 30"/>
                <a:gd name="T2" fmla="*/ 0 w 26"/>
                <a:gd name="T3" fmla="*/ 4 h 30"/>
                <a:gd name="T4" fmla="*/ 23 w 26"/>
                <a:gd name="T5" fmla="*/ 30 h 30"/>
                <a:gd name="T6" fmla="*/ 26 w 26"/>
                <a:gd name="T7" fmla="*/ 27 h 30"/>
                <a:gd name="T8" fmla="*/ 4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12"/>
                    <a:pt x="15" y="21"/>
                    <a:pt x="23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19" y="18"/>
                    <a:pt x="12" y="9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4"/>
            <p:cNvSpPr/>
            <p:nvPr/>
          </p:nvSpPr>
          <p:spPr bwMode="auto">
            <a:xfrm rot="5400000">
              <a:off x="3557010" y="5584247"/>
              <a:ext cx="67055" cy="130731"/>
            </a:xfrm>
            <a:custGeom>
              <a:avLst/>
              <a:gdLst>
                <a:gd name="T0" fmla="*/ 4 w 18"/>
                <a:gd name="T1" fmla="*/ 0 h 34"/>
                <a:gd name="T2" fmla="*/ 0 w 18"/>
                <a:gd name="T3" fmla="*/ 2 h 34"/>
                <a:gd name="T4" fmla="*/ 13 w 18"/>
                <a:gd name="T5" fmla="*/ 34 h 34"/>
                <a:gd name="T6" fmla="*/ 18 w 18"/>
                <a:gd name="T7" fmla="*/ 32 h 34"/>
                <a:gd name="T8" fmla="*/ 4 w 1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2"/>
                    <a:pt x="9" y="23"/>
                    <a:pt x="13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21"/>
                    <a:pt x="9" y="10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5"/>
            <p:cNvSpPr/>
            <p:nvPr/>
          </p:nvSpPr>
          <p:spPr bwMode="auto">
            <a:xfrm rot="5400000">
              <a:off x="2789082" y="5761157"/>
              <a:ext cx="28738" cy="136133"/>
            </a:xfrm>
            <a:custGeom>
              <a:avLst/>
              <a:gdLst>
                <a:gd name="T0" fmla="*/ 5 w 8"/>
                <a:gd name="T1" fmla="*/ 0 h 35"/>
                <a:gd name="T2" fmla="*/ 0 w 8"/>
                <a:gd name="T3" fmla="*/ 0 h 35"/>
                <a:gd name="T4" fmla="*/ 3 w 8"/>
                <a:gd name="T5" fmla="*/ 35 h 35"/>
                <a:gd name="T6" fmla="*/ 8 w 8"/>
                <a:gd name="T7" fmla="*/ 35 h 35"/>
                <a:gd name="T8" fmla="*/ 5 w 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2"/>
                    <a:pt x="2" y="24"/>
                    <a:pt x="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23"/>
                    <a:pt x="6" y="11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6"/>
            <p:cNvSpPr/>
            <p:nvPr/>
          </p:nvSpPr>
          <p:spPr bwMode="auto">
            <a:xfrm rot="5400000">
              <a:off x="4733715" y="2173308"/>
              <a:ext cx="119741" cy="84273"/>
            </a:xfrm>
            <a:custGeom>
              <a:avLst/>
              <a:gdLst>
                <a:gd name="T0" fmla="*/ 29 w 32"/>
                <a:gd name="T1" fmla="*/ 0 h 22"/>
                <a:gd name="T2" fmla="*/ 0 w 32"/>
                <a:gd name="T3" fmla="*/ 18 h 22"/>
                <a:gd name="T4" fmla="*/ 2 w 32"/>
                <a:gd name="T5" fmla="*/ 22 h 22"/>
                <a:gd name="T6" fmla="*/ 32 w 32"/>
                <a:gd name="T7" fmla="*/ 5 h 22"/>
                <a:gd name="T8" fmla="*/ 29 w 3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9" y="0"/>
                  </a:moveTo>
                  <a:cubicBezTo>
                    <a:pt x="19" y="6"/>
                    <a:pt x="9" y="12"/>
                    <a:pt x="0" y="18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2" y="16"/>
                    <a:pt x="22" y="10"/>
                    <a:pt x="32" y="5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"/>
            <p:cNvSpPr/>
            <p:nvPr/>
          </p:nvSpPr>
          <p:spPr bwMode="auto">
            <a:xfrm rot="5400000">
              <a:off x="3044016" y="1007022"/>
              <a:ext cx="40712" cy="139374"/>
            </a:xfrm>
            <a:custGeom>
              <a:avLst/>
              <a:gdLst>
                <a:gd name="T0" fmla="*/ 6 w 11"/>
                <a:gd name="T1" fmla="*/ 0 h 36"/>
                <a:gd name="T2" fmla="*/ 0 w 11"/>
                <a:gd name="T3" fmla="*/ 35 h 36"/>
                <a:gd name="T4" fmla="*/ 5 w 11"/>
                <a:gd name="T5" fmla="*/ 36 h 36"/>
                <a:gd name="T6" fmla="*/ 11 w 11"/>
                <a:gd name="T7" fmla="*/ 1 h 36"/>
                <a:gd name="T8" fmla="*/ 6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6" y="0"/>
                  </a:moveTo>
                  <a:cubicBezTo>
                    <a:pt x="4" y="12"/>
                    <a:pt x="1" y="23"/>
                    <a:pt x="0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24"/>
                    <a:pt x="8" y="13"/>
                    <a:pt x="11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"/>
            <p:cNvSpPr/>
            <p:nvPr/>
          </p:nvSpPr>
          <p:spPr bwMode="auto">
            <a:xfrm rot="5400000">
              <a:off x="3789256" y="1271605"/>
              <a:ext cx="79029" cy="127490"/>
            </a:xfrm>
            <a:custGeom>
              <a:avLst/>
              <a:gdLst>
                <a:gd name="T0" fmla="*/ 16 w 21"/>
                <a:gd name="T1" fmla="*/ 0 h 33"/>
                <a:gd name="T2" fmla="*/ 0 w 21"/>
                <a:gd name="T3" fmla="*/ 31 h 33"/>
                <a:gd name="T4" fmla="*/ 4 w 21"/>
                <a:gd name="T5" fmla="*/ 33 h 33"/>
                <a:gd name="T6" fmla="*/ 21 w 21"/>
                <a:gd name="T7" fmla="*/ 2 h 33"/>
                <a:gd name="T8" fmla="*/ 16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16" y="0"/>
                  </a:moveTo>
                  <a:cubicBezTo>
                    <a:pt x="11" y="10"/>
                    <a:pt x="5" y="20"/>
                    <a:pt x="0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9" y="23"/>
                    <a:pt x="15" y="12"/>
                    <a:pt x="21" y="2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9"/>
            <p:cNvSpPr/>
            <p:nvPr/>
          </p:nvSpPr>
          <p:spPr bwMode="auto">
            <a:xfrm rot="5400000">
              <a:off x="3551067" y="1153529"/>
              <a:ext cx="67055" cy="136133"/>
            </a:xfrm>
            <a:custGeom>
              <a:avLst/>
              <a:gdLst>
                <a:gd name="T0" fmla="*/ 14 w 18"/>
                <a:gd name="T1" fmla="*/ 0 h 35"/>
                <a:gd name="T2" fmla="*/ 0 w 18"/>
                <a:gd name="T3" fmla="*/ 33 h 35"/>
                <a:gd name="T4" fmla="*/ 5 w 18"/>
                <a:gd name="T5" fmla="*/ 35 h 35"/>
                <a:gd name="T6" fmla="*/ 18 w 18"/>
                <a:gd name="T7" fmla="*/ 3 h 35"/>
                <a:gd name="T8" fmla="*/ 14 w 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14" y="0"/>
                  </a:moveTo>
                  <a:cubicBezTo>
                    <a:pt x="9" y="11"/>
                    <a:pt x="5" y="22"/>
                    <a:pt x="0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9" y="24"/>
                    <a:pt x="14" y="13"/>
                    <a:pt x="18" y="3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0"/>
            <p:cNvSpPr/>
            <p:nvPr/>
          </p:nvSpPr>
          <p:spPr bwMode="auto">
            <a:xfrm rot="5400000">
              <a:off x="3301535" y="1069053"/>
              <a:ext cx="55081" cy="135053"/>
            </a:xfrm>
            <a:custGeom>
              <a:avLst/>
              <a:gdLst>
                <a:gd name="T0" fmla="*/ 10 w 15"/>
                <a:gd name="T1" fmla="*/ 0 h 35"/>
                <a:gd name="T2" fmla="*/ 0 w 15"/>
                <a:gd name="T3" fmla="*/ 34 h 35"/>
                <a:gd name="T4" fmla="*/ 5 w 15"/>
                <a:gd name="T5" fmla="*/ 35 h 35"/>
                <a:gd name="T6" fmla="*/ 15 w 15"/>
                <a:gd name="T7" fmla="*/ 2 h 35"/>
                <a:gd name="T8" fmla="*/ 10 w 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5">
                  <a:moveTo>
                    <a:pt x="10" y="0"/>
                  </a:moveTo>
                  <a:cubicBezTo>
                    <a:pt x="6" y="11"/>
                    <a:pt x="3" y="23"/>
                    <a:pt x="0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24"/>
                    <a:pt x="11" y="13"/>
                    <a:pt x="15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1"/>
            <p:cNvSpPr/>
            <p:nvPr/>
          </p:nvSpPr>
          <p:spPr bwMode="auto">
            <a:xfrm rot="5400000">
              <a:off x="4012858" y="1406138"/>
              <a:ext cx="91003" cy="124248"/>
            </a:xfrm>
            <a:custGeom>
              <a:avLst/>
              <a:gdLst>
                <a:gd name="T0" fmla="*/ 20 w 24"/>
                <a:gd name="T1" fmla="*/ 0 h 32"/>
                <a:gd name="T2" fmla="*/ 0 w 24"/>
                <a:gd name="T3" fmla="*/ 29 h 32"/>
                <a:gd name="T4" fmla="*/ 5 w 24"/>
                <a:gd name="T5" fmla="*/ 32 h 32"/>
                <a:gd name="T6" fmla="*/ 24 w 24"/>
                <a:gd name="T7" fmla="*/ 3 h 32"/>
                <a:gd name="T8" fmla="*/ 20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20" y="0"/>
                  </a:moveTo>
                  <a:cubicBezTo>
                    <a:pt x="13" y="9"/>
                    <a:pt x="7" y="19"/>
                    <a:pt x="0" y="2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1" y="22"/>
                    <a:pt x="17" y="12"/>
                    <a:pt x="24" y="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2"/>
            <p:cNvSpPr/>
            <p:nvPr/>
          </p:nvSpPr>
          <p:spPr bwMode="auto">
            <a:xfrm rot="5400000">
              <a:off x="2232737" y="986666"/>
              <a:ext cx="38317" cy="139374"/>
            </a:xfrm>
            <a:custGeom>
              <a:avLst/>
              <a:gdLst>
                <a:gd name="T0" fmla="*/ 5 w 10"/>
                <a:gd name="T1" fmla="*/ 0 h 36"/>
                <a:gd name="T2" fmla="*/ 0 w 10"/>
                <a:gd name="T3" fmla="*/ 1 h 36"/>
                <a:gd name="T4" fmla="*/ 5 w 10"/>
                <a:gd name="T5" fmla="*/ 36 h 36"/>
                <a:gd name="T6" fmla="*/ 10 w 10"/>
                <a:gd name="T7" fmla="*/ 35 h 36"/>
                <a:gd name="T8" fmla="*/ 5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3"/>
                    <a:pt x="3" y="24"/>
                    <a:pt x="5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8" y="24"/>
                    <a:pt x="6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3"/>
            <p:cNvSpPr/>
            <p:nvPr/>
          </p:nvSpPr>
          <p:spPr bwMode="auto">
            <a:xfrm rot="5400000">
              <a:off x="1959886" y="1033365"/>
              <a:ext cx="50291" cy="139374"/>
            </a:xfrm>
            <a:custGeom>
              <a:avLst/>
              <a:gdLst>
                <a:gd name="T0" fmla="*/ 5 w 13"/>
                <a:gd name="T1" fmla="*/ 0 h 36"/>
                <a:gd name="T2" fmla="*/ 0 w 13"/>
                <a:gd name="T3" fmla="*/ 1 h 36"/>
                <a:gd name="T4" fmla="*/ 8 w 13"/>
                <a:gd name="T5" fmla="*/ 36 h 36"/>
                <a:gd name="T6" fmla="*/ 13 w 13"/>
                <a:gd name="T7" fmla="*/ 34 h 36"/>
                <a:gd name="T8" fmla="*/ 5 w 13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3"/>
                    <a:pt x="5" y="24"/>
                    <a:pt x="8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0" y="23"/>
                    <a:pt x="7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4"/>
            <p:cNvSpPr/>
            <p:nvPr/>
          </p:nvSpPr>
          <p:spPr bwMode="auto">
            <a:xfrm rot="5400000">
              <a:off x="4225467" y="1570678"/>
              <a:ext cx="95793" cy="111283"/>
            </a:xfrm>
            <a:custGeom>
              <a:avLst/>
              <a:gdLst>
                <a:gd name="T0" fmla="*/ 23 w 26"/>
                <a:gd name="T1" fmla="*/ 0 h 29"/>
                <a:gd name="T2" fmla="*/ 0 w 26"/>
                <a:gd name="T3" fmla="*/ 26 h 29"/>
                <a:gd name="T4" fmla="*/ 4 w 26"/>
                <a:gd name="T5" fmla="*/ 29 h 29"/>
                <a:gd name="T6" fmla="*/ 26 w 26"/>
                <a:gd name="T7" fmla="*/ 3 h 29"/>
                <a:gd name="T8" fmla="*/ 23 w 2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23" y="0"/>
                  </a:moveTo>
                  <a:cubicBezTo>
                    <a:pt x="15" y="8"/>
                    <a:pt x="8" y="17"/>
                    <a:pt x="0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1" y="20"/>
                    <a:pt x="19" y="12"/>
                    <a:pt x="26" y="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5"/>
            <p:cNvSpPr/>
            <p:nvPr/>
          </p:nvSpPr>
          <p:spPr bwMode="auto">
            <a:xfrm rot="5400000">
              <a:off x="2511107" y="967507"/>
              <a:ext cx="23948" cy="139374"/>
            </a:xfrm>
            <a:custGeom>
              <a:avLst/>
              <a:gdLst>
                <a:gd name="T0" fmla="*/ 5 w 6"/>
                <a:gd name="T1" fmla="*/ 0 h 36"/>
                <a:gd name="T2" fmla="*/ 0 w 6"/>
                <a:gd name="T3" fmla="*/ 0 h 36"/>
                <a:gd name="T4" fmla="*/ 1 w 6"/>
                <a:gd name="T5" fmla="*/ 36 h 36"/>
                <a:gd name="T6" fmla="*/ 6 w 6"/>
                <a:gd name="T7" fmla="*/ 35 h 36"/>
                <a:gd name="T8" fmla="*/ 5 w 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24"/>
                    <a:pt x="1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24"/>
                    <a:pt x="5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6"/>
            <p:cNvSpPr/>
            <p:nvPr/>
          </p:nvSpPr>
          <p:spPr bwMode="auto">
            <a:xfrm rot="5400000">
              <a:off x="2782176" y="975655"/>
              <a:ext cx="26343" cy="135053"/>
            </a:xfrm>
            <a:custGeom>
              <a:avLst/>
              <a:gdLst>
                <a:gd name="T0" fmla="*/ 2 w 7"/>
                <a:gd name="T1" fmla="*/ 0 h 35"/>
                <a:gd name="T2" fmla="*/ 0 w 7"/>
                <a:gd name="T3" fmla="*/ 35 h 35"/>
                <a:gd name="T4" fmla="*/ 4 w 7"/>
                <a:gd name="T5" fmla="*/ 35 h 35"/>
                <a:gd name="T6" fmla="*/ 7 w 7"/>
                <a:gd name="T7" fmla="*/ 1 h 35"/>
                <a:gd name="T8" fmla="*/ 2 w 7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2" y="0"/>
                  </a:moveTo>
                  <a:cubicBezTo>
                    <a:pt x="1" y="12"/>
                    <a:pt x="0" y="24"/>
                    <a:pt x="0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24"/>
                    <a:pt x="6" y="12"/>
                    <a:pt x="7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7"/>
            <p:cNvSpPr/>
            <p:nvPr/>
          </p:nvSpPr>
          <p:spPr bwMode="auto">
            <a:xfrm rot="5400000">
              <a:off x="4415693" y="1751910"/>
              <a:ext cx="105372" cy="108042"/>
            </a:xfrm>
            <a:custGeom>
              <a:avLst/>
              <a:gdLst>
                <a:gd name="T0" fmla="*/ 25 w 28"/>
                <a:gd name="T1" fmla="*/ 0 h 28"/>
                <a:gd name="T2" fmla="*/ 0 w 28"/>
                <a:gd name="T3" fmla="*/ 24 h 28"/>
                <a:gd name="T4" fmla="*/ 3 w 28"/>
                <a:gd name="T5" fmla="*/ 28 h 28"/>
                <a:gd name="T6" fmla="*/ 28 w 28"/>
                <a:gd name="T7" fmla="*/ 4 h 28"/>
                <a:gd name="T8" fmla="*/ 25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0"/>
                  </a:moveTo>
                  <a:cubicBezTo>
                    <a:pt x="16" y="8"/>
                    <a:pt x="8" y="16"/>
                    <a:pt x="0" y="2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1" y="20"/>
                    <a:pt x="19" y="12"/>
                    <a:pt x="28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8"/>
            <p:cNvSpPr/>
            <p:nvPr/>
          </p:nvSpPr>
          <p:spPr bwMode="auto">
            <a:xfrm rot="5400000">
              <a:off x="4584428" y="1953030"/>
              <a:ext cx="112556" cy="96157"/>
            </a:xfrm>
            <a:custGeom>
              <a:avLst/>
              <a:gdLst>
                <a:gd name="T0" fmla="*/ 27 w 30"/>
                <a:gd name="T1" fmla="*/ 0 h 25"/>
                <a:gd name="T2" fmla="*/ 0 w 30"/>
                <a:gd name="T3" fmla="*/ 21 h 25"/>
                <a:gd name="T4" fmla="*/ 3 w 30"/>
                <a:gd name="T5" fmla="*/ 25 h 25"/>
                <a:gd name="T6" fmla="*/ 30 w 30"/>
                <a:gd name="T7" fmla="*/ 4 h 25"/>
                <a:gd name="T8" fmla="*/ 27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27" y="0"/>
                  </a:moveTo>
                  <a:cubicBezTo>
                    <a:pt x="18" y="6"/>
                    <a:pt x="9" y="14"/>
                    <a:pt x="0" y="2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2" y="18"/>
                    <a:pt x="21" y="11"/>
                    <a:pt x="30" y="4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9"/>
            <p:cNvSpPr/>
            <p:nvPr/>
          </p:nvSpPr>
          <p:spPr bwMode="auto">
            <a:xfrm rot="5400000">
              <a:off x="4856649" y="2406218"/>
              <a:ext cx="124530" cy="73469"/>
            </a:xfrm>
            <a:custGeom>
              <a:avLst/>
              <a:gdLst>
                <a:gd name="T0" fmla="*/ 31 w 33"/>
                <a:gd name="T1" fmla="*/ 0 h 19"/>
                <a:gd name="T2" fmla="*/ 0 w 33"/>
                <a:gd name="T3" fmla="*/ 15 h 19"/>
                <a:gd name="T4" fmla="*/ 2 w 33"/>
                <a:gd name="T5" fmla="*/ 19 h 19"/>
                <a:gd name="T6" fmla="*/ 33 w 33"/>
                <a:gd name="T7" fmla="*/ 5 h 19"/>
                <a:gd name="T8" fmla="*/ 31 w 3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0"/>
                  </a:moveTo>
                  <a:cubicBezTo>
                    <a:pt x="20" y="5"/>
                    <a:pt x="10" y="10"/>
                    <a:pt x="0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2" y="14"/>
                    <a:pt x="22" y="10"/>
                    <a:pt x="33" y="5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883132" y="1578423"/>
            <a:ext cx="2695650" cy="3714361"/>
            <a:chOff x="1873209" y="1578423"/>
            <a:chExt cx="2695650" cy="3714361"/>
          </a:xfrm>
          <a:solidFill>
            <a:srgbClr val="303135"/>
          </a:solidFill>
        </p:grpSpPr>
        <p:sp>
          <p:nvSpPr>
            <p:cNvPr id="102" name="Freeform 40"/>
            <p:cNvSpPr/>
            <p:nvPr/>
          </p:nvSpPr>
          <p:spPr bwMode="auto">
            <a:xfrm rot="5400000">
              <a:off x="2744055" y="5227987"/>
              <a:ext cx="21553" cy="108042"/>
            </a:xfrm>
            <a:custGeom>
              <a:avLst/>
              <a:gdLst>
                <a:gd name="T0" fmla="*/ 3 w 6"/>
                <a:gd name="T1" fmla="*/ 0 h 28"/>
                <a:gd name="T2" fmla="*/ 0 w 6"/>
                <a:gd name="T3" fmla="*/ 1 h 28"/>
                <a:gd name="T4" fmla="*/ 2 w 6"/>
                <a:gd name="T5" fmla="*/ 28 h 28"/>
                <a:gd name="T6" fmla="*/ 6 w 6"/>
                <a:gd name="T7" fmla="*/ 27 h 28"/>
                <a:gd name="T8" fmla="*/ 3 w 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1" y="19"/>
                    <a:pt x="2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18"/>
                    <a:pt x="4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1"/>
            <p:cNvSpPr/>
            <p:nvPr/>
          </p:nvSpPr>
          <p:spPr bwMode="auto">
            <a:xfrm rot="5400000">
              <a:off x="4509807" y="3425646"/>
              <a:ext cx="102977" cy="15126"/>
            </a:xfrm>
            <a:custGeom>
              <a:avLst/>
              <a:gdLst>
                <a:gd name="T0" fmla="*/ 14 w 27"/>
                <a:gd name="T1" fmla="*/ 0 h 4"/>
                <a:gd name="T2" fmla="*/ 0 w 27"/>
                <a:gd name="T3" fmla="*/ 0 h 4"/>
                <a:gd name="T4" fmla="*/ 0 w 27"/>
                <a:gd name="T5" fmla="*/ 4 h 4"/>
                <a:gd name="T6" fmla="*/ 15 w 27"/>
                <a:gd name="T7" fmla="*/ 4 h 4"/>
                <a:gd name="T8" fmla="*/ 27 w 27"/>
                <a:gd name="T9" fmla="*/ 4 h 4"/>
                <a:gd name="T10" fmla="*/ 27 w 27"/>
                <a:gd name="T11" fmla="*/ 0 h 4"/>
                <a:gd name="T12" fmla="*/ 14 w 2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14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10" y="4"/>
                    <a:pt x="15" y="4"/>
                  </a:cubicBezTo>
                  <a:cubicBezTo>
                    <a:pt x="19" y="4"/>
                    <a:pt x="23" y="4"/>
                    <a:pt x="27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0"/>
                    <a:pt x="18" y="0"/>
                    <a:pt x="1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2"/>
            <p:cNvSpPr/>
            <p:nvPr/>
          </p:nvSpPr>
          <p:spPr bwMode="auto">
            <a:xfrm rot="5400000">
              <a:off x="4502054" y="3619437"/>
              <a:ext cx="95793" cy="22689"/>
            </a:xfrm>
            <a:custGeom>
              <a:avLst/>
              <a:gdLst>
                <a:gd name="T0" fmla="*/ 0 w 26"/>
                <a:gd name="T1" fmla="*/ 0 h 6"/>
                <a:gd name="T2" fmla="*/ 0 w 26"/>
                <a:gd name="T3" fmla="*/ 4 h 6"/>
                <a:gd name="T4" fmla="*/ 26 w 26"/>
                <a:gd name="T5" fmla="*/ 6 h 6"/>
                <a:gd name="T6" fmla="*/ 26 w 26"/>
                <a:gd name="T7" fmla="*/ 3 h 6"/>
                <a:gd name="T8" fmla="*/ 0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7" y="5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3"/>
            <p:cNvSpPr/>
            <p:nvPr/>
          </p:nvSpPr>
          <p:spPr bwMode="auto">
            <a:xfrm rot="5400000">
              <a:off x="3145459" y="5154171"/>
              <a:ext cx="43107" cy="104801"/>
            </a:xfrm>
            <a:custGeom>
              <a:avLst/>
              <a:gdLst>
                <a:gd name="T0" fmla="*/ 4 w 12"/>
                <a:gd name="T1" fmla="*/ 0 h 27"/>
                <a:gd name="T2" fmla="*/ 0 w 12"/>
                <a:gd name="T3" fmla="*/ 2 h 27"/>
                <a:gd name="T4" fmla="*/ 8 w 12"/>
                <a:gd name="T5" fmla="*/ 27 h 27"/>
                <a:gd name="T6" fmla="*/ 12 w 12"/>
                <a:gd name="T7" fmla="*/ 26 h 27"/>
                <a:gd name="T8" fmla="*/ 4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8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18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4"/>
            <p:cNvSpPr/>
            <p:nvPr/>
          </p:nvSpPr>
          <p:spPr bwMode="auto">
            <a:xfrm rot="5400000">
              <a:off x="3520086" y="5003487"/>
              <a:ext cx="59870" cy="97238"/>
            </a:xfrm>
            <a:custGeom>
              <a:avLst/>
              <a:gdLst>
                <a:gd name="T0" fmla="*/ 3 w 16"/>
                <a:gd name="T1" fmla="*/ 0 h 25"/>
                <a:gd name="T2" fmla="*/ 0 w 16"/>
                <a:gd name="T3" fmla="*/ 2 h 25"/>
                <a:gd name="T4" fmla="*/ 13 w 16"/>
                <a:gd name="T5" fmla="*/ 25 h 25"/>
                <a:gd name="T6" fmla="*/ 16 w 16"/>
                <a:gd name="T7" fmla="*/ 23 h 25"/>
                <a:gd name="T8" fmla="*/ 3 w 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9" y="17"/>
                    <a:pt x="13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2" y="16"/>
                    <a:pt x="8" y="8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5"/>
            <p:cNvSpPr/>
            <p:nvPr/>
          </p:nvSpPr>
          <p:spPr bwMode="auto">
            <a:xfrm rot="5400000">
              <a:off x="2944969" y="5202067"/>
              <a:ext cx="33527" cy="104801"/>
            </a:xfrm>
            <a:custGeom>
              <a:avLst/>
              <a:gdLst>
                <a:gd name="T0" fmla="*/ 4 w 9"/>
                <a:gd name="T1" fmla="*/ 0 h 27"/>
                <a:gd name="T2" fmla="*/ 0 w 9"/>
                <a:gd name="T3" fmla="*/ 1 h 27"/>
                <a:gd name="T4" fmla="*/ 5 w 9"/>
                <a:gd name="T5" fmla="*/ 27 h 27"/>
                <a:gd name="T6" fmla="*/ 9 w 9"/>
                <a:gd name="T7" fmla="*/ 26 h 27"/>
                <a:gd name="T8" fmla="*/ 4 w 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4" y="18"/>
                    <a:pt x="5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17"/>
                    <a:pt x="6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6"/>
            <p:cNvSpPr/>
            <p:nvPr/>
          </p:nvSpPr>
          <p:spPr bwMode="auto">
            <a:xfrm rot="5400000">
              <a:off x="4338488" y="4170379"/>
              <a:ext cx="93398" cy="58343"/>
            </a:xfrm>
            <a:custGeom>
              <a:avLst/>
              <a:gdLst>
                <a:gd name="T0" fmla="*/ 1 w 25"/>
                <a:gd name="T1" fmla="*/ 0 h 15"/>
                <a:gd name="T2" fmla="*/ 0 w 25"/>
                <a:gd name="T3" fmla="*/ 4 h 15"/>
                <a:gd name="T4" fmla="*/ 23 w 25"/>
                <a:gd name="T5" fmla="*/ 15 h 15"/>
                <a:gd name="T6" fmla="*/ 25 w 25"/>
                <a:gd name="T7" fmla="*/ 11 h 15"/>
                <a:gd name="T8" fmla="*/ 1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11"/>
                    <a:pt x="23" y="1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7"/>
                    <a:pt x="9" y="3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7"/>
            <p:cNvSpPr/>
            <p:nvPr/>
          </p:nvSpPr>
          <p:spPr bwMode="auto">
            <a:xfrm rot="5400000">
              <a:off x="2315741" y="5218174"/>
              <a:ext cx="31133" cy="103720"/>
            </a:xfrm>
            <a:custGeom>
              <a:avLst/>
              <a:gdLst>
                <a:gd name="T0" fmla="*/ 4 w 8"/>
                <a:gd name="T1" fmla="*/ 0 h 27"/>
                <a:gd name="T2" fmla="*/ 0 w 8"/>
                <a:gd name="T3" fmla="*/ 26 h 27"/>
                <a:gd name="T4" fmla="*/ 4 w 8"/>
                <a:gd name="T5" fmla="*/ 27 h 27"/>
                <a:gd name="T6" fmla="*/ 8 w 8"/>
                <a:gd name="T7" fmla="*/ 0 h 27"/>
                <a:gd name="T8" fmla="*/ 4 w 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4" y="0"/>
                  </a:moveTo>
                  <a:cubicBezTo>
                    <a:pt x="3" y="8"/>
                    <a:pt x="2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18"/>
                    <a:pt x="7" y="9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8"/>
            <p:cNvSpPr/>
            <p:nvPr/>
          </p:nvSpPr>
          <p:spPr bwMode="auto">
            <a:xfrm rot="5400000">
              <a:off x="2107409" y="5180514"/>
              <a:ext cx="38317" cy="104801"/>
            </a:xfrm>
            <a:custGeom>
              <a:avLst/>
              <a:gdLst>
                <a:gd name="T0" fmla="*/ 7 w 10"/>
                <a:gd name="T1" fmla="*/ 0 h 27"/>
                <a:gd name="T2" fmla="*/ 0 w 10"/>
                <a:gd name="T3" fmla="*/ 26 h 27"/>
                <a:gd name="T4" fmla="*/ 4 w 10"/>
                <a:gd name="T5" fmla="*/ 27 h 27"/>
                <a:gd name="T6" fmla="*/ 10 w 10"/>
                <a:gd name="T7" fmla="*/ 1 h 27"/>
                <a:gd name="T8" fmla="*/ 7 w 1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7" y="0"/>
                  </a:moveTo>
                  <a:cubicBezTo>
                    <a:pt x="5" y="8"/>
                    <a:pt x="3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18"/>
                    <a:pt x="8" y="9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9"/>
            <p:cNvSpPr/>
            <p:nvPr/>
          </p:nvSpPr>
          <p:spPr bwMode="auto">
            <a:xfrm rot="5400000">
              <a:off x="4242987" y="4340222"/>
              <a:ext cx="91003" cy="65906"/>
            </a:xfrm>
            <a:custGeom>
              <a:avLst/>
              <a:gdLst>
                <a:gd name="T0" fmla="*/ 2 w 24"/>
                <a:gd name="T1" fmla="*/ 0 h 17"/>
                <a:gd name="T2" fmla="*/ 0 w 24"/>
                <a:gd name="T3" fmla="*/ 3 h 17"/>
                <a:gd name="T4" fmla="*/ 22 w 24"/>
                <a:gd name="T5" fmla="*/ 17 h 17"/>
                <a:gd name="T6" fmla="*/ 24 w 24"/>
                <a:gd name="T7" fmla="*/ 13 h 17"/>
                <a:gd name="T8" fmla="*/ 2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7"/>
                    <a:pt x="15" y="12"/>
                    <a:pt x="22" y="1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9"/>
                    <a:pt x="9" y="4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0"/>
            <p:cNvSpPr/>
            <p:nvPr/>
          </p:nvSpPr>
          <p:spPr bwMode="auto">
            <a:xfrm rot="5400000">
              <a:off x="2534804" y="5231579"/>
              <a:ext cx="14369" cy="108042"/>
            </a:xfrm>
            <a:custGeom>
              <a:avLst/>
              <a:gdLst>
                <a:gd name="T0" fmla="*/ 4 w 4"/>
                <a:gd name="T1" fmla="*/ 0 h 28"/>
                <a:gd name="T2" fmla="*/ 1 w 4"/>
                <a:gd name="T3" fmla="*/ 0 h 28"/>
                <a:gd name="T4" fmla="*/ 1 w 4"/>
                <a:gd name="T5" fmla="*/ 1 h 28"/>
                <a:gd name="T6" fmla="*/ 0 w 4"/>
                <a:gd name="T7" fmla="*/ 28 h 28"/>
                <a:gd name="T8" fmla="*/ 4 w 4"/>
                <a:gd name="T9" fmla="*/ 28 h 28"/>
                <a:gd name="T10" fmla="*/ 4 w 4"/>
                <a:gd name="T11" fmla="*/ 1 h 28"/>
                <a:gd name="T12" fmla="*/ 4 w 4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8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0" y="19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4" y="1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1"/>
            <p:cNvSpPr/>
            <p:nvPr/>
          </p:nvSpPr>
          <p:spPr bwMode="auto">
            <a:xfrm rot="5400000">
              <a:off x="3853234" y="4782696"/>
              <a:ext cx="74239" cy="88594"/>
            </a:xfrm>
            <a:custGeom>
              <a:avLst/>
              <a:gdLst>
                <a:gd name="T0" fmla="*/ 2 w 20"/>
                <a:gd name="T1" fmla="*/ 0 h 23"/>
                <a:gd name="T2" fmla="*/ 0 w 20"/>
                <a:gd name="T3" fmla="*/ 3 h 23"/>
                <a:gd name="T4" fmla="*/ 17 w 20"/>
                <a:gd name="T5" fmla="*/ 23 h 23"/>
                <a:gd name="T6" fmla="*/ 20 w 20"/>
                <a:gd name="T7" fmla="*/ 20 h 23"/>
                <a:gd name="T8" fmla="*/ 2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9"/>
                    <a:pt x="11" y="16"/>
                    <a:pt x="17" y="2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4" y="13"/>
                    <a:pt x="8" y="6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2"/>
            <p:cNvSpPr/>
            <p:nvPr/>
          </p:nvSpPr>
          <p:spPr bwMode="auto">
            <a:xfrm rot="5400000">
              <a:off x="4125222" y="2294436"/>
              <a:ext cx="91003" cy="76710"/>
            </a:xfrm>
            <a:custGeom>
              <a:avLst/>
              <a:gdLst>
                <a:gd name="T0" fmla="*/ 21 w 24"/>
                <a:gd name="T1" fmla="*/ 0 h 20"/>
                <a:gd name="T2" fmla="*/ 0 w 24"/>
                <a:gd name="T3" fmla="*/ 17 h 20"/>
                <a:gd name="T4" fmla="*/ 3 w 24"/>
                <a:gd name="T5" fmla="*/ 20 h 20"/>
                <a:gd name="T6" fmla="*/ 24 w 24"/>
                <a:gd name="T7" fmla="*/ 3 h 20"/>
                <a:gd name="T8" fmla="*/ 21 w 2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1" y="0"/>
                  </a:moveTo>
                  <a:cubicBezTo>
                    <a:pt x="14" y="5"/>
                    <a:pt x="7" y="11"/>
                    <a:pt x="0" y="1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9" y="14"/>
                    <a:pt x="17" y="9"/>
                    <a:pt x="24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3"/>
            <p:cNvSpPr/>
            <p:nvPr/>
          </p:nvSpPr>
          <p:spPr bwMode="auto">
            <a:xfrm rot="5400000">
              <a:off x="4467904" y="3808673"/>
              <a:ext cx="98188" cy="3457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25 w 26"/>
                <a:gd name="T5" fmla="*/ 9 h 9"/>
                <a:gd name="T6" fmla="*/ 26 w 26"/>
                <a:gd name="T7" fmla="*/ 6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5"/>
                    <a:pt x="17" y="7"/>
                    <a:pt x="25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7" y="3"/>
                    <a:pt x="9" y="1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4"/>
            <p:cNvSpPr/>
            <p:nvPr/>
          </p:nvSpPr>
          <p:spPr bwMode="auto">
            <a:xfrm rot="5400000">
              <a:off x="4463349" y="3023406"/>
              <a:ext cx="102977" cy="38895"/>
            </a:xfrm>
            <a:custGeom>
              <a:avLst/>
              <a:gdLst>
                <a:gd name="T0" fmla="*/ 26 w 27"/>
                <a:gd name="T1" fmla="*/ 0 h 10"/>
                <a:gd name="T2" fmla="*/ 0 w 27"/>
                <a:gd name="T3" fmla="*/ 6 h 10"/>
                <a:gd name="T4" fmla="*/ 1 w 27"/>
                <a:gd name="T5" fmla="*/ 10 h 10"/>
                <a:gd name="T6" fmla="*/ 27 w 27"/>
                <a:gd name="T7" fmla="*/ 4 h 10"/>
                <a:gd name="T8" fmla="*/ 26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6" y="0"/>
                  </a:moveTo>
                  <a:cubicBezTo>
                    <a:pt x="17" y="2"/>
                    <a:pt x="9" y="4"/>
                    <a:pt x="0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9" y="8"/>
                    <a:pt x="18" y="6"/>
                    <a:pt x="27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5"/>
            <p:cNvSpPr/>
            <p:nvPr/>
          </p:nvSpPr>
          <p:spPr bwMode="auto">
            <a:xfrm rot="5400000">
              <a:off x="4412263" y="2830434"/>
              <a:ext cx="98188" cy="46458"/>
            </a:xfrm>
            <a:custGeom>
              <a:avLst/>
              <a:gdLst>
                <a:gd name="T0" fmla="*/ 25 w 26"/>
                <a:gd name="T1" fmla="*/ 0 h 12"/>
                <a:gd name="T2" fmla="*/ 0 w 26"/>
                <a:gd name="T3" fmla="*/ 9 h 12"/>
                <a:gd name="T4" fmla="*/ 1 w 26"/>
                <a:gd name="T5" fmla="*/ 12 h 12"/>
                <a:gd name="T6" fmla="*/ 26 w 26"/>
                <a:gd name="T7" fmla="*/ 4 h 12"/>
                <a:gd name="T8" fmla="*/ 25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5" y="0"/>
                  </a:moveTo>
                  <a:cubicBezTo>
                    <a:pt x="16" y="3"/>
                    <a:pt x="8" y="6"/>
                    <a:pt x="0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9" y="9"/>
                    <a:pt x="17" y="6"/>
                    <a:pt x="26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6"/>
            <p:cNvSpPr/>
            <p:nvPr/>
          </p:nvSpPr>
          <p:spPr bwMode="auto">
            <a:xfrm rot="5400000">
              <a:off x="4412263" y="3989526"/>
              <a:ext cx="98188" cy="46458"/>
            </a:xfrm>
            <a:custGeom>
              <a:avLst/>
              <a:gdLst>
                <a:gd name="T0" fmla="*/ 1 w 26"/>
                <a:gd name="T1" fmla="*/ 0 h 12"/>
                <a:gd name="T2" fmla="*/ 0 w 26"/>
                <a:gd name="T3" fmla="*/ 3 h 12"/>
                <a:gd name="T4" fmla="*/ 25 w 26"/>
                <a:gd name="T5" fmla="*/ 12 h 12"/>
                <a:gd name="T6" fmla="*/ 26 w 26"/>
                <a:gd name="T7" fmla="*/ 8 h 12"/>
                <a:gd name="T8" fmla="*/ 1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" y="6"/>
                    <a:pt x="17" y="9"/>
                    <a:pt x="25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8" y="5"/>
                    <a:pt x="10" y="2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7"/>
            <p:cNvSpPr/>
            <p:nvPr/>
          </p:nvSpPr>
          <p:spPr bwMode="auto">
            <a:xfrm rot="5400000">
              <a:off x="4240169" y="2459867"/>
              <a:ext cx="93398" cy="69147"/>
            </a:xfrm>
            <a:custGeom>
              <a:avLst/>
              <a:gdLst>
                <a:gd name="T0" fmla="*/ 23 w 25"/>
                <a:gd name="T1" fmla="*/ 0 h 18"/>
                <a:gd name="T2" fmla="*/ 0 w 25"/>
                <a:gd name="T3" fmla="*/ 14 h 18"/>
                <a:gd name="T4" fmla="*/ 2 w 25"/>
                <a:gd name="T5" fmla="*/ 18 h 18"/>
                <a:gd name="T6" fmla="*/ 25 w 25"/>
                <a:gd name="T7" fmla="*/ 4 h 18"/>
                <a:gd name="T8" fmla="*/ 23 w 2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23" y="0"/>
                  </a:moveTo>
                  <a:cubicBezTo>
                    <a:pt x="15" y="5"/>
                    <a:pt x="8" y="9"/>
                    <a:pt x="0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3"/>
                    <a:pt x="17" y="8"/>
                    <a:pt x="25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8"/>
            <p:cNvSpPr/>
            <p:nvPr/>
          </p:nvSpPr>
          <p:spPr bwMode="auto">
            <a:xfrm rot="5400000">
              <a:off x="4334472" y="2641712"/>
              <a:ext cx="98188" cy="55101"/>
            </a:xfrm>
            <a:custGeom>
              <a:avLst/>
              <a:gdLst>
                <a:gd name="T0" fmla="*/ 24 w 26"/>
                <a:gd name="T1" fmla="*/ 0 h 14"/>
                <a:gd name="T2" fmla="*/ 0 w 26"/>
                <a:gd name="T3" fmla="*/ 11 h 14"/>
                <a:gd name="T4" fmla="*/ 2 w 26"/>
                <a:gd name="T5" fmla="*/ 14 h 14"/>
                <a:gd name="T6" fmla="*/ 26 w 26"/>
                <a:gd name="T7" fmla="*/ 3 h 14"/>
                <a:gd name="T8" fmla="*/ 24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4" y="0"/>
                  </a:moveTo>
                  <a:cubicBezTo>
                    <a:pt x="16" y="3"/>
                    <a:pt x="8" y="7"/>
                    <a:pt x="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0" y="10"/>
                    <a:pt x="18" y="7"/>
                    <a:pt x="26" y="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9"/>
            <p:cNvSpPr/>
            <p:nvPr/>
          </p:nvSpPr>
          <p:spPr bwMode="auto">
            <a:xfrm rot="5400000">
              <a:off x="4498696" y="3223329"/>
              <a:ext cx="98188" cy="27011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3 h 7"/>
                <a:gd name="T4" fmla="*/ 0 w 26"/>
                <a:gd name="T5" fmla="*/ 7 h 7"/>
                <a:gd name="T6" fmla="*/ 26 w 26"/>
                <a:gd name="T7" fmla="*/ 4 h 7"/>
                <a:gd name="T8" fmla="*/ 26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1"/>
                    <a:pt x="9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5"/>
                    <a:pt x="18" y="5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0"/>
            <p:cNvSpPr/>
            <p:nvPr/>
          </p:nvSpPr>
          <p:spPr bwMode="auto">
            <a:xfrm rot="5400000">
              <a:off x="4129237" y="4499288"/>
              <a:ext cx="86213" cy="73469"/>
            </a:xfrm>
            <a:custGeom>
              <a:avLst/>
              <a:gdLst>
                <a:gd name="T0" fmla="*/ 2 w 23"/>
                <a:gd name="T1" fmla="*/ 0 h 19"/>
                <a:gd name="T2" fmla="*/ 0 w 23"/>
                <a:gd name="T3" fmla="*/ 3 h 19"/>
                <a:gd name="T4" fmla="*/ 21 w 23"/>
                <a:gd name="T5" fmla="*/ 19 h 19"/>
                <a:gd name="T6" fmla="*/ 23 w 23"/>
                <a:gd name="T7" fmla="*/ 16 h 19"/>
                <a:gd name="T8" fmla="*/ 2 w 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4" y="13"/>
                    <a:pt x="21" y="1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0"/>
                    <a:pt x="9" y="5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1"/>
            <p:cNvSpPr/>
            <p:nvPr/>
          </p:nvSpPr>
          <p:spPr bwMode="auto">
            <a:xfrm rot="5400000">
              <a:off x="3692603" y="4901473"/>
              <a:ext cx="67055" cy="92916"/>
            </a:xfrm>
            <a:custGeom>
              <a:avLst/>
              <a:gdLst>
                <a:gd name="T0" fmla="*/ 3 w 18"/>
                <a:gd name="T1" fmla="*/ 0 h 24"/>
                <a:gd name="T2" fmla="*/ 0 w 18"/>
                <a:gd name="T3" fmla="*/ 2 h 24"/>
                <a:gd name="T4" fmla="*/ 15 w 18"/>
                <a:gd name="T5" fmla="*/ 24 h 24"/>
                <a:gd name="T6" fmla="*/ 18 w 18"/>
                <a:gd name="T7" fmla="*/ 22 h 24"/>
                <a:gd name="T8" fmla="*/ 3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10" y="16"/>
                    <a:pt x="15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4" y="14"/>
                    <a:pt x="8" y="7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2"/>
            <p:cNvSpPr/>
            <p:nvPr/>
          </p:nvSpPr>
          <p:spPr bwMode="auto">
            <a:xfrm rot="5400000">
              <a:off x="3336225" y="5089277"/>
              <a:ext cx="52686" cy="100479"/>
            </a:xfrm>
            <a:custGeom>
              <a:avLst/>
              <a:gdLst>
                <a:gd name="T0" fmla="*/ 4 w 14"/>
                <a:gd name="T1" fmla="*/ 0 h 26"/>
                <a:gd name="T2" fmla="*/ 0 w 14"/>
                <a:gd name="T3" fmla="*/ 1 h 26"/>
                <a:gd name="T4" fmla="*/ 11 w 14"/>
                <a:gd name="T5" fmla="*/ 26 h 26"/>
                <a:gd name="T6" fmla="*/ 14 w 14"/>
                <a:gd name="T7" fmla="*/ 25 h 26"/>
                <a:gd name="T8" fmla="*/ 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0"/>
                    <a:pt x="7" y="18"/>
                    <a:pt x="11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16"/>
                    <a:pt x="7" y="8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3"/>
            <p:cNvSpPr/>
            <p:nvPr/>
          </p:nvSpPr>
          <p:spPr bwMode="auto">
            <a:xfrm rot="5400000">
              <a:off x="4000361" y="4648775"/>
              <a:ext cx="81424" cy="81032"/>
            </a:xfrm>
            <a:custGeom>
              <a:avLst/>
              <a:gdLst>
                <a:gd name="T0" fmla="*/ 3 w 22"/>
                <a:gd name="T1" fmla="*/ 0 h 21"/>
                <a:gd name="T2" fmla="*/ 0 w 22"/>
                <a:gd name="T3" fmla="*/ 3 h 21"/>
                <a:gd name="T4" fmla="*/ 19 w 22"/>
                <a:gd name="T5" fmla="*/ 21 h 21"/>
                <a:gd name="T6" fmla="*/ 22 w 22"/>
                <a:gd name="T7" fmla="*/ 18 h 21"/>
                <a:gd name="T8" fmla="*/ 3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9"/>
                    <a:pt x="13" y="15"/>
                    <a:pt x="19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12"/>
                    <a:pt x="9" y="6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4"/>
            <p:cNvSpPr/>
            <p:nvPr/>
          </p:nvSpPr>
          <p:spPr bwMode="auto">
            <a:xfrm rot="5400000">
              <a:off x="1902318" y="5124776"/>
              <a:ext cx="45502" cy="103720"/>
            </a:xfrm>
            <a:custGeom>
              <a:avLst/>
              <a:gdLst>
                <a:gd name="T0" fmla="*/ 9 w 12"/>
                <a:gd name="T1" fmla="*/ 0 h 27"/>
                <a:gd name="T2" fmla="*/ 0 w 12"/>
                <a:gd name="T3" fmla="*/ 25 h 27"/>
                <a:gd name="T4" fmla="*/ 3 w 12"/>
                <a:gd name="T5" fmla="*/ 27 h 27"/>
                <a:gd name="T6" fmla="*/ 12 w 12"/>
                <a:gd name="T7" fmla="*/ 1 h 27"/>
                <a:gd name="T8" fmla="*/ 9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9" y="0"/>
                  </a:moveTo>
                  <a:cubicBezTo>
                    <a:pt x="6" y="8"/>
                    <a:pt x="3" y="17"/>
                    <a:pt x="0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7" y="18"/>
                    <a:pt x="10" y="10"/>
                    <a:pt x="12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5"/>
            <p:cNvSpPr/>
            <p:nvPr/>
          </p:nvSpPr>
          <p:spPr bwMode="auto">
            <a:xfrm rot="5400000">
              <a:off x="2530789" y="1535602"/>
              <a:ext cx="19159" cy="104801"/>
            </a:xfrm>
            <a:custGeom>
              <a:avLst/>
              <a:gdLst>
                <a:gd name="T0" fmla="*/ 4 w 5"/>
                <a:gd name="T1" fmla="*/ 0 h 27"/>
                <a:gd name="T2" fmla="*/ 0 w 5"/>
                <a:gd name="T3" fmla="*/ 0 h 27"/>
                <a:gd name="T4" fmla="*/ 1 w 5"/>
                <a:gd name="T5" fmla="*/ 27 h 27"/>
                <a:gd name="T6" fmla="*/ 5 w 5"/>
                <a:gd name="T7" fmla="*/ 27 h 27"/>
                <a:gd name="T8" fmla="*/ 4 w 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18"/>
                    <a:pt x="4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6"/>
            <p:cNvSpPr/>
            <p:nvPr/>
          </p:nvSpPr>
          <p:spPr bwMode="auto">
            <a:xfrm rot="5400000">
              <a:off x="3139093" y="1613434"/>
              <a:ext cx="40712" cy="104801"/>
            </a:xfrm>
            <a:custGeom>
              <a:avLst/>
              <a:gdLst>
                <a:gd name="T0" fmla="*/ 7 w 11"/>
                <a:gd name="T1" fmla="*/ 0 h 27"/>
                <a:gd name="T2" fmla="*/ 0 w 11"/>
                <a:gd name="T3" fmla="*/ 26 h 27"/>
                <a:gd name="T4" fmla="*/ 3 w 11"/>
                <a:gd name="T5" fmla="*/ 27 h 27"/>
                <a:gd name="T6" fmla="*/ 11 w 11"/>
                <a:gd name="T7" fmla="*/ 1 h 27"/>
                <a:gd name="T8" fmla="*/ 7 w 1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7">
                  <a:moveTo>
                    <a:pt x="7" y="0"/>
                  </a:moveTo>
                  <a:cubicBezTo>
                    <a:pt x="4" y="8"/>
                    <a:pt x="2" y="17"/>
                    <a:pt x="0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18"/>
                    <a:pt x="8" y="10"/>
                    <a:pt x="11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7"/>
            <p:cNvSpPr/>
            <p:nvPr/>
          </p:nvSpPr>
          <p:spPr bwMode="auto">
            <a:xfrm rot="5400000">
              <a:off x="2941421" y="1565114"/>
              <a:ext cx="28738" cy="108042"/>
            </a:xfrm>
            <a:custGeom>
              <a:avLst/>
              <a:gdLst>
                <a:gd name="T0" fmla="*/ 4 w 8"/>
                <a:gd name="T1" fmla="*/ 0 h 28"/>
                <a:gd name="T2" fmla="*/ 0 w 8"/>
                <a:gd name="T3" fmla="*/ 27 h 28"/>
                <a:gd name="T4" fmla="*/ 3 w 8"/>
                <a:gd name="T5" fmla="*/ 28 h 28"/>
                <a:gd name="T6" fmla="*/ 8 w 8"/>
                <a:gd name="T7" fmla="*/ 1 h 28"/>
                <a:gd name="T8" fmla="*/ 4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cubicBezTo>
                    <a:pt x="3" y="9"/>
                    <a:pt x="1" y="18"/>
                    <a:pt x="0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19"/>
                    <a:pt x="6" y="10"/>
                    <a:pt x="8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8"/>
            <p:cNvSpPr/>
            <p:nvPr/>
          </p:nvSpPr>
          <p:spPr bwMode="auto">
            <a:xfrm rot="5400000">
              <a:off x="3996579" y="2140861"/>
              <a:ext cx="81424" cy="82112"/>
            </a:xfrm>
            <a:custGeom>
              <a:avLst/>
              <a:gdLst>
                <a:gd name="T0" fmla="*/ 19 w 22"/>
                <a:gd name="T1" fmla="*/ 0 h 21"/>
                <a:gd name="T2" fmla="*/ 0 w 22"/>
                <a:gd name="T3" fmla="*/ 18 h 21"/>
                <a:gd name="T4" fmla="*/ 2 w 22"/>
                <a:gd name="T5" fmla="*/ 21 h 21"/>
                <a:gd name="T6" fmla="*/ 22 w 22"/>
                <a:gd name="T7" fmla="*/ 3 h 21"/>
                <a:gd name="T8" fmla="*/ 19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9" y="0"/>
                  </a:moveTo>
                  <a:cubicBezTo>
                    <a:pt x="12" y="6"/>
                    <a:pt x="6" y="12"/>
                    <a:pt x="0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9" y="15"/>
                    <a:pt x="15" y="9"/>
                    <a:pt x="22" y="3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9"/>
            <p:cNvSpPr/>
            <p:nvPr/>
          </p:nvSpPr>
          <p:spPr bwMode="auto">
            <a:xfrm rot="5400000">
              <a:off x="2107643" y="1586127"/>
              <a:ext cx="33527" cy="109122"/>
            </a:xfrm>
            <a:custGeom>
              <a:avLst/>
              <a:gdLst>
                <a:gd name="T0" fmla="*/ 3 w 9"/>
                <a:gd name="T1" fmla="*/ 0 h 28"/>
                <a:gd name="T2" fmla="*/ 0 w 9"/>
                <a:gd name="T3" fmla="*/ 1 h 28"/>
                <a:gd name="T4" fmla="*/ 6 w 9"/>
                <a:gd name="T5" fmla="*/ 28 h 28"/>
                <a:gd name="T6" fmla="*/ 9 w 9"/>
                <a:gd name="T7" fmla="*/ 27 h 28"/>
                <a:gd name="T8" fmla="*/ 3 w 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4" y="19"/>
                    <a:pt x="6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18"/>
                    <a:pt x="5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0"/>
            <p:cNvSpPr/>
            <p:nvPr/>
          </p:nvSpPr>
          <p:spPr bwMode="auto">
            <a:xfrm rot="5400000">
              <a:off x="2318135" y="1549314"/>
              <a:ext cx="26343" cy="103720"/>
            </a:xfrm>
            <a:custGeom>
              <a:avLst/>
              <a:gdLst>
                <a:gd name="T0" fmla="*/ 4 w 7"/>
                <a:gd name="T1" fmla="*/ 0 h 27"/>
                <a:gd name="T2" fmla="*/ 0 w 7"/>
                <a:gd name="T3" fmla="*/ 1 h 27"/>
                <a:gd name="T4" fmla="*/ 4 w 7"/>
                <a:gd name="T5" fmla="*/ 27 h 27"/>
                <a:gd name="T6" fmla="*/ 7 w 7"/>
                <a:gd name="T7" fmla="*/ 27 h 27"/>
                <a:gd name="T8" fmla="*/ 4 w 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2" y="19"/>
                    <a:pt x="4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18"/>
                    <a:pt x="5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1"/>
            <p:cNvSpPr/>
            <p:nvPr/>
          </p:nvSpPr>
          <p:spPr bwMode="auto">
            <a:xfrm rot="5400000">
              <a:off x="2736915" y="1540392"/>
              <a:ext cx="23948" cy="104801"/>
            </a:xfrm>
            <a:custGeom>
              <a:avLst/>
              <a:gdLst>
                <a:gd name="T0" fmla="*/ 2 w 6"/>
                <a:gd name="T1" fmla="*/ 0 h 27"/>
                <a:gd name="T2" fmla="*/ 0 w 6"/>
                <a:gd name="T3" fmla="*/ 27 h 27"/>
                <a:gd name="T4" fmla="*/ 4 w 6"/>
                <a:gd name="T5" fmla="*/ 27 h 27"/>
                <a:gd name="T6" fmla="*/ 6 w 6"/>
                <a:gd name="T7" fmla="*/ 0 h 27"/>
                <a:gd name="T8" fmla="*/ 2 w 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2" y="0"/>
                  </a:moveTo>
                  <a:cubicBezTo>
                    <a:pt x="1" y="9"/>
                    <a:pt x="1" y="18"/>
                    <a:pt x="0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18"/>
                    <a:pt x="5" y="9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72"/>
            <p:cNvSpPr/>
            <p:nvPr/>
          </p:nvSpPr>
          <p:spPr bwMode="auto">
            <a:xfrm rot="5400000">
              <a:off x="3848255" y="1998180"/>
              <a:ext cx="76634" cy="89675"/>
            </a:xfrm>
            <a:custGeom>
              <a:avLst/>
              <a:gdLst>
                <a:gd name="T0" fmla="*/ 17 w 20"/>
                <a:gd name="T1" fmla="*/ 0 h 23"/>
                <a:gd name="T2" fmla="*/ 0 w 20"/>
                <a:gd name="T3" fmla="*/ 20 h 23"/>
                <a:gd name="T4" fmla="*/ 3 w 20"/>
                <a:gd name="T5" fmla="*/ 23 h 23"/>
                <a:gd name="T6" fmla="*/ 20 w 20"/>
                <a:gd name="T7" fmla="*/ 2 h 23"/>
                <a:gd name="T8" fmla="*/ 17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7" y="0"/>
                  </a:moveTo>
                  <a:cubicBezTo>
                    <a:pt x="11" y="6"/>
                    <a:pt x="6" y="13"/>
                    <a:pt x="0" y="2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6"/>
                    <a:pt x="14" y="9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3"/>
            <p:cNvSpPr/>
            <p:nvPr/>
          </p:nvSpPr>
          <p:spPr bwMode="auto">
            <a:xfrm rot="5400000">
              <a:off x="3688281" y="1876819"/>
              <a:ext cx="67055" cy="92916"/>
            </a:xfrm>
            <a:custGeom>
              <a:avLst/>
              <a:gdLst>
                <a:gd name="T0" fmla="*/ 15 w 18"/>
                <a:gd name="T1" fmla="*/ 0 h 24"/>
                <a:gd name="T2" fmla="*/ 0 w 18"/>
                <a:gd name="T3" fmla="*/ 22 h 24"/>
                <a:gd name="T4" fmla="*/ 3 w 18"/>
                <a:gd name="T5" fmla="*/ 24 h 24"/>
                <a:gd name="T6" fmla="*/ 18 w 18"/>
                <a:gd name="T7" fmla="*/ 2 h 24"/>
                <a:gd name="T8" fmla="*/ 15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5" y="0"/>
                  </a:moveTo>
                  <a:cubicBezTo>
                    <a:pt x="10" y="7"/>
                    <a:pt x="4" y="14"/>
                    <a:pt x="0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8" y="17"/>
                    <a:pt x="13" y="9"/>
                    <a:pt x="18" y="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74"/>
            <p:cNvSpPr/>
            <p:nvPr/>
          </p:nvSpPr>
          <p:spPr bwMode="auto">
            <a:xfrm rot="5400000">
              <a:off x="3330283" y="1679831"/>
              <a:ext cx="52686" cy="103720"/>
            </a:xfrm>
            <a:custGeom>
              <a:avLst/>
              <a:gdLst>
                <a:gd name="T0" fmla="*/ 10 w 14"/>
                <a:gd name="T1" fmla="*/ 0 h 27"/>
                <a:gd name="T2" fmla="*/ 0 w 14"/>
                <a:gd name="T3" fmla="*/ 25 h 27"/>
                <a:gd name="T4" fmla="*/ 4 w 14"/>
                <a:gd name="T5" fmla="*/ 27 h 27"/>
                <a:gd name="T6" fmla="*/ 14 w 14"/>
                <a:gd name="T7" fmla="*/ 2 h 27"/>
                <a:gd name="T8" fmla="*/ 10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10" y="0"/>
                  </a:moveTo>
                  <a:cubicBezTo>
                    <a:pt x="7" y="8"/>
                    <a:pt x="3" y="17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18"/>
                    <a:pt x="10" y="10"/>
                    <a:pt x="14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75"/>
            <p:cNvSpPr/>
            <p:nvPr/>
          </p:nvSpPr>
          <p:spPr bwMode="auto">
            <a:xfrm rot="5400000">
              <a:off x="1901121" y="1643909"/>
              <a:ext cx="47896" cy="103720"/>
            </a:xfrm>
            <a:custGeom>
              <a:avLst/>
              <a:gdLst>
                <a:gd name="T0" fmla="*/ 4 w 13"/>
                <a:gd name="T1" fmla="*/ 0 h 27"/>
                <a:gd name="T2" fmla="*/ 0 w 13"/>
                <a:gd name="T3" fmla="*/ 2 h 27"/>
                <a:gd name="T4" fmla="*/ 9 w 13"/>
                <a:gd name="T5" fmla="*/ 27 h 27"/>
                <a:gd name="T6" fmla="*/ 13 w 13"/>
                <a:gd name="T7" fmla="*/ 26 h 27"/>
                <a:gd name="T8" fmla="*/ 4 w 1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9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17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76"/>
            <p:cNvSpPr/>
            <p:nvPr/>
          </p:nvSpPr>
          <p:spPr bwMode="auto">
            <a:xfrm rot="5400000">
              <a:off x="3512947" y="1767665"/>
              <a:ext cx="62265" cy="100479"/>
            </a:xfrm>
            <a:custGeom>
              <a:avLst/>
              <a:gdLst>
                <a:gd name="T0" fmla="*/ 13 w 16"/>
                <a:gd name="T1" fmla="*/ 0 h 26"/>
                <a:gd name="T2" fmla="*/ 0 w 16"/>
                <a:gd name="T3" fmla="*/ 24 h 26"/>
                <a:gd name="T4" fmla="*/ 3 w 16"/>
                <a:gd name="T5" fmla="*/ 26 h 26"/>
                <a:gd name="T6" fmla="*/ 16 w 16"/>
                <a:gd name="T7" fmla="*/ 2 h 26"/>
                <a:gd name="T8" fmla="*/ 13 w 1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18"/>
                    <a:pt x="11" y="10"/>
                    <a:pt x="16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39" name="直接连接符 138"/>
          <p:cNvCxnSpPr/>
          <p:nvPr/>
        </p:nvCxnSpPr>
        <p:spPr>
          <a:xfrm>
            <a:off x="5735249" y="2141205"/>
            <a:ext cx="58129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5735249" y="4704751"/>
            <a:ext cx="58129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6283396" y="3422978"/>
            <a:ext cx="526475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组合 143"/>
          <p:cNvGrpSpPr/>
          <p:nvPr/>
        </p:nvGrpSpPr>
        <p:grpSpPr>
          <a:xfrm>
            <a:off x="2067251" y="2026254"/>
            <a:ext cx="2084224" cy="2871871"/>
            <a:chOff x="1873209" y="1578423"/>
            <a:chExt cx="2695650" cy="3714361"/>
          </a:xfrm>
          <a:solidFill>
            <a:srgbClr val="C33736"/>
          </a:solidFill>
        </p:grpSpPr>
        <p:sp>
          <p:nvSpPr>
            <p:cNvPr id="145" name="Freeform 40"/>
            <p:cNvSpPr/>
            <p:nvPr/>
          </p:nvSpPr>
          <p:spPr bwMode="auto">
            <a:xfrm rot="5400000">
              <a:off x="2744055" y="5227987"/>
              <a:ext cx="21553" cy="108042"/>
            </a:xfrm>
            <a:custGeom>
              <a:avLst/>
              <a:gdLst>
                <a:gd name="T0" fmla="*/ 3 w 6"/>
                <a:gd name="T1" fmla="*/ 0 h 28"/>
                <a:gd name="T2" fmla="*/ 0 w 6"/>
                <a:gd name="T3" fmla="*/ 1 h 28"/>
                <a:gd name="T4" fmla="*/ 2 w 6"/>
                <a:gd name="T5" fmla="*/ 28 h 28"/>
                <a:gd name="T6" fmla="*/ 6 w 6"/>
                <a:gd name="T7" fmla="*/ 27 h 28"/>
                <a:gd name="T8" fmla="*/ 3 w 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1" y="19"/>
                    <a:pt x="2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18"/>
                    <a:pt x="4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1"/>
            <p:cNvSpPr/>
            <p:nvPr/>
          </p:nvSpPr>
          <p:spPr bwMode="auto">
            <a:xfrm rot="5400000">
              <a:off x="4509807" y="3425646"/>
              <a:ext cx="102977" cy="15126"/>
            </a:xfrm>
            <a:custGeom>
              <a:avLst/>
              <a:gdLst>
                <a:gd name="T0" fmla="*/ 14 w 27"/>
                <a:gd name="T1" fmla="*/ 0 h 4"/>
                <a:gd name="T2" fmla="*/ 0 w 27"/>
                <a:gd name="T3" fmla="*/ 0 h 4"/>
                <a:gd name="T4" fmla="*/ 0 w 27"/>
                <a:gd name="T5" fmla="*/ 4 h 4"/>
                <a:gd name="T6" fmla="*/ 15 w 27"/>
                <a:gd name="T7" fmla="*/ 4 h 4"/>
                <a:gd name="T8" fmla="*/ 27 w 27"/>
                <a:gd name="T9" fmla="*/ 4 h 4"/>
                <a:gd name="T10" fmla="*/ 27 w 27"/>
                <a:gd name="T11" fmla="*/ 0 h 4"/>
                <a:gd name="T12" fmla="*/ 14 w 2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14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10" y="4"/>
                    <a:pt x="15" y="4"/>
                  </a:cubicBezTo>
                  <a:cubicBezTo>
                    <a:pt x="19" y="4"/>
                    <a:pt x="23" y="4"/>
                    <a:pt x="27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0"/>
                    <a:pt x="18" y="0"/>
                    <a:pt x="1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2"/>
            <p:cNvSpPr/>
            <p:nvPr/>
          </p:nvSpPr>
          <p:spPr bwMode="auto">
            <a:xfrm rot="5400000">
              <a:off x="4502054" y="3619437"/>
              <a:ext cx="95793" cy="22689"/>
            </a:xfrm>
            <a:custGeom>
              <a:avLst/>
              <a:gdLst>
                <a:gd name="T0" fmla="*/ 0 w 26"/>
                <a:gd name="T1" fmla="*/ 0 h 6"/>
                <a:gd name="T2" fmla="*/ 0 w 26"/>
                <a:gd name="T3" fmla="*/ 4 h 6"/>
                <a:gd name="T4" fmla="*/ 26 w 26"/>
                <a:gd name="T5" fmla="*/ 6 h 6"/>
                <a:gd name="T6" fmla="*/ 26 w 26"/>
                <a:gd name="T7" fmla="*/ 3 h 6"/>
                <a:gd name="T8" fmla="*/ 0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7" y="5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3"/>
            <p:cNvSpPr/>
            <p:nvPr/>
          </p:nvSpPr>
          <p:spPr bwMode="auto">
            <a:xfrm rot="5400000">
              <a:off x="3145459" y="5154171"/>
              <a:ext cx="43107" cy="104801"/>
            </a:xfrm>
            <a:custGeom>
              <a:avLst/>
              <a:gdLst>
                <a:gd name="T0" fmla="*/ 4 w 12"/>
                <a:gd name="T1" fmla="*/ 0 h 27"/>
                <a:gd name="T2" fmla="*/ 0 w 12"/>
                <a:gd name="T3" fmla="*/ 2 h 27"/>
                <a:gd name="T4" fmla="*/ 8 w 12"/>
                <a:gd name="T5" fmla="*/ 27 h 27"/>
                <a:gd name="T6" fmla="*/ 12 w 12"/>
                <a:gd name="T7" fmla="*/ 26 h 27"/>
                <a:gd name="T8" fmla="*/ 4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8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18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4"/>
            <p:cNvSpPr/>
            <p:nvPr/>
          </p:nvSpPr>
          <p:spPr bwMode="auto">
            <a:xfrm rot="5400000">
              <a:off x="3520086" y="5003487"/>
              <a:ext cx="59870" cy="97238"/>
            </a:xfrm>
            <a:custGeom>
              <a:avLst/>
              <a:gdLst>
                <a:gd name="T0" fmla="*/ 3 w 16"/>
                <a:gd name="T1" fmla="*/ 0 h 25"/>
                <a:gd name="T2" fmla="*/ 0 w 16"/>
                <a:gd name="T3" fmla="*/ 2 h 25"/>
                <a:gd name="T4" fmla="*/ 13 w 16"/>
                <a:gd name="T5" fmla="*/ 25 h 25"/>
                <a:gd name="T6" fmla="*/ 16 w 16"/>
                <a:gd name="T7" fmla="*/ 23 h 25"/>
                <a:gd name="T8" fmla="*/ 3 w 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9" y="17"/>
                    <a:pt x="13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2" y="16"/>
                    <a:pt x="8" y="8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5"/>
            <p:cNvSpPr/>
            <p:nvPr/>
          </p:nvSpPr>
          <p:spPr bwMode="auto">
            <a:xfrm rot="5400000">
              <a:off x="2944969" y="5202067"/>
              <a:ext cx="33527" cy="104801"/>
            </a:xfrm>
            <a:custGeom>
              <a:avLst/>
              <a:gdLst>
                <a:gd name="T0" fmla="*/ 4 w 9"/>
                <a:gd name="T1" fmla="*/ 0 h 27"/>
                <a:gd name="T2" fmla="*/ 0 w 9"/>
                <a:gd name="T3" fmla="*/ 1 h 27"/>
                <a:gd name="T4" fmla="*/ 5 w 9"/>
                <a:gd name="T5" fmla="*/ 27 h 27"/>
                <a:gd name="T6" fmla="*/ 9 w 9"/>
                <a:gd name="T7" fmla="*/ 26 h 27"/>
                <a:gd name="T8" fmla="*/ 4 w 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4" y="18"/>
                    <a:pt x="5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17"/>
                    <a:pt x="6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6"/>
            <p:cNvSpPr/>
            <p:nvPr/>
          </p:nvSpPr>
          <p:spPr bwMode="auto">
            <a:xfrm rot="5400000">
              <a:off x="4338488" y="4170379"/>
              <a:ext cx="93398" cy="58343"/>
            </a:xfrm>
            <a:custGeom>
              <a:avLst/>
              <a:gdLst>
                <a:gd name="T0" fmla="*/ 1 w 25"/>
                <a:gd name="T1" fmla="*/ 0 h 15"/>
                <a:gd name="T2" fmla="*/ 0 w 25"/>
                <a:gd name="T3" fmla="*/ 4 h 15"/>
                <a:gd name="T4" fmla="*/ 23 w 25"/>
                <a:gd name="T5" fmla="*/ 15 h 15"/>
                <a:gd name="T6" fmla="*/ 25 w 25"/>
                <a:gd name="T7" fmla="*/ 11 h 15"/>
                <a:gd name="T8" fmla="*/ 1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11"/>
                    <a:pt x="23" y="1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7"/>
                    <a:pt x="9" y="3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7"/>
            <p:cNvSpPr/>
            <p:nvPr/>
          </p:nvSpPr>
          <p:spPr bwMode="auto">
            <a:xfrm rot="5400000">
              <a:off x="2315741" y="5218174"/>
              <a:ext cx="31133" cy="103720"/>
            </a:xfrm>
            <a:custGeom>
              <a:avLst/>
              <a:gdLst>
                <a:gd name="T0" fmla="*/ 4 w 8"/>
                <a:gd name="T1" fmla="*/ 0 h 27"/>
                <a:gd name="T2" fmla="*/ 0 w 8"/>
                <a:gd name="T3" fmla="*/ 26 h 27"/>
                <a:gd name="T4" fmla="*/ 4 w 8"/>
                <a:gd name="T5" fmla="*/ 27 h 27"/>
                <a:gd name="T6" fmla="*/ 8 w 8"/>
                <a:gd name="T7" fmla="*/ 0 h 27"/>
                <a:gd name="T8" fmla="*/ 4 w 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4" y="0"/>
                  </a:moveTo>
                  <a:cubicBezTo>
                    <a:pt x="3" y="8"/>
                    <a:pt x="2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18"/>
                    <a:pt x="7" y="9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8"/>
            <p:cNvSpPr/>
            <p:nvPr/>
          </p:nvSpPr>
          <p:spPr bwMode="auto">
            <a:xfrm rot="5400000">
              <a:off x="2107409" y="5180514"/>
              <a:ext cx="38317" cy="104801"/>
            </a:xfrm>
            <a:custGeom>
              <a:avLst/>
              <a:gdLst>
                <a:gd name="T0" fmla="*/ 7 w 10"/>
                <a:gd name="T1" fmla="*/ 0 h 27"/>
                <a:gd name="T2" fmla="*/ 0 w 10"/>
                <a:gd name="T3" fmla="*/ 26 h 27"/>
                <a:gd name="T4" fmla="*/ 4 w 10"/>
                <a:gd name="T5" fmla="*/ 27 h 27"/>
                <a:gd name="T6" fmla="*/ 10 w 10"/>
                <a:gd name="T7" fmla="*/ 1 h 27"/>
                <a:gd name="T8" fmla="*/ 7 w 1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7" y="0"/>
                  </a:moveTo>
                  <a:cubicBezTo>
                    <a:pt x="5" y="8"/>
                    <a:pt x="3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18"/>
                    <a:pt x="8" y="9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9"/>
            <p:cNvSpPr/>
            <p:nvPr/>
          </p:nvSpPr>
          <p:spPr bwMode="auto">
            <a:xfrm rot="5400000">
              <a:off x="4242987" y="4340222"/>
              <a:ext cx="91003" cy="65906"/>
            </a:xfrm>
            <a:custGeom>
              <a:avLst/>
              <a:gdLst>
                <a:gd name="T0" fmla="*/ 2 w 24"/>
                <a:gd name="T1" fmla="*/ 0 h 17"/>
                <a:gd name="T2" fmla="*/ 0 w 24"/>
                <a:gd name="T3" fmla="*/ 3 h 17"/>
                <a:gd name="T4" fmla="*/ 22 w 24"/>
                <a:gd name="T5" fmla="*/ 17 h 17"/>
                <a:gd name="T6" fmla="*/ 24 w 24"/>
                <a:gd name="T7" fmla="*/ 13 h 17"/>
                <a:gd name="T8" fmla="*/ 2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7"/>
                    <a:pt x="15" y="12"/>
                    <a:pt x="22" y="1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9"/>
                    <a:pt x="9" y="4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0"/>
            <p:cNvSpPr/>
            <p:nvPr/>
          </p:nvSpPr>
          <p:spPr bwMode="auto">
            <a:xfrm rot="5400000">
              <a:off x="2534804" y="5231579"/>
              <a:ext cx="14369" cy="108042"/>
            </a:xfrm>
            <a:custGeom>
              <a:avLst/>
              <a:gdLst>
                <a:gd name="T0" fmla="*/ 4 w 4"/>
                <a:gd name="T1" fmla="*/ 0 h 28"/>
                <a:gd name="T2" fmla="*/ 1 w 4"/>
                <a:gd name="T3" fmla="*/ 0 h 28"/>
                <a:gd name="T4" fmla="*/ 1 w 4"/>
                <a:gd name="T5" fmla="*/ 1 h 28"/>
                <a:gd name="T6" fmla="*/ 0 w 4"/>
                <a:gd name="T7" fmla="*/ 28 h 28"/>
                <a:gd name="T8" fmla="*/ 4 w 4"/>
                <a:gd name="T9" fmla="*/ 28 h 28"/>
                <a:gd name="T10" fmla="*/ 4 w 4"/>
                <a:gd name="T11" fmla="*/ 1 h 28"/>
                <a:gd name="T12" fmla="*/ 4 w 4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8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0" y="19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4" y="1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1"/>
            <p:cNvSpPr/>
            <p:nvPr/>
          </p:nvSpPr>
          <p:spPr bwMode="auto">
            <a:xfrm rot="5400000">
              <a:off x="3853234" y="4782696"/>
              <a:ext cx="74239" cy="88594"/>
            </a:xfrm>
            <a:custGeom>
              <a:avLst/>
              <a:gdLst>
                <a:gd name="T0" fmla="*/ 2 w 20"/>
                <a:gd name="T1" fmla="*/ 0 h 23"/>
                <a:gd name="T2" fmla="*/ 0 w 20"/>
                <a:gd name="T3" fmla="*/ 3 h 23"/>
                <a:gd name="T4" fmla="*/ 17 w 20"/>
                <a:gd name="T5" fmla="*/ 23 h 23"/>
                <a:gd name="T6" fmla="*/ 20 w 20"/>
                <a:gd name="T7" fmla="*/ 20 h 23"/>
                <a:gd name="T8" fmla="*/ 2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9"/>
                    <a:pt x="11" y="16"/>
                    <a:pt x="17" y="2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4" y="13"/>
                    <a:pt x="8" y="6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2"/>
            <p:cNvSpPr/>
            <p:nvPr/>
          </p:nvSpPr>
          <p:spPr bwMode="auto">
            <a:xfrm rot="5400000">
              <a:off x="4125222" y="2294436"/>
              <a:ext cx="91003" cy="76710"/>
            </a:xfrm>
            <a:custGeom>
              <a:avLst/>
              <a:gdLst>
                <a:gd name="T0" fmla="*/ 21 w 24"/>
                <a:gd name="T1" fmla="*/ 0 h 20"/>
                <a:gd name="T2" fmla="*/ 0 w 24"/>
                <a:gd name="T3" fmla="*/ 17 h 20"/>
                <a:gd name="T4" fmla="*/ 3 w 24"/>
                <a:gd name="T5" fmla="*/ 20 h 20"/>
                <a:gd name="T6" fmla="*/ 24 w 24"/>
                <a:gd name="T7" fmla="*/ 3 h 20"/>
                <a:gd name="T8" fmla="*/ 21 w 2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1" y="0"/>
                  </a:moveTo>
                  <a:cubicBezTo>
                    <a:pt x="14" y="5"/>
                    <a:pt x="7" y="11"/>
                    <a:pt x="0" y="1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9" y="14"/>
                    <a:pt x="17" y="9"/>
                    <a:pt x="24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3"/>
            <p:cNvSpPr/>
            <p:nvPr/>
          </p:nvSpPr>
          <p:spPr bwMode="auto">
            <a:xfrm rot="5400000">
              <a:off x="4467904" y="3808673"/>
              <a:ext cx="98188" cy="3457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25 w 26"/>
                <a:gd name="T5" fmla="*/ 9 h 9"/>
                <a:gd name="T6" fmla="*/ 26 w 26"/>
                <a:gd name="T7" fmla="*/ 6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5"/>
                    <a:pt x="17" y="7"/>
                    <a:pt x="25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7" y="3"/>
                    <a:pt x="9" y="1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4"/>
            <p:cNvSpPr/>
            <p:nvPr/>
          </p:nvSpPr>
          <p:spPr bwMode="auto">
            <a:xfrm rot="5400000">
              <a:off x="4463349" y="3023406"/>
              <a:ext cx="102977" cy="38895"/>
            </a:xfrm>
            <a:custGeom>
              <a:avLst/>
              <a:gdLst>
                <a:gd name="T0" fmla="*/ 26 w 27"/>
                <a:gd name="T1" fmla="*/ 0 h 10"/>
                <a:gd name="T2" fmla="*/ 0 w 27"/>
                <a:gd name="T3" fmla="*/ 6 h 10"/>
                <a:gd name="T4" fmla="*/ 1 w 27"/>
                <a:gd name="T5" fmla="*/ 10 h 10"/>
                <a:gd name="T6" fmla="*/ 27 w 27"/>
                <a:gd name="T7" fmla="*/ 4 h 10"/>
                <a:gd name="T8" fmla="*/ 26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6" y="0"/>
                  </a:moveTo>
                  <a:cubicBezTo>
                    <a:pt x="17" y="2"/>
                    <a:pt x="9" y="4"/>
                    <a:pt x="0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9" y="8"/>
                    <a:pt x="18" y="6"/>
                    <a:pt x="27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5"/>
            <p:cNvSpPr/>
            <p:nvPr/>
          </p:nvSpPr>
          <p:spPr bwMode="auto">
            <a:xfrm rot="5400000">
              <a:off x="4412263" y="2830434"/>
              <a:ext cx="98188" cy="46458"/>
            </a:xfrm>
            <a:custGeom>
              <a:avLst/>
              <a:gdLst>
                <a:gd name="T0" fmla="*/ 25 w 26"/>
                <a:gd name="T1" fmla="*/ 0 h 12"/>
                <a:gd name="T2" fmla="*/ 0 w 26"/>
                <a:gd name="T3" fmla="*/ 9 h 12"/>
                <a:gd name="T4" fmla="*/ 1 w 26"/>
                <a:gd name="T5" fmla="*/ 12 h 12"/>
                <a:gd name="T6" fmla="*/ 26 w 26"/>
                <a:gd name="T7" fmla="*/ 4 h 12"/>
                <a:gd name="T8" fmla="*/ 25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5" y="0"/>
                  </a:moveTo>
                  <a:cubicBezTo>
                    <a:pt x="16" y="3"/>
                    <a:pt x="8" y="6"/>
                    <a:pt x="0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9" y="9"/>
                    <a:pt x="17" y="6"/>
                    <a:pt x="26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6"/>
            <p:cNvSpPr/>
            <p:nvPr/>
          </p:nvSpPr>
          <p:spPr bwMode="auto">
            <a:xfrm rot="5400000">
              <a:off x="4412263" y="3989526"/>
              <a:ext cx="98188" cy="46458"/>
            </a:xfrm>
            <a:custGeom>
              <a:avLst/>
              <a:gdLst>
                <a:gd name="T0" fmla="*/ 1 w 26"/>
                <a:gd name="T1" fmla="*/ 0 h 12"/>
                <a:gd name="T2" fmla="*/ 0 w 26"/>
                <a:gd name="T3" fmla="*/ 3 h 12"/>
                <a:gd name="T4" fmla="*/ 25 w 26"/>
                <a:gd name="T5" fmla="*/ 12 h 12"/>
                <a:gd name="T6" fmla="*/ 26 w 26"/>
                <a:gd name="T7" fmla="*/ 8 h 12"/>
                <a:gd name="T8" fmla="*/ 1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" y="6"/>
                    <a:pt x="17" y="9"/>
                    <a:pt x="25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8" y="5"/>
                    <a:pt x="10" y="2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7"/>
            <p:cNvSpPr/>
            <p:nvPr/>
          </p:nvSpPr>
          <p:spPr bwMode="auto">
            <a:xfrm rot="5400000">
              <a:off x="4240169" y="2459867"/>
              <a:ext cx="93398" cy="69147"/>
            </a:xfrm>
            <a:custGeom>
              <a:avLst/>
              <a:gdLst>
                <a:gd name="T0" fmla="*/ 23 w 25"/>
                <a:gd name="T1" fmla="*/ 0 h 18"/>
                <a:gd name="T2" fmla="*/ 0 w 25"/>
                <a:gd name="T3" fmla="*/ 14 h 18"/>
                <a:gd name="T4" fmla="*/ 2 w 25"/>
                <a:gd name="T5" fmla="*/ 18 h 18"/>
                <a:gd name="T6" fmla="*/ 25 w 25"/>
                <a:gd name="T7" fmla="*/ 4 h 18"/>
                <a:gd name="T8" fmla="*/ 23 w 2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23" y="0"/>
                  </a:moveTo>
                  <a:cubicBezTo>
                    <a:pt x="15" y="5"/>
                    <a:pt x="8" y="9"/>
                    <a:pt x="0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3"/>
                    <a:pt x="17" y="8"/>
                    <a:pt x="25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8"/>
            <p:cNvSpPr/>
            <p:nvPr/>
          </p:nvSpPr>
          <p:spPr bwMode="auto">
            <a:xfrm rot="5400000">
              <a:off x="4334472" y="2641712"/>
              <a:ext cx="98188" cy="55101"/>
            </a:xfrm>
            <a:custGeom>
              <a:avLst/>
              <a:gdLst>
                <a:gd name="T0" fmla="*/ 24 w 26"/>
                <a:gd name="T1" fmla="*/ 0 h 14"/>
                <a:gd name="T2" fmla="*/ 0 w 26"/>
                <a:gd name="T3" fmla="*/ 11 h 14"/>
                <a:gd name="T4" fmla="*/ 2 w 26"/>
                <a:gd name="T5" fmla="*/ 14 h 14"/>
                <a:gd name="T6" fmla="*/ 26 w 26"/>
                <a:gd name="T7" fmla="*/ 3 h 14"/>
                <a:gd name="T8" fmla="*/ 24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4" y="0"/>
                  </a:moveTo>
                  <a:cubicBezTo>
                    <a:pt x="16" y="3"/>
                    <a:pt x="8" y="7"/>
                    <a:pt x="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0" y="10"/>
                    <a:pt x="18" y="7"/>
                    <a:pt x="26" y="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9"/>
            <p:cNvSpPr/>
            <p:nvPr/>
          </p:nvSpPr>
          <p:spPr bwMode="auto">
            <a:xfrm rot="5400000">
              <a:off x="4498696" y="3223329"/>
              <a:ext cx="98188" cy="27011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3 h 7"/>
                <a:gd name="T4" fmla="*/ 0 w 26"/>
                <a:gd name="T5" fmla="*/ 7 h 7"/>
                <a:gd name="T6" fmla="*/ 26 w 26"/>
                <a:gd name="T7" fmla="*/ 4 h 7"/>
                <a:gd name="T8" fmla="*/ 26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1"/>
                    <a:pt x="9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5"/>
                    <a:pt x="18" y="5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0"/>
            <p:cNvSpPr/>
            <p:nvPr/>
          </p:nvSpPr>
          <p:spPr bwMode="auto">
            <a:xfrm rot="5400000">
              <a:off x="4129237" y="4499288"/>
              <a:ext cx="86213" cy="73469"/>
            </a:xfrm>
            <a:custGeom>
              <a:avLst/>
              <a:gdLst>
                <a:gd name="T0" fmla="*/ 2 w 23"/>
                <a:gd name="T1" fmla="*/ 0 h 19"/>
                <a:gd name="T2" fmla="*/ 0 w 23"/>
                <a:gd name="T3" fmla="*/ 3 h 19"/>
                <a:gd name="T4" fmla="*/ 21 w 23"/>
                <a:gd name="T5" fmla="*/ 19 h 19"/>
                <a:gd name="T6" fmla="*/ 23 w 23"/>
                <a:gd name="T7" fmla="*/ 16 h 19"/>
                <a:gd name="T8" fmla="*/ 2 w 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4" y="13"/>
                    <a:pt x="21" y="1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0"/>
                    <a:pt x="9" y="5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1"/>
            <p:cNvSpPr/>
            <p:nvPr/>
          </p:nvSpPr>
          <p:spPr bwMode="auto">
            <a:xfrm rot="5400000">
              <a:off x="3692603" y="4901473"/>
              <a:ext cx="67055" cy="92916"/>
            </a:xfrm>
            <a:custGeom>
              <a:avLst/>
              <a:gdLst>
                <a:gd name="T0" fmla="*/ 3 w 18"/>
                <a:gd name="T1" fmla="*/ 0 h 24"/>
                <a:gd name="T2" fmla="*/ 0 w 18"/>
                <a:gd name="T3" fmla="*/ 2 h 24"/>
                <a:gd name="T4" fmla="*/ 15 w 18"/>
                <a:gd name="T5" fmla="*/ 24 h 24"/>
                <a:gd name="T6" fmla="*/ 18 w 18"/>
                <a:gd name="T7" fmla="*/ 22 h 24"/>
                <a:gd name="T8" fmla="*/ 3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10" y="16"/>
                    <a:pt x="15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4" y="14"/>
                    <a:pt x="8" y="7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2"/>
            <p:cNvSpPr/>
            <p:nvPr/>
          </p:nvSpPr>
          <p:spPr bwMode="auto">
            <a:xfrm rot="5400000">
              <a:off x="3336225" y="5089277"/>
              <a:ext cx="52686" cy="100479"/>
            </a:xfrm>
            <a:custGeom>
              <a:avLst/>
              <a:gdLst>
                <a:gd name="T0" fmla="*/ 4 w 14"/>
                <a:gd name="T1" fmla="*/ 0 h 26"/>
                <a:gd name="T2" fmla="*/ 0 w 14"/>
                <a:gd name="T3" fmla="*/ 1 h 26"/>
                <a:gd name="T4" fmla="*/ 11 w 14"/>
                <a:gd name="T5" fmla="*/ 26 h 26"/>
                <a:gd name="T6" fmla="*/ 14 w 14"/>
                <a:gd name="T7" fmla="*/ 25 h 26"/>
                <a:gd name="T8" fmla="*/ 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0"/>
                    <a:pt x="7" y="18"/>
                    <a:pt x="11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16"/>
                    <a:pt x="7" y="8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3"/>
            <p:cNvSpPr/>
            <p:nvPr/>
          </p:nvSpPr>
          <p:spPr bwMode="auto">
            <a:xfrm rot="5400000">
              <a:off x="4000361" y="4648775"/>
              <a:ext cx="81424" cy="81032"/>
            </a:xfrm>
            <a:custGeom>
              <a:avLst/>
              <a:gdLst>
                <a:gd name="T0" fmla="*/ 3 w 22"/>
                <a:gd name="T1" fmla="*/ 0 h 21"/>
                <a:gd name="T2" fmla="*/ 0 w 22"/>
                <a:gd name="T3" fmla="*/ 3 h 21"/>
                <a:gd name="T4" fmla="*/ 19 w 22"/>
                <a:gd name="T5" fmla="*/ 21 h 21"/>
                <a:gd name="T6" fmla="*/ 22 w 22"/>
                <a:gd name="T7" fmla="*/ 18 h 21"/>
                <a:gd name="T8" fmla="*/ 3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9"/>
                    <a:pt x="13" y="15"/>
                    <a:pt x="19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12"/>
                    <a:pt x="9" y="6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4"/>
            <p:cNvSpPr/>
            <p:nvPr/>
          </p:nvSpPr>
          <p:spPr bwMode="auto">
            <a:xfrm rot="5400000">
              <a:off x="1902318" y="5124776"/>
              <a:ext cx="45502" cy="103720"/>
            </a:xfrm>
            <a:custGeom>
              <a:avLst/>
              <a:gdLst>
                <a:gd name="T0" fmla="*/ 9 w 12"/>
                <a:gd name="T1" fmla="*/ 0 h 27"/>
                <a:gd name="T2" fmla="*/ 0 w 12"/>
                <a:gd name="T3" fmla="*/ 25 h 27"/>
                <a:gd name="T4" fmla="*/ 3 w 12"/>
                <a:gd name="T5" fmla="*/ 27 h 27"/>
                <a:gd name="T6" fmla="*/ 12 w 12"/>
                <a:gd name="T7" fmla="*/ 1 h 27"/>
                <a:gd name="T8" fmla="*/ 9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9" y="0"/>
                  </a:moveTo>
                  <a:cubicBezTo>
                    <a:pt x="6" y="8"/>
                    <a:pt x="3" y="17"/>
                    <a:pt x="0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7" y="18"/>
                    <a:pt x="10" y="10"/>
                    <a:pt x="12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5"/>
            <p:cNvSpPr/>
            <p:nvPr/>
          </p:nvSpPr>
          <p:spPr bwMode="auto">
            <a:xfrm rot="5400000">
              <a:off x="2530789" y="1535602"/>
              <a:ext cx="19159" cy="104801"/>
            </a:xfrm>
            <a:custGeom>
              <a:avLst/>
              <a:gdLst>
                <a:gd name="T0" fmla="*/ 4 w 5"/>
                <a:gd name="T1" fmla="*/ 0 h 27"/>
                <a:gd name="T2" fmla="*/ 0 w 5"/>
                <a:gd name="T3" fmla="*/ 0 h 27"/>
                <a:gd name="T4" fmla="*/ 1 w 5"/>
                <a:gd name="T5" fmla="*/ 27 h 27"/>
                <a:gd name="T6" fmla="*/ 5 w 5"/>
                <a:gd name="T7" fmla="*/ 27 h 27"/>
                <a:gd name="T8" fmla="*/ 4 w 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18"/>
                    <a:pt x="4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6"/>
            <p:cNvSpPr/>
            <p:nvPr/>
          </p:nvSpPr>
          <p:spPr bwMode="auto">
            <a:xfrm rot="5400000">
              <a:off x="3139093" y="1613434"/>
              <a:ext cx="40712" cy="104801"/>
            </a:xfrm>
            <a:custGeom>
              <a:avLst/>
              <a:gdLst>
                <a:gd name="T0" fmla="*/ 7 w 11"/>
                <a:gd name="T1" fmla="*/ 0 h 27"/>
                <a:gd name="T2" fmla="*/ 0 w 11"/>
                <a:gd name="T3" fmla="*/ 26 h 27"/>
                <a:gd name="T4" fmla="*/ 3 w 11"/>
                <a:gd name="T5" fmla="*/ 27 h 27"/>
                <a:gd name="T6" fmla="*/ 11 w 11"/>
                <a:gd name="T7" fmla="*/ 1 h 27"/>
                <a:gd name="T8" fmla="*/ 7 w 1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7">
                  <a:moveTo>
                    <a:pt x="7" y="0"/>
                  </a:moveTo>
                  <a:cubicBezTo>
                    <a:pt x="4" y="8"/>
                    <a:pt x="2" y="17"/>
                    <a:pt x="0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18"/>
                    <a:pt x="8" y="10"/>
                    <a:pt x="11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7"/>
            <p:cNvSpPr/>
            <p:nvPr/>
          </p:nvSpPr>
          <p:spPr bwMode="auto">
            <a:xfrm rot="5400000">
              <a:off x="2941421" y="1565114"/>
              <a:ext cx="28738" cy="108042"/>
            </a:xfrm>
            <a:custGeom>
              <a:avLst/>
              <a:gdLst>
                <a:gd name="T0" fmla="*/ 4 w 8"/>
                <a:gd name="T1" fmla="*/ 0 h 28"/>
                <a:gd name="T2" fmla="*/ 0 w 8"/>
                <a:gd name="T3" fmla="*/ 27 h 28"/>
                <a:gd name="T4" fmla="*/ 3 w 8"/>
                <a:gd name="T5" fmla="*/ 28 h 28"/>
                <a:gd name="T6" fmla="*/ 8 w 8"/>
                <a:gd name="T7" fmla="*/ 1 h 28"/>
                <a:gd name="T8" fmla="*/ 4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cubicBezTo>
                    <a:pt x="3" y="9"/>
                    <a:pt x="1" y="18"/>
                    <a:pt x="0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19"/>
                    <a:pt x="6" y="10"/>
                    <a:pt x="8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8"/>
            <p:cNvSpPr/>
            <p:nvPr/>
          </p:nvSpPr>
          <p:spPr bwMode="auto">
            <a:xfrm rot="5400000">
              <a:off x="3996579" y="2140861"/>
              <a:ext cx="81424" cy="82112"/>
            </a:xfrm>
            <a:custGeom>
              <a:avLst/>
              <a:gdLst>
                <a:gd name="T0" fmla="*/ 19 w 22"/>
                <a:gd name="T1" fmla="*/ 0 h 21"/>
                <a:gd name="T2" fmla="*/ 0 w 22"/>
                <a:gd name="T3" fmla="*/ 18 h 21"/>
                <a:gd name="T4" fmla="*/ 2 w 22"/>
                <a:gd name="T5" fmla="*/ 21 h 21"/>
                <a:gd name="T6" fmla="*/ 22 w 22"/>
                <a:gd name="T7" fmla="*/ 3 h 21"/>
                <a:gd name="T8" fmla="*/ 19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9" y="0"/>
                  </a:moveTo>
                  <a:cubicBezTo>
                    <a:pt x="12" y="6"/>
                    <a:pt x="6" y="12"/>
                    <a:pt x="0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9" y="15"/>
                    <a:pt x="15" y="9"/>
                    <a:pt x="22" y="3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9"/>
            <p:cNvSpPr/>
            <p:nvPr/>
          </p:nvSpPr>
          <p:spPr bwMode="auto">
            <a:xfrm rot="5400000">
              <a:off x="2107643" y="1586127"/>
              <a:ext cx="33527" cy="109122"/>
            </a:xfrm>
            <a:custGeom>
              <a:avLst/>
              <a:gdLst>
                <a:gd name="T0" fmla="*/ 3 w 9"/>
                <a:gd name="T1" fmla="*/ 0 h 28"/>
                <a:gd name="T2" fmla="*/ 0 w 9"/>
                <a:gd name="T3" fmla="*/ 1 h 28"/>
                <a:gd name="T4" fmla="*/ 6 w 9"/>
                <a:gd name="T5" fmla="*/ 28 h 28"/>
                <a:gd name="T6" fmla="*/ 9 w 9"/>
                <a:gd name="T7" fmla="*/ 27 h 28"/>
                <a:gd name="T8" fmla="*/ 3 w 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4" y="19"/>
                    <a:pt x="6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18"/>
                    <a:pt x="5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0"/>
            <p:cNvSpPr/>
            <p:nvPr/>
          </p:nvSpPr>
          <p:spPr bwMode="auto">
            <a:xfrm rot="5400000">
              <a:off x="2318135" y="1549314"/>
              <a:ext cx="26343" cy="103720"/>
            </a:xfrm>
            <a:custGeom>
              <a:avLst/>
              <a:gdLst>
                <a:gd name="T0" fmla="*/ 4 w 7"/>
                <a:gd name="T1" fmla="*/ 0 h 27"/>
                <a:gd name="T2" fmla="*/ 0 w 7"/>
                <a:gd name="T3" fmla="*/ 1 h 27"/>
                <a:gd name="T4" fmla="*/ 4 w 7"/>
                <a:gd name="T5" fmla="*/ 27 h 27"/>
                <a:gd name="T6" fmla="*/ 7 w 7"/>
                <a:gd name="T7" fmla="*/ 27 h 27"/>
                <a:gd name="T8" fmla="*/ 4 w 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2" y="19"/>
                    <a:pt x="4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18"/>
                    <a:pt x="5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1"/>
            <p:cNvSpPr/>
            <p:nvPr/>
          </p:nvSpPr>
          <p:spPr bwMode="auto">
            <a:xfrm rot="5400000">
              <a:off x="2736915" y="1540392"/>
              <a:ext cx="23948" cy="104801"/>
            </a:xfrm>
            <a:custGeom>
              <a:avLst/>
              <a:gdLst>
                <a:gd name="T0" fmla="*/ 2 w 6"/>
                <a:gd name="T1" fmla="*/ 0 h 27"/>
                <a:gd name="T2" fmla="*/ 0 w 6"/>
                <a:gd name="T3" fmla="*/ 27 h 27"/>
                <a:gd name="T4" fmla="*/ 4 w 6"/>
                <a:gd name="T5" fmla="*/ 27 h 27"/>
                <a:gd name="T6" fmla="*/ 6 w 6"/>
                <a:gd name="T7" fmla="*/ 0 h 27"/>
                <a:gd name="T8" fmla="*/ 2 w 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2" y="0"/>
                  </a:moveTo>
                  <a:cubicBezTo>
                    <a:pt x="1" y="9"/>
                    <a:pt x="1" y="18"/>
                    <a:pt x="0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18"/>
                    <a:pt x="5" y="9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2"/>
            <p:cNvSpPr/>
            <p:nvPr/>
          </p:nvSpPr>
          <p:spPr bwMode="auto">
            <a:xfrm rot="5400000">
              <a:off x="3848255" y="1998180"/>
              <a:ext cx="76634" cy="89675"/>
            </a:xfrm>
            <a:custGeom>
              <a:avLst/>
              <a:gdLst>
                <a:gd name="T0" fmla="*/ 17 w 20"/>
                <a:gd name="T1" fmla="*/ 0 h 23"/>
                <a:gd name="T2" fmla="*/ 0 w 20"/>
                <a:gd name="T3" fmla="*/ 20 h 23"/>
                <a:gd name="T4" fmla="*/ 3 w 20"/>
                <a:gd name="T5" fmla="*/ 23 h 23"/>
                <a:gd name="T6" fmla="*/ 20 w 20"/>
                <a:gd name="T7" fmla="*/ 2 h 23"/>
                <a:gd name="T8" fmla="*/ 17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7" y="0"/>
                  </a:moveTo>
                  <a:cubicBezTo>
                    <a:pt x="11" y="6"/>
                    <a:pt x="6" y="13"/>
                    <a:pt x="0" y="2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6"/>
                    <a:pt x="14" y="9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73"/>
            <p:cNvSpPr/>
            <p:nvPr/>
          </p:nvSpPr>
          <p:spPr bwMode="auto">
            <a:xfrm rot="5400000">
              <a:off x="3688281" y="1876819"/>
              <a:ext cx="67055" cy="92916"/>
            </a:xfrm>
            <a:custGeom>
              <a:avLst/>
              <a:gdLst>
                <a:gd name="T0" fmla="*/ 15 w 18"/>
                <a:gd name="T1" fmla="*/ 0 h 24"/>
                <a:gd name="T2" fmla="*/ 0 w 18"/>
                <a:gd name="T3" fmla="*/ 22 h 24"/>
                <a:gd name="T4" fmla="*/ 3 w 18"/>
                <a:gd name="T5" fmla="*/ 24 h 24"/>
                <a:gd name="T6" fmla="*/ 18 w 18"/>
                <a:gd name="T7" fmla="*/ 2 h 24"/>
                <a:gd name="T8" fmla="*/ 15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5" y="0"/>
                  </a:moveTo>
                  <a:cubicBezTo>
                    <a:pt x="10" y="7"/>
                    <a:pt x="4" y="14"/>
                    <a:pt x="0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8" y="17"/>
                    <a:pt x="13" y="9"/>
                    <a:pt x="18" y="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4"/>
            <p:cNvSpPr/>
            <p:nvPr/>
          </p:nvSpPr>
          <p:spPr bwMode="auto">
            <a:xfrm rot="5400000">
              <a:off x="3330283" y="1679831"/>
              <a:ext cx="52686" cy="103720"/>
            </a:xfrm>
            <a:custGeom>
              <a:avLst/>
              <a:gdLst>
                <a:gd name="T0" fmla="*/ 10 w 14"/>
                <a:gd name="T1" fmla="*/ 0 h 27"/>
                <a:gd name="T2" fmla="*/ 0 w 14"/>
                <a:gd name="T3" fmla="*/ 25 h 27"/>
                <a:gd name="T4" fmla="*/ 4 w 14"/>
                <a:gd name="T5" fmla="*/ 27 h 27"/>
                <a:gd name="T6" fmla="*/ 14 w 14"/>
                <a:gd name="T7" fmla="*/ 2 h 27"/>
                <a:gd name="T8" fmla="*/ 10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10" y="0"/>
                  </a:moveTo>
                  <a:cubicBezTo>
                    <a:pt x="7" y="8"/>
                    <a:pt x="3" y="17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18"/>
                    <a:pt x="10" y="10"/>
                    <a:pt x="14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5"/>
            <p:cNvSpPr/>
            <p:nvPr/>
          </p:nvSpPr>
          <p:spPr bwMode="auto">
            <a:xfrm rot="5400000">
              <a:off x="1901121" y="1643909"/>
              <a:ext cx="47896" cy="103720"/>
            </a:xfrm>
            <a:custGeom>
              <a:avLst/>
              <a:gdLst>
                <a:gd name="T0" fmla="*/ 4 w 13"/>
                <a:gd name="T1" fmla="*/ 0 h 27"/>
                <a:gd name="T2" fmla="*/ 0 w 13"/>
                <a:gd name="T3" fmla="*/ 2 h 27"/>
                <a:gd name="T4" fmla="*/ 9 w 13"/>
                <a:gd name="T5" fmla="*/ 27 h 27"/>
                <a:gd name="T6" fmla="*/ 13 w 13"/>
                <a:gd name="T7" fmla="*/ 26 h 27"/>
                <a:gd name="T8" fmla="*/ 4 w 1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9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17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6"/>
            <p:cNvSpPr/>
            <p:nvPr/>
          </p:nvSpPr>
          <p:spPr bwMode="auto">
            <a:xfrm rot="5400000">
              <a:off x="3512947" y="1767665"/>
              <a:ext cx="62265" cy="100479"/>
            </a:xfrm>
            <a:custGeom>
              <a:avLst/>
              <a:gdLst>
                <a:gd name="T0" fmla="*/ 13 w 16"/>
                <a:gd name="T1" fmla="*/ 0 h 26"/>
                <a:gd name="T2" fmla="*/ 0 w 16"/>
                <a:gd name="T3" fmla="*/ 24 h 26"/>
                <a:gd name="T4" fmla="*/ 3 w 16"/>
                <a:gd name="T5" fmla="*/ 26 h 26"/>
                <a:gd name="T6" fmla="*/ 16 w 16"/>
                <a:gd name="T7" fmla="*/ 2 h 26"/>
                <a:gd name="T8" fmla="*/ 13 w 1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18"/>
                    <a:pt x="11" y="10"/>
                    <a:pt x="16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" name="图片 4" descr="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940" y="2541270"/>
            <a:ext cx="1855470" cy="1638300"/>
          </a:xfrm>
          <a:prstGeom prst="rect">
            <a:avLst/>
          </a:prstGeom>
        </p:spPr>
      </p:pic>
    </p:spTree>
  </p:cSld>
  <p:clrMapOvr>
    <a:masterClrMapping/>
  </p:clrMapOvr>
  <p:transition advTm="2503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9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19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199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19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89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899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899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899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9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99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99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99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299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8" grpId="0"/>
      <p:bldP spid="39" grpId="0"/>
      <p:bldP spid="50" grpId="0"/>
      <p:bldP spid="52" grpId="0" bldLvl="0" animBg="1"/>
      <p:bldP spid="54" grpId="0"/>
      <p:bldP spid="55" grpId="0"/>
      <p:bldP spid="57" grpId="0" bldLvl="0" animBg="1"/>
      <p:bldP spid="59" grpId="0"/>
      <p:bldP spid="60" grpId="0"/>
      <p:bldP spid="62" grpId="0" bldLvl="0" animBg="1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0" y="2246666"/>
            <a:ext cx="8031042" cy="4611334"/>
          </a:xfrm>
          <a:prstGeom prst="rtTriangl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03667" y="2673110"/>
            <a:ext cx="7041837" cy="127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6" name="TextBox 76"/>
          <p:cNvSpPr txBox="1"/>
          <p:nvPr/>
        </p:nvSpPr>
        <p:spPr>
          <a:xfrm>
            <a:off x="3903667" y="2026779"/>
            <a:ext cx="38404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14" name="等腰三角形 13"/>
          <p:cNvSpPr/>
          <p:nvPr/>
        </p:nvSpPr>
        <p:spPr>
          <a:xfrm rot="10800000" flipH="1" flipV="1">
            <a:off x="8031042" y="5677850"/>
            <a:ext cx="4160958" cy="1180150"/>
          </a:xfrm>
          <a:prstGeom prst="triangle">
            <a:avLst/>
          </a:prstGeom>
          <a:solidFill>
            <a:srgbClr val="F8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45" name="等腰三角形 4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等腰三角形 4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51" name="等腰三角形 5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603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6" grpId="0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39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0689" y="1534862"/>
            <a:ext cx="4448318" cy="1626175"/>
            <a:chOff x="6935081" y="1534862"/>
            <a:chExt cx="4448318" cy="1626175"/>
          </a:xfrm>
        </p:grpSpPr>
        <p:sp>
          <p:nvSpPr>
            <p:cNvPr id="3" name="TextBox 76"/>
            <p:cNvSpPr txBox="1"/>
            <p:nvPr/>
          </p:nvSpPr>
          <p:spPr>
            <a:xfrm>
              <a:off x="6935081" y="153486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35081" y="211963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03448" y="3310769"/>
            <a:ext cx="4622800" cy="2208184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40233" y="1534862"/>
            <a:ext cx="4448318" cy="1626175"/>
            <a:chOff x="808601" y="1534862"/>
            <a:chExt cx="4448318" cy="1626175"/>
          </a:xfrm>
        </p:grpSpPr>
        <p:sp>
          <p:nvSpPr>
            <p:cNvPr id="7" name="TextBox 76"/>
            <p:cNvSpPr txBox="1"/>
            <p:nvPr/>
          </p:nvSpPr>
          <p:spPr>
            <a:xfrm>
              <a:off x="808601" y="153486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08601" y="211963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40233" y="3892377"/>
            <a:ext cx="4448318" cy="1626175"/>
            <a:chOff x="808601" y="4463242"/>
            <a:chExt cx="4448318" cy="1626175"/>
          </a:xfrm>
        </p:grpSpPr>
        <p:sp>
          <p:nvSpPr>
            <p:cNvPr id="14" name="TextBox 76"/>
            <p:cNvSpPr txBox="1"/>
            <p:nvPr/>
          </p:nvSpPr>
          <p:spPr>
            <a:xfrm>
              <a:off x="808601" y="446324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08601" y="504801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30" name="等腰三角形 29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36" name="等腰三角形 35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40" name="等腰三角形 39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3089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871398" y="2137476"/>
            <a:ext cx="2139048" cy="2574833"/>
            <a:chOff x="8871398" y="2597851"/>
            <a:chExt cx="2139048" cy="2574833"/>
          </a:xfrm>
        </p:grpSpPr>
        <p:sp>
          <p:nvSpPr>
            <p:cNvPr id="21" name="TextBox 76"/>
            <p:cNvSpPr txBox="1"/>
            <p:nvPr/>
          </p:nvSpPr>
          <p:spPr>
            <a:xfrm flipH="1">
              <a:off x="9104364" y="4030220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8926509" y="4368774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 flipH="1">
              <a:off x="8871398" y="2597851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76"/>
            <p:cNvSpPr txBox="1"/>
            <p:nvPr/>
          </p:nvSpPr>
          <p:spPr>
            <a:xfrm flipH="1">
              <a:off x="9573257" y="3063968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44834" y="2136841"/>
            <a:ext cx="2139048" cy="2574833"/>
            <a:chOff x="3744834" y="2597851"/>
            <a:chExt cx="2139048" cy="2574833"/>
          </a:xfrm>
        </p:grpSpPr>
        <p:sp>
          <p:nvSpPr>
            <p:cNvPr id="31" name="TextBox 76"/>
            <p:cNvSpPr txBox="1"/>
            <p:nvPr/>
          </p:nvSpPr>
          <p:spPr>
            <a:xfrm flipH="1">
              <a:off x="3977800" y="4030220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 flipH="1">
              <a:off x="3799945" y="4368774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3" name="任意多边形 42"/>
            <p:cNvSpPr/>
            <p:nvPr/>
          </p:nvSpPr>
          <p:spPr>
            <a:xfrm flipH="1">
              <a:off x="3744834" y="2597851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76"/>
            <p:cNvSpPr txBox="1"/>
            <p:nvPr/>
          </p:nvSpPr>
          <p:spPr>
            <a:xfrm flipH="1">
              <a:off x="4446693" y="3063968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08116" y="2137476"/>
            <a:ext cx="2139048" cy="2583453"/>
            <a:chOff x="6308116" y="2597851"/>
            <a:chExt cx="2139048" cy="2583453"/>
          </a:xfrm>
        </p:grpSpPr>
        <p:sp>
          <p:nvSpPr>
            <p:cNvPr id="23" name="TextBox 76"/>
            <p:cNvSpPr txBox="1"/>
            <p:nvPr/>
          </p:nvSpPr>
          <p:spPr>
            <a:xfrm flipH="1">
              <a:off x="6541082" y="2597851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6363227" y="2936405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6308116" y="4111780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76"/>
            <p:cNvSpPr txBox="1"/>
            <p:nvPr/>
          </p:nvSpPr>
          <p:spPr>
            <a:xfrm flipH="1">
              <a:off x="7014867" y="4208399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81553" y="2137476"/>
            <a:ext cx="2139048" cy="2583453"/>
            <a:chOff x="1181553" y="2597851"/>
            <a:chExt cx="2139048" cy="2583453"/>
          </a:xfrm>
        </p:grpSpPr>
        <p:sp>
          <p:nvSpPr>
            <p:cNvPr id="34" name="TextBox 76"/>
            <p:cNvSpPr txBox="1"/>
            <p:nvPr/>
          </p:nvSpPr>
          <p:spPr>
            <a:xfrm flipH="1">
              <a:off x="1414519" y="2597851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1236664" y="2936405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 flipH="1" flipV="1">
              <a:off x="1181553" y="4111780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TextBox 76"/>
            <p:cNvSpPr txBox="1"/>
            <p:nvPr/>
          </p:nvSpPr>
          <p:spPr>
            <a:xfrm flipH="1">
              <a:off x="1888303" y="4208399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9" name="等腰三角形 8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31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792872" y="1270296"/>
            <a:ext cx="3166281" cy="1815152"/>
          </a:xfrm>
          <a:prstGeom prst="rect">
            <a:avLst/>
          </a:prstGeom>
          <a:blipFill rotWithShape="1">
            <a:blip r:embed="rId2" cstate="email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06410" y="1431529"/>
            <a:ext cx="5881244" cy="1767602"/>
            <a:chOff x="1106410" y="1935084"/>
            <a:chExt cx="5881244" cy="1767602"/>
          </a:xfrm>
        </p:grpSpPr>
        <p:sp>
          <p:nvSpPr>
            <p:cNvPr id="34" name="TextBox 76"/>
            <p:cNvSpPr txBox="1"/>
            <p:nvPr/>
          </p:nvSpPr>
          <p:spPr>
            <a:xfrm>
              <a:off x="1143477" y="1935084"/>
              <a:ext cx="1596764" cy="384810"/>
            </a:xfrm>
            <a:prstGeom prst="rect">
              <a:avLst/>
            </a:prstGeom>
            <a:solidFill>
              <a:srgbClr val="FA92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06410" y="2304416"/>
              <a:ext cx="5881244" cy="139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06410" y="3564413"/>
            <a:ext cx="5881244" cy="1767602"/>
            <a:chOff x="1106410" y="4067968"/>
            <a:chExt cx="5881244" cy="1767602"/>
          </a:xfrm>
        </p:grpSpPr>
        <p:sp>
          <p:nvSpPr>
            <p:cNvPr id="36" name="TextBox 76"/>
            <p:cNvSpPr txBox="1"/>
            <p:nvPr/>
          </p:nvSpPr>
          <p:spPr>
            <a:xfrm>
              <a:off x="1143477" y="4067968"/>
              <a:ext cx="1596764" cy="384810"/>
            </a:xfrm>
            <a:prstGeom prst="rect">
              <a:avLst/>
            </a:prstGeom>
            <a:solidFill>
              <a:srgbClr val="FA92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06410" y="4437300"/>
              <a:ext cx="5881244" cy="139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26" name="任意多边形 25"/>
          <p:cNvSpPr/>
          <p:nvPr/>
        </p:nvSpPr>
        <p:spPr>
          <a:xfrm rot="16200000" flipH="1">
            <a:off x="6697785" y="2764727"/>
            <a:ext cx="5356455" cy="955341"/>
          </a:xfrm>
          <a:custGeom>
            <a:avLst/>
            <a:gdLst>
              <a:gd name="connsiteX0" fmla="*/ 0 w 4744293"/>
              <a:gd name="connsiteY0" fmla="*/ 846160 h 846160"/>
              <a:gd name="connsiteX1" fmla="*/ 4253520 w 4744293"/>
              <a:gd name="connsiteY1" fmla="*/ 846160 h 846160"/>
              <a:gd name="connsiteX2" fmla="*/ 4744293 w 4744293"/>
              <a:gd name="connsiteY2" fmla="*/ 0 h 846160"/>
              <a:gd name="connsiteX3" fmla="*/ 490774 w 4744293"/>
              <a:gd name="connsiteY3" fmla="*/ 0 h 846160"/>
              <a:gd name="connsiteX4" fmla="*/ 0 w 4744293"/>
              <a:gd name="connsiteY4" fmla="*/ 846160 h 84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293" h="846160">
                <a:moveTo>
                  <a:pt x="0" y="846160"/>
                </a:moveTo>
                <a:lnTo>
                  <a:pt x="4253520" y="846160"/>
                </a:lnTo>
                <a:lnTo>
                  <a:pt x="4744293" y="0"/>
                </a:lnTo>
                <a:lnTo>
                  <a:pt x="490774" y="0"/>
                </a:lnTo>
                <a:lnTo>
                  <a:pt x="0" y="8461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792872" y="3399347"/>
            <a:ext cx="3166281" cy="1815152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68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 bwMode="auto">
          <a:xfrm>
            <a:off x="1156607" y="3493034"/>
            <a:ext cx="2214532" cy="1876335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Rectangle 2"/>
          <p:cNvSpPr/>
          <p:nvPr/>
        </p:nvSpPr>
        <p:spPr bwMode="auto">
          <a:xfrm>
            <a:off x="3503803" y="1485125"/>
            <a:ext cx="2214532" cy="187633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83953" y="2268233"/>
            <a:ext cx="4351440" cy="2750368"/>
            <a:chOff x="6683953" y="2670823"/>
            <a:chExt cx="4351440" cy="2750368"/>
          </a:xfrm>
        </p:grpSpPr>
        <p:sp>
          <p:nvSpPr>
            <p:cNvPr id="22" name="文本框 21"/>
            <p:cNvSpPr txBox="1"/>
            <p:nvPr/>
          </p:nvSpPr>
          <p:spPr>
            <a:xfrm>
              <a:off x="6683954" y="3429831"/>
              <a:ext cx="4351439" cy="199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6683953" y="2670823"/>
              <a:ext cx="4351440" cy="67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03803" y="3493034"/>
            <a:ext cx="2214532" cy="1876335"/>
            <a:chOff x="3503803" y="3895624"/>
            <a:chExt cx="2214532" cy="1876335"/>
          </a:xfrm>
        </p:grpSpPr>
        <p:sp>
          <p:nvSpPr>
            <p:cNvPr id="10" name="Rectangle 2"/>
            <p:cNvSpPr/>
            <p:nvPr/>
          </p:nvSpPr>
          <p:spPr bwMode="auto">
            <a:xfrm>
              <a:off x="3503803" y="3895624"/>
              <a:ext cx="2214532" cy="1876335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81406" y="4319520"/>
              <a:ext cx="1059326" cy="1028542"/>
              <a:chOff x="9609861" y="3243687"/>
              <a:chExt cx="448359" cy="435330"/>
            </a:xfrm>
            <a:solidFill>
              <a:schemeClr val="bg1"/>
            </a:solidFill>
          </p:grpSpPr>
          <p:sp>
            <p:nvSpPr>
              <p:cNvPr id="25" name="AutoShape 16"/>
              <p:cNvSpPr/>
              <p:nvPr/>
            </p:nvSpPr>
            <p:spPr bwMode="auto">
              <a:xfrm>
                <a:off x="9834424" y="3482046"/>
                <a:ext cx="55949" cy="567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17"/>
              <p:cNvSpPr/>
              <p:nvPr/>
            </p:nvSpPr>
            <p:spPr bwMode="auto">
              <a:xfrm>
                <a:off x="9609861" y="3243687"/>
                <a:ext cx="448359" cy="43533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56607" y="1485125"/>
            <a:ext cx="2214532" cy="1876335"/>
            <a:chOff x="1156607" y="1887715"/>
            <a:chExt cx="2214532" cy="1876335"/>
          </a:xfrm>
        </p:grpSpPr>
        <p:sp>
          <p:nvSpPr>
            <p:cNvPr id="11" name="Rectangle 2"/>
            <p:cNvSpPr/>
            <p:nvPr/>
          </p:nvSpPr>
          <p:spPr bwMode="auto">
            <a:xfrm>
              <a:off x="1156607" y="1887715"/>
              <a:ext cx="2214532" cy="1876335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734210" y="2295314"/>
              <a:ext cx="1059326" cy="1061135"/>
              <a:chOff x="7143757" y="2666996"/>
              <a:chExt cx="488067" cy="488901"/>
            </a:xfrm>
            <a:solidFill>
              <a:schemeClr val="bg1"/>
            </a:solidFill>
            <a:effectLst/>
          </p:grpSpPr>
          <p:sp>
            <p:nvSpPr>
              <p:cNvPr id="28" name="AutoShape 18"/>
              <p:cNvSpPr/>
              <p:nvPr/>
            </p:nvSpPr>
            <p:spPr bwMode="auto">
              <a:xfrm>
                <a:off x="7143757" y="2666996"/>
                <a:ext cx="488067" cy="488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9" name="AutoShape 19"/>
              <p:cNvSpPr/>
              <p:nvPr/>
            </p:nvSpPr>
            <p:spPr bwMode="auto">
              <a:xfrm>
                <a:off x="725054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" name="AutoShape 20"/>
              <p:cNvSpPr/>
              <p:nvPr/>
            </p:nvSpPr>
            <p:spPr bwMode="auto">
              <a:xfrm>
                <a:off x="725054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1" name="AutoShape 21"/>
              <p:cNvSpPr/>
              <p:nvPr/>
            </p:nvSpPr>
            <p:spPr bwMode="auto">
              <a:xfrm>
                <a:off x="725054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2" name="AutoShape 22"/>
              <p:cNvSpPr/>
              <p:nvPr/>
            </p:nvSpPr>
            <p:spPr bwMode="auto">
              <a:xfrm>
                <a:off x="735733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3" name="AutoShape 23"/>
              <p:cNvSpPr/>
              <p:nvPr/>
            </p:nvSpPr>
            <p:spPr bwMode="auto">
              <a:xfrm>
                <a:off x="735733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4" name="AutoShape 24"/>
              <p:cNvSpPr/>
              <p:nvPr/>
            </p:nvSpPr>
            <p:spPr bwMode="auto">
              <a:xfrm>
                <a:off x="735733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" name="AutoShape 25"/>
              <p:cNvSpPr/>
              <p:nvPr/>
            </p:nvSpPr>
            <p:spPr bwMode="auto">
              <a:xfrm>
                <a:off x="7464131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6" name="AutoShape 26"/>
              <p:cNvSpPr/>
              <p:nvPr/>
            </p:nvSpPr>
            <p:spPr bwMode="auto">
              <a:xfrm>
                <a:off x="7464131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7" name="AutoShape 27"/>
              <p:cNvSpPr/>
              <p:nvPr/>
            </p:nvSpPr>
            <p:spPr bwMode="auto">
              <a:xfrm>
                <a:off x="7464131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966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98196" y="1523556"/>
            <a:ext cx="4459301" cy="3960703"/>
            <a:chOff x="1098196" y="1786446"/>
            <a:chExt cx="4459301" cy="3960703"/>
          </a:xfrm>
        </p:grpSpPr>
        <p:sp>
          <p:nvSpPr>
            <p:cNvPr id="15" name="TextBox 76"/>
            <p:cNvSpPr txBox="1"/>
            <p:nvPr/>
          </p:nvSpPr>
          <p:spPr>
            <a:xfrm>
              <a:off x="1098196" y="1786446"/>
              <a:ext cx="2700020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98196" y="2041837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39" name="TextBox 76"/>
            <p:cNvSpPr txBox="1"/>
            <p:nvPr/>
          </p:nvSpPr>
          <p:spPr>
            <a:xfrm>
              <a:off x="1098196" y="2789111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98196" y="3044613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41" name="TextBox 76"/>
            <p:cNvSpPr txBox="1"/>
            <p:nvPr/>
          </p:nvSpPr>
          <p:spPr>
            <a:xfrm>
              <a:off x="1098196" y="3878136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98196" y="4119533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43" name="TextBox 76"/>
            <p:cNvSpPr txBox="1"/>
            <p:nvPr/>
          </p:nvSpPr>
          <p:spPr>
            <a:xfrm>
              <a:off x="1098196" y="4880801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98196" y="5122309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788566" y="1708553"/>
            <a:ext cx="1305237" cy="4222282"/>
            <a:chOff x="10128201" y="2012386"/>
            <a:chExt cx="1305237" cy="4222282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0526262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78%</a:t>
              </a: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0128201" y="2012386"/>
              <a:ext cx="1305237" cy="3637786"/>
            </a:xfrm>
            <a:custGeom>
              <a:avLst/>
              <a:gdLst>
                <a:gd name="connsiteX0" fmla="*/ 642758 w 1305237"/>
                <a:gd name="connsiteY0" fmla="*/ 0 h 3637786"/>
                <a:gd name="connsiteX1" fmla="*/ 1290343 w 1305237"/>
                <a:gd name="connsiteY1" fmla="*/ 3598146 h 3637786"/>
                <a:gd name="connsiteX2" fmla="*/ 1305237 w 1305237"/>
                <a:gd name="connsiteY2" fmla="*/ 3637786 h 3637786"/>
                <a:gd name="connsiteX3" fmla="*/ 0 w 1305237"/>
                <a:gd name="connsiteY3" fmla="*/ 3637786 h 3637786"/>
                <a:gd name="connsiteX4" fmla="*/ 14467 w 1305237"/>
                <a:gd name="connsiteY4" fmla="*/ 3597269 h 3637786"/>
                <a:gd name="connsiteX5" fmla="*/ 642758 w 1305237"/>
                <a:gd name="connsiteY5" fmla="*/ 0 h 363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237" h="3637786">
                  <a:moveTo>
                    <a:pt x="642758" y="0"/>
                  </a:moveTo>
                  <a:cubicBezTo>
                    <a:pt x="1023428" y="66956"/>
                    <a:pt x="1024343" y="2799856"/>
                    <a:pt x="1290343" y="3598146"/>
                  </a:cubicBezTo>
                  <a:lnTo>
                    <a:pt x="1305237" y="3637786"/>
                  </a:lnTo>
                  <a:lnTo>
                    <a:pt x="0" y="3637786"/>
                  </a:lnTo>
                  <a:lnTo>
                    <a:pt x="14467" y="3597269"/>
                  </a:lnTo>
                  <a:cubicBezTo>
                    <a:pt x="293100" y="2724037"/>
                    <a:pt x="224672" y="110281"/>
                    <a:pt x="642758" y="0"/>
                  </a:cubicBez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91259" y="2497489"/>
            <a:ext cx="1283807" cy="3433346"/>
            <a:chOff x="8745240" y="2801322"/>
            <a:chExt cx="1283807" cy="3433346"/>
          </a:xfrm>
        </p:grpSpPr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9132586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70%</a:t>
              </a: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8745240" y="2801322"/>
              <a:ext cx="1283807" cy="2848851"/>
            </a:xfrm>
            <a:custGeom>
              <a:avLst/>
              <a:gdLst>
                <a:gd name="connsiteX0" fmla="*/ 632316 w 1283807"/>
                <a:gd name="connsiteY0" fmla="*/ 0 h 2848851"/>
                <a:gd name="connsiteX1" fmla="*/ 1279901 w 1283807"/>
                <a:gd name="connsiteY1" fmla="*/ 2840644 h 2848851"/>
                <a:gd name="connsiteX2" fmla="*/ 1283807 w 1283807"/>
                <a:gd name="connsiteY2" fmla="*/ 2848851 h 2848851"/>
                <a:gd name="connsiteX3" fmla="*/ 0 w 1283807"/>
                <a:gd name="connsiteY3" fmla="*/ 2848851 h 2848851"/>
                <a:gd name="connsiteX4" fmla="*/ 4025 w 1283807"/>
                <a:gd name="connsiteY4" fmla="*/ 2839951 h 2848851"/>
                <a:gd name="connsiteX5" fmla="*/ 632316 w 1283807"/>
                <a:gd name="connsiteY5" fmla="*/ 0 h 284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807" h="2848851">
                  <a:moveTo>
                    <a:pt x="632316" y="0"/>
                  </a:moveTo>
                  <a:cubicBezTo>
                    <a:pt x="1012986" y="52860"/>
                    <a:pt x="1013901" y="2210414"/>
                    <a:pt x="1279901" y="2840644"/>
                  </a:cubicBezTo>
                  <a:lnTo>
                    <a:pt x="1283807" y="2848851"/>
                  </a:lnTo>
                  <a:lnTo>
                    <a:pt x="0" y="2848851"/>
                  </a:lnTo>
                  <a:lnTo>
                    <a:pt x="4025" y="2839951"/>
                  </a:lnTo>
                  <a:cubicBezTo>
                    <a:pt x="282658" y="2150557"/>
                    <a:pt x="214230" y="87064"/>
                    <a:pt x="632316" y="0"/>
                  </a:cubicBezTo>
                  <a:close/>
                </a:path>
              </a:pathLst>
            </a:cu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568506" y="1511319"/>
            <a:ext cx="1309254" cy="4419516"/>
            <a:chOff x="7336833" y="1815152"/>
            <a:chExt cx="1309254" cy="4419516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736903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85%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7336833" y="1815152"/>
              <a:ext cx="1309254" cy="3835020"/>
            </a:xfrm>
            <a:custGeom>
              <a:avLst/>
              <a:gdLst>
                <a:gd name="connsiteX0" fmla="*/ 644716 w 1309254"/>
                <a:gd name="connsiteY0" fmla="*/ 0 h 3835020"/>
                <a:gd name="connsiteX1" fmla="*/ 1292300 w 1309254"/>
                <a:gd name="connsiteY1" fmla="*/ 3787522 h 3835020"/>
                <a:gd name="connsiteX2" fmla="*/ 1309254 w 1309254"/>
                <a:gd name="connsiteY2" fmla="*/ 3835020 h 3835020"/>
                <a:gd name="connsiteX3" fmla="*/ 0 w 1309254"/>
                <a:gd name="connsiteY3" fmla="*/ 3835020 h 3835020"/>
                <a:gd name="connsiteX4" fmla="*/ 16424 w 1309254"/>
                <a:gd name="connsiteY4" fmla="*/ 3786599 h 3835020"/>
                <a:gd name="connsiteX5" fmla="*/ 644716 w 1309254"/>
                <a:gd name="connsiteY5" fmla="*/ 0 h 383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9254" h="3835020">
                  <a:moveTo>
                    <a:pt x="644716" y="0"/>
                  </a:moveTo>
                  <a:cubicBezTo>
                    <a:pt x="1025385" y="70480"/>
                    <a:pt x="1026300" y="2947216"/>
                    <a:pt x="1292300" y="3787522"/>
                  </a:cubicBezTo>
                  <a:lnTo>
                    <a:pt x="1309254" y="3835020"/>
                  </a:lnTo>
                  <a:lnTo>
                    <a:pt x="0" y="3835020"/>
                  </a:lnTo>
                  <a:lnTo>
                    <a:pt x="16424" y="3786599"/>
                  </a:lnTo>
                  <a:cubicBezTo>
                    <a:pt x="295057" y="2867408"/>
                    <a:pt x="226631" y="116085"/>
                    <a:pt x="644716" y="0"/>
                  </a:cubicBez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10322" y="3483665"/>
            <a:ext cx="1244685" cy="2447170"/>
            <a:chOff x="5939787" y="3787498"/>
            <a:chExt cx="1244685" cy="2447170"/>
          </a:xfrm>
        </p:grpSpPr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307572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45%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5939787" y="3787498"/>
              <a:ext cx="1244685" cy="1862675"/>
            </a:xfrm>
            <a:custGeom>
              <a:avLst/>
              <a:gdLst>
                <a:gd name="connsiteX0" fmla="*/ 613096 w 1244685"/>
                <a:gd name="connsiteY0" fmla="*/ 0 h 1862675"/>
                <a:gd name="connsiteX1" fmla="*/ 1210823 w 1244685"/>
                <a:gd name="connsiteY1" fmla="*/ 1796870 h 1862675"/>
                <a:gd name="connsiteX2" fmla="*/ 1244685 w 1244685"/>
                <a:gd name="connsiteY2" fmla="*/ 1862675 h 1862675"/>
                <a:gd name="connsiteX3" fmla="*/ 0 w 1244685"/>
                <a:gd name="connsiteY3" fmla="*/ 1862675 h 1862675"/>
                <a:gd name="connsiteX4" fmla="*/ 36150 w 1244685"/>
                <a:gd name="connsiteY4" fmla="*/ 1789826 h 1862675"/>
                <a:gd name="connsiteX5" fmla="*/ 613096 w 1244685"/>
                <a:gd name="connsiteY5" fmla="*/ 0 h 186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85" h="1862675">
                  <a:moveTo>
                    <a:pt x="613096" y="0"/>
                  </a:moveTo>
                  <a:cubicBezTo>
                    <a:pt x="968387" y="32891"/>
                    <a:pt x="992870" y="1288060"/>
                    <a:pt x="1210823" y="1796870"/>
                  </a:cubicBezTo>
                  <a:lnTo>
                    <a:pt x="1244685" y="1862675"/>
                  </a:lnTo>
                  <a:lnTo>
                    <a:pt x="0" y="1862675"/>
                  </a:lnTo>
                  <a:lnTo>
                    <a:pt x="36150" y="1789826"/>
                  </a:lnTo>
                  <a:cubicBezTo>
                    <a:pt x="256476" y="1256137"/>
                    <a:pt x="222883" y="54173"/>
                    <a:pt x="613096" y="0"/>
                  </a:cubicBezTo>
                  <a:close/>
                </a:path>
              </a:pathLst>
            </a:custGeom>
            <a:solidFill>
              <a:schemeClr val="accent4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Tm="1966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605" y="374015"/>
            <a:ext cx="9023985" cy="581596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131425" y="347980"/>
            <a:ext cx="1855470" cy="1638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92893" y="878840"/>
            <a:ext cx="4938395" cy="274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5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</a:rPr>
              <a:t>THANKS!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11613" y="3154578"/>
            <a:ext cx="490095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感谢聆听 请多指点</a:t>
            </a:r>
          </a:p>
        </p:txBody>
      </p:sp>
    </p:spTree>
  </p:cSld>
  <p:clrMapOvr>
    <a:masterClrMapping/>
  </p:clrMapOvr>
  <p:transition advTm="238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538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516180" y="3376554"/>
            <a:ext cx="4648538" cy="1010371"/>
            <a:chOff x="1516180" y="3664844"/>
            <a:chExt cx="4648538" cy="1010371"/>
          </a:xfrm>
        </p:grpSpPr>
        <p:sp>
          <p:nvSpPr>
            <p:cNvPr id="12" name="矩形 11"/>
            <p:cNvSpPr/>
            <p:nvPr/>
          </p:nvSpPr>
          <p:spPr>
            <a:xfrm rot="2700000">
              <a:off x="5154347" y="3664844"/>
              <a:ext cx="1010371" cy="1010371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414508" y="3902153"/>
              <a:ext cx="490049" cy="535753"/>
              <a:chOff x="930276" y="5935664"/>
              <a:chExt cx="306388" cy="334963"/>
            </a:xfrm>
            <a:solidFill>
              <a:schemeClr val="bg1"/>
            </a:solidFill>
            <a:effectLst/>
          </p:grpSpPr>
          <p:sp>
            <p:nvSpPr>
              <p:cNvPr id="7" name="Freeform 665"/>
              <p:cNvSpPr/>
              <p:nvPr/>
            </p:nvSpPr>
            <p:spPr bwMode="auto">
              <a:xfrm>
                <a:off x="930276" y="5935664"/>
                <a:ext cx="306388" cy="23653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Rectangle 666"/>
              <p:cNvSpPr>
                <a:spLocks noChangeArrowheads="1"/>
              </p:cNvSpPr>
              <p:nvPr/>
            </p:nvSpPr>
            <p:spPr bwMode="auto">
              <a:xfrm>
                <a:off x="957264" y="6189664"/>
                <a:ext cx="44450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Rectangle 667"/>
              <p:cNvSpPr>
                <a:spLocks noChangeArrowheads="1"/>
              </p:cNvSpPr>
              <p:nvPr/>
            </p:nvSpPr>
            <p:spPr bwMode="auto">
              <a:xfrm>
                <a:off x="1030289" y="6149976"/>
                <a:ext cx="4445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Rectangle 668"/>
              <p:cNvSpPr>
                <a:spLocks noChangeArrowheads="1"/>
              </p:cNvSpPr>
              <p:nvPr/>
            </p:nvSpPr>
            <p:spPr bwMode="auto">
              <a:xfrm>
                <a:off x="1104901" y="6110289"/>
                <a:ext cx="44450" cy="160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Rectangle 669"/>
              <p:cNvSpPr>
                <a:spLocks noChangeArrowheads="1"/>
              </p:cNvSpPr>
              <p:nvPr/>
            </p:nvSpPr>
            <p:spPr bwMode="auto">
              <a:xfrm>
                <a:off x="1177926" y="6070601"/>
                <a:ext cx="44450" cy="200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0" name="TextBox 76"/>
            <p:cNvSpPr txBox="1"/>
            <p:nvPr/>
          </p:nvSpPr>
          <p:spPr>
            <a:xfrm flipH="1">
              <a:off x="3068549" y="3762260"/>
              <a:ext cx="1814021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 flipH="1">
              <a:off x="1516180" y="4070037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48557" y="4272998"/>
            <a:ext cx="4627263" cy="1143213"/>
            <a:chOff x="6048557" y="4561288"/>
            <a:chExt cx="4627263" cy="1143213"/>
          </a:xfrm>
        </p:grpSpPr>
        <p:sp>
          <p:nvSpPr>
            <p:cNvPr id="11" name="矩形 10"/>
            <p:cNvSpPr/>
            <p:nvPr/>
          </p:nvSpPr>
          <p:spPr>
            <a:xfrm rot="2700000">
              <a:off x="6048557" y="4561288"/>
              <a:ext cx="1010371" cy="1010371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280587" y="4824958"/>
              <a:ext cx="546312" cy="483031"/>
              <a:chOff x="6424429" y="2862185"/>
              <a:chExt cx="250094" cy="221125"/>
            </a:xfrm>
            <a:solidFill>
              <a:schemeClr val="bg1"/>
            </a:solidFill>
            <a:effectLst/>
          </p:grpSpPr>
          <p:sp>
            <p:nvSpPr>
              <p:cNvPr id="15" name="Freeform 1044"/>
              <p:cNvSpPr>
                <a:spLocks noEditPoints="1"/>
              </p:cNvSpPr>
              <p:nvPr/>
            </p:nvSpPr>
            <p:spPr bwMode="auto">
              <a:xfrm>
                <a:off x="6424429" y="2862185"/>
                <a:ext cx="171879" cy="221125"/>
              </a:xfrm>
              <a:custGeom>
                <a:avLst/>
                <a:gdLst>
                  <a:gd name="T0" fmla="*/ 55 w 110"/>
                  <a:gd name="T1" fmla="*/ 62 h 142"/>
                  <a:gd name="T2" fmla="*/ 0 w 110"/>
                  <a:gd name="T3" fmla="*/ 138 h 142"/>
                  <a:gd name="T4" fmla="*/ 0 w 110"/>
                  <a:gd name="T5" fmla="*/ 142 h 142"/>
                  <a:gd name="T6" fmla="*/ 110 w 110"/>
                  <a:gd name="T7" fmla="*/ 142 h 142"/>
                  <a:gd name="T8" fmla="*/ 110 w 110"/>
                  <a:gd name="T9" fmla="*/ 138 h 142"/>
                  <a:gd name="T10" fmla="*/ 55 w 110"/>
                  <a:gd name="T11" fmla="*/ 62 h 142"/>
                  <a:gd name="T12" fmla="*/ 56 w 110"/>
                  <a:gd name="T13" fmla="*/ 55 h 142"/>
                  <a:gd name="T14" fmla="*/ 84 w 110"/>
                  <a:gd name="T15" fmla="*/ 27 h 142"/>
                  <a:gd name="T16" fmla="*/ 56 w 110"/>
                  <a:gd name="T17" fmla="*/ 0 h 142"/>
                  <a:gd name="T18" fmla="*/ 28 w 110"/>
                  <a:gd name="T19" fmla="*/ 27 h 142"/>
                  <a:gd name="T20" fmla="*/ 56 w 110"/>
                  <a:gd name="T21" fmla="*/ 5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42">
                    <a:moveTo>
                      <a:pt x="55" y="62"/>
                    </a:moveTo>
                    <a:cubicBezTo>
                      <a:pt x="25" y="62"/>
                      <a:pt x="0" y="96"/>
                      <a:pt x="0" y="138"/>
                    </a:cubicBezTo>
                    <a:cubicBezTo>
                      <a:pt x="0" y="139"/>
                      <a:pt x="0" y="140"/>
                      <a:pt x="0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0"/>
                      <a:pt x="110" y="139"/>
                      <a:pt x="110" y="138"/>
                    </a:cubicBezTo>
                    <a:cubicBezTo>
                      <a:pt x="110" y="96"/>
                      <a:pt x="86" y="62"/>
                      <a:pt x="55" y="62"/>
                    </a:cubicBezTo>
                    <a:close/>
                    <a:moveTo>
                      <a:pt x="56" y="55"/>
                    </a:moveTo>
                    <a:cubicBezTo>
                      <a:pt x="71" y="55"/>
                      <a:pt x="84" y="42"/>
                      <a:pt x="84" y="27"/>
                    </a:cubicBezTo>
                    <a:cubicBezTo>
                      <a:pt x="84" y="12"/>
                      <a:pt x="71" y="0"/>
                      <a:pt x="56" y="0"/>
                    </a:cubicBezTo>
                    <a:cubicBezTo>
                      <a:pt x="40" y="0"/>
                      <a:pt x="28" y="12"/>
                      <a:pt x="28" y="27"/>
                    </a:cubicBezTo>
                    <a:cubicBezTo>
                      <a:pt x="28" y="42"/>
                      <a:pt x="40" y="55"/>
                      <a:pt x="5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Freeform 1045"/>
              <p:cNvSpPr>
                <a:spLocks noEditPoints="1"/>
              </p:cNvSpPr>
              <p:nvPr/>
            </p:nvSpPr>
            <p:spPr bwMode="auto">
              <a:xfrm>
                <a:off x="6588583" y="2934606"/>
                <a:ext cx="85940" cy="148704"/>
              </a:xfrm>
              <a:custGeom>
                <a:avLst/>
                <a:gdLst>
                  <a:gd name="T0" fmla="*/ 18 w 55"/>
                  <a:gd name="T1" fmla="*/ 42 h 95"/>
                  <a:gd name="T2" fmla="*/ 10 w 55"/>
                  <a:gd name="T3" fmla="*/ 43 h 95"/>
                  <a:gd name="T4" fmla="*/ 21 w 55"/>
                  <a:gd name="T5" fmla="*/ 91 h 95"/>
                  <a:gd name="T6" fmla="*/ 21 w 55"/>
                  <a:gd name="T7" fmla="*/ 95 h 95"/>
                  <a:gd name="T8" fmla="*/ 55 w 55"/>
                  <a:gd name="T9" fmla="*/ 95 h 95"/>
                  <a:gd name="T10" fmla="*/ 55 w 55"/>
                  <a:gd name="T11" fmla="*/ 92 h 95"/>
                  <a:gd name="T12" fmla="*/ 18 w 55"/>
                  <a:gd name="T13" fmla="*/ 42 h 95"/>
                  <a:gd name="T14" fmla="*/ 37 w 55"/>
                  <a:gd name="T15" fmla="*/ 18 h 95"/>
                  <a:gd name="T16" fmla="*/ 18 w 55"/>
                  <a:gd name="T17" fmla="*/ 0 h 95"/>
                  <a:gd name="T18" fmla="*/ 0 w 55"/>
                  <a:gd name="T19" fmla="*/ 18 h 95"/>
                  <a:gd name="T20" fmla="*/ 18 w 55"/>
                  <a:gd name="T21" fmla="*/ 37 h 95"/>
                  <a:gd name="T22" fmla="*/ 37 w 55"/>
                  <a:gd name="T23" fmla="*/ 1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95">
                    <a:moveTo>
                      <a:pt x="18" y="42"/>
                    </a:moveTo>
                    <a:cubicBezTo>
                      <a:pt x="15" y="42"/>
                      <a:pt x="13" y="42"/>
                      <a:pt x="10" y="43"/>
                    </a:cubicBezTo>
                    <a:cubicBezTo>
                      <a:pt x="17" y="56"/>
                      <a:pt x="21" y="73"/>
                      <a:pt x="21" y="91"/>
                    </a:cubicBezTo>
                    <a:cubicBezTo>
                      <a:pt x="21" y="92"/>
                      <a:pt x="21" y="93"/>
                      <a:pt x="21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4"/>
                      <a:pt x="55" y="93"/>
                      <a:pt x="55" y="92"/>
                    </a:cubicBezTo>
                    <a:cubicBezTo>
                      <a:pt x="55" y="64"/>
                      <a:pt x="38" y="42"/>
                      <a:pt x="18" y="42"/>
                    </a:cubicBezTo>
                    <a:close/>
                    <a:moveTo>
                      <a:pt x="37" y="18"/>
                    </a:moveTo>
                    <a:cubicBezTo>
                      <a:pt x="37" y="8"/>
                      <a:pt x="29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7"/>
                      <a:pt x="18" y="37"/>
                    </a:cubicBezTo>
                    <a:cubicBezTo>
                      <a:pt x="29" y="37"/>
                      <a:pt x="37" y="28"/>
                      <a:pt x="3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4" name="TextBox 76"/>
            <p:cNvSpPr txBox="1"/>
            <p:nvPr/>
          </p:nvSpPr>
          <p:spPr>
            <a:xfrm flipH="1">
              <a:off x="7309431" y="4830304"/>
              <a:ext cx="1810596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7309431" y="5138081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48110" y="2566982"/>
            <a:ext cx="4627710" cy="1079572"/>
            <a:chOff x="6048110" y="2855272"/>
            <a:chExt cx="4627710" cy="1079572"/>
          </a:xfrm>
        </p:grpSpPr>
        <p:sp>
          <p:nvSpPr>
            <p:cNvPr id="10" name="矩形 9"/>
            <p:cNvSpPr/>
            <p:nvPr/>
          </p:nvSpPr>
          <p:spPr>
            <a:xfrm rot="2700000">
              <a:off x="6048110" y="2855272"/>
              <a:ext cx="1010371" cy="1010371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302964" y="3061766"/>
              <a:ext cx="500664" cy="597383"/>
              <a:chOff x="277814" y="5935664"/>
              <a:chExt cx="279400" cy="333375"/>
            </a:xfrm>
            <a:solidFill>
              <a:schemeClr val="bg1"/>
            </a:solidFill>
            <a:effectLst/>
          </p:grpSpPr>
          <p:sp>
            <p:nvSpPr>
              <p:cNvPr id="28" name="Freeform 829"/>
              <p:cNvSpPr>
                <a:spLocks noEditPoints="1"/>
              </p:cNvSpPr>
              <p:nvPr/>
            </p:nvSpPr>
            <p:spPr bwMode="auto">
              <a:xfrm>
                <a:off x="277814" y="5935664"/>
                <a:ext cx="279400" cy="333375"/>
              </a:xfrm>
              <a:custGeom>
                <a:avLst/>
                <a:gdLst>
                  <a:gd name="T0" fmla="*/ 241 w 241"/>
                  <a:gd name="T1" fmla="*/ 30 h 288"/>
                  <a:gd name="T2" fmla="*/ 129 w 241"/>
                  <a:gd name="T3" fmla="*/ 30 h 288"/>
                  <a:gd name="T4" fmla="*/ 129 w 241"/>
                  <a:gd name="T5" fmla="*/ 10 h 288"/>
                  <a:gd name="T6" fmla="*/ 119 w 241"/>
                  <a:gd name="T7" fmla="*/ 0 h 288"/>
                  <a:gd name="T8" fmla="*/ 109 w 241"/>
                  <a:gd name="T9" fmla="*/ 10 h 288"/>
                  <a:gd name="T10" fmla="*/ 109 w 241"/>
                  <a:gd name="T11" fmla="*/ 30 h 288"/>
                  <a:gd name="T12" fmla="*/ 0 w 241"/>
                  <a:gd name="T13" fmla="*/ 30 h 288"/>
                  <a:gd name="T14" fmla="*/ 0 w 241"/>
                  <a:gd name="T15" fmla="*/ 196 h 288"/>
                  <a:gd name="T16" fmla="*/ 75 w 241"/>
                  <a:gd name="T17" fmla="*/ 196 h 288"/>
                  <a:gd name="T18" fmla="*/ 45 w 241"/>
                  <a:gd name="T19" fmla="*/ 272 h 288"/>
                  <a:gd name="T20" fmla="*/ 52 w 241"/>
                  <a:gd name="T21" fmla="*/ 288 h 288"/>
                  <a:gd name="T22" fmla="*/ 56 w 241"/>
                  <a:gd name="T23" fmla="*/ 288 h 288"/>
                  <a:gd name="T24" fmla="*/ 67 w 241"/>
                  <a:gd name="T25" fmla="*/ 281 h 288"/>
                  <a:gd name="T26" fmla="*/ 100 w 241"/>
                  <a:gd name="T27" fmla="*/ 196 h 288"/>
                  <a:gd name="T28" fmla="*/ 138 w 241"/>
                  <a:gd name="T29" fmla="*/ 196 h 288"/>
                  <a:gd name="T30" fmla="*/ 171 w 241"/>
                  <a:gd name="T31" fmla="*/ 281 h 288"/>
                  <a:gd name="T32" fmla="*/ 182 w 241"/>
                  <a:gd name="T33" fmla="*/ 288 h 288"/>
                  <a:gd name="T34" fmla="*/ 186 w 241"/>
                  <a:gd name="T35" fmla="*/ 288 h 288"/>
                  <a:gd name="T36" fmla="*/ 193 w 241"/>
                  <a:gd name="T37" fmla="*/ 272 h 288"/>
                  <a:gd name="T38" fmla="*/ 164 w 241"/>
                  <a:gd name="T39" fmla="*/ 196 h 288"/>
                  <a:gd name="T40" fmla="*/ 241 w 241"/>
                  <a:gd name="T41" fmla="*/ 196 h 288"/>
                  <a:gd name="T42" fmla="*/ 241 w 241"/>
                  <a:gd name="T43" fmla="*/ 30 h 288"/>
                  <a:gd name="T44" fmla="*/ 218 w 241"/>
                  <a:gd name="T45" fmla="*/ 172 h 288"/>
                  <a:gd name="T46" fmla="*/ 23 w 241"/>
                  <a:gd name="T47" fmla="*/ 172 h 288"/>
                  <a:gd name="T48" fmla="*/ 23 w 241"/>
                  <a:gd name="T49" fmla="*/ 53 h 288"/>
                  <a:gd name="T50" fmla="*/ 218 w 241"/>
                  <a:gd name="T51" fmla="*/ 53 h 288"/>
                  <a:gd name="T52" fmla="*/ 218 w 241"/>
                  <a:gd name="T53" fmla="*/ 1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288">
                    <a:moveTo>
                      <a:pt x="241" y="30"/>
                    </a:moveTo>
                    <a:cubicBezTo>
                      <a:pt x="129" y="30"/>
                      <a:pt x="129" y="30"/>
                      <a:pt x="129" y="3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19" y="0"/>
                    </a:cubicBezTo>
                    <a:cubicBezTo>
                      <a:pt x="114" y="0"/>
                      <a:pt x="109" y="5"/>
                      <a:pt x="109" y="10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75" y="196"/>
                      <a:pt x="75" y="196"/>
                      <a:pt x="75" y="196"/>
                    </a:cubicBezTo>
                    <a:cubicBezTo>
                      <a:pt x="45" y="272"/>
                      <a:pt x="45" y="272"/>
                      <a:pt x="45" y="272"/>
                    </a:cubicBezTo>
                    <a:cubicBezTo>
                      <a:pt x="43" y="278"/>
                      <a:pt x="46" y="285"/>
                      <a:pt x="52" y="288"/>
                    </a:cubicBezTo>
                    <a:cubicBezTo>
                      <a:pt x="53" y="288"/>
                      <a:pt x="55" y="288"/>
                      <a:pt x="56" y="288"/>
                    </a:cubicBezTo>
                    <a:cubicBezTo>
                      <a:pt x="61" y="288"/>
                      <a:pt x="65" y="286"/>
                      <a:pt x="67" y="281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71" y="281"/>
                      <a:pt x="171" y="281"/>
                      <a:pt x="171" y="281"/>
                    </a:cubicBezTo>
                    <a:cubicBezTo>
                      <a:pt x="173" y="286"/>
                      <a:pt x="177" y="288"/>
                      <a:pt x="182" y="288"/>
                    </a:cubicBezTo>
                    <a:cubicBezTo>
                      <a:pt x="184" y="288"/>
                      <a:pt x="185" y="288"/>
                      <a:pt x="186" y="288"/>
                    </a:cubicBezTo>
                    <a:cubicBezTo>
                      <a:pt x="193" y="285"/>
                      <a:pt x="196" y="278"/>
                      <a:pt x="193" y="272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241" y="196"/>
                      <a:pt x="241" y="196"/>
                      <a:pt x="241" y="196"/>
                    </a:cubicBezTo>
                    <a:lnTo>
                      <a:pt x="241" y="30"/>
                    </a:lnTo>
                    <a:close/>
                    <a:moveTo>
                      <a:pt x="218" y="172"/>
                    </a:moveTo>
                    <a:cubicBezTo>
                      <a:pt x="23" y="172"/>
                      <a:pt x="23" y="172"/>
                      <a:pt x="23" y="172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18" y="53"/>
                      <a:pt x="218" y="53"/>
                      <a:pt x="218" y="53"/>
                    </a:cubicBezTo>
                    <a:lnTo>
                      <a:pt x="218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Freeform 830"/>
              <p:cNvSpPr/>
              <p:nvPr/>
            </p:nvSpPr>
            <p:spPr bwMode="auto">
              <a:xfrm>
                <a:off x="323851" y="6018214"/>
                <a:ext cx="184150" cy="96838"/>
              </a:xfrm>
              <a:custGeom>
                <a:avLst/>
                <a:gdLst>
                  <a:gd name="T0" fmla="*/ 6 w 116"/>
                  <a:gd name="T1" fmla="*/ 61 h 61"/>
                  <a:gd name="T2" fmla="*/ 46 w 116"/>
                  <a:gd name="T3" fmla="*/ 34 h 61"/>
                  <a:gd name="T4" fmla="*/ 55 w 116"/>
                  <a:gd name="T5" fmla="*/ 48 h 61"/>
                  <a:gd name="T6" fmla="*/ 98 w 116"/>
                  <a:gd name="T7" fmla="*/ 20 h 61"/>
                  <a:gd name="T8" fmla="*/ 104 w 116"/>
                  <a:gd name="T9" fmla="*/ 28 h 61"/>
                  <a:gd name="T10" fmla="*/ 116 w 116"/>
                  <a:gd name="T11" fmla="*/ 0 h 61"/>
                  <a:gd name="T12" fmla="*/ 85 w 116"/>
                  <a:gd name="T13" fmla="*/ 2 h 61"/>
                  <a:gd name="T14" fmla="*/ 92 w 116"/>
                  <a:gd name="T15" fmla="*/ 10 h 61"/>
                  <a:gd name="T16" fmla="*/ 58 w 116"/>
                  <a:gd name="T17" fmla="*/ 33 h 61"/>
                  <a:gd name="T18" fmla="*/ 49 w 116"/>
                  <a:gd name="T19" fmla="*/ 18 h 61"/>
                  <a:gd name="T20" fmla="*/ 0 w 116"/>
                  <a:gd name="T21" fmla="*/ 51 h 61"/>
                  <a:gd name="T22" fmla="*/ 6 w 116"/>
                  <a:gd name="T23" fmla="*/ 61 h 61"/>
                  <a:gd name="T24" fmla="*/ 6 w 116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61">
                    <a:moveTo>
                      <a:pt x="6" y="61"/>
                    </a:moveTo>
                    <a:lnTo>
                      <a:pt x="46" y="34"/>
                    </a:lnTo>
                    <a:lnTo>
                      <a:pt x="55" y="48"/>
                    </a:lnTo>
                    <a:lnTo>
                      <a:pt x="98" y="20"/>
                    </a:lnTo>
                    <a:lnTo>
                      <a:pt x="104" y="28"/>
                    </a:lnTo>
                    <a:lnTo>
                      <a:pt x="116" y="0"/>
                    </a:lnTo>
                    <a:lnTo>
                      <a:pt x="85" y="2"/>
                    </a:lnTo>
                    <a:lnTo>
                      <a:pt x="92" y="10"/>
                    </a:lnTo>
                    <a:lnTo>
                      <a:pt x="58" y="33"/>
                    </a:lnTo>
                    <a:lnTo>
                      <a:pt x="49" y="18"/>
                    </a:lnTo>
                    <a:lnTo>
                      <a:pt x="0" y="51"/>
                    </a:lnTo>
                    <a:lnTo>
                      <a:pt x="6" y="61"/>
                    </a:lnTo>
                    <a:lnTo>
                      <a:pt x="6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6" name="TextBox 76"/>
            <p:cNvSpPr txBox="1"/>
            <p:nvPr/>
          </p:nvSpPr>
          <p:spPr>
            <a:xfrm flipH="1">
              <a:off x="7309431" y="3060647"/>
              <a:ext cx="1810596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7309431" y="3368424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16180" y="1670538"/>
            <a:ext cx="4648538" cy="1010371"/>
            <a:chOff x="1516180" y="1958828"/>
            <a:chExt cx="4648538" cy="1010371"/>
          </a:xfrm>
        </p:grpSpPr>
        <p:sp>
          <p:nvSpPr>
            <p:cNvPr id="32" name="矩形 31"/>
            <p:cNvSpPr/>
            <p:nvPr/>
          </p:nvSpPr>
          <p:spPr>
            <a:xfrm rot="2700000">
              <a:off x="5154347" y="1958828"/>
              <a:ext cx="1010371" cy="1010371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TextBox 76"/>
            <p:cNvSpPr txBox="1"/>
            <p:nvPr/>
          </p:nvSpPr>
          <p:spPr>
            <a:xfrm flipH="1">
              <a:off x="3068549" y="1992603"/>
              <a:ext cx="1814021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 flipH="1">
              <a:off x="1516180" y="2300380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351810" y="2139731"/>
              <a:ext cx="615447" cy="601405"/>
              <a:chOff x="4584701" y="2828925"/>
              <a:chExt cx="417513" cy="407987"/>
            </a:xfrm>
            <a:solidFill>
              <a:schemeClr val="bg1"/>
            </a:solidFill>
          </p:grpSpPr>
          <p:sp>
            <p:nvSpPr>
              <p:cNvPr id="41" name="Freeform 12"/>
              <p:cNvSpPr>
                <a:spLocks noEditPoints="1"/>
              </p:cNvSpPr>
              <p:nvPr/>
            </p:nvSpPr>
            <p:spPr bwMode="auto">
              <a:xfrm>
                <a:off x="4625976" y="2879725"/>
                <a:ext cx="336550" cy="357187"/>
              </a:xfrm>
              <a:custGeom>
                <a:avLst/>
                <a:gdLst>
                  <a:gd name="T0" fmla="*/ 33 w 66"/>
                  <a:gd name="T1" fmla="*/ 0 h 70"/>
                  <a:gd name="T2" fmla="*/ 0 w 66"/>
                  <a:gd name="T3" fmla="*/ 24 h 70"/>
                  <a:gd name="T4" fmla="*/ 0 w 66"/>
                  <a:gd name="T5" fmla="*/ 70 h 70"/>
                  <a:gd name="T6" fmla="*/ 66 w 66"/>
                  <a:gd name="T7" fmla="*/ 70 h 70"/>
                  <a:gd name="T8" fmla="*/ 66 w 66"/>
                  <a:gd name="T9" fmla="*/ 24 h 70"/>
                  <a:gd name="T10" fmla="*/ 33 w 66"/>
                  <a:gd name="T11" fmla="*/ 0 h 70"/>
                  <a:gd name="T12" fmla="*/ 33 w 66"/>
                  <a:gd name="T13" fmla="*/ 10 h 70"/>
                  <a:gd name="T14" fmla="*/ 38 w 66"/>
                  <a:gd name="T15" fmla="*/ 15 h 70"/>
                  <a:gd name="T16" fmla="*/ 33 w 66"/>
                  <a:gd name="T17" fmla="*/ 19 h 70"/>
                  <a:gd name="T18" fmla="*/ 28 w 66"/>
                  <a:gd name="T19" fmla="*/ 15 h 70"/>
                  <a:gd name="T20" fmla="*/ 33 w 66"/>
                  <a:gd name="T21" fmla="*/ 10 h 70"/>
                  <a:gd name="T22" fmla="*/ 45 w 66"/>
                  <a:gd name="T23" fmla="*/ 56 h 70"/>
                  <a:gd name="T24" fmla="*/ 22 w 66"/>
                  <a:gd name="T25" fmla="*/ 56 h 70"/>
                  <a:gd name="T26" fmla="*/ 22 w 66"/>
                  <a:gd name="T27" fmla="*/ 33 h 70"/>
                  <a:gd name="T28" fmla="*/ 45 w 66"/>
                  <a:gd name="T29" fmla="*/ 33 h 70"/>
                  <a:gd name="T30" fmla="*/ 45 w 66"/>
                  <a:gd name="T31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70">
                    <a:moveTo>
                      <a:pt x="33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24"/>
                      <a:pt x="66" y="24"/>
                      <a:pt x="66" y="24"/>
                    </a:cubicBezTo>
                    <a:lnTo>
                      <a:pt x="33" y="0"/>
                    </a:lnTo>
                    <a:close/>
                    <a:moveTo>
                      <a:pt x="33" y="10"/>
                    </a:moveTo>
                    <a:cubicBezTo>
                      <a:pt x="36" y="10"/>
                      <a:pt x="38" y="12"/>
                      <a:pt x="38" y="15"/>
                    </a:cubicBezTo>
                    <a:cubicBezTo>
                      <a:pt x="38" y="17"/>
                      <a:pt x="36" y="19"/>
                      <a:pt x="33" y="19"/>
                    </a:cubicBezTo>
                    <a:cubicBezTo>
                      <a:pt x="31" y="19"/>
                      <a:pt x="28" y="17"/>
                      <a:pt x="28" y="15"/>
                    </a:cubicBezTo>
                    <a:cubicBezTo>
                      <a:pt x="28" y="12"/>
                      <a:pt x="31" y="10"/>
                      <a:pt x="33" y="10"/>
                    </a:cubicBezTo>
                    <a:close/>
                    <a:moveTo>
                      <a:pt x="45" y="56"/>
                    </a:move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45" y="33"/>
                      <a:pt x="45" y="33"/>
                      <a:pt x="45" y="33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4789489" y="3048000"/>
                <a:ext cx="14288" cy="117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4738689" y="3098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4584701" y="2828925"/>
                <a:ext cx="417513" cy="177800"/>
              </a:xfrm>
              <a:custGeom>
                <a:avLst/>
                <a:gdLst>
                  <a:gd name="T0" fmla="*/ 81 w 82"/>
                  <a:gd name="T1" fmla="*/ 30 h 35"/>
                  <a:gd name="T2" fmla="*/ 74 w 82"/>
                  <a:gd name="T3" fmla="*/ 25 h 35"/>
                  <a:gd name="T4" fmla="*/ 41 w 82"/>
                  <a:gd name="T5" fmla="*/ 0 h 35"/>
                  <a:gd name="T6" fmla="*/ 27 w 82"/>
                  <a:gd name="T7" fmla="*/ 11 h 35"/>
                  <a:gd name="T8" fmla="*/ 27 w 82"/>
                  <a:gd name="T9" fmla="*/ 5 h 35"/>
                  <a:gd name="T10" fmla="*/ 25 w 82"/>
                  <a:gd name="T11" fmla="*/ 3 h 35"/>
                  <a:gd name="T12" fmla="*/ 24 w 82"/>
                  <a:gd name="T13" fmla="*/ 3 h 35"/>
                  <a:gd name="T14" fmla="*/ 22 w 82"/>
                  <a:gd name="T15" fmla="*/ 5 h 35"/>
                  <a:gd name="T16" fmla="*/ 22 w 82"/>
                  <a:gd name="T17" fmla="*/ 15 h 35"/>
                  <a:gd name="T18" fmla="*/ 8 w 82"/>
                  <a:gd name="T19" fmla="*/ 25 h 35"/>
                  <a:gd name="T20" fmla="*/ 1 w 82"/>
                  <a:gd name="T21" fmla="*/ 30 h 35"/>
                  <a:gd name="T22" fmla="*/ 0 w 82"/>
                  <a:gd name="T23" fmla="*/ 32 h 35"/>
                  <a:gd name="T24" fmla="*/ 0 w 82"/>
                  <a:gd name="T25" fmla="*/ 32 h 35"/>
                  <a:gd name="T26" fmla="*/ 4 w 82"/>
                  <a:gd name="T27" fmla="*/ 34 h 35"/>
                  <a:gd name="T28" fmla="*/ 8 w 82"/>
                  <a:gd name="T29" fmla="*/ 31 h 35"/>
                  <a:gd name="T30" fmla="*/ 41 w 82"/>
                  <a:gd name="T31" fmla="*/ 6 h 35"/>
                  <a:gd name="T32" fmla="*/ 74 w 82"/>
                  <a:gd name="T33" fmla="*/ 31 h 35"/>
                  <a:gd name="T34" fmla="*/ 78 w 82"/>
                  <a:gd name="T35" fmla="*/ 34 h 35"/>
                  <a:gd name="T36" fmla="*/ 82 w 82"/>
                  <a:gd name="T37" fmla="*/ 32 h 35"/>
                  <a:gd name="T38" fmla="*/ 82 w 82"/>
                  <a:gd name="T39" fmla="*/ 32 h 35"/>
                  <a:gd name="T40" fmla="*/ 81 w 82"/>
                  <a:gd name="T4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35">
                    <a:moveTo>
                      <a:pt x="81" y="30"/>
                    </a:moveTo>
                    <a:cubicBezTo>
                      <a:pt x="74" y="25"/>
                      <a:pt x="74" y="25"/>
                      <a:pt x="74" y="2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6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2" y="4"/>
                      <a:pt x="22" y="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0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3" y="35"/>
                      <a:pt x="4" y="34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80" y="35"/>
                      <a:pt x="82" y="34"/>
                      <a:pt x="82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2" y="31"/>
                      <a:pt x="82" y="30"/>
                      <a:pt x="8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advTm="121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ounded Rectangle 29"/>
          <p:cNvSpPr>
            <a:spLocks noChangeArrowheads="1"/>
          </p:cNvSpPr>
          <p:nvPr/>
        </p:nvSpPr>
        <p:spPr bwMode="auto">
          <a:xfrm>
            <a:off x="18288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6" name="Rounded Rectangle 30"/>
          <p:cNvSpPr>
            <a:spLocks noChangeArrowheads="1"/>
          </p:cNvSpPr>
          <p:nvPr/>
        </p:nvSpPr>
        <p:spPr bwMode="auto">
          <a:xfrm>
            <a:off x="3995738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7" name="Rounded Rectangle 31"/>
          <p:cNvSpPr>
            <a:spLocks noChangeArrowheads="1"/>
          </p:cNvSpPr>
          <p:nvPr/>
        </p:nvSpPr>
        <p:spPr bwMode="auto">
          <a:xfrm>
            <a:off x="6164263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8" name="Rounded Rectangle 32"/>
          <p:cNvSpPr>
            <a:spLocks noChangeArrowheads="1"/>
          </p:cNvSpPr>
          <p:nvPr/>
        </p:nvSpPr>
        <p:spPr bwMode="auto">
          <a:xfrm>
            <a:off x="83312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9" name="Rounded Rectangle 9"/>
          <p:cNvSpPr>
            <a:spLocks noChangeArrowheads="1"/>
          </p:cNvSpPr>
          <p:nvPr/>
        </p:nvSpPr>
        <p:spPr bwMode="auto">
          <a:xfrm>
            <a:off x="1955800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0" name="Rounded Rectangle 10"/>
          <p:cNvSpPr>
            <a:spLocks noChangeArrowheads="1"/>
          </p:cNvSpPr>
          <p:nvPr/>
        </p:nvSpPr>
        <p:spPr bwMode="auto">
          <a:xfrm>
            <a:off x="4122738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1" name="Rounded Rectangle 11"/>
          <p:cNvSpPr>
            <a:spLocks noChangeArrowheads="1"/>
          </p:cNvSpPr>
          <p:nvPr/>
        </p:nvSpPr>
        <p:spPr bwMode="auto">
          <a:xfrm>
            <a:off x="6291263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2" name="Rounded Rectangle 12"/>
          <p:cNvSpPr>
            <a:spLocks noChangeArrowheads="1"/>
          </p:cNvSpPr>
          <p:nvPr/>
        </p:nvSpPr>
        <p:spPr bwMode="auto">
          <a:xfrm>
            <a:off x="8458200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3" name="Freeform 6"/>
          <p:cNvSpPr>
            <a:spLocks noEditPoints="1"/>
          </p:cNvSpPr>
          <p:nvPr/>
        </p:nvSpPr>
        <p:spPr bwMode="auto">
          <a:xfrm>
            <a:off x="4926807" y="2232025"/>
            <a:ext cx="423863" cy="517525"/>
          </a:xfrm>
          <a:custGeom>
            <a:avLst/>
            <a:gdLst>
              <a:gd name="T0" fmla="*/ 62955 w 781"/>
              <a:gd name="T1" fmla="*/ 426293 h 953"/>
              <a:gd name="T2" fmla="*/ 199178 w 781"/>
              <a:gd name="T3" fmla="*/ 426293 h 953"/>
              <a:gd name="T4" fmla="*/ 199178 w 781"/>
              <a:gd name="T5" fmla="*/ 455617 h 953"/>
              <a:gd name="T6" fmla="*/ 62955 w 781"/>
              <a:gd name="T7" fmla="*/ 455617 h 953"/>
              <a:gd name="T8" fmla="*/ 62955 w 781"/>
              <a:gd name="T9" fmla="*/ 426293 h 953"/>
              <a:gd name="T10" fmla="*/ 62955 w 781"/>
              <a:gd name="T11" fmla="*/ 379048 h 953"/>
              <a:gd name="T12" fmla="*/ 199178 w 781"/>
              <a:gd name="T13" fmla="*/ 379048 h 953"/>
              <a:gd name="T14" fmla="*/ 199178 w 781"/>
              <a:gd name="T15" fmla="*/ 408372 h 953"/>
              <a:gd name="T16" fmla="*/ 62955 w 781"/>
              <a:gd name="T17" fmla="*/ 408372 h 953"/>
              <a:gd name="T18" fmla="*/ 62955 w 781"/>
              <a:gd name="T19" fmla="*/ 379048 h 953"/>
              <a:gd name="T20" fmla="*/ 62955 w 781"/>
              <a:gd name="T21" fmla="*/ 328544 h 953"/>
              <a:gd name="T22" fmla="*/ 199178 w 781"/>
              <a:gd name="T23" fmla="*/ 328544 h 953"/>
              <a:gd name="T24" fmla="*/ 199178 w 781"/>
              <a:gd name="T25" fmla="*/ 357869 h 953"/>
              <a:gd name="T26" fmla="*/ 62955 w 781"/>
              <a:gd name="T27" fmla="*/ 357869 h 953"/>
              <a:gd name="T28" fmla="*/ 62955 w 781"/>
              <a:gd name="T29" fmla="*/ 328544 h 953"/>
              <a:gd name="T30" fmla="*/ 62955 w 781"/>
              <a:gd name="T31" fmla="*/ 284014 h 953"/>
              <a:gd name="T32" fmla="*/ 199178 w 781"/>
              <a:gd name="T33" fmla="*/ 284014 h 953"/>
              <a:gd name="T34" fmla="*/ 199178 w 781"/>
              <a:gd name="T35" fmla="*/ 312796 h 953"/>
              <a:gd name="T36" fmla="*/ 62955 w 781"/>
              <a:gd name="T37" fmla="*/ 312796 h 953"/>
              <a:gd name="T38" fmla="*/ 62955 w 781"/>
              <a:gd name="T39" fmla="*/ 284014 h 953"/>
              <a:gd name="T40" fmla="*/ 62955 w 781"/>
              <a:gd name="T41" fmla="*/ 235683 h 953"/>
              <a:gd name="T42" fmla="*/ 199178 w 781"/>
              <a:gd name="T43" fmla="*/ 235683 h 953"/>
              <a:gd name="T44" fmla="*/ 199178 w 781"/>
              <a:gd name="T45" fmla="*/ 265008 h 953"/>
              <a:gd name="T46" fmla="*/ 62955 w 781"/>
              <a:gd name="T47" fmla="*/ 265008 h 953"/>
              <a:gd name="T48" fmla="*/ 62955 w 781"/>
              <a:gd name="T49" fmla="*/ 235683 h 953"/>
              <a:gd name="T50" fmla="*/ 289269 w 781"/>
              <a:gd name="T51" fmla="*/ 91775 h 953"/>
              <a:gd name="T52" fmla="*/ 347882 w 781"/>
              <a:gd name="T53" fmla="*/ 91775 h 953"/>
              <a:gd name="T54" fmla="*/ 347882 w 781"/>
              <a:gd name="T55" fmla="*/ 445300 h 953"/>
              <a:gd name="T56" fmla="*/ 289269 w 781"/>
              <a:gd name="T57" fmla="*/ 445300 h 953"/>
              <a:gd name="T58" fmla="*/ 289269 w 781"/>
              <a:gd name="T59" fmla="*/ 91775 h 953"/>
              <a:gd name="T60" fmla="*/ 147077 w 781"/>
              <a:gd name="T61" fmla="*/ 36384 h 953"/>
              <a:gd name="T62" fmla="*/ 152504 w 781"/>
              <a:gd name="T63" fmla="*/ 57563 h 953"/>
              <a:gd name="T64" fmla="*/ 153589 w 781"/>
              <a:gd name="T65" fmla="*/ 79828 h 953"/>
              <a:gd name="T66" fmla="*/ 150876 w 781"/>
              <a:gd name="T67" fmla="*/ 103179 h 953"/>
              <a:gd name="T68" fmla="*/ 143820 w 781"/>
              <a:gd name="T69" fmla="*/ 125444 h 953"/>
              <a:gd name="T70" fmla="*/ 131881 w 781"/>
              <a:gd name="T71" fmla="*/ 147709 h 953"/>
              <a:gd name="T72" fmla="*/ 116142 w 781"/>
              <a:gd name="T73" fmla="*/ 168345 h 953"/>
              <a:gd name="T74" fmla="*/ 96604 w 781"/>
              <a:gd name="T75" fmla="*/ 187352 h 953"/>
              <a:gd name="T76" fmla="*/ 93348 w 781"/>
              <a:gd name="T77" fmla="*/ 177034 h 953"/>
              <a:gd name="T78" fmla="*/ 87920 w 781"/>
              <a:gd name="T79" fmla="*/ 166173 h 953"/>
              <a:gd name="T80" fmla="*/ 81950 w 781"/>
              <a:gd name="T81" fmla="*/ 156398 h 953"/>
              <a:gd name="T82" fmla="*/ 73267 w 781"/>
              <a:gd name="T83" fmla="*/ 147166 h 953"/>
              <a:gd name="T84" fmla="*/ 67297 w 781"/>
              <a:gd name="T85" fmla="*/ 142822 h 953"/>
              <a:gd name="T86" fmla="*/ 58614 w 781"/>
              <a:gd name="T87" fmla="*/ 137391 h 953"/>
              <a:gd name="T88" fmla="*/ 47216 w 781"/>
              <a:gd name="T89" fmla="*/ 132504 h 953"/>
              <a:gd name="T90" fmla="*/ 30935 w 781"/>
              <a:gd name="T91" fmla="*/ 148795 h 953"/>
              <a:gd name="T92" fmla="*/ 29307 w 781"/>
              <a:gd name="T93" fmla="*/ 480598 h 953"/>
              <a:gd name="T94" fmla="*/ 392385 w 781"/>
              <a:gd name="T95" fmla="*/ 480598 h 953"/>
              <a:gd name="T96" fmla="*/ 393471 w 781"/>
              <a:gd name="T97" fmla="*/ 36384 h 953"/>
              <a:gd name="T98" fmla="*/ 147077 w 781"/>
              <a:gd name="T99" fmla="*/ 36384 h 953"/>
              <a:gd name="T100" fmla="*/ 134594 w 781"/>
              <a:gd name="T101" fmla="*/ 0 h 953"/>
              <a:gd name="T102" fmla="*/ 423863 w 781"/>
              <a:gd name="T103" fmla="*/ 0 h 953"/>
              <a:gd name="T104" fmla="*/ 421692 w 781"/>
              <a:gd name="T105" fmla="*/ 517525 h 953"/>
              <a:gd name="T106" fmla="*/ 0 w 781"/>
              <a:gd name="T107" fmla="*/ 517525 h 953"/>
              <a:gd name="T108" fmla="*/ 1628 w 781"/>
              <a:gd name="T109" fmla="*/ 130875 h 953"/>
              <a:gd name="T110" fmla="*/ 134594 w 781"/>
              <a:gd name="T111" fmla="*/ 0 h 9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81" h="953">
                <a:moveTo>
                  <a:pt x="116" y="785"/>
                </a:moveTo>
                <a:lnTo>
                  <a:pt x="367" y="785"/>
                </a:lnTo>
                <a:lnTo>
                  <a:pt x="367" y="839"/>
                </a:lnTo>
                <a:lnTo>
                  <a:pt x="116" y="839"/>
                </a:lnTo>
                <a:lnTo>
                  <a:pt x="116" y="785"/>
                </a:lnTo>
                <a:close/>
                <a:moveTo>
                  <a:pt x="116" y="698"/>
                </a:moveTo>
                <a:lnTo>
                  <a:pt x="367" y="698"/>
                </a:lnTo>
                <a:lnTo>
                  <a:pt x="367" y="752"/>
                </a:lnTo>
                <a:lnTo>
                  <a:pt x="116" y="752"/>
                </a:lnTo>
                <a:lnTo>
                  <a:pt x="116" y="698"/>
                </a:lnTo>
                <a:close/>
                <a:moveTo>
                  <a:pt x="116" y="605"/>
                </a:moveTo>
                <a:lnTo>
                  <a:pt x="367" y="605"/>
                </a:lnTo>
                <a:lnTo>
                  <a:pt x="367" y="659"/>
                </a:lnTo>
                <a:lnTo>
                  <a:pt x="116" y="659"/>
                </a:lnTo>
                <a:lnTo>
                  <a:pt x="116" y="605"/>
                </a:lnTo>
                <a:close/>
                <a:moveTo>
                  <a:pt x="116" y="523"/>
                </a:moveTo>
                <a:lnTo>
                  <a:pt x="367" y="523"/>
                </a:lnTo>
                <a:lnTo>
                  <a:pt x="367" y="576"/>
                </a:lnTo>
                <a:lnTo>
                  <a:pt x="116" y="576"/>
                </a:lnTo>
                <a:lnTo>
                  <a:pt x="116" y="523"/>
                </a:lnTo>
                <a:close/>
                <a:moveTo>
                  <a:pt x="116" y="434"/>
                </a:moveTo>
                <a:lnTo>
                  <a:pt x="367" y="434"/>
                </a:lnTo>
                <a:lnTo>
                  <a:pt x="367" y="488"/>
                </a:lnTo>
                <a:lnTo>
                  <a:pt x="116" y="488"/>
                </a:lnTo>
                <a:lnTo>
                  <a:pt x="116" y="434"/>
                </a:lnTo>
                <a:close/>
                <a:moveTo>
                  <a:pt x="533" y="169"/>
                </a:moveTo>
                <a:lnTo>
                  <a:pt x="641" y="169"/>
                </a:lnTo>
                <a:lnTo>
                  <a:pt x="641" y="820"/>
                </a:lnTo>
                <a:lnTo>
                  <a:pt x="533" y="820"/>
                </a:lnTo>
                <a:lnTo>
                  <a:pt x="533" y="169"/>
                </a:lnTo>
                <a:close/>
                <a:moveTo>
                  <a:pt x="271" y="67"/>
                </a:moveTo>
                <a:lnTo>
                  <a:pt x="281" y="106"/>
                </a:lnTo>
                <a:lnTo>
                  <a:pt x="283" y="147"/>
                </a:lnTo>
                <a:lnTo>
                  <a:pt x="278" y="190"/>
                </a:lnTo>
                <a:lnTo>
                  <a:pt x="265" y="231"/>
                </a:lnTo>
                <a:lnTo>
                  <a:pt x="243" y="272"/>
                </a:lnTo>
                <a:lnTo>
                  <a:pt x="214" y="310"/>
                </a:lnTo>
                <a:lnTo>
                  <a:pt x="178" y="345"/>
                </a:lnTo>
                <a:lnTo>
                  <a:pt x="172" y="326"/>
                </a:lnTo>
                <a:lnTo>
                  <a:pt x="162" y="306"/>
                </a:lnTo>
                <a:lnTo>
                  <a:pt x="151" y="288"/>
                </a:lnTo>
                <a:lnTo>
                  <a:pt x="135" y="271"/>
                </a:lnTo>
                <a:lnTo>
                  <a:pt x="124" y="263"/>
                </a:lnTo>
                <a:lnTo>
                  <a:pt x="108" y="253"/>
                </a:lnTo>
                <a:lnTo>
                  <a:pt x="87" y="244"/>
                </a:lnTo>
                <a:lnTo>
                  <a:pt x="57" y="274"/>
                </a:lnTo>
                <a:lnTo>
                  <a:pt x="54" y="885"/>
                </a:lnTo>
                <a:lnTo>
                  <a:pt x="723" y="885"/>
                </a:lnTo>
                <a:lnTo>
                  <a:pt x="725" y="67"/>
                </a:lnTo>
                <a:lnTo>
                  <a:pt x="271" y="67"/>
                </a:lnTo>
                <a:close/>
                <a:moveTo>
                  <a:pt x="248" y="0"/>
                </a:moveTo>
                <a:lnTo>
                  <a:pt x="781" y="0"/>
                </a:lnTo>
                <a:lnTo>
                  <a:pt x="777" y="953"/>
                </a:lnTo>
                <a:lnTo>
                  <a:pt x="0" y="953"/>
                </a:lnTo>
                <a:lnTo>
                  <a:pt x="3" y="241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4" name="Freeform 7"/>
          <p:cNvSpPr>
            <a:spLocks noEditPoints="1"/>
          </p:cNvSpPr>
          <p:nvPr/>
        </p:nvSpPr>
        <p:spPr bwMode="auto">
          <a:xfrm>
            <a:off x="2684463" y="2139950"/>
            <a:ext cx="574675" cy="701675"/>
          </a:xfrm>
          <a:custGeom>
            <a:avLst/>
            <a:gdLst>
              <a:gd name="T0" fmla="*/ 187406 w 1061"/>
              <a:gd name="T1" fmla="*/ 575081 h 1297"/>
              <a:gd name="T2" fmla="*/ 192281 w 1061"/>
              <a:gd name="T3" fmla="*/ 607541 h 1297"/>
              <a:gd name="T4" fmla="*/ 183614 w 1061"/>
              <a:gd name="T5" fmla="*/ 616738 h 1297"/>
              <a:gd name="T6" fmla="*/ 173323 w 1061"/>
              <a:gd name="T7" fmla="*/ 626476 h 1297"/>
              <a:gd name="T8" fmla="*/ 138117 w 1061"/>
              <a:gd name="T9" fmla="*/ 628099 h 1297"/>
              <a:gd name="T10" fmla="*/ 133242 w 1061"/>
              <a:gd name="T11" fmla="*/ 624312 h 1297"/>
              <a:gd name="T12" fmla="*/ 119160 w 1061"/>
              <a:gd name="T13" fmla="*/ 615115 h 1297"/>
              <a:gd name="T14" fmla="*/ 114285 w 1061"/>
              <a:gd name="T15" fmla="*/ 581573 h 1297"/>
              <a:gd name="T16" fmla="*/ 122951 w 1061"/>
              <a:gd name="T17" fmla="*/ 572917 h 1297"/>
              <a:gd name="T18" fmla="*/ 50914 w 1061"/>
              <a:gd name="T19" fmla="*/ 529637 h 1297"/>
              <a:gd name="T20" fmla="*/ 271359 w 1061"/>
              <a:gd name="T21" fmla="*/ 517736 h 1297"/>
              <a:gd name="T22" fmla="*/ 50914 w 1061"/>
              <a:gd name="T23" fmla="*/ 394929 h 1297"/>
              <a:gd name="T24" fmla="*/ 0 w 1061"/>
              <a:gd name="T25" fmla="*/ 394929 h 1297"/>
              <a:gd name="T26" fmla="*/ 261068 w 1061"/>
              <a:gd name="T27" fmla="*/ 410618 h 1297"/>
              <a:gd name="T28" fmla="*/ 140284 w 1061"/>
              <a:gd name="T29" fmla="*/ 328386 h 1297"/>
              <a:gd name="T30" fmla="*/ 92078 w 1061"/>
              <a:gd name="T31" fmla="*/ 359764 h 1297"/>
              <a:gd name="T32" fmla="*/ 80704 w 1061"/>
              <a:gd name="T33" fmla="*/ 417110 h 1297"/>
              <a:gd name="T34" fmla="*/ 114285 w 1061"/>
              <a:gd name="T35" fmla="*/ 466341 h 1297"/>
              <a:gd name="T36" fmla="*/ 126201 w 1061"/>
              <a:gd name="T37" fmla="*/ 484735 h 1297"/>
              <a:gd name="T38" fmla="*/ 181448 w 1061"/>
              <a:gd name="T39" fmla="*/ 478784 h 1297"/>
              <a:gd name="T40" fmla="*/ 205280 w 1061"/>
              <a:gd name="T41" fmla="*/ 457685 h 1297"/>
              <a:gd name="T42" fmla="*/ 229112 w 1061"/>
              <a:gd name="T43" fmla="*/ 401962 h 1297"/>
              <a:gd name="T44" fmla="*/ 206905 w 1061"/>
              <a:gd name="T45" fmla="*/ 348944 h 1297"/>
              <a:gd name="T46" fmla="*/ 154366 w 1061"/>
              <a:gd name="T47" fmla="*/ 326222 h 1297"/>
              <a:gd name="T48" fmla="*/ 207988 w 1061"/>
              <a:gd name="T49" fmla="*/ 321353 h 1297"/>
              <a:gd name="T50" fmla="*/ 248069 w 1061"/>
              <a:gd name="T51" fmla="*/ 383027 h 1297"/>
              <a:gd name="T52" fmla="*/ 232903 w 1061"/>
              <a:gd name="T53" fmla="*/ 458226 h 1297"/>
              <a:gd name="T54" fmla="*/ 202572 w 1061"/>
              <a:gd name="T55" fmla="*/ 485817 h 1297"/>
              <a:gd name="T56" fmla="*/ 193364 w 1061"/>
              <a:gd name="T57" fmla="*/ 566425 h 1297"/>
              <a:gd name="T58" fmla="*/ 107244 w 1061"/>
              <a:gd name="T59" fmla="*/ 560474 h 1297"/>
              <a:gd name="T60" fmla="*/ 102911 w 1061"/>
              <a:gd name="T61" fmla="*/ 484194 h 1297"/>
              <a:gd name="T62" fmla="*/ 66080 w 1061"/>
              <a:gd name="T63" fmla="*/ 440373 h 1297"/>
              <a:gd name="T64" fmla="*/ 67704 w 1061"/>
              <a:gd name="T65" fmla="*/ 359223 h 1297"/>
              <a:gd name="T66" fmla="*/ 132159 w 1061"/>
              <a:gd name="T67" fmla="*/ 307828 h 1297"/>
              <a:gd name="T68" fmla="*/ 76371 w 1061"/>
              <a:gd name="T69" fmla="*/ 327304 h 1297"/>
              <a:gd name="T70" fmla="*/ 271359 w 1061"/>
              <a:gd name="T71" fmla="*/ 287270 h 1297"/>
              <a:gd name="T72" fmla="*/ 163032 w 1061"/>
              <a:gd name="T73" fmla="*/ 231547 h 1297"/>
              <a:gd name="T74" fmla="*/ 163032 w 1061"/>
              <a:gd name="T75" fmla="*/ 231547 h 1297"/>
              <a:gd name="T76" fmla="*/ 432225 w 1061"/>
              <a:gd name="T77" fmla="*/ 179070 h 1297"/>
              <a:gd name="T78" fmla="*/ 497221 w 1061"/>
              <a:gd name="T79" fmla="*/ 139037 h 1297"/>
              <a:gd name="T80" fmla="*/ 527553 w 1061"/>
              <a:gd name="T81" fmla="*/ 159595 h 1297"/>
              <a:gd name="T82" fmla="*/ 563301 w 1061"/>
              <a:gd name="T83" fmla="*/ 427389 h 1297"/>
              <a:gd name="T84" fmla="*/ 527553 w 1061"/>
              <a:gd name="T85" fmla="*/ 420897 h 1297"/>
              <a:gd name="T86" fmla="*/ 445766 w 1061"/>
              <a:gd name="T87" fmla="*/ 476620 h 1297"/>
              <a:gd name="T88" fmla="*/ 145158 w 1061"/>
              <a:gd name="T89" fmla="*/ 192054 h 1297"/>
              <a:gd name="T90" fmla="*/ 118618 w 1061"/>
              <a:gd name="T91" fmla="*/ 166087 h 1297"/>
              <a:gd name="T92" fmla="*/ 145158 w 1061"/>
              <a:gd name="T93" fmla="*/ 140660 h 1297"/>
              <a:gd name="T94" fmla="*/ 412184 w 1061"/>
              <a:gd name="T95" fmla="*/ 225596 h 1297"/>
              <a:gd name="T96" fmla="*/ 459307 w 1061"/>
              <a:gd name="T97" fmla="*/ 139578 h 1297"/>
              <a:gd name="T98" fmla="*/ 431142 w 1061"/>
              <a:gd name="T99" fmla="*/ 2705 h 1297"/>
              <a:gd name="T100" fmla="*/ 475014 w 1061"/>
              <a:gd name="T101" fmla="*/ 52477 h 1297"/>
              <a:gd name="T102" fmla="*/ 459307 w 1061"/>
              <a:gd name="T103" fmla="*/ 121725 h 1297"/>
              <a:gd name="T104" fmla="*/ 397560 w 1061"/>
              <a:gd name="T105" fmla="*/ 140660 h 1297"/>
              <a:gd name="T106" fmla="*/ 353688 w 1061"/>
              <a:gd name="T107" fmla="*/ 90888 h 1297"/>
              <a:gd name="T108" fmla="*/ 370479 w 1061"/>
              <a:gd name="T109" fmla="*/ 20558 h 129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1" h="1297">
                <a:moveTo>
                  <a:pt x="235" y="1059"/>
                </a:moveTo>
                <a:lnTo>
                  <a:pt x="331" y="1059"/>
                </a:lnTo>
                <a:lnTo>
                  <a:pt x="339" y="1059"/>
                </a:lnTo>
                <a:lnTo>
                  <a:pt x="346" y="1063"/>
                </a:lnTo>
                <a:lnTo>
                  <a:pt x="350" y="1066"/>
                </a:lnTo>
                <a:lnTo>
                  <a:pt x="354" y="1071"/>
                </a:lnTo>
                <a:lnTo>
                  <a:pt x="355" y="1075"/>
                </a:lnTo>
                <a:lnTo>
                  <a:pt x="355" y="1123"/>
                </a:lnTo>
                <a:lnTo>
                  <a:pt x="354" y="1129"/>
                </a:lnTo>
                <a:lnTo>
                  <a:pt x="350" y="1134"/>
                </a:lnTo>
                <a:lnTo>
                  <a:pt x="346" y="1137"/>
                </a:lnTo>
                <a:lnTo>
                  <a:pt x="339" y="1140"/>
                </a:lnTo>
                <a:lnTo>
                  <a:pt x="331" y="1140"/>
                </a:lnTo>
                <a:lnTo>
                  <a:pt x="320" y="1140"/>
                </a:lnTo>
                <a:lnTo>
                  <a:pt x="320" y="1154"/>
                </a:lnTo>
                <a:lnTo>
                  <a:pt x="320" y="1158"/>
                </a:lnTo>
                <a:lnTo>
                  <a:pt x="317" y="1159"/>
                </a:lnTo>
                <a:lnTo>
                  <a:pt x="314" y="1161"/>
                </a:lnTo>
                <a:lnTo>
                  <a:pt x="311" y="1161"/>
                </a:lnTo>
                <a:lnTo>
                  <a:pt x="255" y="1161"/>
                </a:lnTo>
                <a:lnTo>
                  <a:pt x="252" y="1161"/>
                </a:lnTo>
                <a:lnTo>
                  <a:pt x="247" y="1159"/>
                </a:lnTo>
                <a:lnTo>
                  <a:pt x="246" y="1158"/>
                </a:lnTo>
                <a:lnTo>
                  <a:pt x="246" y="1154"/>
                </a:lnTo>
                <a:lnTo>
                  <a:pt x="246" y="1140"/>
                </a:lnTo>
                <a:lnTo>
                  <a:pt x="235" y="1140"/>
                </a:lnTo>
                <a:lnTo>
                  <a:pt x="227" y="1140"/>
                </a:lnTo>
                <a:lnTo>
                  <a:pt x="220" y="1137"/>
                </a:lnTo>
                <a:lnTo>
                  <a:pt x="216" y="1134"/>
                </a:lnTo>
                <a:lnTo>
                  <a:pt x="211" y="1129"/>
                </a:lnTo>
                <a:lnTo>
                  <a:pt x="211" y="1123"/>
                </a:lnTo>
                <a:lnTo>
                  <a:pt x="211" y="1075"/>
                </a:lnTo>
                <a:lnTo>
                  <a:pt x="211" y="1071"/>
                </a:lnTo>
                <a:lnTo>
                  <a:pt x="216" y="1066"/>
                </a:lnTo>
                <a:lnTo>
                  <a:pt x="220" y="1063"/>
                </a:lnTo>
                <a:lnTo>
                  <a:pt x="227" y="1059"/>
                </a:lnTo>
                <a:lnTo>
                  <a:pt x="235" y="1059"/>
                </a:lnTo>
                <a:close/>
                <a:moveTo>
                  <a:pt x="141" y="885"/>
                </a:moveTo>
                <a:lnTo>
                  <a:pt x="160" y="906"/>
                </a:lnTo>
                <a:lnTo>
                  <a:pt x="94" y="979"/>
                </a:lnTo>
                <a:lnTo>
                  <a:pt x="76" y="958"/>
                </a:lnTo>
                <a:lnTo>
                  <a:pt x="141" y="885"/>
                </a:lnTo>
                <a:close/>
                <a:moveTo>
                  <a:pt x="435" y="884"/>
                </a:moveTo>
                <a:lnTo>
                  <a:pt x="501" y="957"/>
                </a:lnTo>
                <a:lnTo>
                  <a:pt x="482" y="977"/>
                </a:lnTo>
                <a:lnTo>
                  <a:pt x="416" y="904"/>
                </a:lnTo>
                <a:lnTo>
                  <a:pt x="435" y="884"/>
                </a:lnTo>
                <a:close/>
                <a:moveTo>
                  <a:pt x="94" y="730"/>
                </a:moveTo>
                <a:lnTo>
                  <a:pt x="94" y="760"/>
                </a:lnTo>
                <a:lnTo>
                  <a:pt x="0" y="760"/>
                </a:lnTo>
                <a:lnTo>
                  <a:pt x="0" y="733"/>
                </a:lnTo>
                <a:lnTo>
                  <a:pt x="0" y="730"/>
                </a:lnTo>
                <a:lnTo>
                  <a:pt x="94" y="730"/>
                </a:lnTo>
                <a:close/>
                <a:moveTo>
                  <a:pt x="576" y="729"/>
                </a:moveTo>
                <a:lnTo>
                  <a:pt x="576" y="759"/>
                </a:lnTo>
                <a:lnTo>
                  <a:pt x="482" y="759"/>
                </a:lnTo>
                <a:lnTo>
                  <a:pt x="482" y="729"/>
                </a:lnTo>
                <a:lnTo>
                  <a:pt x="576" y="729"/>
                </a:lnTo>
                <a:close/>
                <a:moveTo>
                  <a:pt x="285" y="603"/>
                </a:moveTo>
                <a:lnTo>
                  <a:pt x="259" y="607"/>
                </a:lnTo>
                <a:lnTo>
                  <a:pt x="232" y="615"/>
                </a:lnTo>
                <a:lnTo>
                  <a:pt x="208" y="627"/>
                </a:lnTo>
                <a:lnTo>
                  <a:pt x="187" y="645"/>
                </a:lnTo>
                <a:lnTo>
                  <a:pt x="170" y="665"/>
                </a:lnTo>
                <a:lnTo>
                  <a:pt x="157" y="691"/>
                </a:lnTo>
                <a:lnTo>
                  <a:pt x="149" y="716"/>
                </a:lnTo>
                <a:lnTo>
                  <a:pt x="146" y="743"/>
                </a:lnTo>
                <a:lnTo>
                  <a:pt x="149" y="771"/>
                </a:lnTo>
                <a:lnTo>
                  <a:pt x="157" y="798"/>
                </a:lnTo>
                <a:lnTo>
                  <a:pt x="171" y="822"/>
                </a:lnTo>
                <a:lnTo>
                  <a:pt x="189" y="844"/>
                </a:lnTo>
                <a:lnTo>
                  <a:pt x="211" y="862"/>
                </a:lnTo>
                <a:lnTo>
                  <a:pt x="216" y="865"/>
                </a:lnTo>
                <a:lnTo>
                  <a:pt x="225" y="873"/>
                </a:lnTo>
                <a:lnTo>
                  <a:pt x="232" y="884"/>
                </a:lnTo>
                <a:lnTo>
                  <a:pt x="233" y="896"/>
                </a:lnTo>
                <a:lnTo>
                  <a:pt x="233" y="1012"/>
                </a:lnTo>
                <a:lnTo>
                  <a:pt x="333" y="1012"/>
                </a:lnTo>
                <a:lnTo>
                  <a:pt x="333" y="898"/>
                </a:lnTo>
                <a:lnTo>
                  <a:pt x="335" y="885"/>
                </a:lnTo>
                <a:lnTo>
                  <a:pt x="341" y="874"/>
                </a:lnTo>
                <a:lnTo>
                  <a:pt x="350" y="866"/>
                </a:lnTo>
                <a:lnTo>
                  <a:pt x="355" y="863"/>
                </a:lnTo>
                <a:lnTo>
                  <a:pt x="379" y="846"/>
                </a:lnTo>
                <a:lnTo>
                  <a:pt x="398" y="824"/>
                </a:lnTo>
                <a:lnTo>
                  <a:pt x="412" y="800"/>
                </a:lnTo>
                <a:lnTo>
                  <a:pt x="420" y="773"/>
                </a:lnTo>
                <a:lnTo>
                  <a:pt x="423" y="743"/>
                </a:lnTo>
                <a:lnTo>
                  <a:pt x="420" y="716"/>
                </a:lnTo>
                <a:lnTo>
                  <a:pt x="412" y="691"/>
                </a:lnTo>
                <a:lnTo>
                  <a:pt x="400" y="665"/>
                </a:lnTo>
                <a:lnTo>
                  <a:pt x="382" y="645"/>
                </a:lnTo>
                <a:lnTo>
                  <a:pt x="362" y="627"/>
                </a:lnTo>
                <a:lnTo>
                  <a:pt x="338" y="615"/>
                </a:lnTo>
                <a:lnTo>
                  <a:pt x="312" y="607"/>
                </a:lnTo>
                <a:lnTo>
                  <a:pt x="285" y="603"/>
                </a:lnTo>
                <a:close/>
                <a:moveTo>
                  <a:pt x="285" y="564"/>
                </a:moveTo>
                <a:lnTo>
                  <a:pt x="320" y="567"/>
                </a:lnTo>
                <a:lnTo>
                  <a:pt x="352" y="578"/>
                </a:lnTo>
                <a:lnTo>
                  <a:pt x="384" y="594"/>
                </a:lnTo>
                <a:lnTo>
                  <a:pt x="411" y="616"/>
                </a:lnTo>
                <a:lnTo>
                  <a:pt x="433" y="643"/>
                </a:lnTo>
                <a:lnTo>
                  <a:pt x="449" y="675"/>
                </a:lnTo>
                <a:lnTo>
                  <a:pt x="458" y="708"/>
                </a:lnTo>
                <a:lnTo>
                  <a:pt x="463" y="743"/>
                </a:lnTo>
                <a:lnTo>
                  <a:pt x="458" y="781"/>
                </a:lnTo>
                <a:lnTo>
                  <a:pt x="447" y="816"/>
                </a:lnTo>
                <a:lnTo>
                  <a:pt x="430" y="847"/>
                </a:lnTo>
                <a:lnTo>
                  <a:pt x="406" y="874"/>
                </a:lnTo>
                <a:lnTo>
                  <a:pt x="376" y="898"/>
                </a:lnTo>
                <a:lnTo>
                  <a:pt x="374" y="898"/>
                </a:lnTo>
                <a:lnTo>
                  <a:pt x="373" y="900"/>
                </a:lnTo>
                <a:lnTo>
                  <a:pt x="373" y="1018"/>
                </a:lnTo>
                <a:lnTo>
                  <a:pt x="368" y="1036"/>
                </a:lnTo>
                <a:lnTo>
                  <a:pt x="357" y="1047"/>
                </a:lnTo>
                <a:lnTo>
                  <a:pt x="341" y="1052"/>
                </a:lnTo>
                <a:lnTo>
                  <a:pt x="225" y="1052"/>
                </a:lnTo>
                <a:lnTo>
                  <a:pt x="209" y="1047"/>
                </a:lnTo>
                <a:lnTo>
                  <a:pt x="198" y="1036"/>
                </a:lnTo>
                <a:lnTo>
                  <a:pt x="193" y="1018"/>
                </a:lnTo>
                <a:lnTo>
                  <a:pt x="193" y="898"/>
                </a:lnTo>
                <a:lnTo>
                  <a:pt x="192" y="896"/>
                </a:lnTo>
                <a:lnTo>
                  <a:pt x="190" y="895"/>
                </a:lnTo>
                <a:lnTo>
                  <a:pt x="162" y="873"/>
                </a:lnTo>
                <a:lnTo>
                  <a:pt x="138" y="846"/>
                </a:lnTo>
                <a:lnTo>
                  <a:pt x="122" y="814"/>
                </a:lnTo>
                <a:lnTo>
                  <a:pt x="111" y="779"/>
                </a:lnTo>
                <a:lnTo>
                  <a:pt x="108" y="743"/>
                </a:lnTo>
                <a:lnTo>
                  <a:pt x="113" y="702"/>
                </a:lnTo>
                <a:lnTo>
                  <a:pt x="125" y="664"/>
                </a:lnTo>
                <a:lnTo>
                  <a:pt x="146" y="630"/>
                </a:lnTo>
                <a:lnTo>
                  <a:pt x="174" y="603"/>
                </a:lnTo>
                <a:lnTo>
                  <a:pt x="206" y="581"/>
                </a:lnTo>
                <a:lnTo>
                  <a:pt x="244" y="569"/>
                </a:lnTo>
                <a:lnTo>
                  <a:pt x="285" y="564"/>
                </a:lnTo>
                <a:close/>
                <a:moveTo>
                  <a:pt x="94" y="512"/>
                </a:moveTo>
                <a:lnTo>
                  <a:pt x="160" y="584"/>
                </a:lnTo>
                <a:lnTo>
                  <a:pt x="141" y="605"/>
                </a:lnTo>
                <a:lnTo>
                  <a:pt x="75" y="532"/>
                </a:lnTo>
                <a:lnTo>
                  <a:pt x="94" y="512"/>
                </a:lnTo>
                <a:close/>
                <a:moveTo>
                  <a:pt x="482" y="510"/>
                </a:moveTo>
                <a:lnTo>
                  <a:pt x="501" y="531"/>
                </a:lnTo>
                <a:lnTo>
                  <a:pt x="435" y="603"/>
                </a:lnTo>
                <a:lnTo>
                  <a:pt x="416" y="583"/>
                </a:lnTo>
                <a:lnTo>
                  <a:pt x="482" y="510"/>
                </a:lnTo>
                <a:close/>
                <a:moveTo>
                  <a:pt x="301" y="428"/>
                </a:moveTo>
                <a:lnTo>
                  <a:pt x="301" y="532"/>
                </a:lnTo>
                <a:lnTo>
                  <a:pt x="274" y="532"/>
                </a:lnTo>
                <a:lnTo>
                  <a:pt x="274" y="429"/>
                </a:lnTo>
                <a:lnTo>
                  <a:pt x="301" y="428"/>
                </a:lnTo>
                <a:close/>
                <a:moveTo>
                  <a:pt x="764" y="273"/>
                </a:moveTo>
                <a:lnTo>
                  <a:pt x="798" y="273"/>
                </a:lnTo>
                <a:lnTo>
                  <a:pt x="815" y="301"/>
                </a:lnTo>
                <a:lnTo>
                  <a:pt x="798" y="331"/>
                </a:lnTo>
                <a:lnTo>
                  <a:pt x="764" y="331"/>
                </a:lnTo>
                <a:lnTo>
                  <a:pt x="747" y="301"/>
                </a:lnTo>
                <a:lnTo>
                  <a:pt x="764" y="273"/>
                </a:lnTo>
                <a:close/>
                <a:moveTo>
                  <a:pt x="918" y="257"/>
                </a:moveTo>
                <a:lnTo>
                  <a:pt x="937" y="257"/>
                </a:lnTo>
                <a:lnTo>
                  <a:pt x="955" y="265"/>
                </a:lnTo>
                <a:lnTo>
                  <a:pt x="967" y="277"/>
                </a:lnTo>
                <a:lnTo>
                  <a:pt x="974" y="295"/>
                </a:lnTo>
                <a:lnTo>
                  <a:pt x="1061" y="743"/>
                </a:lnTo>
                <a:lnTo>
                  <a:pt x="1061" y="762"/>
                </a:lnTo>
                <a:lnTo>
                  <a:pt x="1053" y="778"/>
                </a:lnTo>
                <a:lnTo>
                  <a:pt x="1040" y="790"/>
                </a:lnTo>
                <a:lnTo>
                  <a:pt x="1023" y="798"/>
                </a:lnTo>
                <a:lnTo>
                  <a:pt x="1004" y="798"/>
                </a:lnTo>
                <a:lnTo>
                  <a:pt x="986" y="790"/>
                </a:lnTo>
                <a:lnTo>
                  <a:pt x="974" y="778"/>
                </a:lnTo>
                <a:lnTo>
                  <a:pt x="967" y="760"/>
                </a:lnTo>
                <a:lnTo>
                  <a:pt x="936" y="602"/>
                </a:lnTo>
                <a:lnTo>
                  <a:pt x="936" y="1297"/>
                </a:lnTo>
                <a:lnTo>
                  <a:pt x="823" y="881"/>
                </a:lnTo>
                <a:lnTo>
                  <a:pt x="763" y="881"/>
                </a:lnTo>
                <a:lnTo>
                  <a:pt x="630" y="1297"/>
                </a:lnTo>
                <a:lnTo>
                  <a:pt x="630" y="355"/>
                </a:lnTo>
                <a:lnTo>
                  <a:pt x="268" y="355"/>
                </a:lnTo>
                <a:lnTo>
                  <a:pt x="249" y="352"/>
                </a:lnTo>
                <a:lnTo>
                  <a:pt x="233" y="341"/>
                </a:lnTo>
                <a:lnTo>
                  <a:pt x="224" y="326"/>
                </a:lnTo>
                <a:lnTo>
                  <a:pt x="219" y="307"/>
                </a:lnTo>
                <a:lnTo>
                  <a:pt x="224" y="288"/>
                </a:lnTo>
                <a:lnTo>
                  <a:pt x="233" y="274"/>
                </a:lnTo>
                <a:lnTo>
                  <a:pt x="249" y="263"/>
                </a:lnTo>
                <a:lnTo>
                  <a:pt x="268" y="260"/>
                </a:lnTo>
                <a:lnTo>
                  <a:pt x="630" y="260"/>
                </a:lnTo>
                <a:lnTo>
                  <a:pt x="630" y="258"/>
                </a:lnTo>
                <a:lnTo>
                  <a:pt x="706" y="258"/>
                </a:lnTo>
                <a:lnTo>
                  <a:pt x="761" y="417"/>
                </a:lnTo>
                <a:lnTo>
                  <a:pt x="768" y="337"/>
                </a:lnTo>
                <a:lnTo>
                  <a:pt x="799" y="337"/>
                </a:lnTo>
                <a:lnTo>
                  <a:pt x="806" y="406"/>
                </a:lnTo>
                <a:lnTo>
                  <a:pt x="848" y="258"/>
                </a:lnTo>
                <a:lnTo>
                  <a:pt x="912" y="258"/>
                </a:lnTo>
                <a:lnTo>
                  <a:pt x="918" y="257"/>
                </a:lnTo>
                <a:close/>
                <a:moveTo>
                  <a:pt x="766" y="0"/>
                </a:moveTo>
                <a:lnTo>
                  <a:pt x="796" y="5"/>
                </a:lnTo>
                <a:lnTo>
                  <a:pt x="825" y="18"/>
                </a:lnTo>
                <a:lnTo>
                  <a:pt x="848" y="38"/>
                </a:lnTo>
                <a:lnTo>
                  <a:pt x="866" y="65"/>
                </a:lnTo>
                <a:lnTo>
                  <a:pt x="877" y="97"/>
                </a:lnTo>
                <a:lnTo>
                  <a:pt x="882" y="132"/>
                </a:lnTo>
                <a:lnTo>
                  <a:pt x="877" y="168"/>
                </a:lnTo>
                <a:lnTo>
                  <a:pt x="866" y="198"/>
                </a:lnTo>
                <a:lnTo>
                  <a:pt x="848" y="225"/>
                </a:lnTo>
                <a:lnTo>
                  <a:pt x="825" y="246"/>
                </a:lnTo>
                <a:lnTo>
                  <a:pt x="796" y="260"/>
                </a:lnTo>
                <a:lnTo>
                  <a:pt x="766" y="265"/>
                </a:lnTo>
                <a:lnTo>
                  <a:pt x="734" y="260"/>
                </a:lnTo>
                <a:lnTo>
                  <a:pt x="707" y="246"/>
                </a:lnTo>
                <a:lnTo>
                  <a:pt x="684" y="225"/>
                </a:lnTo>
                <a:lnTo>
                  <a:pt x="666" y="198"/>
                </a:lnTo>
                <a:lnTo>
                  <a:pt x="653" y="168"/>
                </a:lnTo>
                <a:lnTo>
                  <a:pt x="650" y="132"/>
                </a:lnTo>
                <a:lnTo>
                  <a:pt x="653" y="97"/>
                </a:lnTo>
                <a:lnTo>
                  <a:pt x="666" y="65"/>
                </a:lnTo>
                <a:lnTo>
                  <a:pt x="684" y="38"/>
                </a:lnTo>
                <a:lnTo>
                  <a:pt x="707" y="18"/>
                </a:lnTo>
                <a:lnTo>
                  <a:pt x="734" y="5"/>
                </a:lnTo>
                <a:lnTo>
                  <a:pt x="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5" name="Freeform 8"/>
          <p:cNvSpPr>
            <a:spLocks noEditPoints="1"/>
          </p:cNvSpPr>
          <p:nvPr/>
        </p:nvSpPr>
        <p:spPr bwMode="auto">
          <a:xfrm>
            <a:off x="6973094" y="2235200"/>
            <a:ext cx="668338" cy="511175"/>
          </a:xfrm>
          <a:custGeom>
            <a:avLst/>
            <a:gdLst>
              <a:gd name="T0" fmla="*/ 148640 w 1232"/>
              <a:gd name="T1" fmla="*/ 436448 h 944"/>
              <a:gd name="T2" fmla="*/ 193124 w 1232"/>
              <a:gd name="T3" fmla="*/ 439156 h 944"/>
              <a:gd name="T4" fmla="*/ 250084 w 1232"/>
              <a:gd name="T5" fmla="*/ 428867 h 944"/>
              <a:gd name="T6" fmla="*/ 249542 w 1232"/>
              <a:gd name="T7" fmla="*/ 360097 h 944"/>
              <a:gd name="T8" fmla="*/ 310300 w 1232"/>
              <a:gd name="T9" fmla="*/ 307571 h 944"/>
              <a:gd name="T10" fmla="*/ 206143 w 1232"/>
              <a:gd name="T11" fmla="*/ 367136 h 944"/>
              <a:gd name="T12" fmla="*/ 249542 w 1232"/>
              <a:gd name="T13" fmla="*/ 307571 h 944"/>
              <a:gd name="T14" fmla="*/ 133993 w 1232"/>
              <a:gd name="T15" fmla="*/ 344393 h 944"/>
              <a:gd name="T16" fmla="*/ 170339 w 1232"/>
              <a:gd name="T17" fmla="*/ 307571 h 944"/>
              <a:gd name="T18" fmla="*/ 91679 w 1232"/>
              <a:gd name="T19" fmla="*/ 346559 h 944"/>
              <a:gd name="T20" fmla="*/ 89510 w 1232"/>
              <a:gd name="T21" fmla="*/ 307571 h 944"/>
              <a:gd name="T22" fmla="*/ 292398 w 1232"/>
              <a:gd name="T23" fmla="*/ 511175 h 944"/>
              <a:gd name="T24" fmla="*/ 355326 w 1232"/>
              <a:gd name="T25" fmla="*/ 355765 h 944"/>
              <a:gd name="T26" fmla="*/ 379195 w 1232"/>
              <a:gd name="T27" fmla="*/ 319484 h 944"/>
              <a:gd name="T28" fmla="*/ 393842 w 1232"/>
              <a:gd name="T29" fmla="*/ 283745 h 944"/>
              <a:gd name="T30" fmla="*/ 324947 w 1232"/>
              <a:gd name="T31" fmla="*/ 284828 h 944"/>
              <a:gd name="T32" fmla="*/ 288058 w 1232"/>
              <a:gd name="T33" fmla="*/ 229596 h 944"/>
              <a:gd name="T34" fmla="*/ 261476 w 1232"/>
              <a:gd name="T35" fmla="*/ 257753 h 944"/>
              <a:gd name="T36" fmla="*/ 103072 w 1232"/>
              <a:gd name="T37" fmla="*/ 257753 h 944"/>
              <a:gd name="T38" fmla="*/ 100359 w 1232"/>
              <a:gd name="T39" fmla="*/ 229596 h 944"/>
              <a:gd name="T40" fmla="*/ 82457 w 1232"/>
              <a:gd name="T41" fmla="*/ 284828 h 944"/>
              <a:gd name="T42" fmla="*/ 281006 w 1232"/>
              <a:gd name="T43" fmla="*/ 151620 h 944"/>
              <a:gd name="T44" fmla="*/ 336881 w 1232"/>
              <a:gd name="T45" fmla="*/ 187900 h 944"/>
              <a:gd name="T46" fmla="*/ 193124 w 1232"/>
              <a:gd name="T47" fmla="*/ 151620 h 944"/>
              <a:gd name="T48" fmla="*/ 256052 w 1232"/>
              <a:gd name="T49" fmla="*/ 151620 h 944"/>
              <a:gd name="T50" fmla="*/ 100359 w 1232"/>
              <a:gd name="T51" fmla="*/ 206311 h 944"/>
              <a:gd name="T52" fmla="*/ 38516 w 1232"/>
              <a:gd name="T53" fmla="*/ 151620 h 944"/>
              <a:gd name="T54" fmla="*/ 75405 w 1232"/>
              <a:gd name="T55" fmla="*/ 206311 h 944"/>
              <a:gd name="T56" fmla="*/ 423136 w 1232"/>
              <a:gd name="T57" fmla="*/ 130501 h 944"/>
              <a:gd name="T58" fmla="*/ 423136 w 1232"/>
              <a:gd name="T59" fmla="*/ 130501 h 944"/>
              <a:gd name="T60" fmla="*/ 274496 w 1232"/>
              <a:gd name="T61" fmla="*/ 128335 h 944"/>
              <a:gd name="T62" fmla="*/ 266359 w 1232"/>
              <a:gd name="T63" fmla="*/ 86640 h 944"/>
              <a:gd name="T64" fmla="*/ 80830 w 1232"/>
              <a:gd name="T65" fmla="*/ 98553 h 944"/>
              <a:gd name="T66" fmla="*/ 97104 w 1232"/>
              <a:gd name="T67" fmla="*/ 108841 h 944"/>
              <a:gd name="T68" fmla="*/ 193124 w 1232"/>
              <a:gd name="T69" fmla="*/ 128335 h 944"/>
              <a:gd name="T70" fmla="*/ 219163 w 1232"/>
              <a:gd name="T71" fmla="*/ 79059 h 944"/>
              <a:gd name="T72" fmla="*/ 157320 w 1232"/>
              <a:gd name="T73" fmla="*/ 69312 h 944"/>
              <a:gd name="T74" fmla="*/ 115006 w 1232"/>
              <a:gd name="T75" fmla="*/ 128335 h 944"/>
              <a:gd name="T76" fmla="*/ 193124 w 1232"/>
              <a:gd name="T77" fmla="*/ 36822 h 944"/>
              <a:gd name="T78" fmla="*/ 267444 w 1232"/>
              <a:gd name="T79" fmla="*/ 58482 h 944"/>
              <a:gd name="T80" fmla="*/ 339594 w 1232"/>
              <a:gd name="T81" fmla="*/ 128335 h 944"/>
              <a:gd name="T82" fmla="*/ 351528 w 1232"/>
              <a:gd name="T83" fmla="*/ 151620 h 944"/>
              <a:gd name="T84" fmla="*/ 364548 w 1232"/>
              <a:gd name="T85" fmla="*/ 229596 h 944"/>
              <a:gd name="T86" fmla="*/ 352613 w 1232"/>
              <a:gd name="T87" fmla="*/ 284828 h 944"/>
              <a:gd name="T88" fmla="*/ 324947 w 1232"/>
              <a:gd name="T89" fmla="*/ 329773 h 944"/>
              <a:gd name="T90" fmla="*/ 244117 w 1232"/>
              <a:gd name="T91" fmla="*/ 388255 h 944"/>
              <a:gd name="T92" fmla="*/ 170339 w 1232"/>
              <a:gd name="T93" fmla="*/ 399626 h 944"/>
              <a:gd name="T94" fmla="*/ 97104 w 1232"/>
              <a:gd name="T95" fmla="*/ 377966 h 944"/>
              <a:gd name="T96" fmla="*/ 23869 w 1232"/>
              <a:gd name="T97" fmla="*/ 307571 h 944"/>
              <a:gd name="T98" fmla="*/ 12477 w 1232"/>
              <a:gd name="T99" fmla="*/ 284828 h 944"/>
              <a:gd name="T100" fmla="*/ 0 w 1232"/>
              <a:gd name="T101" fmla="*/ 206311 h 944"/>
              <a:gd name="T102" fmla="*/ 10850 w 1232"/>
              <a:gd name="T103" fmla="*/ 151620 h 944"/>
              <a:gd name="T104" fmla="*/ 38516 w 1232"/>
              <a:gd name="T105" fmla="*/ 107217 h 944"/>
              <a:gd name="T106" fmla="*/ 120431 w 1232"/>
              <a:gd name="T107" fmla="*/ 48193 h 944"/>
              <a:gd name="T108" fmla="*/ 566894 w 1232"/>
              <a:gd name="T109" fmla="*/ 0 h 944"/>
              <a:gd name="T110" fmla="*/ 566894 w 1232"/>
              <a:gd name="T111" fmla="*/ 0 h 9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32" h="944">
                <a:moveTo>
                  <a:pt x="461" y="792"/>
                </a:moveTo>
                <a:lnTo>
                  <a:pt x="461" y="944"/>
                </a:lnTo>
                <a:lnTo>
                  <a:pt x="274" y="944"/>
                </a:lnTo>
                <a:lnTo>
                  <a:pt x="274" y="806"/>
                </a:lnTo>
                <a:lnTo>
                  <a:pt x="295" y="809"/>
                </a:lnTo>
                <a:lnTo>
                  <a:pt x="304" y="811"/>
                </a:lnTo>
                <a:lnTo>
                  <a:pt x="314" y="811"/>
                </a:lnTo>
                <a:lnTo>
                  <a:pt x="356" y="811"/>
                </a:lnTo>
                <a:lnTo>
                  <a:pt x="368" y="811"/>
                </a:lnTo>
                <a:lnTo>
                  <a:pt x="377" y="809"/>
                </a:lnTo>
                <a:lnTo>
                  <a:pt x="420" y="803"/>
                </a:lnTo>
                <a:lnTo>
                  <a:pt x="461" y="792"/>
                </a:lnTo>
                <a:close/>
                <a:moveTo>
                  <a:pt x="506" y="568"/>
                </a:moveTo>
                <a:lnTo>
                  <a:pt x="493" y="605"/>
                </a:lnTo>
                <a:lnTo>
                  <a:pt x="477" y="636"/>
                </a:lnTo>
                <a:lnTo>
                  <a:pt x="460" y="665"/>
                </a:lnTo>
                <a:lnTo>
                  <a:pt x="491" y="646"/>
                </a:lnTo>
                <a:lnTo>
                  <a:pt x="521" y="624"/>
                </a:lnTo>
                <a:lnTo>
                  <a:pt x="548" y="598"/>
                </a:lnTo>
                <a:lnTo>
                  <a:pt x="572" y="568"/>
                </a:lnTo>
                <a:lnTo>
                  <a:pt x="506" y="568"/>
                </a:lnTo>
                <a:close/>
                <a:moveTo>
                  <a:pt x="356" y="568"/>
                </a:moveTo>
                <a:lnTo>
                  <a:pt x="356" y="689"/>
                </a:lnTo>
                <a:lnTo>
                  <a:pt x="380" y="678"/>
                </a:lnTo>
                <a:lnTo>
                  <a:pt x="404" y="660"/>
                </a:lnTo>
                <a:lnTo>
                  <a:pt x="425" y="636"/>
                </a:lnTo>
                <a:lnTo>
                  <a:pt x="444" y="605"/>
                </a:lnTo>
                <a:lnTo>
                  <a:pt x="460" y="568"/>
                </a:lnTo>
                <a:lnTo>
                  <a:pt x="356" y="568"/>
                </a:lnTo>
                <a:close/>
                <a:moveTo>
                  <a:pt x="212" y="568"/>
                </a:moveTo>
                <a:lnTo>
                  <a:pt x="228" y="605"/>
                </a:lnTo>
                <a:lnTo>
                  <a:pt x="247" y="636"/>
                </a:lnTo>
                <a:lnTo>
                  <a:pt x="268" y="660"/>
                </a:lnTo>
                <a:lnTo>
                  <a:pt x="290" y="678"/>
                </a:lnTo>
                <a:lnTo>
                  <a:pt x="314" y="689"/>
                </a:lnTo>
                <a:lnTo>
                  <a:pt x="314" y="568"/>
                </a:lnTo>
                <a:lnTo>
                  <a:pt x="212" y="568"/>
                </a:lnTo>
                <a:close/>
                <a:moveTo>
                  <a:pt x="98" y="568"/>
                </a:moveTo>
                <a:lnTo>
                  <a:pt x="131" y="608"/>
                </a:lnTo>
                <a:lnTo>
                  <a:pt x="169" y="640"/>
                </a:lnTo>
                <a:lnTo>
                  <a:pt x="212" y="665"/>
                </a:lnTo>
                <a:lnTo>
                  <a:pt x="195" y="636"/>
                </a:lnTo>
                <a:lnTo>
                  <a:pt x="179" y="605"/>
                </a:lnTo>
                <a:lnTo>
                  <a:pt x="165" y="568"/>
                </a:lnTo>
                <a:lnTo>
                  <a:pt x="98" y="568"/>
                </a:lnTo>
                <a:close/>
                <a:moveTo>
                  <a:pt x="726" y="524"/>
                </a:moveTo>
                <a:lnTo>
                  <a:pt x="726" y="944"/>
                </a:lnTo>
                <a:lnTo>
                  <a:pt x="539" y="944"/>
                </a:lnTo>
                <a:lnTo>
                  <a:pt x="539" y="757"/>
                </a:lnTo>
                <a:lnTo>
                  <a:pt x="582" y="728"/>
                </a:lnTo>
                <a:lnTo>
                  <a:pt x="620" y="695"/>
                </a:lnTo>
                <a:lnTo>
                  <a:pt x="655" y="657"/>
                </a:lnTo>
                <a:lnTo>
                  <a:pt x="685" y="616"/>
                </a:lnTo>
                <a:lnTo>
                  <a:pt x="688" y="609"/>
                </a:lnTo>
                <a:lnTo>
                  <a:pt x="693" y="603"/>
                </a:lnTo>
                <a:lnTo>
                  <a:pt x="699" y="590"/>
                </a:lnTo>
                <a:lnTo>
                  <a:pt x="715" y="559"/>
                </a:lnTo>
                <a:lnTo>
                  <a:pt x="720" y="546"/>
                </a:lnTo>
                <a:lnTo>
                  <a:pt x="723" y="533"/>
                </a:lnTo>
                <a:lnTo>
                  <a:pt x="726" y="524"/>
                </a:lnTo>
                <a:close/>
                <a:moveTo>
                  <a:pt x="531" y="424"/>
                </a:moveTo>
                <a:lnTo>
                  <a:pt x="528" y="476"/>
                </a:lnTo>
                <a:lnTo>
                  <a:pt x="518" y="526"/>
                </a:lnTo>
                <a:lnTo>
                  <a:pt x="599" y="526"/>
                </a:lnTo>
                <a:lnTo>
                  <a:pt x="612" y="492"/>
                </a:lnTo>
                <a:lnTo>
                  <a:pt x="621" y="459"/>
                </a:lnTo>
                <a:lnTo>
                  <a:pt x="626" y="424"/>
                </a:lnTo>
                <a:lnTo>
                  <a:pt x="531" y="424"/>
                </a:lnTo>
                <a:close/>
                <a:moveTo>
                  <a:pt x="356" y="424"/>
                </a:moveTo>
                <a:lnTo>
                  <a:pt x="356" y="526"/>
                </a:lnTo>
                <a:lnTo>
                  <a:pt x="472" y="526"/>
                </a:lnTo>
                <a:lnTo>
                  <a:pt x="482" y="476"/>
                </a:lnTo>
                <a:lnTo>
                  <a:pt x="485" y="424"/>
                </a:lnTo>
                <a:lnTo>
                  <a:pt x="356" y="424"/>
                </a:lnTo>
                <a:close/>
                <a:moveTo>
                  <a:pt x="185" y="424"/>
                </a:moveTo>
                <a:lnTo>
                  <a:pt x="190" y="476"/>
                </a:lnTo>
                <a:lnTo>
                  <a:pt x="199" y="526"/>
                </a:lnTo>
                <a:lnTo>
                  <a:pt x="314" y="526"/>
                </a:lnTo>
                <a:lnTo>
                  <a:pt x="314" y="424"/>
                </a:lnTo>
                <a:lnTo>
                  <a:pt x="185" y="424"/>
                </a:lnTo>
                <a:close/>
                <a:moveTo>
                  <a:pt x="46" y="424"/>
                </a:moveTo>
                <a:lnTo>
                  <a:pt x="54" y="476"/>
                </a:lnTo>
                <a:lnTo>
                  <a:pt x="71" y="526"/>
                </a:lnTo>
                <a:lnTo>
                  <a:pt x="152" y="526"/>
                </a:lnTo>
                <a:lnTo>
                  <a:pt x="144" y="476"/>
                </a:lnTo>
                <a:lnTo>
                  <a:pt x="139" y="424"/>
                </a:lnTo>
                <a:lnTo>
                  <a:pt x="46" y="424"/>
                </a:lnTo>
                <a:close/>
                <a:moveTo>
                  <a:pt x="518" y="280"/>
                </a:moveTo>
                <a:lnTo>
                  <a:pt x="528" y="329"/>
                </a:lnTo>
                <a:lnTo>
                  <a:pt x="531" y="381"/>
                </a:lnTo>
                <a:lnTo>
                  <a:pt x="626" y="381"/>
                </a:lnTo>
                <a:lnTo>
                  <a:pt x="621" y="347"/>
                </a:lnTo>
                <a:lnTo>
                  <a:pt x="612" y="313"/>
                </a:lnTo>
                <a:lnTo>
                  <a:pt x="599" y="280"/>
                </a:lnTo>
                <a:lnTo>
                  <a:pt x="518" y="280"/>
                </a:lnTo>
                <a:close/>
                <a:moveTo>
                  <a:pt x="356" y="280"/>
                </a:moveTo>
                <a:lnTo>
                  <a:pt x="356" y="381"/>
                </a:lnTo>
                <a:lnTo>
                  <a:pt x="485" y="381"/>
                </a:lnTo>
                <a:lnTo>
                  <a:pt x="482" y="329"/>
                </a:lnTo>
                <a:lnTo>
                  <a:pt x="472" y="280"/>
                </a:lnTo>
                <a:lnTo>
                  <a:pt x="356" y="280"/>
                </a:lnTo>
                <a:close/>
                <a:moveTo>
                  <a:pt x="199" y="280"/>
                </a:moveTo>
                <a:lnTo>
                  <a:pt x="190" y="329"/>
                </a:lnTo>
                <a:lnTo>
                  <a:pt x="185" y="381"/>
                </a:lnTo>
                <a:lnTo>
                  <a:pt x="314" y="381"/>
                </a:lnTo>
                <a:lnTo>
                  <a:pt x="314" y="280"/>
                </a:lnTo>
                <a:lnTo>
                  <a:pt x="199" y="280"/>
                </a:lnTo>
                <a:close/>
                <a:moveTo>
                  <a:pt x="71" y="280"/>
                </a:moveTo>
                <a:lnTo>
                  <a:pt x="58" y="313"/>
                </a:lnTo>
                <a:lnTo>
                  <a:pt x="50" y="347"/>
                </a:lnTo>
                <a:lnTo>
                  <a:pt x="46" y="381"/>
                </a:lnTo>
                <a:lnTo>
                  <a:pt x="139" y="381"/>
                </a:lnTo>
                <a:lnTo>
                  <a:pt x="144" y="329"/>
                </a:lnTo>
                <a:lnTo>
                  <a:pt x="152" y="280"/>
                </a:lnTo>
                <a:lnTo>
                  <a:pt x="71" y="280"/>
                </a:lnTo>
                <a:close/>
                <a:moveTo>
                  <a:pt x="780" y="241"/>
                </a:moveTo>
                <a:lnTo>
                  <a:pt x="967" y="241"/>
                </a:lnTo>
                <a:lnTo>
                  <a:pt x="967" y="944"/>
                </a:lnTo>
                <a:lnTo>
                  <a:pt x="780" y="944"/>
                </a:lnTo>
                <a:lnTo>
                  <a:pt x="780" y="241"/>
                </a:lnTo>
                <a:close/>
                <a:moveTo>
                  <a:pt x="460" y="141"/>
                </a:moveTo>
                <a:lnTo>
                  <a:pt x="477" y="169"/>
                </a:lnTo>
                <a:lnTo>
                  <a:pt x="493" y="201"/>
                </a:lnTo>
                <a:lnTo>
                  <a:pt x="506" y="237"/>
                </a:lnTo>
                <a:lnTo>
                  <a:pt x="572" y="237"/>
                </a:lnTo>
                <a:lnTo>
                  <a:pt x="548" y="207"/>
                </a:lnTo>
                <a:lnTo>
                  <a:pt x="521" y="182"/>
                </a:lnTo>
                <a:lnTo>
                  <a:pt x="491" y="160"/>
                </a:lnTo>
                <a:lnTo>
                  <a:pt x="460" y="141"/>
                </a:lnTo>
                <a:close/>
                <a:moveTo>
                  <a:pt x="212" y="141"/>
                </a:moveTo>
                <a:lnTo>
                  <a:pt x="179" y="160"/>
                </a:lnTo>
                <a:lnTo>
                  <a:pt x="149" y="182"/>
                </a:lnTo>
                <a:lnTo>
                  <a:pt x="122" y="207"/>
                </a:lnTo>
                <a:lnTo>
                  <a:pt x="98" y="237"/>
                </a:lnTo>
                <a:lnTo>
                  <a:pt x="165" y="237"/>
                </a:lnTo>
                <a:lnTo>
                  <a:pt x="179" y="201"/>
                </a:lnTo>
                <a:lnTo>
                  <a:pt x="195" y="169"/>
                </a:lnTo>
                <a:lnTo>
                  <a:pt x="212" y="141"/>
                </a:lnTo>
                <a:close/>
                <a:moveTo>
                  <a:pt x="356" y="117"/>
                </a:moveTo>
                <a:lnTo>
                  <a:pt x="356" y="237"/>
                </a:lnTo>
                <a:lnTo>
                  <a:pt x="460" y="237"/>
                </a:lnTo>
                <a:lnTo>
                  <a:pt x="444" y="201"/>
                </a:lnTo>
                <a:lnTo>
                  <a:pt x="425" y="169"/>
                </a:lnTo>
                <a:lnTo>
                  <a:pt x="404" y="146"/>
                </a:lnTo>
                <a:lnTo>
                  <a:pt x="380" y="128"/>
                </a:lnTo>
                <a:lnTo>
                  <a:pt x="356" y="117"/>
                </a:lnTo>
                <a:close/>
                <a:moveTo>
                  <a:pt x="314" y="117"/>
                </a:moveTo>
                <a:lnTo>
                  <a:pt x="290" y="128"/>
                </a:lnTo>
                <a:lnTo>
                  <a:pt x="268" y="146"/>
                </a:lnTo>
                <a:lnTo>
                  <a:pt x="247" y="169"/>
                </a:lnTo>
                <a:lnTo>
                  <a:pt x="228" y="201"/>
                </a:lnTo>
                <a:lnTo>
                  <a:pt x="212" y="237"/>
                </a:lnTo>
                <a:lnTo>
                  <a:pt x="314" y="237"/>
                </a:lnTo>
                <a:lnTo>
                  <a:pt x="314" y="117"/>
                </a:lnTo>
                <a:close/>
                <a:moveTo>
                  <a:pt x="314" y="68"/>
                </a:moveTo>
                <a:lnTo>
                  <a:pt x="356" y="68"/>
                </a:lnTo>
                <a:lnTo>
                  <a:pt x="356" y="70"/>
                </a:lnTo>
                <a:lnTo>
                  <a:pt x="404" y="76"/>
                </a:lnTo>
                <a:lnTo>
                  <a:pt x="450" y="89"/>
                </a:lnTo>
                <a:lnTo>
                  <a:pt x="493" y="108"/>
                </a:lnTo>
                <a:lnTo>
                  <a:pt x="533" y="131"/>
                </a:lnTo>
                <a:lnTo>
                  <a:pt x="569" y="161"/>
                </a:lnTo>
                <a:lnTo>
                  <a:pt x="599" y="198"/>
                </a:lnTo>
                <a:lnTo>
                  <a:pt x="626" y="237"/>
                </a:lnTo>
                <a:lnTo>
                  <a:pt x="628" y="237"/>
                </a:lnTo>
                <a:lnTo>
                  <a:pt x="634" y="248"/>
                </a:lnTo>
                <a:lnTo>
                  <a:pt x="650" y="280"/>
                </a:lnTo>
                <a:lnTo>
                  <a:pt x="648" y="280"/>
                </a:lnTo>
                <a:lnTo>
                  <a:pt x="663" y="329"/>
                </a:lnTo>
                <a:lnTo>
                  <a:pt x="671" y="381"/>
                </a:lnTo>
                <a:lnTo>
                  <a:pt x="672" y="381"/>
                </a:lnTo>
                <a:lnTo>
                  <a:pt x="672" y="424"/>
                </a:lnTo>
                <a:lnTo>
                  <a:pt x="671" y="424"/>
                </a:lnTo>
                <a:lnTo>
                  <a:pt x="663" y="476"/>
                </a:lnTo>
                <a:lnTo>
                  <a:pt x="648" y="526"/>
                </a:lnTo>
                <a:lnTo>
                  <a:pt x="650" y="526"/>
                </a:lnTo>
                <a:lnTo>
                  <a:pt x="634" y="557"/>
                </a:lnTo>
                <a:lnTo>
                  <a:pt x="628" y="568"/>
                </a:lnTo>
                <a:lnTo>
                  <a:pt x="626" y="568"/>
                </a:lnTo>
                <a:lnTo>
                  <a:pt x="599" y="609"/>
                </a:lnTo>
                <a:lnTo>
                  <a:pt x="569" y="644"/>
                </a:lnTo>
                <a:lnTo>
                  <a:pt x="533" y="674"/>
                </a:lnTo>
                <a:lnTo>
                  <a:pt x="493" y="698"/>
                </a:lnTo>
                <a:lnTo>
                  <a:pt x="450" y="717"/>
                </a:lnTo>
                <a:lnTo>
                  <a:pt x="404" y="730"/>
                </a:lnTo>
                <a:lnTo>
                  <a:pt x="356" y="736"/>
                </a:lnTo>
                <a:lnTo>
                  <a:pt x="356" y="738"/>
                </a:lnTo>
                <a:lnTo>
                  <a:pt x="314" y="738"/>
                </a:lnTo>
                <a:lnTo>
                  <a:pt x="314" y="736"/>
                </a:lnTo>
                <a:lnTo>
                  <a:pt x="266" y="730"/>
                </a:lnTo>
                <a:lnTo>
                  <a:pt x="222" y="717"/>
                </a:lnTo>
                <a:lnTo>
                  <a:pt x="179" y="698"/>
                </a:lnTo>
                <a:lnTo>
                  <a:pt x="139" y="674"/>
                </a:lnTo>
                <a:lnTo>
                  <a:pt x="103" y="644"/>
                </a:lnTo>
                <a:lnTo>
                  <a:pt x="71" y="609"/>
                </a:lnTo>
                <a:lnTo>
                  <a:pt x="44" y="568"/>
                </a:lnTo>
                <a:lnTo>
                  <a:pt x="38" y="557"/>
                </a:lnTo>
                <a:lnTo>
                  <a:pt x="20" y="526"/>
                </a:lnTo>
                <a:lnTo>
                  <a:pt x="23" y="526"/>
                </a:lnTo>
                <a:lnTo>
                  <a:pt x="8" y="476"/>
                </a:lnTo>
                <a:lnTo>
                  <a:pt x="1" y="424"/>
                </a:lnTo>
                <a:lnTo>
                  <a:pt x="0" y="424"/>
                </a:lnTo>
                <a:lnTo>
                  <a:pt x="0" y="381"/>
                </a:lnTo>
                <a:lnTo>
                  <a:pt x="1" y="381"/>
                </a:lnTo>
                <a:lnTo>
                  <a:pt x="8" y="329"/>
                </a:lnTo>
                <a:lnTo>
                  <a:pt x="23" y="280"/>
                </a:lnTo>
                <a:lnTo>
                  <a:pt x="20" y="280"/>
                </a:lnTo>
                <a:lnTo>
                  <a:pt x="38" y="248"/>
                </a:lnTo>
                <a:lnTo>
                  <a:pt x="44" y="237"/>
                </a:lnTo>
                <a:lnTo>
                  <a:pt x="71" y="198"/>
                </a:lnTo>
                <a:lnTo>
                  <a:pt x="103" y="161"/>
                </a:lnTo>
                <a:lnTo>
                  <a:pt x="139" y="131"/>
                </a:lnTo>
                <a:lnTo>
                  <a:pt x="179" y="108"/>
                </a:lnTo>
                <a:lnTo>
                  <a:pt x="222" y="89"/>
                </a:lnTo>
                <a:lnTo>
                  <a:pt x="266" y="76"/>
                </a:lnTo>
                <a:lnTo>
                  <a:pt x="314" y="70"/>
                </a:lnTo>
                <a:lnTo>
                  <a:pt x="314" y="68"/>
                </a:lnTo>
                <a:close/>
                <a:moveTo>
                  <a:pt x="1045" y="0"/>
                </a:moveTo>
                <a:lnTo>
                  <a:pt x="1232" y="0"/>
                </a:lnTo>
                <a:lnTo>
                  <a:pt x="1232" y="944"/>
                </a:lnTo>
                <a:lnTo>
                  <a:pt x="1045" y="944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6" name="Freeform 9"/>
          <p:cNvSpPr>
            <a:spLocks noEditPoints="1"/>
          </p:cNvSpPr>
          <p:nvPr/>
        </p:nvSpPr>
        <p:spPr bwMode="auto">
          <a:xfrm>
            <a:off x="9196388" y="2214563"/>
            <a:ext cx="555625" cy="552450"/>
          </a:xfrm>
          <a:custGeom>
            <a:avLst/>
            <a:gdLst>
              <a:gd name="T0" fmla="*/ 319988 w 1021"/>
              <a:gd name="T1" fmla="*/ 358713 h 1018"/>
              <a:gd name="T2" fmla="*/ 319444 w 1021"/>
              <a:gd name="T3" fmla="*/ 510121 h 1018"/>
              <a:gd name="T4" fmla="*/ 321076 w 1021"/>
              <a:gd name="T5" fmla="*/ 511749 h 1018"/>
              <a:gd name="T6" fmla="*/ 446786 w 1021"/>
              <a:gd name="T7" fmla="*/ 511206 h 1018"/>
              <a:gd name="T8" fmla="*/ 447874 w 1021"/>
              <a:gd name="T9" fmla="*/ 359798 h 1018"/>
              <a:gd name="T10" fmla="*/ 446241 w 1021"/>
              <a:gd name="T11" fmla="*/ 358713 h 1018"/>
              <a:gd name="T12" fmla="*/ 148566 w 1021"/>
              <a:gd name="T13" fmla="*/ 358713 h 1018"/>
              <a:gd name="T14" fmla="*/ 145845 w 1021"/>
              <a:gd name="T15" fmla="*/ 359798 h 1018"/>
              <a:gd name="T16" fmla="*/ 131151 w 1021"/>
              <a:gd name="T17" fmla="*/ 374993 h 1018"/>
              <a:gd name="T18" fmla="*/ 131151 w 1021"/>
              <a:gd name="T19" fmla="*/ 422749 h 1018"/>
              <a:gd name="T20" fmla="*/ 131151 w 1021"/>
              <a:gd name="T21" fmla="*/ 424377 h 1018"/>
              <a:gd name="T22" fmla="*/ 146933 w 1021"/>
              <a:gd name="T23" fmla="*/ 439030 h 1018"/>
              <a:gd name="T24" fmla="*/ 228018 w 1021"/>
              <a:gd name="T25" fmla="*/ 439030 h 1018"/>
              <a:gd name="T26" fmla="*/ 229651 w 1021"/>
              <a:gd name="T27" fmla="*/ 439030 h 1018"/>
              <a:gd name="T28" fmla="*/ 244889 w 1021"/>
              <a:gd name="T29" fmla="*/ 423292 h 1018"/>
              <a:gd name="T30" fmla="*/ 244889 w 1021"/>
              <a:gd name="T31" fmla="*/ 376078 h 1018"/>
              <a:gd name="T32" fmla="*/ 244344 w 1021"/>
              <a:gd name="T33" fmla="*/ 373365 h 1018"/>
              <a:gd name="T34" fmla="*/ 228563 w 1021"/>
              <a:gd name="T35" fmla="*/ 358713 h 1018"/>
              <a:gd name="T36" fmla="*/ 148566 w 1021"/>
              <a:gd name="T37" fmla="*/ 358713 h 1018"/>
              <a:gd name="T38" fmla="*/ 484879 w 1021"/>
              <a:gd name="T39" fmla="*/ 269713 h 1018"/>
              <a:gd name="T40" fmla="*/ 485968 w 1021"/>
              <a:gd name="T41" fmla="*/ 270256 h 1018"/>
              <a:gd name="T42" fmla="*/ 485968 w 1021"/>
              <a:gd name="T43" fmla="*/ 552450 h 1018"/>
              <a:gd name="T44" fmla="*/ 69657 w 1021"/>
              <a:gd name="T45" fmla="*/ 552450 h 1018"/>
              <a:gd name="T46" fmla="*/ 69113 w 1021"/>
              <a:gd name="T47" fmla="*/ 551365 h 1018"/>
              <a:gd name="T48" fmla="*/ 69113 w 1021"/>
              <a:gd name="T49" fmla="*/ 269713 h 1018"/>
              <a:gd name="T50" fmla="*/ 426106 w 1021"/>
              <a:gd name="T51" fmla="*/ 0 h 1018"/>
              <a:gd name="T52" fmla="*/ 426106 w 1021"/>
              <a:gd name="T53" fmla="*/ 122646 h 1018"/>
              <a:gd name="T54" fmla="*/ 428827 w 1021"/>
              <a:gd name="T55" fmla="*/ 126988 h 1018"/>
              <a:gd name="T56" fmla="*/ 555625 w 1021"/>
              <a:gd name="T57" fmla="*/ 230097 h 1018"/>
              <a:gd name="T58" fmla="*/ 555081 w 1021"/>
              <a:gd name="T59" fmla="*/ 230640 h 1018"/>
              <a:gd name="T60" fmla="*/ 1633 w 1021"/>
              <a:gd name="T61" fmla="*/ 230640 h 1018"/>
              <a:gd name="T62" fmla="*/ 0 w 1021"/>
              <a:gd name="T63" fmla="*/ 230640 h 1018"/>
              <a:gd name="T64" fmla="*/ 544 w 1021"/>
              <a:gd name="T65" fmla="*/ 229012 h 1018"/>
              <a:gd name="T66" fmla="*/ 261214 w 1021"/>
              <a:gd name="T67" fmla="*/ 16823 h 1018"/>
              <a:gd name="T68" fmla="*/ 266656 w 1021"/>
              <a:gd name="T69" fmla="*/ 15195 h 1018"/>
              <a:gd name="T70" fmla="*/ 290601 w 1021"/>
              <a:gd name="T71" fmla="*/ 16280 h 1018"/>
              <a:gd name="T72" fmla="*/ 294955 w 1021"/>
              <a:gd name="T73" fmla="*/ 17908 h 1018"/>
              <a:gd name="T74" fmla="*/ 368421 w 1021"/>
              <a:gd name="T75" fmla="*/ 77061 h 1018"/>
              <a:gd name="T76" fmla="*/ 371142 w 1021"/>
              <a:gd name="T77" fmla="*/ 75433 h 1018"/>
              <a:gd name="T78" fmla="*/ 426106 w 1021"/>
              <a:gd name="T79" fmla="*/ 0 h 101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21" h="1018">
                <a:moveTo>
                  <a:pt x="590" y="661"/>
                </a:moveTo>
                <a:lnTo>
                  <a:pt x="588" y="661"/>
                </a:lnTo>
                <a:lnTo>
                  <a:pt x="587" y="663"/>
                </a:lnTo>
                <a:lnTo>
                  <a:pt x="587" y="940"/>
                </a:lnTo>
                <a:lnTo>
                  <a:pt x="588" y="942"/>
                </a:lnTo>
                <a:lnTo>
                  <a:pt x="590" y="943"/>
                </a:lnTo>
                <a:lnTo>
                  <a:pt x="820" y="943"/>
                </a:lnTo>
                <a:lnTo>
                  <a:pt x="821" y="942"/>
                </a:lnTo>
                <a:lnTo>
                  <a:pt x="823" y="940"/>
                </a:lnTo>
                <a:lnTo>
                  <a:pt x="823" y="663"/>
                </a:lnTo>
                <a:lnTo>
                  <a:pt x="821" y="661"/>
                </a:lnTo>
                <a:lnTo>
                  <a:pt x="820" y="661"/>
                </a:lnTo>
                <a:lnTo>
                  <a:pt x="590" y="661"/>
                </a:lnTo>
                <a:close/>
                <a:moveTo>
                  <a:pt x="273" y="661"/>
                </a:moveTo>
                <a:lnTo>
                  <a:pt x="270" y="661"/>
                </a:lnTo>
                <a:lnTo>
                  <a:pt x="268" y="663"/>
                </a:lnTo>
                <a:lnTo>
                  <a:pt x="241" y="688"/>
                </a:lnTo>
                <a:lnTo>
                  <a:pt x="241" y="691"/>
                </a:lnTo>
                <a:lnTo>
                  <a:pt x="241" y="693"/>
                </a:lnTo>
                <a:lnTo>
                  <a:pt x="241" y="779"/>
                </a:lnTo>
                <a:lnTo>
                  <a:pt x="241" y="780"/>
                </a:lnTo>
                <a:lnTo>
                  <a:pt x="241" y="782"/>
                </a:lnTo>
                <a:lnTo>
                  <a:pt x="268" y="809"/>
                </a:lnTo>
                <a:lnTo>
                  <a:pt x="270" y="809"/>
                </a:lnTo>
                <a:lnTo>
                  <a:pt x="273" y="809"/>
                </a:lnTo>
                <a:lnTo>
                  <a:pt x="419" y="809"/>
                </a:lnTo>
                <a:lnTo>
                  <a:pt x="420" y="809"/>
                </a:lnTo>
                <a:lnTo>
                  <a:pt x="422" y="809"/>
                </a:lnTo>
                <a:lnTo>
                  <a:pt x="449" y="782"/>
                </a:lnTo>
                <a:lnTo>
                  <a:pt x="450" y="780"/>
                </a:lnTo>
                <a:lnTo>
                  <a:pt x="450" y="779"/>
                </a:lnTo>
                <a:lnTo>
                  <a:pt x="450" y="693"/>
                </a:lnTo>
                <a:lnTo>
                  <a:pt x="450" y="691"/>
                </a:lnTo>
                <a:lnTo>
                  <a:pt x="449" y="688"/>
                </a:lnTo>
                <a:lnTo>
                  <a:pt x="422" y="663"/>
                </a:lnTo>
                <a:lnTo>
                  <a:pt x="420" y="661"/>
                </a:lnTo>
                <a:lnTo>
                  <a:pt x="419" y="661"/>
                </a:lnTo>
                <a:lnTo>
                  <a:pt x="273" y="661"/>
                </a:lnTo>
                <a:close/>
                <a:moveTo>
                  <a:pt x="128" y="497"/>
                </a:moveTo>
                <a:lnTo>
                  <a:pt x="891" y="497"/>
                </a:lnTo>
                <a:lnTo>
                  <a:pt x="893" y="497"/>
                </a:lnTo>
                <a:lnTo>
                  <a:pt x="893" y="498"/>
                </a:lnTo>
                <a:lnTo>
                  <a:pt x="893" y="1016"/>
                </a:lnTo>
                <a:lnTo>
                  <a:pt x="893" y="1018"/>
                </a:lnTo>
                <a:lnTo>
                  <a:pt x="891" y="1018"/>
                </a:lnTo>
                <a:lnTo>
                  <a:pt x="128" y="1018"/>
                </a:lnTo>
                <a:lnTo>
                  <a:pt x="127" y="1018"/>
                </a:lnTo>
                <a:lnTo>
                  <a:pt x="127" y="1016"/>
                </a:lnTo>
                <a:lnTo>
                  <a:pt x="127" y="498"/>
                </a:lnTo>
                <a:lnTo>
                  <a:pt x="127" y="497"/>
                </a:lnTo>
                <a:lnTo>
                  <a:pt x="128" y="497"/>
                </a:lnTo>
                <a:close/>
                <a:moveTo>
                  <a:pt x="783" y="0"/>
                </a:moveTo>
                <a:lnTo>
                  <a:pt x="783" y="223"/>
                </a:lnTo>
                <a:lnTo>
                  <a:pt x="783" y="226"/>
                </a:lnTo>
                <a:lnTo>
                  <a:pt x="787" y="231"/>
                </a:lnTo>
                <a:lnTo>
                  <a:pt x="788" y="234"/>
                </a:lnTo>
                <a:lnTo>
                  <a:pt x="1020" y="422"/>
                </a:lnTo>
                <a:lnTo>
                  <a:pt x="1021" y="424"/>
                </a:lnTo>
                <a:lnTo>
                  <a:pt x="1021" y="425"/>
                </a:lnTo>
                <a:lnTo>
                  <a:pt x="1020" y="425"/>
                </a:lnTo>
                <a:lnTo>
                  <a:pt x="1018" y="425"/>
                </a:lnTo>
                <a:lnTo>
                  <a:pt x="3" y="425"/>
                </a:lnTo>
                <a:lnTo>
                  <a:pt x="0" y="425"/>
                </a:lnTo>
                <a:lnTo>
                  <a:pt x="0" y="424"/>
                </a:lnTo>
                <a:lnTo>
                  <a:pt x="1" y="422"/>
                </a:lnTo>
                <a:lnTo>
                  <a:pt x="477" y="33"/>
                </a:lnTo>
                <a:lnTo>
                  <a:pt x="480" y="31"/>
                </a:lnTo>
                <a:lnTo>
                  <a:pt x="485" y="30"/>
                </a:lnTo>
                <a:lnTo>
                  <a:pt x="490" y="28"/>
                </a:lnTo>
                <a:lnTo>
                  <a:pt x="531" y="28"/>
                </a:lnTo>
                <a:lnTo>
                  <a:pt x="534" y="30"/>
                </a:lnTo>
                <a:lnTo>
                  <a:pt x="539" y="31"/>
                </a:lnTo>
                <a:lnTo>
                  <a:pt x="542" y="33"/>
                </a:lnTo>
                <a:lnTo>
                  <a:pt x="674" y="140"/>
                </a:lnTo>
                <a:lnTo>
                  <a:pt x="677" y="142"/>
                </a:lnTo>
                <a:lnTo>
                  <a:pt x="680" y="140"/>
                </a:lnTo>
                <a:lnTo>
                  <a:pt x="682" y="139"/>
                </a:lnTo>
                <a:lnTo>
                  <a:pt x="715" y="3"/>
                </a:lnTo>
                <a:lnTo>
                  <a:pt x="7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7" name="矩形 15"/>
          <p:cNvSpPr>
            <a:spLocks noChangeArrowheads="1"/>
          </p:cNvSpPr>
          <p:nvPr/>
        </p:nvSpPr>
        <p:spPr bwMode="auto">
          <a:xfrm>
            <a:off x="1982788" y="5230813"/>
            <a:ext cx="8342312" cy="5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24" name="Subtitle 2"/>
          <p:cNvSpPr txBox="1"/>
          <p:nvPr/>
        </p:nvSpPr>
        <p:spPr bwMode="auto">
          <a:xfrm>
            <a:off x="2127931" y="2947202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5" name="Subtitle 2"/>
          <p:cNvSpPr txBox="1"/>
          <p:nvPr/>
        </p:nvSpPr>
        <p:spPr bwMode="auto">
          <a:xfrm>
            <a:off x="4294869" y="2967839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6" name="Subtitle 2"/>
          <p:cNvSpPr txBox="1"/>
          <p:nvPr/>
        </p:nvSpPr>
        <p:spPr bwMode="auto">
          <a:xfrm>
            <a:off x="6463394" y="2967839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7" name="Subtitle 2"/>
          <p:cNvSpPr txBox="1"/>
          <p:nvPr/>
        </p:nvSpPr>
        <p:spPr bwMode="auto">
          <a:xfrm>
            <a:off x="8630331" y="2972147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24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nimBg="1"/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  <p:bldP spid="38926" grpId="0" animBg="1"/>
      <p:bldP spid="38927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708741" y="1514696"/>
            <a:ext cx="4074380" cy="907690"/>
            <a:chOff x="6708741" y="1917921"/>
            <a:chExt cx="4074380" cy="907690"/>
          </a:xfrm>
        </p:grpSpPr>
        <p:sp>
          <p:nvSpPr>
            <p:cNvPr id="2" name="TextBox 76"/>
            <p:cNvSpPr txBox="1"/>
            <p:nvPr/>
          </p:nvSpPr>
          <p:spPr>
            <a:xfrm>
              <a:off x="7941481" y="191792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941480" y="225919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3" name="Rounded Rectangle 13"/>
            <p:cNvSpPr/>
            <p:nvPr/>
          </p:nvSpPr>
          <p:spPr bwMode="auto">
            <a:xfrm>
              <a:off x="6708741" y="1975369"/>
              <a:ext cx="831850" cy="83185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44" name="Group 29"/>
            <p:cNvGrpSpPr/>
            <p:nvPr/>
          </p:nvGrpSpPr>
          <p:grpSpPr bwMode="auto">
            <a:xfrm>
              <a:off x="6963025" y="2157442"/>
              <a:ext cx="319309" cy="465461"/>
              <a:chOff x="5441157" y="4440238"/>
              <a:chExt cx="319088" cy="4651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5" name="AutoShape 97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6" name="AutoShape 98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7" name="AutoShape 99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408879" y="1514696"/>
            <a:ext cx="3891252" cy="907690"/>
            <a:chOff x="1408879" y="1917921"/>
            <a:chExt cx="3891252" cy="907690"/>
          </a:xfrm>
        </p:grpSpPr>
        <p:sp>
          <p:nvSpPr>
            <p:cNvPr id="27" name="TextBox 76"/>
            <p:cNvSpPr txBox="1"/>
            <p:nvPr/>
          </p:nvSpPr>
          <p:spPr>
            <a:xfrm>
              <a:off x="2458491" y="191792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458490" y="225919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9" name="Rounded Rectangle 6"/>
            <p:cNvSpPr/>
            <p:nvPr/>
          </p:nvSpPr>
          <p:spPr bwMode="auto">
            <a:xfrm>
              <a:off x="1408879" y="1975369"/>
              <a:ext cx="831850" cy="8318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50" name="Group 33"/>
            <p:cNvGrpSpPr/>
            <p:nvPr/>
          </p:nvGrpSpPr>
          <p:grpSpPr bwMode="auto">
            <a:xfrm>
              <a:off x="1586803" y="2171556"/>
              <a:ext cx="465461" cy="436070"/>
              <a:chOff x="5368132" y="3540124"/>
              <a:chExt cx="465138" cy="435768"/>
            </a:xfrm>
            <a:solidFill>
              <a:schemeClr val="bg1"/>
            </a:solidFill>
          </p:grpSpPr>
          <p:sp>
            <p:nvSpPr>
              <p:cNvPr id="5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2" name="AutoShape 111"/>
              <p:cNvSpPr/>
              <p:nvPr/>
            </p:nvSpPr>
            <p:spPr bwMode="auto">
              <a:xfrm>
                <a:off x="5368132" y="3540124"/>
                <a:ext cx="465138" cy="43576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408879" y="4561306"/>
            <a:ext cx="3891252" cy="907690"/>
            <a:chOff x="1408879" y="4964531"/>
            <a:chExt cx="3891252" cy="907690"/>
          </a:xfrm>
        </p:grpSpPr>
        <p:sp>
          <p:nvSpPr>
            <p:cNvPr id="31" name="TextBox 76"/>
            <p:cNvSpPr txBox="1"/>
            <p:nvPr/>
          </p:nvSpPr>
          <p:spPr>
            <a:xfrm>
              <a:off x="2458491" y="496453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458490" y="530580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54" name="Rounded Rectangle 8"/>
            <p:cNvSpPr/>
            <p:nvPr/>
          </p:nvSpPr>
          <p:spPr bwMode="auto">
            <a:xfrm>
              <a:off x="1408879" y="5023012"/>
              <a:ext cx="831850" cy="8318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55" name="Group 36"/>
            <p:cNvGrpSpPr/>
            <p:nvPr/>
          </p:nvGrpSpPr>
          <p:grpSpPr bwMode="auto">
            <a:xfrm>
              <a:off x="1659879" y="5199454"/>
              <a:ext cx="319309" cy="465461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56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>
                  <a:solidFill>
                    <a:schemeClr val="tx1"/>
                  </a:solidFill>
                  <a:latin typeface="+mn-lt"/>
                  <a:sym typeface="Gill Sans" charset="0"/>
                </a:endParaRPr>
              </a:p>
            </p:txBody>
          </p:sp>
          <p:sp>
            <p:nvSpPr>
              <p:cNvPr id="57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>
                  <a:solidFill>
                    <a:schemeClr val="tx1"/>
                  </a:solidFill>
                  <a:latin typeface="+mn-lt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408879" y="3038001"/>
            <a:ext cx="3891252" cy="907690"/>
            <a:chOff x="1408879" y="3441226"/>
            <a:chExt cx="3891252" cy="907690"/>
          </a:xfrm>
        </p:grpSpPr>
        <p:sp>
          <p:nvSpPr>
            <p:cNvPr id="29" name="TextBox 76"/>
            <p:cNvSpPr txBox="1"/>
            <p:nvPr/>
          </p:nvSpPr>
          <p:spPr>
            <a:xfrm>
              <a:off x="2458491" y="344122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458490" y="3782496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59" name="Rounded Rectangle 7"/>
            <p:cNvSpPr/>
            <p:nvPr/>
          </p:nvSpPr>
          <p:spPr bwMode="auto">
            <a:xfrm>
              <a:off x="1408879" y="3500184"/>
              <a:ext cx="831850" cy="83026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0" name="Group 39"/>
            <p:cNvGrpSpPr/>
            <p:nvPr/>
          </p:nvGrpSpPr>
          <p:grpSpPr bwMode="auto">
            <a:xfrm>
              <a:off x="1594349" y="3683425"/>
              <a:ext cx="464666" cy="463780"/>
              <a:chOff x="3510757" y="2582069"/>
              <a:chExt cx="464344" cy="4643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1" name="AutoShape 126"/>
              <p:cNvSpPr/>
              <p:nvPr/>
            </p:nvSpPr>
            <p:spPr bwMode="auto">
              <a:xfrm>
                <a:off x="3510757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2" name="AutoShape 127"/>
              <p:cNvSpPr/>
              <p:nvPr/>
            </p:nvSpPr>
            <p:spPr bwMode="auto">
              <a:xfrm>
                <a:off x="3698875" y="265430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708741" y="3038001"/>
            <a:ext cx="4074380" cy="907690"/>
            <a:chOff x="6708741" y="3441226"/>
            <a:chExt cx="4074380" cy="907690"/>
          </a:xfrm>
        </p:grpSpPr>
        <p:sp>
          <p:nvSpPr>
            <p:cNvPr id="35" name="TextBox 76"/>
            <p:cNvSpPr txBox="1"/>
            <p:nvPr/>
          </p:nvSpPr>
          <p:spPr>
            <a:xfrm>
              <a:off x="7941481" y="344122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941480" y="3782496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64" name="Rounded Rectangle 14"/>
            <p:cNvSpPr/>
            <p:nvPr/>
          </p:nvSpPr>
          <p:spPr bwMode="auto">
            <a:xfrm>
              <a:off x="6708741" y="3500184"/>
              <a:ext cx="831850" cy="83026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AutoShape 139"/>
            <p:cNvSpPr/>
            <p:nvPr/>
          </p:nvSpPr>
          <p:spPr bwMode="auto">
            <a:xfrm>
              <a:off x="6889716" y="3697034"/>
              <a:ext cx="465138" cy="450850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08741" y="4561306"/>
            <a:ext cx="4074380" cy="907690"/>
            <a:chOff x="6708741" y="4964531"/>
            <a:chExt cx="4074380" cy="907690"/>
          </a:xfrm>
        </p:grpSpPr>
        <p:sp>
          <p:nvSpPr>
            <p:cNvPr id="41" name="TextBox 76"/>
            <p:cNvSpPr txBox="1"/>
            <p:nvPr/>
          </p:nvSpPr>
          <p:spPr>
            <a:xfrm>
              <a:off x="7941481" y="496453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941480" y="530580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67" name="Rounded Rectangle 15"/>
            <p:cNvSpPr/>
            <p:nvPr/>
          </p:nvSpPr>
          <p:spPr bwMode="auto">
            <a:xfrm>
              <a:off x="6708741" y="5023012"/>
              <a:ext cx="831850" cy="83185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8" name="Group 46"/>
            <p:cNvGrpSpPr/>
            <p:nvPr/>
          </p:nvGrpSpPr>
          <p:grpSpPr bwMode="auto">
            <a:xfrm>
              <a:off x="6890347" y="5257439"/>
              <a:ext cx="464666" cy="362996"/>
              <a:chOff x="2581275" y="1710532"/>
              <a:chExt cx="464344" cy="3627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9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0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1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2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3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4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5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cxnSp>
        <p:nvCxnSpPr>
          <p:cNvPr id="76" name="直接连接符 75"/>
          <p:cNvCxnSpPr/>
          <p:nvPr/>
        </p:nvCxnSpPr>
        <p:spPr>
          <a:xfrm>
            <a:off x="1303963" y="2736447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1303963" y="4253598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1303963" y="1219296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1303963" y="5770749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10" name="等腰三角形 9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12" name="等腰三角形 11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217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8"/>
          <p:cNvGrpSpPr/>
          <p:nvPr/>
        </p:nvGrpSpPr>
        <p:grpSpPr>
          <a:xfrm>
            <a:off x="-60325" y="1042987"/>
            <a:ext cx="6027739" cy="2052638"/>
            <a:chOff x="0" y="1633537"/>
            <a:chExt cx="6027739" cy="2052638"/>
          </a:xfrm>
          <a:solidFill>
            <a:schemeClr val="accent2"/>
          </a:solidFill>
        </p:grpSpPr>
        <p:sp>
          <p:nvSpPr>
            <p:cNvPr id="50" name="Freeform 7"/>
            <p:cNvSpPr/>
            <p:nvPr/>
          </p:nvSpPr>
          <p:spPr bwMode="auto">
            <a:xfrm>
              <a:off x="2349501" y="1633537"/>
              <a:ext cx="3678238" cy="2052638"/>
            </a:xfrm>
            <a:custGeom>
              <a:avLst/>
              <a:gdLst>
                <a:gd name="T0" fmla="*/ 209 w 456"/>
                <a:gd name="T1" fmla="*/ 199 h 254"/>
                <a:gd name="T2" fmla="*/ 0 w 456"/>
                <a:gd name="T3" fmla="*/ 199 h 254"/>
                <a:gd name="T4" fmla="*/ 0 w 456"/>
                <a:gd name="T5" fmla="*/ 254 h 254"/>
                <a:gd name="T6" fmla="*/ 257 w 456"/>
                <a:gd name="T7" fmla="*/ 254 h 254"/>
                <a:gd name="T8" fmla="*/ 456 w 456"/>
                <a:gd name="T9" fmla="*/ 55 h 254"/>
                <a:gd name="T10" fmla="*/ 456 w 456"/>
                <a:gd name="T11" fmla="*/ 0 h 254"/>
                <a:gd name="T12" fmla="*/ 209 w 456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09" y="199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2" y="254"/>
                    <a:pt x="232" y="254"/>
                    <a:pt x="257" y="254"/>
                  </a:cubicBezTo>
                  <a:cubicBezTo>
                    <a:pt x="261" y="146"/>
                    <a:pt x="348" y="59"/>
                    <a:pt x="456" y="55"/>
                  </a:cubicBezTo>
                  <a:cubicBezTo>
                    <a:pt x="456" y="0"/>
                    <a:pt x="456" y="0"/>
                    <a:pt x="456" y="0"/>
                  </a:cubicBezTo>
                  <a:cubicBezTo>
                    <a:pt x="337" y="4"/>
                    <a:pt x="237" y="87"/>
                    <a:pt x="209" y="1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Rectangle 14"/>
            <p:cNvSpPr/>
            <p:nvPr/>
          </p:nvSpPr>
          <p:spPr>
            <a:xfrm>
              <a:off x="0" y="3244132"/>
              <a:ext cx="2349501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" name="Group 21"/>
          <p:cNvGrpSpPr/>
          <p:nvPr/>
        </p:nvGrpSpPr>
        <p:grpSpPr>
          <a:xfrm>
            <a:off x="-60325" y="3225799"/>
            <a:ext cx="6027739" cy="2052639"/>
            <a:chOff x="0" y="3816349"/>
            <a:chExt cx="6027739" cy="2052639"/>
          </a:xfrm>
          <a:solidFill>
            <a:schemeClr val="accent1"/>
          </a:solidFill>
        </p:grpSpPr>
        <p:sp>
          <p:nvSpPr>
            <p:cNvPr id="53" name="Freeform 8"/>
            <p:cNvSpPr/>
            <p:nvPr/>
          </p:nvSpPr>
          <p:spPr bwMode="auto">
            <a:xfrm>
              <a:off x="2349501" y="3816350"/>
              <a:ext cx="3678238" cy="2052638"/>
            </a:xfrm>
            <a:custGeom>
              <a:avLst/>
              <a:gdLst>
                <a:gd name="T0" fmla="*/ 257 w 456"/>
                <a:gd name="T1" fmla="*/ 0 h 254"/>
                <a:gd name="T2" fmla="*/ 0 w 456"/>
                <a:gd name="T3" fmla="*/ 0 h 254"/>
                <a:gd name="T4" fmla="*/ 0 w 456"/>
                <a:gd name="T5" fmla="*/ 55 h 254"/>
                <a:gd name="T6" fmla="*/ 209 w 456"/>
                <a:gd name="T7" fmla="*/ 55 h 254"/>
                <a:gd name="T8" fmla="*/ 456 w 456"/>
                <a:gd name="T9" fmla="*/ 254 h 254"/>
                <a:gd name="T10" fmla="*/ 456 w 456"/>
                <a:gd name="T11" fmla="*/ 199 h 254"/>
                <a:gd name="T12" fmla="*/ 257 w 456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57" y="0"/>
                  </a:moveTo>
                  <a:cubicBezTo>
                    <a:pt x="232" y="0"/>
                    <a:pt x="32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37" y="167"/>
                    <a:pt x="337" y="250"/>
                    <a:pt x="456" y="254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348" y="195"/>
                    <a:pt x="261" y="108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Rectangle 15"/>
            <p:cNvSpPr/>
            <p:nvPr/>
          </p:nvSpPr>
          <p:spPr>
            <a:xfrm>
              <a:off x="0" y="3816349"/>
              <a:ext cx="2349501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5" name="Group 19"/>
          <p:cNvGrpSpPr/>
          <p:nvPr/>
        </p:nvGrpSpPr>
        <p:grpSpPr>
          <a:xfrm>
            <a:off x="6096001" y="1042987"/>
            <a:ext cx="6035674" cy="2052638"/>
            <a:chOff x="6156326" y="1633537"/>
            <a:chExt cx="6035674" cy="2052638"/>
          </a:xfrm>
          <a:solidFill>
            <a:schemeClr val="accent4"/>
          </a:solidFill>
        </p:grpSpPr>
        <p:sp>
          <p:nvSpPr>
            <p:cNvPr id="56" name="Freeform 5"/>
            <p:cNvSpPr/>
            <p:nvPr/>
          </p:nvSpPr>
          <p:spPr bwMode="auto">
            <a:xfrm>
              <a:off x="6156326" y="1633537"/>
              <a:ext cx="3670300" cy="2052638"/>
            </a:xfrm>
            <a:custGeom>
              <a:avLst/>
              <a:gdLst>
                <a:gd name="T0" fmla="*/ 246 w 455"/>
                <a:gd name="T1" fmla="*/ 199 h 254"/>
                <a:gd name="T2" fmla="*/ 0 w 455"/>
                <a:gd name="T3" fmla="*/ 0 h 254"/>
                <a:gd name="T4" fmla="*/ 0 w 455"/>
                <a:gd name="T5" fmla="*/ 55 h 254"/>
                <a:gd name="T6" fmla="*/ 199 w 455"/>
                <a:gd name="T7" fmla="*/ 254 h 254"/>
                <a:gd name="T8" fmla="*/ 455 w 455"/>
                <a:gd name="T9" fmla="*/ 254 h 254"/>
                <a:gd name="T10" fmla="*/ 455 w 455"/>
                <a:gd name="T11" fmla="*/ 199 h 254"/>
                <a:gd name="T12" fmla="*/ 246 w 455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246" y="199"/>
                  </a:moveTo>
                  <a:cubicBezTo>
                    <a:pt x="219" y="87"/>
                    <a:pt x="119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7" y="59"/>
                    <a:pt x="195" y="146"/>
                    <a:pt x="199" y="254"/>
                  </a:cubicBezTo>
                  <a:cubicBezTo>
                    <a:pt x="228" y="254"/>
                    <a:pt x="424" y="254"/>
                    <a:pt x="455" y="254"/>
                  </a:cubicBezTo>
                  <a:cubicBezTo>
                    <a:pt x="455" y="199"/>
                    <a:pt x="455" y="199"/>
                    <a:pt x="455" y="199"/>
                  </a:cubicBezTo>
                  <a:lnTo>
                    <a:pt x="246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Rectangle 16"/>
            <p:cNvSpPr/>
            <p:nvPr/>
          </p:nvSpPr>
          <p:spPr>
            <a:xfrm>
              <a:off x="9826626" y="3244132"/>
              <a:ext cx="2365374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" name="Group 20"/>
          <p:cNvGrpSpPr/>
          <p:nvPr/>
        </p:nvGrpSpPr>
        <p:grpSpPr>
          <a:xfrm>
            <a:off x="6096001" y="3225799"/>
            <a:ext cx="6035674" cy="2052639"/>
            <a:chOff x="6156326" y="3816349"/>
            <a:chExt cx="6035674" cy="2052639"/>
          </a:xfrm>
          <a:solidFill>
            <a:schemeClr val="accent3"/>
          </a:solidFill>
        </p:grpSpPr>
        <p:sp>
          <p:nvSpPr>
            <p:cNvPr id="59" name="Freeform 6"/>
            <p:cNvSpPr/>
            <p:nvPr/>
          </p:nvSpPr>
          <p:spPr bwMode="auto">
            <a:xfrm>
              <a:off x="6156326" y="3816350"/>
              <a:ext cx="3670300" cy="2052638"/>
            </a:xfrm>
            <a:custGeom>
              <a:avLst/>
              <a:gdLst>
                <a:gd name="T0" fmla="*/ 199 w 455"/>
                <a:gd name="T1" fmla="*/ 0 h 254"/>
                <a:gd name="T2" fmla="*/ 0 w 455"/>
                <a:gd name="T3" fmla="*/ 199 h 254"/>
                <a:gd name="T4" fmla="*/ 0 w 455"/>
                <a:gd name="T5" fmla="*/ 254 h 254"/>
                <a:gd name="T6" fmla="*/ 246 w 455"/>
                <a:gd name="T7" fmla="*/ 55 h 254"/>
                <a:gd name="T8" fmla="*/ 455 w 455"/>
                <a:gd name="T9" fmla="*/ 55 h 254"/>
                <a:gd name="T10" fmla="*/ 455 w 455"/>
                <a:gd name="T11" fmla="*/ 0 h 254"/>
                <a:gd name="T12" fmla="*/ 199 w 455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199" y="0"/>
                  </a:moveTo>
                  <a:cubicBezTo>
                    <a:pt x="195" y="108"/>
                    <a:pt x="107" y="195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19" y="250"/>
                    <a:pt x="219" y="167"/>
                    <a:pt x="246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363" y="0"/>
                    <a:pt x="291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Rectangle 17"/>
            <p:cNvSpPr/>
            <p:nvPr/>
          </p:nvSpPr>
          <p:spPr>
            <a:xfrm>
              <a:off x="9826626" y="3816349"/>
              <a:ext cx="2365374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1" name="TextBox 10"/>
          <p:cNvSpPr txBox="1"/>
          <p:nvPr/>
        </p:nvSpPr>
        <p:spPr>
          <a:xfrm rot="2425313">
            <a:off x="4295170" y="1318648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2" name="TextBox 11"/>
          <p:cNvSpPr txBox="1"/>
          <p:nvPr/>
        </p:nvSpPr>
        <p:spPr>
          <a:xfrm rot="19134323">
            <a:off x="4174534" y="132085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3" name="TextBox 12"/>
          <p:cNvSpPr txBox="1"/>
          <p:nvPr/>
        </p:nvSpPr>
        <p:spPr>
          <a:xfrm rot="8100000">
            <a:off x="4279749" y="142496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 </a:t>
            </a:r>
            <a:r>
              <a:rPr lang="en-US" sz="160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4" name="TextBox 13"/>
          <p:cNvSpPr txBox="1"/>
          <p:nvPr/>
        </p:nvSpPr>
        <p:spPr>
          <a:xfrm rot="13633005">
            <a:off x="4194075" y="1410624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 </a:t>
            </a:r>
            <a:r>
              <a:rPr lang="en-US" sz="160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5" name="Rectangle 22"/>
          <p:cNvSpPr/>
          <p:nvPr/>
        </p:nvSpPr>
        <p:spPr>
          <a:xfrm>
            <a:off x="971749" y="906036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Rectangle 23"/>
          <p:cNvSpPr/>
          <p:nvPr/>
        </p:nvSpPr>
        <p:spPr>
          <a:xfrm>
            <a:off x="971749" y="4100450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Rectangle 24"/>
          <p:cNvSpPr/>
          <p:nvPr/>
        </p:nvSpPr>
        <p:spPr>
          <a:xfrm>
            <a:off x="8515811" y="906036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Rectangle 25"/>
          <p:cNvSpPr/>
          <p:nvPr/>
        </p:nvSpPr>
        <p:spPr>
          <a:xfrm>
            <a:off x="8515811" y="4100450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Rectangle 26"/>
          <p:cNvSpPr/>
          <p:nvPr/>
        </p:nvSpPr>
        <p:spPr>
          <a:xfrm>
            <a:off x="4836068" y="3368583"/>
            <a:ext cx="2276689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</a:rPr>
              <a:t>Sample Text</a:t>
            </a:r>
          </a:p>
        </p:txBody>
      </p:sp>
      <p:sp>
        <p:nvSpPr>
          <p:cNvPr id="70" name="Rectangle 27"/>
          <p:cNvSpPr/>
          <p:nvPr/>
        </p:nvSpPr>
        <p:spPr>
          <a:xfrm>
            <a:off x="4836068" y="2287998"/>
            <a:ext cx="2276689" cy="111735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latin typeface="微软雅黑" panose="020B0503020204020204" charset="-122"/>
                <a:ea typeface="微软雅黑" panose="020B0503020204020204" charset="-122"/>
              </a:rPr>
              <a:t>S</a:t>
            </a:r>
          </a:p>
        </p:txBody>
      </p:sp>
      <p:sp>
        <p:nvSpPr>
          <p:cNvPr id="71" name="矩形 80"/>
          <p:cNvSpPr>
            <a:spLocks noChangeArrowheads="1"/>
          </p:cNvSpPr>
          <p:nvPr/>
        </p:nvSpPr>
        <p:spPr bwMode="auto">
          <a:xfrm>
            <a:off x="1005021" y="1475347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2" name="矩形 80"/>
          <p:cNvSpPr>
            <a:spLocks noChangeArrowheads="1"/>
          </p:cNvSpPr>
          <p:nvPr/>
        </p:nvSpPr>
        <p:spPr bwMode="auto">
          <a:xfrm>
            <a:off x="1057613" y="4714261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3" name="矩形 80"/>
          <p:cNvSpPr>
            <a:spLocks noChangeArrowheads="1"/>
          </p:cNvSpPr>
          <p:nvPr/>
        </p:nvSpPr>
        <p:spPr bwMode="auto">
          <a:xfrm>
            <a:off x="8571050" y="1443093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4" name="矩形 80"/>
          <p:cNvSpPr>
            <a:spLocks noChangeArrowheads="1"/>
          </p:cNvSpPr>
          <p:nvPr/>
        </p:nvSpPr>
        <p:spPr bwMode="auto">
          <a:xfrm>
            <a:off x="8576804" y="4654810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5" name="等腰三角形 74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77" name="等腰三角形 76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等腰三角形 77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1" name="等腰三角形 8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3136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等腰三角形 27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4" name="等腰三角形 33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5400900" y="3615836"/>
            <a:ext cx="1395504" cy="1395503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5395595" y="1456613"/>
            <a:ext cx="1395504" cy="1395503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6477859" y="2538877"/>
            <a:ext cx="1395504" cy="1395503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4318636" y="2533572"/>
            <a:ext cx="1395504" cy="1395503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8110855" y="977265"/>
            <a:ext cx="3051175" cy="1537998"/>
            <a:chOff x="8110641" y="1336717"/>
            <a:chExt cx="3051345" cy="1538055"/>
          </a:xfrm>
        </p:grpSpPr>
        <p:sp>
          <p:nvSpPr>
            <p:cNvPr id="40" name="TextBox 76"/>
            <p:cNvSpPr txBox="1"/>
            <p:nvPr/>
          </p:nvSpPr>
          <p:spPr>
            <a:xfrm>
              <a:off x="8110641" y="1336717"/>
              <a:ext cx="2171693" cy="84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SECOND TITLE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110642" y="2129889"/>
              <a:ext cx="3051344" cy="74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33998" y="4000130"/>
            <a:ext cx="3051345" cy="1538027"/>
            <a:chOff x="1033998" y="4359540"/>
            <a:chExt cx="3051345" cy="1538027"/>
          </a:xfrm>
        </p:grpSpPr>
        <p:sp>
          <p:nvSpPr>
            <p:cNvPr id="43" name="TextBox 76"/>
            <p:cNvSpPr txBox="1"/>
            <p:nvPr/>
          </p:nvSpPr>
          <p:spPr>
            <a:xfrm>
              <a:off x="2431307" y="4359540"/>
              <a:ext cx="16540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FIRST TITLE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33998" y="5152712"/>
              <a:ext cx="3051344" cy="744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sp>
        <p:nvSpPr>
          <p:cNvPr id="45" name="任意多边形 44"/>
          <p:cNvSpPr/>
          <p:nvPr/>
        </p:nvSpPr>
        <p:spPr>
          <a:xfrm>
            <a:off x="4653517" y="3230194"/>
            <a:ext cx="2890266" cy="1447429"/>
          </a:xfrm>
          <a:custGeom>
            <a:avLst/>
            <a:gdLst>
              <a:gd name="connsiteX0" fmla="*/ 2296 w 2890266"/>
              <a:gd name="connsiteY0" fmla="*/ 0 h 1447429"/>
              <a:gd name="connsiteX1" fmla="*/ 2887970 w 2890266"/>
              <a:gd name="connsiteY1" fmla="*/ 0 h 1447429"/>
              <a:gd name="connsiteX2" fmla="*/ 2890266 w 2890266"/>
              <a:gd name="connsiteY2" fmla="*/ 2296 h 1447429"/>
              <a:gd name="connsiteX3" fmla="*/ 1445133 w 2890266"/>
              <a:gd name="connsiteY3" fmla="*/ 1447429 h 1447429"/>
              <a:gd name="connsiteX4" fmla="*/ 0 w 2890266"/>
              <a:gd name="connsiteY4" fmla="*/ 2296 h 1447429"/>
              <a:gd name="connsiteX5" fmla="*/ 2296 w 2890266"/>
              <a:gd name="connsiteY5" fmla="*/ 0 h 144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0266" h="1447429">
                <a:moveTo>
                  <a:pt x="2296" y="0"/>
                </a:moveTo>
                <a:lnTo>
                  <a:pt x="2887970" y="0"/>
                </a:lnTo>
                <a:lnTo>
                  <a:pt x="2890266" y="2296"/>
                </a:lnTo>
                <a:lnTo>
                  <a:pt x="1445133" y="1447429"/>
                </a:lnTo>
                <a:lnTo>
                  <a:pt x="0" y="2296"/>
                </a:lnTo>
                <a:lnTo>
                  <a:pt x="2296" y="0"/>
                </a:lnTo>
                <a:close/>
              </a:path>
            </a:pathLst>
          </a:custGeom>
          <a:solidFill>
            <a:srgbClr val="F8A7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4655813" y="1787357"/>
            <a:ext cx="2885674" cy="1442837"/>
          </a:xfrm>
          <a:custGeom>
            <a:avLst/>
            <a:gdLst>
              <a:gd name="connsiteX0" fmla="*/ 1442836 w 2885674"/>
              <a:gd name="connsiteY0" fmla="*/ 0 h 1442837"/>
              <a:gd name="connsiteX1" fmla="*/ 2885674 w 2885674"/>
              <a:gd name="connsiteY1" fmla="*/ 1442837 h 1442837"/>
              <a:gd name="connsiteX2" fmla="*/ 0 w 2885674"/>
              <a:gd name="connsiteY2" fmla="*/ 1442837 h 1442837"/>
              <a:gd name="connsiteX3" fmla="*/ 1442836 w 2885674"/>
              <a:gd name="connsiteY3" fmla="*/ 0 h 14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5674" h="1442837">
                <a:moveTo>
                  <a:pt x="1442836" y="0"/>
                </a:moveTo>
                <a:lnTo>
                  <a:pt x="2885674" y="1442837"/>
                </a:lnTo>
                <a:lnTo>
                  <a:pt x="0" y="1442837"/>
                </a:lnTo>
                <a:lnTo>
                  <a:pt x="1442836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5824426" y="2673142"/>
            <a:ext cx="548449" cy="449514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48" name="Freeform 345"/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9" name="Freeform 346"/>
            <p:cNvSpPr/>
            <p:nvPr/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0" name="Freeform 347"/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1" name="Freeform 348"/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2" name="Freeform 349"/>
            <p:cNvSpPr/>
            <p:nvPr/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3" name="Freeform 350"/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068402" y="3152767"/>
            <a:ext cx="2060497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add your text description to the flying impression plane. Please add your text description to the flying impression plane.</a:t>
            </a:r>
          </a:p>
        </p:txBody>
      </p:sp>
    </p:spTree>
  </p:cSld>
  <p:clrMapOvr>
    <a:masterClrMapping/>
  </p:clrMapOvr>
  <p:transition advTm="369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5" grpId="0" animBg="1"/>
      <p:bldP spid="46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397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Office PowerPoint</Application>
  <PresentationFormat>宽屏</PresentationFormat>
  <Paragraphs>253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Gill Sans</vt:lpstr>
      <vt:lpstr>Heiti SC Light</vt:lpstr>
      <vt:lpstr>Lantinghei SC Demibold</vt:lpstr>
      <vt:lpstr>Lato Light</vt:lpstr>
      <vt:lpstr>Montserrat</vt:lpstr>
      <vt:lpstr>Open Sans Light</vt:lpstr>
      <vt:lpstr>Yuanti SC</vt:lpstr>
      <vt:lpstr>等线</vt:lpstr>
      <vt:lpstr>方正少儿简体</vt:lpstr>
      <vt:lpstr>方正姚体</vt:lpstr>
      <vt:lpstr>时尚中黑简体</vt:lpstr>
      <vt:lpstr>宋体</vt:lpstr>
      <vt:lpstr>微软雅黑</vt:lpstr>
      <vt:lpstr>Arial</vt:lpstr>
      <vt:lpstr>Calibri</vt:lpstr>
      <vt:lpstr>Calibri Light</vt:lpstr>
      <vt:lpstr>Century Gothic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2021-07-22T05:42:31Z</dcterms:created>
  <dcterms:modified xsi:type="dcterms:W3CDTF">2023-01-10T07:21:33Z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34578997E8A04861BCDFB64DBB1B3F1F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