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2"/>
    <p:sldId id="277" r:id="rId3"/>
    <p:sldId id="256" r:id="rId4"/>
    <p:sldId id="287" r:id="rId5"/>
    <p:sldId id="281" r:id="rId6"/>
    <p:sldId id="282" r:id="rId7"/>
    <p:sldId id="284" r:id="rId8"/>
    <p:sldId id="285" r:id="rId9"/>
    <p:sldId id="286" r:id="rId10"/>
    <p:sldId id="278" r:id="rId11"/>
    <p:sldId id="270" r:id="rId12"/>
    <p:sldId id="289" r:id="rId13"/>
    <p:sldId id="290" r:id="rId14"/>
    <p:sldId id="262" r:id="rId15"/>
    <p:sldId id="263" r:id="rId16"/>
    <p:sldId id="264" r:id="rId17"/>
    <p:sldId id="265" r:id="rId18"/>
    <p:sldId id="288" r:id="rId19"/>
    <p:sldId id="269" r:id="rId20"/>
    <p:sldId id="273" r:id="rId21"/>
    <p:sldId id="276" r:id="rId22"/>
    <p:sldId id="274" r:id="rId23"/>
    <p:sldId id="275" r:id="rId2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92" autoAdjust="0"/>
  </p:normalViewPr>
  <p:slideViewPr>
    <p:cSldViewPr>
      <p:cViewPr>
        <p:scale>
          <a:sx n="87" d="100"/>
          <a:sy n="87" d="100"/>
        </p:scale>
        <p:origin x="-654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0151B9C-1C52-4245-A32B-4ACBE020100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EE433B3-F87F-4732-894A-FEECCBD75AC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0D47D2-2958-4611-B15D-268DE3E9B1D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altLang="zh-CN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9B74EC-B137-45A0-B4AE-674CC7DFC7E6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AEA992-911B-4120-B1AF-55AB04C33F2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26D266-56B6-4BC8-AC54-A6940EBD0F30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A33882-8EF0-473D-A595-19E9A096ED63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25E60B-7982-4048-9C48-CCF2044EDDD7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22D932-660C-4330-B084-09A4D67435E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E9E387-417B-4C55-B913-F93044E439C0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014575-38BB-4663-8882-387295AA9989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AB8D8C-A0D9-4AED-ADC4-4900BA8EC37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9DB03E-D86B-4432-B2FA-B00B763B051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2241CD-B4B4-4A30-B842-1E0CF31CCA0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5E74D2-838B-474A-A2F1-23EAE6912A7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202565-B6C9-402D-8333-D3EA06E3870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3E45F7-A075-4E8A-A743-D5750041FDC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E433B3-F87F-4732-894A-FEECCBD75ACA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FBE935-45AA-4458-BF64-EEB73A98CEF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0F56A-8B40-46C2-BE79-4B6B36C96D7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8C434-60AC-42AE-88EA-6059F2ADB1D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608E6-4CCA-47C1-9AD5-6ADA5AE7985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36EAE-26BF-4409-90B0-16DA7187861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B45CE-2FE5-404F-94D5-07352B40DCD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72058-FD8D-4859-82CA-0B2DF449E21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8A527-9716-462A-9548-0C788B37F1D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6642F-162A-4F34-8B8C-2FF2C7965C1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F765D-40D7-45B7-B339-6DE487320AB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61F8A-235D-4FB9-A3A9-248B0724EB6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AF803-F4A3-46D4-B54D-81C66B9A3B4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87CD4-546F-49FD-AA49-EEE147B75F7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FDC5C-4A4D-4D90-98B9-2A44A94CA2F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7641A-12D8-4979-BCBA-1A2C96DE250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0C669-8AC3-4FFC-AFA8-D048C6B8DE0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02A47-1CFC-4619-A430-C921A65F710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898B7-DF28-41F9-B7C4-E92FAC1B39B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3D132-54C1-4881-96C3-62BBAE78D5E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5AB45-CFC7-45D1-B316-567F8BAE2FA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20E1A-FB99-4243-BB96-3439C2E9710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AB0F8-1D7B-4969-B3F7-1D9412A1F1B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32B76-754C-4AB1-9E82-67FE10A1DEF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7AD136F-B89B-4829-99BB-DCA0EF9C81A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7E77448-82DD-4259-925A-2EEEA5DC7D02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4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5.png"/><Relationship Id="rId9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8.jpeg"/><Relationship Id="rId2" Type="http://schemas.openxmlformats.org/officeDocument/2006/relationships/audio" Target="file:///C:\Users\MeBiuS\Desktop\&#33521;&#35821;%20&#19977;&#24180;&#32423;&#19979;&#20876;%20&#25945;&#23398;&#35838;&#20214;\Module%201\Unit%203\&#38899;&#39057;\Enjoy%20a%20story%20-%201.mp3" TargetMode="External"/><Relationship Id="rId1" Type="http://schemas.microsoft.com/office/2007/relationships/media" Target="file:///C:\Users\MeBiuS\Desktop\&#33521;&#35821;%20&#19977;&#24180;&#32423;&#19979;&#20876;%20&#25945;&#23398;&#35838;&#20214;\Module%201\Unit%203\&#38899;&#39057;\Enjoy%20a%20story%20-%201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MeBiuS\Desktop\&#33521;&#35821;%20&#19977;&#24180;&#32423;&#19979;&#20876;%20&#25945;&#23398;&#35838;&#20214;\Module%201\Unit%203\&#38899;&#39057;\Enjoy%20a%20story%20-%202.mp3" TargetMode="External"/><Relationship Id="rId1" Type="http://schemas.microsoft.com/office/2007/relationships/media" Target="file:///C:\Users\MeBiuS\Desktop\&#33521;&#35821;%20&#19977;&#24180;&#32423;&#19979;&#20876;%20&#25945;&#23398;&#35838;&#20214;\Module%201\Unit%203\&#38899;&#39057;\Enjoy%20a%20story%20-%202.mp3" TargetMode="External"/><Relationship Id="rId6" Type="http://schemas.openxmlformats.org/officeDocument/2006/relationships/image" Target="../media/image4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7.png"/><Relationship Id="rId2" Type="http://schemas.openxmlformats.org/officeDocument/2006/relationships/audio" Target="file:///C:\Users\MeBiuS\Desktop\&#33521;&#35821;%20&#19977;&#24180;&#32423;&#19979;&#20876;%20&#25945;&#23398;&#35838;&#20214;\Module%201\Unit%203\&#38899;&#39057;\Enjoy%20a%20story%20-%203.mp3" TargetMode="External"/><Relationship Id="rId1" Type="http://schemas.microsoft.com/office/2007/relationships/media" Target="file:///C:\Users\MeBiuS\Desktop\&#33521;&#35821;%20&#19977;&#24180;&#32423;&#19979;&#20876;%20&#25945;&#23398;&#35838;&#20214;\Module%201\Unit%203\&#38899;&#39057;\Enjoy%20a%20story%20-%203.mp3" TargetMode="External"/><Relationship Id="rId6" Type="http://schemas.openxmlformats.org/officeDocument/2006/relationships/image" Target="../media/image48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7.png"/><Relationship Id="rId2" Type="http://schemas.openxmlformats.org/officeDocument/2006/relationships/audio" Target="file:///C:\Users\MeBiuS\Desktop\&#33521;&#35821;%20&#19977;&#24180;&#32423;&#19979;&#20876;%20&#25945;&#23398;&#35838;&#20214;\Module%201\Unit%203\&#38899;&#39057;\Enjoy%20a%20story%20-%204.mp3" TargetMode="External"/><Relationship Id="rId1" Type="http://schemas.microsoft.com/office/2007/relationships/media" Target="file:///C:\Users\MeBiuS\Desktop\&#33521;&#35821;%20&#19977;&#24180;&#32423;&#19979;&#20876;%20&#25945;&#23398;&#35838;&#20214;\Module%201\Unit%203\&#38899;&#39057;\Enjoy%20a%20story%20-%204.mp3" TargetMode="External"/><Relationship Id="rId6" Type="http://schemas.openxmlformats.org/officeDocument/2006/relationships/image" Target="../media/image4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.png"/><Relationship Id="rId7" Type="http://schemas.openxmlformats.org/officeDocument/2006/relationships/image" Target="../media/image52.png"/><Relationship Id="rId12" Type="http://schemas.openxmlformats.org/officeDocument/2006/relationships/image" Target="../media/image3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11" Type="http://schemas.openxmlformats.org/officeDocument/2006/relationships/image" Target="../media/image38.jpeg"/><Relationship Id="rId5" Type="http://schemas.openxmlformats.org/officeDocument/2006/relationships/image" Target="../media/image50.png"/><Relationship Id="rId10" Type="http://schemas.openxmlformats.org/officeDocument/2006/relationships/image" Target="../media/image54.png"/><Relationship Id="rId4" Type="http://schemas.openxmlformats.org/officeDocument/2006/relationships/image" Target="../media/image5.png"/><Relationship Id="rId9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4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png"/><Relationship Id="rId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0.png"/><Relationship Id="rId2" Type="http://schemas.openxmlformats.org/officeDocument/2006/relationships/audio" Target="file:///C:\Users\MeBiuS\Desktop\&#33521;&#35821;%20&#19977;&#24180;&#32423;&#19979;&#20876;%20&#25945;&#23398;&#35838;&#20214;\Module%201\Unit%203\&#38899;&#39057;\Learn%20the%20sounds.mp3" TargetMode="External"/><Relationship Id="rId1" Type="http://schemas.microsoft.com/office/2007/relationships/media" Target="file:///C:\Users\MeBiuS\Desktop\&#33521;&#35821;%20&#19977;&#24180;&#32423;&#19979;&#20876;%20&#25945;&#23398;&#35838;&#20214;\Module%201\Unit%203\&#38899;&#39057;\Learn%20the%20sounds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6.xml"/><Relationship Id="rId9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5.jpeg"/><Relationship Id="rId10" Type="http://schemas.openxmlformats.org/officeDocument/2006/relationships/image" Target="../media/image19.jpeg"/><Relationship Id="rId4" Type="http://schemas.openxmlformats.org/officeDocument/2006/relationships/image" Target="../media/image5.pn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media" Target="file:///D:\&#35838;&#20214;&#21046;&#20316;\Unit1-3\u3\sounds\bigbus.wav" TargetMode="External"/><Relationship Id="rId13" Type="http://schemas.openxmlformats.org/officeDocument/2006/relationships/notesSlide" Target="../notesSlides/notesSlide4.xml"/><Relationship Id="rId18" Type="http://schemas.openxmlformats.org/officeDocument/2006/relationships/image" Target="../media/image22.png"/><Relationship Id="rId3" Type="http://schemas.microsoft.com/office/2007/relationships/media" Target="file:///D:\&#35838;&#20214;&#21046;&#20316;\Unit1-3\u3\sounds\bus.mp3" TargetMode="External"/><Relationship Id="rId21" Type="http://schemas.openxmlformats.org/officeDocument/2006/relationships/image" Target="../media/image25.png"/><Relationship Id="rId7" Type="http://schemas.openxmlformats.org/officeDocument/2006/relationships/audio" Target="file:///D:\&#35838;&#20214;&#21046;&#20316;\Unit1-3\u3\sounds\bike.mp3" TargetMode="External"/><Relationship Id="rId12" Type="http://schemas.openxmlformats.org/officeDocument/2006/relationships/slideLayout" Target="../slideLayouts/slideLayout1.xml"/><Relationship Id="rId17" Type="http://schemas.openxmlformats.org/officeDocument/2006/relationships/image" Target="../media/image21.png"/><Relationship Id="rId2" Type="http://schemas.openxmlformats.org/officeDocument/2006/relationships/audio" Target="file:///D:\&#35838;&#20214;&#21046;&#20316;\Unit1-3\u3\sounds\birdsea.mp3" TargetMode="External"/><Relationship Id="rId16" Type="http://schemas.openxmlformats.org/officeDocument/2006/relationships/image" Target="../media/image20.jpeg"/><Relationship Id="rId20" Type="http://schemas.openxmlformats.org/officeDocument/2006/relationships/image" Target="../media/image24.png"/><Relationship Id="rId1" Type="http://schemas.microsoft.com/office/2007/relationships/media" Target="file:///D:\&#35838;&#20214;&#21046;&#20316;\Unit1-3\u3\sounds\birdsea.mp3" TargetMode="External"/><Relationship Id="rId6" Type="http://schemas.microsoft.com/office/2007/relationships/media" Target="file:///D:\&#35838;&#20214;&#21046;&#20316;\Unit1-3\u3\sounds\bike.mp3" TargetMode="External"/><Relationship Id="rId11" Type="http://schemas.openxmlformats.org/officeDocument/2006/relationships/audio" Target="file:///D:\&#35838;&#20214;&#21046;&#20316;\Unit1-3\u3\sounds\air2.wav" TargetMode="External"/><Relationship Id="rId5" Type="http://schemas.openxmlformats.org/officeDocument/2006/relationships/audio" Target="../media/audio1.wav"/><Relationship Id="rId15" Type="http://schemas.openxmlformats.org/officeDocument/2006/relationships/image" Target="../media/image5.png"/><Relationship Id="rId10" Type="http://schemas.microsoft.com/office/2007/relationships/media" Target="file:///D:\&#35838;&#20214;&#21046;&#20316;\Unit1-3\u3\sounds\air2.wav" TargetMode="External"/><Relationship Id="rId19" Type="http://schemas.openxmlformats.org/officeDocument/2006/relationships/image" Target="../media/image23.png"/><Relationship Id="rId4" Type="http://schemas.openxmlformats.org/officeDocument/2006/relationships/audio" Target="file:///D:\&#35838;&#20214;&#21046;&#20316;\Unit1-3\u3\sounds\bus.mp3" TargetMode="External"/><Relationship Id="rId9" Type="http://schemas.openxmlformats.org/officeDocument/2006/relationships/audio" Target="file:///D:\&#35838;&#20214;&#21046;&#20316;\Unit1-3\u3\sounds\bigbus.wav" TargetMode="External"/><Relationship Id="rId1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media" Target="file:///D:\&#35838;&#20214;&#21046;&#20316;\Unit1-3\u3\sounds\bigbus.wav" TargetMode="External"/><Relationship Id="rId13" Type="http://schemas.openxmlformats.org/officeDocument/2006/relationships/notesSlide" Target="../notesSlides/notesSlide5.xml"/><Relationship Id="rId18" Type="http://schemas.openxmlformats.org/officeDocument/2006/relationships/image" Target="../media/image27.png"/><Relationship Id="rId26" Type="http://schemas.openxmlformats.org/officeDocument/2006/relationships/image" Target="../media/image25.png"/><Relationship Id="rId3" Type="http://schemas.microsoft.com/office/2007/relationships/media" Target="file:///D:\&#35838;&#20214;&#21046;&#20316;\Unit1-3\u3\sounds\bus.mp3" TargetMode="External"/><Relationship Id="rId21" Type="http://schemas.openxmlformats.org/officeDocument/2006/relationships/image" Target="../media/image23.png"/><Relationship Id="rId7" Type="http://schemas.openxmlformats.org/officeDocument/2006/relationships/audio" Target="file:///D:\&#35838;&#20214;&#21046;&#20316;\Unit1-3\u3\sounds\bike.mp3" TargetMode="External"/><Relationship Id="rId12" Type="http://schemas.openxmlformats.org/officeDocument/2006/relationships/slideLayout" Target="../slideLayouts/slideLayout1.xml"/><Relationship Id="rId17" Type="http://schemas.openxmlformats.org/officeDocument/2006/relationships/image" Target="../media/image26.png"/><Relationship Id="rId25" Type="http://schemas.openxmlformats.org/officeDocument/2006/relationships/image" Target="../media/image24.png"/><Relationship Id="rId2" Type="http://schemas.openxmlformats.org/officeDocument/2006/relationships/audio" Target="file:///D:\&#35838;&#20214;&#21046;&#20316;\Unit1-3\u3\sounds\birdsea.mp3" TargetMode="External"/><Relationship Id="rId16" Type="http://schemas.openxmlformats.org/officeDocument/2006/relationships/image" Target="../media/image20.jpeg"/><Relationship Id="rId20" Type="http://schemas.openxmlformats.org/officeDocument/2006/relationships/image" Target="../media/image22.png"/><Relationship Id="rId1" Type="http://schemas.microsoft.com/office/2007/relationships/media" Target="file:///D:\&#35838;&#20214;&#21046;&#20316;\Unit1-3\u3\sounds\birdsea.mp3" TargetMode="External"/><Relationship Id="rId6" Type="http://schemas.microsoft.com/office/2007/relationships/media" Target="file:///D:\&#35838;&#20214;&#21046;&#20316;\Unit1-3\u3\sounds\bike.mp3" TargetMode="External"/><Relationship Id="rId11" Type="http://schemas.openxmlformats.org/officeDocument/2006/relationships/audio" Target="file:///D:\&#35838;&#20214;&#21046;&#20316;\Unit1-3\u3\sounds\air2.wav" TargetMode="External"/><Relationship Id="rId24" Type="http://schemas.openxmlformats.org/officeDocument/2006/relationships/image" Target="../media/image30.jpeg"/><Relationship Id="rId5" Type="http://schemas.openxmlformats.org/officeDocument/2006/relationships/audio" Target="../media/audio1.wav"/><Relationship Id="rId15" Type="http://schemas.openxmlformats.org/officeDocument/2006/relationships/image" Target="../media/image5.png"/><Relationship Id="rId23" Type="http://schemas.openxmlformats.org/officeDocument/2006/relationships/image" Target="../media/image29.png"/><Relationship Id="rId10" Type="http://schemas.microsoft.com/office/2007/relationships/media" Target="file:///D:\&#35838;&#20214;&#21046;&#20316;\Unit1-3\u3\sounds\air2.wav" TargetMode="External"/><Relationship Id="rId19" Type="http://schemas.openxmlformats.org/officeDocument/2006/relationships/image" Target="../media/image21.png"/><Relationship Id="rId4" Type="http://schemas.openxmlformats.org/officeDocument/2006/relationships/audio" Target="file:///D:\&#35838;&#20214;&#21046;&#20316;\Unit1-3\u3\sounds\bus.mp3" TargetMode="External"/><Relationship Id="rId9" Type="http://schemas.openxmlformats.org/officeDocument/2006/relationships/audio" Target="file:///D:\&#35838;&#20214;&#21046;&#20316;\Unit1-3\u3\sounds\bigbus.wav" TargetMode="External"/><Relationship Id="rId14" Type="http://schemas.openxmlformats.org/officeDocument/2006/relationships/image" Target="../media/image4.png"/><Relationship Id="rId22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0.jpeg"/><Relationship Id="rId10" Type="http://schemas.openxmlformats.org/officeDocument/2006/relationships/image" Target="../media/image31.jpeg"/><Relationship Id="rId4" Type="http://schemas.openxmlformats.org/officeDocument/2006/relationships/image" Target="../media/image5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35.png"/><Relationship Id="rId3" Type="http://schemas.openxmlformats.org/officeDocument/2006/relationships/audio" Target="../media/audio2.wav"/><Relationship Id="rId7" Type="http://schemas.openxmlformats.org/officeDocument/2006/relationships/notesSlide" Target="../notesSlides/notesSlide7.xml"/><Relationship Id="rId12" Type="http://schemas.openxmlformats.org/officeDocument/2006/relationships/image" Target="../media/image34.png"/><Relationship Id="rId2" Type="http://schemas.openxmlformats.org/officeDocument/2006/relationships/audio" Target="file:///D:\&#35838;&#20214;&#21046;&#20316;\Unit1-3\u3\sounds\cow.mp3" TargetMode="External"/><Relationship Id="rId1" Type="http://schemas.microsoft.com/office/2007/relationships/media" Target="file:///D:\&#35838;&#20214;&#21046;&#20316;\Unit1-3\u3\sounds\cow.mp3" TargetMode="Externa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33.png"/><Relationship Id="rId5" Type="http://schemas.openxmlformats.org/officeDocument/2006/relationships/audio" Target="../media/audio4.wav"/><Relationship Id="rId10" Type="http://schemas.openxmlformats.org/officeDocument/2006/relationships/image" Target="../media/image32.png"/><Relationship Id="rId4" Type="http://schemas.openxmlformats.org/officeDocument/2006/relationships/audio" Target="../media/audio3.wav"/><Relationship Id="rId9" Type="http://schemas.openxmlformats.org/officeDocument/2006/relationships/image" Target="../media/image5.png"/><Relationship Id="rId1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Users\Administrator\Desktop\M3 unit icon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92150"/>
            <a:ext cx="24384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6659563" y="3933825"/>
            <a:ext cx="2016125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第三课时</a:t>
            </a:r>
            <a:endParaRPr lang="zh-CN" altLang="en-US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052" name="标题 1"/>
          <p:cNvSpPr>
            <a:spLocks noGrp="1"/>
          </p:cNvSpPr>
          <p:nvPr>
            <p:ph type="title"/>
          </p:nvPr>
        </p:nvSpPr>
        <p:spPr>
          <a:xfrm>
            <a:off x="2771775" y="1412875"/>
            <a:ext cx="5559425" cy="1143000"/>
          </a:xfrm>
        </p:spPr>
        <p:txBody>
          <a:bodyPr/>
          <a:lstStyle/>
          <a:p>
            <a:pPr algn="l" eaLnBrk="1" hangingPunct="1"/>
            <a:r>
              <a:rPr lang="en-US" altLang="zh-CN" sz="9600" i="1" dirty="0" smtClean="0">
                <a:solidFill>
                  <a:srgbClr val="CC0066"/>
                </a:solidFill>
                <a:latin typeface="Broadway" panose="04040905080B02020502" pitchFamily="82" charset="0"/>
              </a:rPr>
              <a:t>Sounds</a:t>
            </a:r>
            <a:endParaRPr lang="zh-CN" altLang="en-US" sz="9600" i="1" dirty="0" smtClean="0">
              <a:solidFill>
                <a:srgbClr val="CC0066"/>
              </a:solidFill>
              <a:latin typeface="Broadway" panose="04040905080B02020502" pitchFamily="82" charset="0"/>
            </a:endParaRPr>
          </a:p>
        </p:txBody>
      </p:sp>
      <p:sp>
        <p:nvSpPr>
          <p:cNvPr id="2053" name="标题 1"/>
          <p:cNvSpPr txBox="1"/>
          <p:nvPr/>
        </p:nvSpPr>
        <p:spPr bwMode="auto">
          <a:xfrm>
            <a:off x="179388" y="1638300"/>
            <a:ext cx="1439862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8800">
                <a:solidFill>
                  <a:schemeClr val="bg1"/>
                </a:solidFill>
                <a:latin typeface="Jokerman" panose="04090605060D06020702" pitchFamily="82" charset="0"/>
              </a:rPr>
              <a:t>3</a:t>
            </a:r>
            <a:endParaRPr lang="zh-CN" altLang="en-US" sz="8800">
              <a:solidFill>
                <a:schemeClr val="bg1"/>
              </a:solidFill>
              <a:latin typeface="Jokerman" panose="04090605060D06020702" pitchFamily="82" charset="0"/>
            </a:endParaRPr>
          </a:p>
        </p:txBody>
      </p:sp>
      <p:pic>
        <p:nvPicPr>
          <p:cNvPr id="2054" name="Picture 11"/>
          <p:cNvPicPr>
            <a:picLocks noChangeAspect="1" noChangeArrowheads="1"/>
          </p:cNvPicPr>
          <p:nvPr/>
        </p:nvPicPr>
        <p:blipFill>
          <a:blip r:embed="rId3" cstate="email"/>
          <a:srcRect r="5293" b="5249"/>
          <a:stretch>
            <a:fillRect/>
          </a:stretch>
        </p:blipFill>
        <p:spPr bwMode="auto">
          <a:xfrm>
            <a:off x="1907704" y="2941251"/>
            <a:ext cx="4676827" cy="2509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5" name="组合 14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2059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4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矩形 12"/>
          <p:cNvSpPr/>
          <p:nvPr/>
        </p:nvSpPr>
        <p:spPr>
          <a:xfrm>
            <a:off x="0" y="5949280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组合 14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11272" name="Picture 1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3" name="Picture 1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67" name="图片 20" descr="b.pn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265113"/>
            <a:ext cx="4075113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58888" y="2130425"/>
            <a:ext cx="5545137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92275" y="1773238"/>
            <a:ext cx="5567363" cy="350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3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074738" y="2816225"/>
            <a:ext cx="6481762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4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879475" y="2130425"/>
            <a:ext cx="6694488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xit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xit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22" presetClass="exit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0"/>
                            </p:stCondLst>
                            <p:childTnLst>
                              <p:par>
                                <p:cTn id="33" presetID="22" presetClass="exit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组合 14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13328" name="Picture 1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9" name="Picture 1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15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1108075"/>
            <a:ext cx="38735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图片 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59338" y="3933825"/>
            <a:ext cx="3887787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图片 3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98438" y="4222750"/>
            <a:ext cx="4302125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图片 4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95288" y="1473200"/>
            <a:ext cx="4032250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WordArt 6"/>
          <p:cNvSpPr>
            <a:spLocks noChangeArrowheads="1" noChangeShapeType="1" noTextEdit="1"/>
          </p:cNvSpPr>
          <p:nvPr/>
        </p:nvSpPr>
        <p:spPr bwMode="auto">
          <a:xfrm>
            <a:off x="250825" y="260350"/>
            <a:ext cx="4392613" cy="53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Look and number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468313" y="1052513"/>
            <a:ext cx="503237" cy="576262"/>
          </a:xfrm>
          <a:prstGeom prst="round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4500563" y="3429000"/>
            <a:ext cx="503237" cy="576263"/>
          </a:xfrm>
          <a:prstGeom prst="round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4427538" y="981075"/>
            <a:ext cx="504825" cy="576263"/>
          </a:xfrm>
          <a:prstGeom prst="round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323850" y="3357563"/>
            <a:ext cx="503238" cy="576262"/>
          </a:xfrm>
          <a:prstGeom prst="round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427538" y="931863"/>
            <a:ext cx="4318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/>
              <a:t>1</a:t>
            </a:r>
            <a:endParaRPr lang="zh-CN" altLang="en-US" sz="4400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68313" y="981075"/>
            <a:ext cx="4318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/>
              <a:t>4</a:t>
            </a:r>
            <a:endParaRPr lang="zh-CN" altLang="en-US" sz="4400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23850" y="3284538"/>
            <a:ext cx="4318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/>
              <a:t>3</a:t>
            </a:r>
            <a:endParaRPr lang="zh-CN" altLang="en-US" sz="4400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500563" y="3357563"/>
            <a:ext cx="4318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/>
              <a:t>2</a:t>
            </a:r>
            <a:endParaRPr lang="zh-CN" altLang="en-US" sz="4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组合 14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14342" name="Picture 1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3" name="Picture 1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39" name="WordArt 6"/>
          <p:cNvSpPr>
            <a:spLocks noChangeArrowheads="1" noChangeShapeType="1" noTextEdit="1"/>
          </p:cNvSpPr>
          <p:nvPr/>
        </p:nvSpPr>
        <p:spPr bwMode="auto">
          <a:xfrm>
            <a:off x="250825" y="260350"/>
            <a:ext cx="3744913" cy="53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Ask and answer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sp>
        <p:nvSpPr>
          <p:cNvPr id="14340" name="TextBox 7"/>
          <p:cNvSpPr txBox="1">
            <a:spLocks noChangeArrowheads="1"/>
          </p:cNvSpPr>
          <p:nvPr/>
        </p:nvSpPr>
        <p:spPr bwMode="auto">
          <a:xfrm>
            <a:off x="468313" y="1268413"/>
            <a:ext cx="64801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zh-CN" sz="3600" dirty="0">
                <a:latin typeface="GCFrutiger" pitchFamily="2" charset="0"/>
              </a:rPr>
              <a:t> How many animals?</a:t>
            </a:r>
          </a:p>
          <a:p>
            <a:pPr eaLnBrk="1" hangingPunct="1"/>
            <a:endParaRPr lang="en-US" altLang="zh-CN" sz="3600" dirty="0">
              <a:latin typeface="GCFrutiger" pitchFamily="2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zh-CN" sz="3600" dirty="0">
                <a:latin typeface="GCFrutiger" pitchFamily="2" charset="0"/>
              </a:rPr>
              <a:t> Is </a:t>
            </a:r>
            <a:r>
              <a:rPr lang="en-US" altLang="zh-CN" sz="3600" dirty="0" err="1">
                <a:latin typeface="GCFrutiger" pitchFamily="2" charset="0"/>
              </a:rPr>
              <a:t>Gu</a:t>
            </a:r>
            <a:r>
              <a:rPr lang="en-US" altLang="zh-CN" sz="3600" dirty="0">
                <a:latin typeface="GCFrutiger" pitchFamily="2" charset="0"/>
              </a:rPr>
              <a:t> Dong a monster?</a:t>
            </a:r>
          </a:p>
          <a:p>
            <a:pPr eaLnBrk="1" hangingPunct="1"/>
            <a:endParaRPr lang="en-US" altLang="zh-CN" sz="3600" dirty="0">
              <a:latin typeface="GCFrutiger" pitchFamily="2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zh-CN" sz="3600" dirty="0">
                <a:latin typeface="GCFrutiger" pitchFamily="2" charset="0"/>
              </a:rPr>
              <a:t> What is </a:t>
            </a:r>
            <a:r>
              <a:rPr lang="en-US" altLang="zh-CN" sz="3600" dirty="0" err="1">
                <a:latin typeface="GCFrutiger" pitchFamily="2" charset="0"/>
              </a:rPr>
              <a:t>Gu</a:t>
            </a:r>
            <a:r>
              <a:rPr lang="en-US" altLang="zh-CN" sz="3600" dirty="0">
                <a:latin typeface="GCFrutiger" pitchFamily="2" charset="0"/>
              </a:rPr>
              <a:t> Dong?</a:t>
            </a:r>
          </a:p>
          <a:p>
            <a:pPr eaLnBrk="1" hangingPunct="1"/>
            <a:endParaRPr lang="zh-CN" altLang="en-US" sz="3600" dirty="0">
              <a:latin typeface="GCFrutiger" pitchFamily="2" charset="0"/>
            </a:endParaRPr>
          </a:p>
        </p:txBody>
      </p:sp>
      <p:pic>
        <p:nvPicPr>
          <p:cNvPr id="14341" name="Picture 9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8550" y="3789363"/>
            <a:ext cx="6783388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组合 14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16393" name="Picture 1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4" name="Picture 1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7" name="TextBox 7"/>
          <p:cNvSpPr txBox="1">
            <a:spLocks noChangeArrowheads="1"/>
          </p:cNvSpPr>
          <p:nvPr/>
        </p:nvSpPr>
        <p:spPr bwMode="auto">
          <a:xfrm>
            <a:off x="468313" y="1268413"/>
            <a:ext cx="64801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zh-CN" sz="3600">
                <a:latin typeface="GCFrutiger" pitchFamily="2" charset="0"/>
              </a:rPr>
              <a:t> How many animals?</a:t>
            </a:r>
          </a:p>
          <a:p>
            <a:pPr eaLnBrk="1" hangingPunct="1"/>
            <a:endParaRPr lang="en-US" altLang="zh-CN" sz="3600">
              <a:latin typeface="GCFrutiger" pitchFamily="2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zh-CN" sz="3600">
                <a:latin typeface="GCFrutiger" pitchFamily="2" charset="0"/>
              </a:rPr>
              <a:t> Is Gu Dong a monster?</a:t>
            </a:r>
          </a:p>
          <a:p>
            <a:pPr eaLnBrk="1" hangingPunct="1"/>
            <a:endParaRPr lang="en-US" altLang="zh-CN" sz="3600">
              <a:latin typeface="GCFrutiger" pitchFamily="2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zh-CN" sz="3600">
                <a:latin typeface="GCFrutiger" pitchFamily="2" charset="0"/>
              </a:rPr>
              <a:t> What is Gu Dong?</a:t>
            </a:r>
          </a:p>
          <a:p>
            <a:pPr eaLnBrk="1" hangingPunct="1"/>
            <a:endParaRPr lang="zh-CN" altLang="en-US" sz="3600">
              <a:latin typeface="GCFrutiger" pitchFamily="2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508625" y="1268413"/>
            <a:ext cx="26638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0000CC"/>
                </a:solidFill>
                <a:latin typeface="GCFrutiger" pitchFamily="2" charset="0"/>
              </a:rPr>
              <a:t>Five.</a:t>
            </a:r>
            <a:endParaRPr lang="zh-CN" altLang="en-US" sz="3600">
              <a:solidFill>
                <a:srgbClr val="0000CC"/>
              </a:solidFill>
              <a:latin typeface="GCFrutiger" pitchFamily="2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011863" y="2420938"/>
            <a:ext cx="28813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0000CC"/>
                </a:solidFill>
                <a:latin typeface="GCFrutiger" pitchFamily="2" charset="0"/>
              </a:rPr>
              <a:t>No, it isn’t.</a:t>
            </a:r>
            <a:endParaRPr lang="zh-CN" altLang="en-US" sz="3600">
              <a:solidFill>
                <a:srgbClr val="0000CC"/>
              </a:solidFill>
              <a:latin typeface="GCFrutiger" pitchFamily="2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076825" y="3429000"/>
            <a:ext cx="3600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0000CC"/>
                </a:solidFill>
                <a:latin typeface="GCFrutiger" pitchFamily="2" charset="0"/>
              </a:rPr>
              <a:t>It’s a papaya.</a:t>
            </a:r>
            <a:endParaRPr lang="zh-CN" altLang="en-US" sz="3600">
              <a:solidFill>
                <a:srgbClr val="0000CC"/>
              </a:solidFill>
              <a:latin typeface="GCFrutiger" pitchFamily="2" charset="0"/>
            </a:endParaRPr>
          </a:p>
        </p:txBody>
      </p:sp>
      <p:sp>
        <p:nvSpPr>
          <p:cNvPr id="16391" name="WordArt 6"/>
          <p:cNvSpPr>
            <a:spLocks noChangeArrowheads="1" noChangeShapeType="1" noTextEdit="1"/>
          </p:cNvSpPr>
          <p:nvPr/>
        </p:nvSpPr>
        <p:spPr bwMode="auto">
          <a:xfrm>
            <a:off x="250825" y="260350"/>
            <a:ext cx="3744913" cy="53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Ask and answer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16392" name="Picture 9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8550" y="3789363"/>
            <a:ext cx="6783388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组合 14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17418" name="Picture 13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9" name="Picture 14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1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Listen and say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17412" name="图片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5650" y="1422400"/>
            <a:ext cx="7162800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圆角矩形标注 1"/>
          <p:cNvSpPr/>
          <p:nvPr/>
        </p:nvSpPr>
        <p:spPr>
          <a:xfrm>
            <a:off x="4103688" y="1052513"/>
            <a:ext cx="3205162" cy="1296987"/>
          </a:xfrm>
          <a:prstGeom prst="wedgeRoundRectCallout">
            <a:avLst>
              <a:gd name="adj1" fmla="val -817"/>
              <a:gd name="adj2" fmla="val 8882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83075" y="1125538"/>
            <a:ext cx="31686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latin typeface="GCFrutiger" pitchFamily="2" charset="0"/>
              </a:rPr>
              <a:t>Listen! What can you hear?</a:t>
            </a:r>
            <a:endParaRPr lang="zh-CN" altLang="en-US" sz="3200" dirty="0">
              <a:latin typeface="GCFrutiger" pitchFamily="2" charset="0"/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2268538" y="5414963"/>
            <a:ext cx="4678362" cy="677862"/>
          </a:xfrm>
          <a:prstGeom prst="wedgeRoundRectCallout">
            <a:avLst>
              <a:gd name="adj1" fmla="val 7869"/>
              <a:gd name="adj2" fmla="val -13782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411413" y="5445125"/>
            <a:ext cx="44640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latin typeface="GCFrutiger" pitchFamily="2" charset="0"/>
              </a:rPr>
              <a:t>I can hear “</a:t>
            </a:r>
            <a:r>
              <a:rPr lang="en-US" altLang="zh-CN" sz="3200" dirty="0" err="1">
                <a:latin typeface="GCFrutiger" pitchFamily="2" charset="0"/>
              </a:rPr>
              <a:t>Gu</a:t>
            </a:r>
            <a:r>
              <a:rPr lang="en-US" altLang="zh-CN" sz="3200" dirty="0">
                <a:latin typeface="GCFrutiger" pitchFamily="2" charset="0"/>
              </a:rPr>
              <a:t> Dong”!</a:t>
            </a:r>
            <a:endParaRPr lang="zh-CN" altLang="en-US" sz="3200" dirty="0">
              <a:latin typeface="GCFrutiger" pitchFamily="2" charset="0"/>
            </a:endParaRPr>
          </a:p>
        </p:txBody>
      </p:sp>
      <p:pic>
        <p:nvPicPr>
          <p:cNvPr id="3" name="Enjoy a story - 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413" y="3762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5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组合 14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18440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1" name="Picture 14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36" name="WordArt 6"/>
          <p:cNvSpPr>
            <a:spLocks noChangeArrowheads="1" noChangeShapeType="1" noTextEdit="1"/>
          </p:cNvSpPr>
          <p:nvPr/>
        </p:nvSpPr>
        <p:spPr bwMode="auto">
          <a:xfrm>
            <a:off x="250825" y="260350"/>
            <a:ext cx="3673475" cy="601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Listen and say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3051175" y="1268413"/>
            <a:ext cx="3752850" cy="1296987"/>
          </a:xfrm>
          <a:prstGeom prst="wedgeRoundRectCallout">
            <a:avLst>
              <a:gd name="adj1" fmla="val -22271"/>
              <a:gd name="adj2" fmla="val 8987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76600" y="1341438"/>
            <a:ext cx="33115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latin typeface="GCFrutiger" pitchFamily="2" charset="0"/>
              </a:rPr>
              <a:t>Help! Help! </a:t>
            </a:r>
            <a:r>
              <a:rPr lang="en-US" altLang="zh-CN" sz="3200" dirty="0" err="1">
                <a:latin typeface="GCFrutiger" pitchFamily="2" charset="0"/>
              </a:rPr>
              <a:t>Gu</a:t>
            </a:r>
            <a:r>
              <a:rPr lang="en-US" altLang="zh-CN" sz="3200" dirty="0">
                <a:latin typeface="GCFrutiger" pitchFamily="2" charset="0"/>
              </a:rPr>
              <a:t> Dong is coming!</a:t>
            </a:r>
            <a:endParaRPr lang="zh-CN" altLang="en-US" sz="3200" dirty="0">
              <a:latin typeface="GCFrutiger" pitchFamily="2" charset="0"/>
            </a:endParaRPr>
          </a:p>
        </p:txBody>
      </p:sp>
      <p:pic>
        <p:nvPicPr>
          <p:cNvPr id="2" name="Enjoy a story - 2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3492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4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组合 14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19470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1" name="Picture 14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59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Listen and say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19460" name="图片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1613" y="2005013"/>
            <a:ext cx="8675687" cy="397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圆角矩形标注 10"/>
          <p:cNvSpPr/>
          <p:nvPr/>
        </p:nvSpPr>
        <p:spPr>
          <a:xfrm>
            <a:off x="77788" y="1011238"/>
            <a:ext cx="3754437" cy="762000"/>
          </a:xfrm>
          <a:prstGeom prst="wedgeRoundRectCallout">
            <a:avLst>
              <a:gd name="adj1" fmla="val 35545"/>
              <a:gd name="adj2" fmla="val 12390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圆角矩形标注 11"/>
          <p:cNvSpPr/>
          <p:nvPr/>
        </p:nvSpPr>
        <p:spPr>
          <a:xfrm>
            <a:off x="6732588" y="1489075"/>
            <a:ext cx="2232025" cy="1295400"/>
          </a:xfrm>
          <a:prstGeom prst="wedgeRoundRectCallout">
            <a:avLst>
              <a:gd name="adj1" fmla="val 18087"/>
              <a:gd name="adj2" fmla="val 7408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圆角矩形标注 12"/>
          <p:cNvSpPr/>
          <p:nvPr/>
        </p:nvSpPr>
        <p:spPr>
          <a:xfrm>
            <a:off x="4067175" y="1257300"/>
            <a:ext cx="2233613" cy="1295400"/>
          </a:xfrm>
          <a:prstGeom prst="wedgeRoundRectCallout">
            <a:avLst>
              <a:gd name="adj1" fmla="val 27252"/>
              <a:gd name="adj2" fmla="val 8566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1613" y="1074738"/>
            <a:ext cx="3506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latin typeface="GCFrutiger" pitchFamily="2" charset="0"/>
              </a:rPr>
              <a:t>What’s </a:t>
            </a:r>
            <a:r>
              <a:rPr lang="en-US" altLang="zh-CN" sz="3200" dirty="0" err="1">
                <a:latin typeface="GCFrutiger" pitchFamily="2" charset="0"/>
              </a:rPr>
              <a:t>Gu</a:t>
            </a:r>
            <a:r>
              <a:rPr lang="en-US" altLang="zh-CN" sz="3200" dirty="0">
                <a:latin typeface="GCFrutiger" pitchFamily="2" charset="0"/>
              </a:rPr>
              <a:t> Dong?</a:t>
            </a:r>
            <a:endParaRPr lang="zh-CN" altLang="en-US" sz="3200" dirty="0">
              <a:latin typeface="GCFrutiger" pitchFamily="2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13225" y="1366838"/>
            <a:ext cx="251936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latin typeface="GCFrutiger" pitchFamily="2" charset="0"/>
              </a:rPr>
              <a:t>It’s a monster!</a:t>
            </a:r>
            <a:endParaRPr lang="zh-CN" altLang="en-US" sz="3200" dirty="0">
              <a:latin typeface="GCFrutiger" pitchFamily="2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877050" y="1557338"/>
            <a:ext cx="208756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latin typeface="GCFrutiger" pitchFamily="2" charset="0"/>
              </a:rPr>
              <a:t>Its mouth is big.</a:t>
            </a:r>
            <a:endParaRPr lang="zh-CN" altLang="en-US" sz="3200" dirty="0">
              <a:latin typeface="GCFrutiger" pitchFamily="2" charset="0"/>
            </a:endParaRPr>
          </a:p>
        </p:txBody>
      </p:sp>
      <p:sp>
        <p:nvSpPr>
          <p:cNvPr id="14" name="圆角矩形标注 13"/>
          <p:cNvSpPr/>
          <p:nvPr/>
        </p:nvSpPr>
        <p:spPr>
          <a:xfrm>
            <a:off x="3841750" y="5884863"/>
            <a:ext cx="4021138" cy="760412"/>
          </a:xfrm>
          <a:prstGeom prst="wedgeRoundRectCallout">
            <a:avLst>
              <a:gd name="adj1" fmla="val 27931"/>
              <a:gd name="adj2" fmla="val -11563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029075" y="5972175"/>
            <a:ext cx="44640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latin typeface="GCFrutiger" pitchFamily="2" charset="0"/>
              </a:rPr>
              <a:t>Its eyes are green.</a:t>
            </a:r>
            <a:endParaRPr lang="zh-CN" altLang="en-US" sz="3200" dirty="0">
              <a:latin typeface="GCFrutiger" pitchFamily="2" charset="0"/>
            </a:endParaRPr>
          </a:p>
        </p:txBody>
      </p:sp>
      <p:pic>
        <p:nvPicPr>
          <p:cNvPr id="2" name="Enjoy a story - 3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4603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59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6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组合 14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20488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9" name="Picture 14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83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Listen and say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20484" name="图片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950" y="2054225"/>
            <a:ext cx="8928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圆角矩形标注 7"/>
          <p:cNvSpPr/>
          <p:nvPr/>
        </p:nvSpPr>
        <p:spPr>
          <a:xfrm>
            <a:off x="2465388" y="1341438"/>
            <a:ext cx="2898775" cy="1295400"/>
          </a:xfrm>
          <a:prstGeom prst="wedgeRoundRectCallout">
            <a:avLst>
              <a:gd name="adj1" fmla="val -13323"/>
              <a:gd name="adj2" fmla="val 8566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627313" y="1395413"/>
            <a:ext cx="25939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latin typeface="GCFrutiger" pitchFamily="2" charset="0"/>
              </a:rPr>
              <a:t>Don’t worry. </a:t>
            </a:r>
          </a:p>
          <a:p>
            <a:pPr eaLnBrk="1" hangingPunct="1"/>
            <a:r>
              <a:rPr lang="en-US" altLang="zh-CN" sz="3200" dirty="0">
                <a:latin typeface="GCFrutiger" pitchFamily="2" charset="0"/>
              </a:rPr>
              <a:t>Look!</a:t>
            </a:r>
            <a:endParaRPr lang="zh-CN" altLang="en-US" sz="3200" dirty="0">
              <a:latin typeface="GCFrutiger" pitchFamily="2" charset="0"/>
            </a:endParaRPr>
          </a:p>
        </p:txBody>
      </p:sp>
      <p:pic>
        <p:nvPicPr>
          <p:cNvPr id="2" name="Enjoy a story - 4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25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组合 14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21516" name="Picture 1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7" name="Picture 1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07" name="WordArt 6"/>
          <p:cNvSpPr>
            <a:spLocks noChangeArrowheads="1" noChangeShapeType="1" noTextEdit="1"/>
          </p:cNvSpPr>
          <p:nvPr/>
        </p:nvSpPr>
        <p:spPr bwMode="auto">
          <a:xfrm>
            <a:off x="179388" y="306388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Act the story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18436" name="图片 1" descr="2-1a.pn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908050"/>
            <a:ext cx="3992563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图片 2" descr="2-2a.pn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7900" y="620713"/>
            <a:ext cx="3887788" cy="311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图片 3" descr="2-3a.pn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3786188"/>
            <a:ext cx="4302125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图片 4" descr="2-4a.pn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3789363"/>
            <a:ext cx="403225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6413" y="1831975"/>
            <a:ext cx="8289925" cy="380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938213" y="2049463"/>
            <a:ext cx="7124700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166813" y="1368425"/>
            <a:ext cx="7207250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2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330325" y="1368425"/>
            <a:ext cx="6772275" cy="426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组合 14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22536" name="Picture 1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7" name="Picture 1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1" name="WordArt 6"/>
          <p:cNvSpPr>
            <a:spLocks noChangeArrowheads="1" noChangeShapeType="1" noTextEdit="1"/>
          </p:cNvSpPr>
          <p:nvPr/>
        </p:nvSpPr>
        <p:spPr bwMode="auto">
          <a:xfrm>
            <a:off x="250825" y="260350"/>
            <a:ext cx="3673475" cy="53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Look and read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22532" name="图片 1" descr="2-1.pn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1052513"/>
            <a:ext cx="3546475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图片 2" descr="2-2.pn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9338" y="765175"/>
            <a:ext cx="3889375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图片 3" descr="2-3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4049713"/>
            <a:ext cx="4859338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图片 4" descr="2-4.pn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4076700"/>
            <a:ext cx="4572000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14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3082" name="Picture 1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1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Look and say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88" y="1484313"/>
            <a:ext cx="5373687" cy="278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D:\课件制作\Unit1-3\u3\素材\bikea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4075" y="1125538"/>
            <a:ext cx="5229225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2275" y="1700213"/>
            <a:ext cx="5745163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 descr="D:\课件制作\Unit1-3\u3\素材\tiran2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313" y="1700213"/>
            <a:ext cx="4314825" cy="360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088" y="1484313"/>
            <a:ext cx="7986712" cy="309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4438" y="1052513"/>
            <a:ext cx="4391025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组合 14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23559" name="Picture 1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0" name="Picture 1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3851275" y="2565400"/>
            <a:ext cx="194468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latin typeface="GCFrutiger" pitchFamily="2" charset="0"/>
              </a:rPr>
              <a:t>t  t  t </a:t>
            </a:r>
          </a:p>
          <a:p>
            <a:pPr eaLnBrk="1" hangingPunct="1"/>
            <a:r>
              <a:rPr lang="en-US" altLang="zh-CN" sz="3600">
                <a:latin typeface="GCFrutiger" pitchFamily="2" charset="0"/>
              </a:rPr>
              <a:t>rabbi</a:t>
            </a:r>
            <a:r>
              <a:rPr lang="en-US" altLang="zh-CN" sz="3600">
                <a:solidFill>
                  <a:srgbClr val="FF0000"/>
                </a:solidFill>
                <a:latin typeface="GCFrutiger" pitchFamily="2" charset="0"/>
              </a:rPr>
              <a:t>t</a:t>
            </a:r>
          </a:p>
          <a:p>
            <a:pPr eaLnBrk="1" hangingPunct="1"/>
            <a:r>
              <a:rPr lang="en-US" altLang="zh-CN" sz="3600">
                <a:latin typeface="GCFrutiger" pitchFamily="2" charset="0"/>
              </a:rPr>
              <a:t>rabbi</a:t>
            </a:r>
            <a:r>
              <a:rPr lang="en-US" altLang="zh-CN" sz="3600">
                <a:solidFill>
                  <a:srgbClr val="FF0000"/>
                </a:solidFill>
                <a:latin typeface="GCFrutiger" pitchFamily="2" charset="0"/>
              </a:rPr>
              <a:t>t</a:t>
            </a:r>
          </a:p>
          <a:p>
            <a:pPr eaLnBrk="1" hangingPunct="1"/>
            <a:r>
              <a:rPr lang="en-US" altLang="zh-CN" sz="3600">
                <a:latin typeface="GCFrutiger" pitchFamily="2" charset="0"/>
              </a:rPr>
              <a:t>t  t  t</a:t>
            </a:r>
            <a:endParaRPr lang="zh-CN" altLang="en-US" sz="3600">
              <a:latin typeface="GCFrutiger" pitchFamily="2" charset="0"/>
            </a:endParaRPr>
          </a:p>
        </p:txBody>
      </p:sp>
      <p:sp>
        <p:nvSpPr>
          <p:cNvPr id="23556" name="TextBox 8"/>
          <p:cNvSpPr txBox="1">
            <a:spLocks noChangeArrowheads="1"/>
          </p:cNvSpPr>
          <p:nvPr/>
        </p:nvSpPr>
        <p:spPr bwMode="auto">
          <a:xfrm>
            <a:off x="6227763" y="1989138"/>
            <a:ext cx="2447925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latin typeface="GCFrutiger" pitchFamily="2" charset="0"/>
              </a:rPr>
              <a:t>t  t  ca</a:t>
            </a:r>
            <a:r>
              <a:rPr lang="en-US" altLang="zh-CN" sz="3200">
                <a:solidFill>
                  <a:srgbClr val="FF0000"/>
                </a:solidFill>
                <a:latin typeface="GCFrutiger" pitchFamily="2" charset="0"/>
              </a:rPr>
              <a:t>t</a:t>
            </a:r>
          </a:p>
          <a:p>
            <a:pPr eaLnBrk="1" hangingPunct="1"/>
            <a:r>
              <a:rPr lang="en-US" altLang="zh-CN" sz="3200">
                <a:latin typeface="GCFrutiger" pitchFamily="2" charset="0"/>
              </a:rPr>
              <a:t>t  t  boa</a:t>
            </a:r>
            <a:r>
              <a:rPr lang="en-US" altLang="zh-CN" sz="3200">
                <a:solidFill>
                  <a:srgbClr val="FF0000"/>
                </a:solidFill>
                <a:latin typeface="GCFrutiger" pitchFamily="2" charset="0"/>
              </a:rPr>
              <a:t>t</a:t>
            </a:r>
          </a:p>
          <a:p>
            <a:pPr eaLnBrk="1" hangingPunct="1"/>
            <a:r>
              <a:rPr lang="en-US" altLang="zh-CN" sz="3200">
                <a:latin typeface="GCFrutiger" pitchFamily="2" charset="0"/>
              </a:rPr>
              <a:t>t  t  whi</a:t>
            </a:r>
            <a:r>
              <a:rPr lang="en-US" altLang="zh-CN" sz="3200">
                <a:solidFill>
                  <a:srgbClr val="FF0000"/>
                </a:solidFill>
                <a:latin typeface="GCFrutiger" pitchFamily="2" charset="0"/>
              </a:rPr>
              <a:t>t</a:t>
            </a:r>
            <a:r>
              <a:rPr lang="en-US" altLang="zh-CN" sz="3200">
                <a:latin typeface="GCFrutiger" pitchFamily="2" charset="0"/>
              </a:rPr>
              <a:t>e</a:t>
            </a:r>
            <a:endParaRPr lang="en-US" altLang="zh-CN" sz="3200">
              <a:solidFill>
                <a:srgbClr val="FF0000"/>
              </a:solidFill>
              <a:latin typeface="GCFrutiger" pitchFamily="2" charset="0"/>
            </a:endParaRPr>
          </a:p>
          <a:p>
            <a:pPr eaLnBrk="1" hangingPunct="1"/>
            <a:endParaRPr lang="en-US" altLang="zh-CN" sz="3200">
              <a:solidFill>
                <a:srgbClr val="FF0000"/>
              </a:solidFill>
              <a:latin typeface="GCFrutiger" pitchFamily="2" charset="0"/>
            </a:endParaRPr>
          </a:p>
          <a:p>
            <a:pPr eaLnBrk="1" hangingPunct="1"/>
            <a:r>
              <a:rPr lang="en-US" altLang="zh-CN" sz="3200">
                <a:latin typeface="GCFrutiger" pitchFamily="2" charset="0"/>
              </a:rPr>
              <a:t>t  t  </a:t>
            </a:r>
            <a:r>
              <a:rPr lang="en-US" altLang="zh-CN" sz="3200">
                <a:solidFill>
                  <a:srgbClr val="FF0000"/>
                </a:solidFill>
                <a:latin typeface="GCFrutiger" pitchFamily="2" charset="0"/>
              </a:rPr>
              <a:t>t</a:t>
            </a:r>
            <a:r>
              <a:rPr lang="en-US" altLang="zh-CN" sz="3200">
                <a:latin typeface="GCFrutiger" pitchFamily="2" charset="0"/>
              </a:rPr>
              <a:t>able</a:t>
            </a:r>
          </a:p>
          <a:p>
            <a:pPr eaLnBrk="1" hangingPunct="1"/>
            <a:r>
              <a:rPr lang="en-US" altLang="zh-CN" sz="3200">
                <a:latin typeface="GCFrutiger" pitchFamily="2" charset="0"/>
              </a:rPr>
              <a:t>t  t  </a:t>
            </a:r>
            <a:r>
              <a:rPr lang="en-US" altLang="zh-CN" sz="3200">
                <a:solidFill>
                  <a:srgbClr val="FF0000"/>
                </a:solidFill>
                <a:latin typeface="GCFrutiger" pitchFamily="2" charset="0"/>
              </a:rPr>
              <a:t>t</a:t>
            </a:r>
            <a:r>
              <a:rPr lang="en-US" altLang="zh-CN" sz="3200">
                <a:latin typeface="GCFrutiger" pitchFamily="2" charset="0"/>
              </a:rPr>
              <a:t>ea</a:t>
            </a:r>
          </a:p>
          <a:p>
            <a:pPr eaLnBrk="1" hangingPunct="1"/>
            <a:r>
              <a:rPr lang="en-US" altLang="zh-CN" sz="3200">
                <a:latin typeface="GCFrutiger" pitchFamily="2" charset="0"/>
              </a:rPr>
              <a:t>t  t  </a:t>
            </a:r>
            <a:r>
              <a:rPr lang="en-US" altLang="zh-CN" sz="3200">
                <a:solidFill>
                  <a:srgbClr val="FF0000"/>
                </a:solidFill>
                <a:latin typeface="GCFrutiger" pitchFamily="2" charset="0"/>
              </a:rPr>
              <a:t>t</a:t>
            </a:r>
            <a:r>
              <a:rPr lang="en-US" altLang="zh-CN" sz="3200">
                <a:latin typeface="GCFrutiger" pitchFamily="2" charset="0"/>
              </a:rPr>
              <a:t>oe</a:t>
            </a:r>
            <a:endParaRPr lang="zh-CN" altLang="en-US" sz="3200">
              <a:latin typeface="GCFrutiger" pitchFamily="2" charset="0"/>
            </a:endParaRPr>
          </a:p>
        </p:txBody>
      </p:sp>
      <p:pic>
        <p:nvPicPr>
          <p:cNvPr id="23557" name="Picture 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2265363"/>
            <a:ext cx="328295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9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" y="404813"/>
            <a:ext cx="44418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组合 14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24583" name="Picture 1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4" name="Picture 1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579" name="TextBox 6"/>
          <p:cNvSpPr txBox="1">
            <a:spLocks noChangeArrowheads="1"/>
          </p:cNvSpPr>
          <p:nvPr/>
        </p:nvSpPr>
        <p:spPr bwMode="auto">
          <a:xfrm>
            <a:off x="3635375" y="2797175"/>
            <a:ext cx="237648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latin typeface="GCFrutiger" pitchFamily="2" charset="0"/>
              </a:rPr>
              <a:t>d  d  d</a:t>
            </a:r>
          </a:p>
          <a:p>
            <a:pPr eaLnBrk="1" hangingPunct="1"/>
            <a:r>
              <a:rPr lang="en-US" altLang="zh-CN" sz="3600">
                <a:latin typeface="GCFrutiger" pitchFamily="2" charset="0"/>
              </a:rPr>
              <a:t>re</a:t>
            </a:r>
            <a:r>
              <a:rPr lang="en-US" altLang="zh-CN" sz="3600">
                <a:solidFill>
                  <a:srgbClr val="FF0000"/>
                </a:solidFill>
                <a:latin typeface="GCFrutiger" pitchFamily="2" charset="0"/>
              </a:rPr>
              <a:t>d  </a:t>
            </a:r>
            <a:r>
              <a:rPr lang="en-US" altLang="zh-CN" sz="3600">
                <a:latin typeface="GCFrutiger" pitchFamily="2" charset="0"/>
              </a:rPr>
              <a:t>re</a:t>
            </a:r>
            <a:r>
              <a:rPr lang="en-US" altLang="zh-CN" sz="3600">
                <a:solidFill>
                  <a:srgbClr val="FF0000"/>
                </a:solidFill>
                <a:latin typeface="GCFrutiger" pitchFamily="2" charset="0"/>
              </a:rPr>
              <a:t>d</a:t>
            </a:r>
          </a:p>
          <a:p>
            <a:pPr eaLnBrk="1" hangingPunct="1"/>
            <a:r>
              <a:rPr lang="en-US" altLang="zh-CN" sz="3600">
                <a:latin typeface="GCFrutiger" pitchFamily="2" charset="0"/>
              </a:rPr>
              <a:t>d  d  d</a:t>
            </a:r>
          </a:p>
        </p:txBody>
      </p:sp>
      <p:sp>
        <p:nvSpPr>
          <p:cNvPr id="24580" name="TextBox 8"/>
          <p:cNvSpPr txBox="1">
            <a:spLocks noChangeArrowheads="1"/>
          </p:cNvSpPr>
          <p:nvPr/>
        </p:nvSpPr>
        <p:spPr bwMode="auto">
          <a:xfrm>
            <a:off x="6011863" y="2325688"/>
            <a:ext cx="2663825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latin typeface="GCFrutiger" pitchFamily="2" charset="0"/>
              </a:rPr>
              <a:t>d  d  </a:t>
            </a:r>
            <a:r>
              <a:rPr lang="en-US" altLang="zh-CN" sz="3200">
                <a:solidFill>
                  <a:srgbClr val="FF0000"/>
                </a:solidFill>
                <a:latin typeface="GCFrutiger" pitchFamily="2" charset="0"/>
              </a:rPr>
              <a:t>d</a:t>
            </a:r>
            <a:r>
              <a:rPr lang="en-US" altLang="zh-CN" sz="3200">
                <a:latin typeface="GCFrutiger" pitchFamily="2" charset="0"/>
              </a:rPr>
              <a:t>ay </a:t>
            </a:r>
          </a:p>
          <a:p>
            <a:pPr eaLnBrk="1" hangingPunct="1"/>
            <a:r>
              <a:rPr lang="en-US" altLang="zh-CN" sz="3200">
                <a:latin typeface="GCFrutiger" pitchFamily="2" charset="0"/>
              </a:rPr>
              <a:t>d  d  </a:t>
            </a:r>
            <a:r>
              <a:rPr lang="en-US" altLang="zh-CN" sz="3200">
                <a:solidFill>
                  <a:srgbClr val="FF0000"/>
                </a:solidFill>
                <a:latin typeface="GCFrutiger" pitchFamily="2" charset="0"/>
              </a:rPr>
              <a:t>d</a:t>
            </a:r>
            <a:r>
              <a:rPr lang="en-US" altLang="zh-CN" sz="3200">
                <a:latin typeface="GCFrutiger" pitchFamily="2" charset="0"/>
              </a:rPr>
              <a:t>oor</a:t>
            </a:r>
          </a:p>
          <a:p>
            <a:pPr eaLnBrk="1" hangingPunct="1"/>
            <a:endParaRPr lang="en-US" altLang="zh-CN" sz="3200">
              <a:latin typeface="GCFrutiger" pitchFamily="2" charset="0"/>
            </a:endParaRPr>
          </a:p>
          <a:p>
            <a:pPr eaLnBrk="1" hangingPunct="1"/>
            <a:r>
              <a:rPr lang="en-US" altLang="zh-CN" sz="3200">
                <a:latin typeface="GCFrutiger" pitchFamily="2" charset="0"/>
              </a:rPr>
              <a:t>d  d  rea</a:t>
            </a:r>
            <a:r>
              <a:rPr lang="en-US" altLang="zh-CN" sz="3200">
                <a:solidFill>
                  <a:srgbClr val="FF0000"/>
                </a:solidFill>
                <a:latin typeface="GCFrutiger" pitchFamily="2" charset="0"/>
              </a:rPr>
              <a:t>d</a:t>
            </a:r>
            <a:endParaRPr lang="en-US" altLang="zh-CN" sz="3200">
              <a:latin typeface="GCFrutiger" pitchFamily="2" charset="0"/>
            </a:endParaRPr>
          </a:p>
          <a:p>
            <a:pPr eaLnBrk="1" hangingPunct="1"/>
            <a:r>
              <a:rPr lang="en-US" altLang="zh-CN" sz="3200">
                <a:latin typeface="GCFrutiger" pitchFamily="2" charset="0"/>
              </a:rPr>
              <a:t>d  d  soun</a:t>
            </a:r>
            <a:r>
              <a:rPr lang="en-US" altLang="zh-CN" sz="3200">
                <a:solidFill>
                  <a:srgbClr val="FF0000"/>
                </a:solidFill>
                <a:latin typeface="GCFrutiger" pitchFamily="2" charset="0"/>
              </a:rPr>
              <a:t>d</a:t>
            </a:r>
            <a:endParaRPr lang="en-US" altLang="zh-CN" sz="3200">
              <a:latin typeface="GCFrutiger" pitchFamily="2" charset="0"/>
            </a:endParaRPr>
          </a:p>
        </p:txBody>
      </p:sp>
      <p:pic>
        <p:nvPicPr>
          <p:cNvPr id="24581" name="Picture 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133600"/>
            <a:ext cx="3454400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9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" y="404813"/>
            <a:ext cx="44418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组合 14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26630" name="Picture 13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1" name="Picture 14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627" name="Picture 9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" y="404813"/>
            <a:ext cx="44418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23850" y="1628775"/>
            <a:ext cx="8466138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Learn the sounds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563" y="5143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7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51" name="Picture 6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630" t="4063" r="8511" b="6517"/>
          <a:stretch>
            <a:fillRect/>
          </a:stretch>
        </p:blipFill>
        <p:spPr bwMode="auto">
          <a:xfrm>
            <a:off x="-36513" y="5300663"/>
            <a:ext cx="122396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088" y="5781675"/>
            <a:ext cx="11715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75" y="5562600"/>
            <a:ext cx="12287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476375" y="1700213"/>
            <a:ext cx="6624638" cy="2235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5000"/>
              </a:lnSpc>
              <a:defRPr/>
            </a:pPr>
            <a:r>
              <a:rPr lang="en-US" altLang="zh-CN" sz="2400" b="1" dirty="0" smtClean="0">
                <a:latin typeface="GCFrutiger" pitchFamily="2" charset="0"/>
                <a:ea typeface="Arial Unicode MS" pitchFamily="34" charset="-122"/>
                <a:cs typeface="Arial" panose="020B0604020202020204" pitchFamily="34" charset="0"/>
              </a:rPr>
              <a:t>1   Read </a:t>
            </a:r>
            <a:r>
              <a:rPr lang="en-US" altLang="zh-CN" sz="2400" b="1" i="1" dirty="0" smtClean="0">
                <a:latin typeface="GCFrutiger" pitchFamily="2" charset="0"/>
                <a:ea typeface="Arial Unicode MS" pitchFamily="34" charset="-122"/>
                <a:cs typeface="Arial" panose="020B0604020202020204" pitchFamily="34" charset="0"/>
              </a:rPr>
              <a:t>Enjoy a story</a:t>
            </a:r>
            <a:r>
              <a:rPr lang="en-US" altLang="zh-CN" sz="2400" b="1" dirty="0" smtClean="0">
                <a:latin typeface="GCFrutiger" pitchFamily="2" charset="0"/>
                <a:ea typeface="Arial Unicode MS" pitchFamily="34" charset="-122"/>
                <a:cs typeface="Arial" panose="020B0604020202020204" pitchFamily="34" charset="0"/>
              </a:rPr>
              <a:t>.  </a:t>
            </a:r>
          </a:p>
          <a:p>
            <a:pPr eaLnBrk="1" hangingPunct="1">
              <a:lnSpc>
                <a:spcPct val="145000"/>
              </a:lnSpc>
              <a:defRPr/>
            </a:pPr>
            <a:r>
              <a:rPr lang="en-US" altLang="zh-CN" sz="2400" b="1" dirty="0" smtClean="0">
                <a:latin typeface="GCFrutiger" pitchFamily="2" charset="0"/>
                <a:ea typeface="Arial Unicode MS" pitchFamily="34" charset="-122"/>
                <a:cs typeface="Arial" panose="020B0604020202020204" pitchFamily="34" charset="0"/>
              </a:rPr>
              <a:t>2   Complete Workbook pages </a:t>
            </a:r>
            <a:r>
              <a:rPr lang="en-US" altLang="zh-CN" sz="2400" b="1" dirty="0" smtClean="0">
                <a:solidFill>
                  <a:schemeClr val="bg1">
                    <a:lumMod val="50000"/>
                  </a:schemeClr>
                </a:solidFill>
                <a:latin typeface="GCFrutiger" pitchFamily="2" charset="0"/>
                <a:ea typeface="Arial Unicode MS" pitchFamily="34" charset="-122"/>
                <a:cs typeface="Arial" panose="020B0604020202020204" pitchFamily="34" charset="0"/>
              </a:rPr>
              <a:t>15, 18 and 19</a:t>
            </a:r>
            <a:r>
              <a:rPr lang="en-US" altLang="zh-CN" sz="2400" b="1" dirty="0" smtClean="0">
                <a:latin typeface="GCFrutiger" pitchFamily="2" charset="0"/>
                <a:ea typeface="Arial Unicode MS" pitchFamily="34" charset="-122"/>
                <a:cs typeface="Arial" panose="020B0604020202020204" pitchFamily="34" charset="0"/>
              </a:rPr>
              <a:t>. </a:t>
            </a:r>
          </a:p>
          <a:p>
            <a:pPr eaLnBrk="1" hangingPunct="1">
              <a:lnSpc>
                <a:spcPct val="145000"/>
              </a:lnSpc>
              <a:defRPr/>
            </a:pPr>
            <a:r>
              <a:rPr lang="en-US" altLang="zh-CN" sz="2400" dirty="0" smtClean="0">
                <a:solidFill>
                  <a:srgbClr val="FF0000"/>
                </a:solidFill>
                <a:latin typeface="GCFrutiger" pitchFamily="2" charset="0"/>
                <a:ea typeface="Arial Unicode MS" pitchFamily="34" charset="-122"/>
                <a:cs typeface="Arial" panose="020B0604020202020204" pitchFamily="34" charset="0"/>
              </a:rPr>
              <a:t>   </a:t>
            </a:r>
          </a:p>
          <a:p>
            <a:pPr eaLnBrk="1" hangingPunct="1">
              <a:lnSpc>
                <a:spcPct val="145000"/>
              </a:lnSpc>
              <a:defRPr/>
            </a:pPr>
            <a:endParaRPr lang="en-US" altLang="zh-CN" sz="2400" b="1" dirty="0" smtClean="0">
              <a:latin typeface="GCFrutiger" pitchFamily="2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27655" name="WordArt 6"/>
          <p:cNvSpPr>
            <a:spLocks noChangeArrowheads="1" noChangeShapeType="1" noTextEdit="1"/>
          </p:cNvSpPr>
          <p:nvPr/>
        </p:nvSpPr>
        <p:spPr bwMode="auto">
          <a:xfrm>
            <a:off x="2484438" y="955675"/>
            <a:ext cx="4103687" cy="601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Homework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-547852">
            <a:off x="2193925" y="2970213"/>
            <a:ext cx="1776413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064000" y="2890838"/>
            <a:ext cx="1711325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0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663263">
            <a:off x="5718175" y="3094038"/>
            <a:ext cx="17399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14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4106" name="Picture 1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7" name="Picture 1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9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Choose and say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775" y="1484313"/>
            <a:ext cx="33845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9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575" y="4365625"/>
            <a:ext cx="3024188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0" descr="D:\课件制作\Unit1-3\u3\素材\bikea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788" y="1412875"/>
            <a:ext cx="2600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4365625"/>
            <a:ext cx="28797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0" descr="D:\课件制作\Unit1-3\u3\素材\tiran2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445250" y="4365625"/>
            <a:ext cx="241617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5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981075"/>
            <a:ext cx="2606675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14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5130" name="Picture 1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1" name="Picture 1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3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Look and spell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4" name="图片 3" descr="planea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975" y="2205038"/>
            <a:ext cx="41259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8175" y="1412875"/>
            <a:ext cx="457835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8538" y="2205038"/>
            <a:ext cx="501015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050" y="2205038"/>
            <a:ext cx="564197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 descr="train2.jpg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975" y="2205038"/>
            <a:ext cx="4748213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D:\课件制作\Unit1-3\u3\素材\bike8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00338" y="1700213"/>
            <a:ext cx="4032250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组合 14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6156" name="Picture 13"/>
            <p:cNvPicPr>
              <a:picLocks noChangeAspect="1" noChangeArrowheads="1"/>
            </p:cNvPicPr>
            <p:nvPr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7" name="Picture 14"/>
            <p:cNvPicPr>
              <a:picLocks noChangeAspect="1" noChangeArrowheads="1"/>
            </p:cNvPicPr>
            <p:nvPr/>
          </p:nvPicPr>
          <p:blipFill>
            <a:blip r:embed="rId15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7" name="WordArt 6"/>
          <p:cNvSpPr>
            <a:spLocks noChangeArrowheads="1" noChangeShapeType="1" noTextEdit="1"/>
          </p:cNvSpPr>
          <p:nvPr/>
        </p:nvSpPr>
        <p:spPr bwMode="auto">
          <a:xfrm>
            <a:off x="250825" y="333375"/>
            <a:ext cx="367347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Ask and answer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6148" name="Picture 6" descr="D:\课件制作\Unit1-3\u3\素材\city1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971550" y="1125538"/>
            <a:ext cx="6913563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birdsea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6983413"/>
            <a:ext cx="5476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us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6983413"/>
            <a:ext cx="549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car41226.wav">
            <a:hlinkClick r:id="" action="ppaction://media"/>
          </p:cNvPr>
          <p:cNvPicPr>
            <a:picLocks noRot="1" noChangeAspect="1"/>
          </p:cNvPicPr>
          <p:nvPr>
            <a:wavAudioFile r:embed="rId5" name="car4.wav"/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6946900"/>
            <a:ext cx="5476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bike.mp3">
            <a:hlinkClick r:id="" action="ppaction://media"/>
          </p:cNvPr>
          <p:cNvPicPr>
            <a:picLocks noRot="1"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688" y="6946900"/>
            <a:ext cx="549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bigbus.wav">
            <a:hlinkClick r:id="" action="ppaction://media"/>
          </p:cNvPr>
          <p:cNvPicPr>
            <a:picLocks noRot="1"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link="rId8"/>
              </p:ext>
            </p:ext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6946900"/>
            <a:ext cx="5476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air2.wav">
            <a:hlinkClick r:id="" action="ppaction://media"/>
          </p:cNvPr>
          <p:cNvPicPr>
            <a:picLocks noRot="1"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link="rId10"/>
              </p:ext>
            </p:ext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6946900"/>
            <a:ext cx="549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TextBox 20"/>
          <p:cNvSpPr txBox="1">
            <a:spLocks noChangeArrowheads="1"/>
          </p:cNvSpPr>
          <p:nvPr/>
        </p:nvSpPr>
        <p:spPr bwMode="auto">
          <a:xfrm>
            <a:off x="4211638" y="476250"/>
            <a:ext cx="46815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latin typeface="GCFrutiger" pitchFamily="2" charset="0"/>
              </a:rPr>
              <a:t>What can you hear?</a:t>
            </a:r>
            <a:endParaRPr lang="zh-CN" altLang="en-US" sz="3200" dirty="0">
              <a:latin typeface="GCFrutiger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974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28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449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27000">
                <p:cTn id="23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65000">
                <p:cTn id="25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23000"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14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7185" name="Picture 13"/>
            <p:cNvPicPr>
              <a:picLocks noChangeAspect="1" noChangeArrowheads="1"/>
            </p:cNvPicPr>
            <p:nvPr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6" name="Picture 14"/>
            <p:cNvPicPr>
              <a:picLocks noChangeAspect="1" noChangeArrowheads="1"/>
            </p:cNvPicPr>
            <p:nvPr/>
          </p:nvPicPr>
          <p:blipFill>
            <a:blip r:embed="rId15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1" name="WordArt 6"/>
          <p:cNvSpPr>
            <a:spLocks noChangeArrowheads="1" noChangeShapeType="1" noTextEdit="1"/>
          </p:cNvSpPr>
          <p:nvPr/>
        </p:nvSpPr>
        <p:spPr bwMode="auto">
          <a:xfrm>
            <a:off x="250825" y="260350"/>
            <a:ext cx="3673475" cy="53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Ask and answer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7172" name="Picture 6" descr="D:\课件制作\Unit1-3\u3\素材\city1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971550" y="1125538"/>
            <a:ext cx="6913563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1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4075" y="3573463"/>
            <a:ext cx="93503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275" y="5084763"/>
            <a:ext cx="150495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rdsea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6345238"/>
            <a:ext cx="512762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bus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6345238"/>
            <a:ext cx="512762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car41241.wav">
            <a:hlinkClick r:id="" action="ppaction://media"/>
          </p:cNvPr>
          <p:cNvPicPr>
            <a:picLocks noRot="1" noChangeAspect="1"/>
          </p:cNvPicPr>
          <p:nvPr>
            <a:wavAudioFile r:embed="rId5" name="car4.wav"/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6308725"/>
            <a:ext cx="512762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1" descr="D:\课件制作\Unit1-3\u3\素材\plane4.jpg"/>
          <p:cNvPicPr>
            <a:picLocks noChangeAspect="1" noChangeArrowheads="1"/>
          </p:cNvPicPr>
          <p:nvPr/>
        </p:nvPicPr>
        <p:blipFill>
          <a:blip r:embed="rId2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801504">
            <a:off x="2686050" y="1258888"/>
            <a:ext cx="18732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5"/>
          <p:cNvPicPr>
            <a:picLocks noChangeAspect="1" noChangeArrowheads="1"/>
          </p:cNvPicPr>
          <p:nvPr/>
        </p:nvPicPr>
        <p:blipFill>
          <a:blip r:embed="rId2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8538" y="3141663"/>
            <a:ext cx="45720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1" descr="D:\课件制作\Unit1-3\u3\素材\bike8.jpg"/>
          <p:cNvPicPr>
            <a:picLocks noChangeAspect="1" noChangeArrowheads="1"/>
          </p:cNvPicPr>
          <p:nvPr/>
        </p:nvPicPr>
        <p:blipFill>
          <a:blip r:embed="rId2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3800" y="2997200"/>
            <a:ext cx="7207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bike.mp3">
            <a:hlinkClick r:id="" action="ppaction://media"/>
          </p:cNvPr>
          <p:cNvPicPr>
            <a:picLocks noRot="1"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688" y="6308725"/>
            <a:ext cx="4778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gbus.wav">
            <a:hlinkClick r:id="" action="ppaction://media"/>
          </p:cNvPr>
          <p:cNvPicPr>
            <a:picLocks noRot="1"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link="rId8"/>
              </p:ext>
            </p:ext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6308725"/>
            <a:ext cx="5476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air2.wav">
            <a:hlinkClick r:id="" action="ppaction://media"/>
          </p:cNvPr>
          <p:cNvPicPr>
            <a:picLocks noRot="1"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link="rId10"/>
              </p:ext>
            </p:ext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6308725"/>
            <a:ext cx="512762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4" name="TextBox 17"/>
          <p:cNvSpPr txBox="1">
            <a:spLocks noChangeArrowheads="1"/>
          </p:cNvSpPr>
          <p:nvPr/>
        </p:nvSpPr>
        <p:spPr bwMode="auto">
          <a:xfrm>
            <a:off x="4211638" y="476250"/>
            <a:ext cx="46815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latin typeface="GCFrutiger" pitchFamily="2" charset="0"/>
              </a:rPr>
              <a:t>What can you hear?</a:t>
            </a:r>
            <a:endParaRPr lang="zh-CN" altLang="en-US" sz="3200">
              <a:latin typeface="GCFrutiger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7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74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28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449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586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组合 14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8205" name="Picture 1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6" name="Picture 1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95" name="WordArt 6"/>
          <p:cNvSpPr>
            <a:spLocks noChangeArrowheads="1" noChangeShapeType="1" noTextEdit="1"/>
          </p:cNvSpPr>
          <p:nvPr/>
        </p:nvSpPr>
        <p:spPr bwMode="auto">
          <a:xfrm>
            <a:off x="250825" y="260350"/>
            <a:ext cx="3673475" cy="53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Look and talk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grpSp>
        <p:nvGrpSpPr>
          <p:cNvPr id="3" name="组合 18"/>
          <p:cNvGrpSpPr/>
          <p:nvPr/>
        </p:nvGrpSpPr>
        <p:grpSpPr bwMode="auto">
          <a:xfrm>
            <a:off x="971550" y="1125538"/>
            <a:ext cx="6913563" cy="5222875"/>
            <a:chOff x="971550" y="1125538"/>
            <a:chExt cx="6913563" cy="5222875"/>
          </a:xfrm>
        </p:grpSpPr>
        <p:pic>
          <p:nvPicPr>
            <p:cNvPr id="8199" name="Picture 6" descr="D:\课件制作\Unit1-3\u3\素材\city1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71550" y="1125538"/>
              <a:ext cx="6913563" cy="514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0" name="Picture 5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24075" y="3573463"/>
              <a:ext cx="935038" cy="1027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1" name="Picture 6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1275" y="5084763"/>
              <a:ext cx="1504950" cy="1263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2" name="Picture 11" descr="D:\课件制作\Unit1-3\u3\素材\plane4.jpg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801504">
              <a:off x="2686050" y="1258888"/>
              <a:ext cx="1873250" cy="727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3" name="Picture 5"/>
            <p:cNvPicPr>
              <a:picLocks noChangeAspect="1" noChangeArrowheads="1"/>
            </p:cNvPicPr>
            <p:nvPr/>
          </p:nvPicPr>
          <p:blipFill>
            <a:blip r:embed="rId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68538" y="3141663"/>
              <a:ext cx="457200" cy="41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4" name="Picture 11" descr="D:\课件制作\Unit1-3\u3\素材\bike8.jpg"/>
            <p:cNvPicPr>
              <a:picLocks noChangeAspect="1" noChangeArrowheads="1"/>
            </p:cNvPicPr>
            <p:nvPr/>
          </p:nvPicPr>
          <p:blipFill>
            <a:blip r:embed="rId10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04048" y="2996952"/>
              <a:ext cx="720080" cy="549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97" name="TextBox 17"/>
          <p:cNvSpPr txBox="1">
            <a:spLocks noChangeArrowheads="1"/>
          </p:cNvSpPr>
          <p:nvPr/>
        </p:nvSpPr>
        <p:spPr bwMode="auto">
          <a:xfrm>
            <a:off x="2484438" y="1412875"/>
            <a:ext cx="4679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latin typeface="GCFrutiger" pitchFamily="2" charset="0"/>
              </a:rPr>
              <a:t>What can you hear?</a:t>
            </a:r>
            <a:endParaRPr lang="zh-CN" altLang="en-US" sz="3200">
              <a:latin typeface="GCFrutiger" pitchFamily="2" charset="0"/>
            </a:endParaRPr>
          </a:p>
        </p:txBody>
      </p:sp>
      <p:sp>
        <p:nvSpPr>
          <p:cNvPr id="8198" name="TextBox 19"/>
          <p:cNvSpPr txBox="1">
            <a:spLocks noChangeArrowheads="1"/>
          </p:cNvSpPr>
          <p:nvPr/>
        </p:nvSpPr>
        <p:spPr bwMode="auto">
          <a:xfrm>
            <a:off x="2411413" y="2492375"/>
            <a:ext cx="46815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latin typeface="GCFrutiger" pitchFamily="2" charset="0"/>
              </a:rPr>
              <a:t>I can hear …</a:t>
            </a:r>
            <a:endParaRPr lang="zh-CN" altLang="en-US" sz="3200" dirty="0">
              <a:latin typeface="GCFrutiger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"/>
                                      </p:to>
                                    </p:set>
                                    <p:animEffect filter="image" prLst="opacity: 0.3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1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组合 14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9225" name="Picture 13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6" name="Picture 14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71550" y="1052513"/>
            <a:ext cx="7632700" cy="516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Look and say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5" name="cow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877050"/>
            <a:ext cx="512763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roos1241.wav">
            <a:hlinkClick r:id="" action="ppaction://media"/>
          </p:cNvPr>
          <p:cNvPicPr>
            <a:picLocks noRot="1" noChangeAspect="1"/>
          </p:cNvPicPr>
          <p:nvPr>
            <a:wavAudioFile r:embed="rId3" name="rooster.wav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6877050"/>
            <a:ext cx="512763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dog21241.wav">
            <a:hlinkClick r:id="" action="ppaction://media"/>
          </p:cNvPr>
          <p:cNvPicPr>
            <a:picLocks noRot="1" noChangeAspect="1"/>
          </p:cNvPicPr>
          <p:nvPr>
            <a:wavAudioFile r:embed="rId4" name="dog2.wav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6877050"/>
            <a:ext cx="512763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hors1257.wav">
            <a:hlinkClick r:id="" action="ppaction://media"/>
          </p:cNvPr>
          <p:cNvPicPr>
            <a:picLocks noRot="1" noChangeAspect="1"/>
          </p:cNvPicPr>
          <p:nvPr>
            <a:wavAudioFile r:embed="rId5" name="horse.wav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6884988"/>
            <a:ext cx="5032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17" repeatCount="3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18" repeatCount="4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19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组合 14"/>
          <p:cNvGrpSpPr/>
          <p:nvPr/>
        </p:nvGrpSpPr>
        <p:grpSpPr bwMode="auto">
          <a:xfrm>
            <a:off x="0" y="0"/>
            <a:ext cx="9144000" cy="819150"/>
            <a:chOff x="-1" y="0"/>
            <a:chExt cx="9144002" cy="819410"/>
          </a:xfrm>
        </p:grpSpPr>
        <p:pic>
          <p:nvPicPr>
            <p:cNvPr id="10247" name="Picture 1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1" y="0"/>
              <a:ext cx="4932041" cy="81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8" name="Picture 1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932041" y="1"/>
              <a:ext cx="421196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1052513"/>
            <a:ext cx="8083550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WordArt 6"/>
          <p:cNvSpPr>
            <a:spLocks noChangeArrowheads="1" noChangeShapeType="1" noTextEdit="1"/>
          </p:cNvSpPr>
          <p:nvPr/>
        </p:nvSpPr>
        <p:spPr bwMode="auto">
          <a:xfrm>
            <a:off x="250825" y="260350"/>
            <a:ext cx="3960813" cy="53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Look and think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sp>
        <p:nvSpPr>
          <p:cNvPr id="10245" name="TextBox 11"/>
          <p:cNvSpPr txBox="1">
            <a:spLocks noChangeArrowheads="1"/>
          </p:cNvSpPr>
          <p:nvPr/>
        </p:nvSpPr>
        <p:spPr bwMode="auto">
          <a:xfrm>
            <a:off x="1187450" y="1196975"/>
            <a:ext cx="6985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latin typeface="GCFrutiger" pitchFamily="2" charset="0"/>
              </a:rPr>
              <a:t>Tom is a farmer. This is his farm. It is a morning.  Listen! What can you hear?</a:t>
            </a:r>
          </a:p>
          <a:p>
            <a:pPr eaLnBrk="1" hangingPunct="1"/>
            <a:r>
              <a:rPr lang="en-US" altLang="zh-CN" sz="3600" dirty="0">
                <a:latin typeface="GCFrutiger" pitchFamily="2" charset="0"/>
              </a:rPr>
              <a:t>I can hear a ________. I can hear ________ and __________.</a:t>
            </a:r>
            <a:r>
              <a:rPr lang="zh-CN" altLang="en-US" sz="3600" dirty="0">
                <a:latin typeface="GCFrutiger" pitchFamily="2" charset="0"/>
              </a:rPr>
              <a:t> </a:t>
            </a:r>
            <a:r>
              <a:rPr lang="en-US" altLang="zh-CN" sz="3600" dirty="0">
                <a:latin typeface="GCFrutiger" pitchFamily="2" charset="0"/>
              </a:rPr>
              <a:t>I can hear _________ too. 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258888" y="4508500"/>
            <a:ext cx="66246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latin typeface="GCFrutiger" pitchFamily="2" charset="0"/>
              </a:rPr>
              <a:t>Tom is happy on his farm.</a:t>
            </a:r>
          </a:p>
          <a:p>
            <a:pPr eaLnBrk="1" hangingPunct="1"/>
            <a:endParaRPr lang="zh-CN" altLang="en-US" dirty="0">
              <a:latin typeface="GCFrutiger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"/>
                                      </p:to>
                                    </p:set>
                                    <p:animEffect filter="image" prLst="opacity: 0.3">
                                      <p:cBhvr rctx="IE">
                                        <p:cTn id="7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299</Words>
  <Application>Microsoft Office PowerPoint</Application>
  <PresentationFormat>全屏显示(4:3)</PresentationFormat>
  <Paragraphs>94</Paragraphs>
  <Slides>23</Slides>
  <Notes>17</Notes>
  <HiddenSlides>0</HiddenSlides>
  <MMClips>21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4" baseType="lpstr">
      <vt:lpstr>Arial Unicode MS</vt:lpstr>
      <vt:lpstr>GCFrutiger</vt:lpstr>
      <vt:lpstr>宋体</vt:lpstr>
      <vt:lpstr>微软雅黑</vt:lpstr>
      <vt:lpstr>Arial</vt:lpstr>
      <vt:lpstr>Arial Black</vt:lpstr>
      <vt:lpstr>Broadway</vt:lpstr>
      <vt:lpstr>Calibri</vt:lpstr>
      <vt:lpstr>Jokerman</vt:lpstr>
      <vt:lpstr>Wingdings</vt:lpstr>
      <vt:lpstr>WWW.2PPT.COM
</vt:lpstr>
      <vt:lpstr>Sounds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2012-10-25T03:42:00Z</dcterms:created>
  <dcterms:modified xsi:type="dcterms:W3CDTF">2023-01-17T02:42:24Z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2DE39017214B4835B077D4DCE7EF7EB1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