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417" r:id="rId2"/>
    <p:sldId id="257" r:id="rId3"/>
    <p:sldId id="314" r:id="rId4"/>
    <p:sldId id="393" r:id="rId5"/>
    <p:sldId id="394" r:id="rId6"/>
    <p:sldId id="333" r:id="rId7"/>
    <p:sldId id="316" r:id="rId8"/>
    <p:sldId id="340" r:id="rId9"/>
    <p:sldId id="395" r:id="rId10"/>
    <p:sldId id="392" r:id="rId11"/>
    <p:sldId id="345" r:id="rId12"/>
    <p:sldId id="346" r:id="rId13"/>
    <p:sldId id="348" r:id="rId14"/>
    <p:sldId id="353" r:id="rId15"/>
    <p:sldId id="391" r:id="rId16"/>
    <p:sldId id="364" r:id="rId17"/>
    <p:sldId id="358" r:id="rId18"/>
    <p:sldId id="359" r:id="rId19"/>
  </p:sldIdLst>
  <p:sldSz cx="9144000" cy="5143500" type="screen16x9"/>
  <p:notesSz cx="7104063" cy="10234613"/>
  <p:embeddedFontLst>
    <p:embeddedFont>
      <p:font typeface="隶书" panose="02010509060101010101" pitchFamily="49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黑体" panose="02010609060101010101" pitchFamily="49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CC9"/>
    <a:srgbClr val="FFF9B0"/>
    <a:srgbClr val="F8C7C6"/>
    <a:srgbClr val="202020"/>
    <a:srgbClr val="FF3300"/>
    <a:srgbClr val="007CC2"/>
    <a:srgbClr val="323232"/>
    <a:srgbClr val="CC3300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9" autoAdjust="0"/>
    <p:restoredTop sz="96104" autoAdjust="0"/>
  </p:normalViewPr>
  <p:slideViewPr>
    <p:cSldViewPr snapToGrid="0">
      <p:cViewPr varScale="1">
        <p:scale>
          <a:sx n="102" d="100"/>
          <a:sy n="102" d="100"/>
        </p:scale>
        <p:origin x="-102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CB9A3-0E9A-42AF-AB10-ADDC1285CD1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10F3E-64B5-4F2E-9723-DC9D66667F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10F3E-64B5-4F2E-9723-DC9D66667FD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643554"/>
            <a:ext cx="9144000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的倍数的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特征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3315949"/>
            <a:ext cx="914400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课堂导入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新知探究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课堂练习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课堂总结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课堂作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业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6159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倍数和因数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28166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84753" y="787601"/>
            <a:ext cx="63246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哪些数是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?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-236495" y="1286276"/>
            <a:ext cx="5832475" cy="18013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4000" b="1" dirty="0">
                <a:latin typeface="Times New Roman" panose="02020603050405020304" pitchFamily="18" charset="0"/>
                <a:ea typeface="仿宋_GB2312" panose="02010609030101010101" pitchFamily="49" charset="-122"/>
              </a:rPr>
              <a:t>           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38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　　  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36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　　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43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　　      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96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　　  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27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　　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85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470785" y="2186940"/>
            <a:ext cx="625475" cy="127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136015" y="3039745"/>
            <a:ext cx="640715" cy="127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2407920" y="3041015"/>
            <a:ext cx="750570" cy="127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25527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autoUpdateAnimBg="0"/>
      <p:bldP spid="13320" grpId="0" bldLvl="0" animBg="1"/>
      <p:bldP spid="13322" grpId="0" bldLvl="0" animBg="1"/>
      <p:bldP spid="133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41310" y="586617"/>
            <a:ext cx="9061838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56388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）判断下面各数是不是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 。</a:t>
            </a:r>
          </a:p>
          <a:p>
            <a:pPr indent="56388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  </a:t>
            </a:r>
          </a:p>
          <a:p>
            <a:pPr indent="56388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 107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591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293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333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126</a:t>
            </a:r>
          </a:p>
          <a:p>
            <a:pPr indent="563880"/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indent="56388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 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的倍数有（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591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333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126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indent="56388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indent="56388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）试一试：在下面的数中圈出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的倍数。</a:t>
            </a:r>
          </a:p>
          <a:p>
            <a:pPr indent="563880"/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indent="56388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   28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45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87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65, 60, 128, 453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，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>
            <a:off x="5760091" y="3987089"/>
            <a:ext cx="755778" cy="485775"/>
          </a:xfrm>
          <a:prstGeom prst="ellipse">
            <a:avLst/>
          </a:prstGeom>
          <a:solidFill>
            <a:schemeClr val="tx2">
              <a:alpha val="0"/>
            </a:scheme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just"/>
            <a:endParaRPr kumimoji="1" lang="zh-CN" altLang="zh-CN" sz="4000">
              <a:solidFill>
                <a:srgbClr val="FF0066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7126" name="Oval 22"/>
          <p:cNvSpPr>
            <a:spLocks noChangeArrowheads="1"/>
          </p:cNvSpPr>
          <p:nvPr/>
        </p:nvSpPr>
        <p:spPr bwMode="auto">
          <a:xfrm>
            <a:off x="3542719" y="3993217"/>
            <a:ext cx="718457" cy="485775"/>
          </a:xfrm>
          <a:prstGeom prst="ellipse">
            <a:avLst/>
          </a:prstGeom>
          <a:solidFill>
            <a:schemeClr val="tx2">
              <a:alpha val="0"/>
            </a:scheme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just"/>
            <a:endParaRPr kumimoji="1" lang="zh-CN" altLang="zh-CN" sz="4000">
              <a:solidFill>
                <a:srgbClr val="FF0066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7127" name="Oval 23"/>
          <p:cNvSpPr>
            <a:spLocks noChangeArrowheads="1"/>
          </p:cNvSpPr>
          <p:nvPr/>
        </p:nvSpPr>
        <p:spPr bwMode="auto">
          <a:xfrm>
            <a:off x="2030070" y="3954365"/>
            <a:ext cx="653143" cy="506154"/>
          </a:xfrm>
          <a:prstGeom prst="ellipse">
            <a:avLst/>
          </a:prstGeom>
          <a:solidFill>
            <a:schemeClr val="tx2">
              <a:alpha val="0"/>
            </a:scheme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just"/>
            <a:endParaRPr kumimoji="1" lang="zh-CN" altLang="zh-CN" sz="4000">
              <a:solidFill>
                <a:srgbClr val="FF0066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3340" name="WordArt 28"/>
          <p:cNvSpPr>
            <a:spLocks noChangeArrowheads="1" noChangeShapeType="1" noTextEdit="1"/>
          </p:cNvSpPr>
          <p:nvPr/>
        </p:nvSpPr>
        <p:spPr bwMode="auto">
          <a:xfrm>
            <a:off x="468314" y="195263"/>
            <a:ext cx="2016125" cy="342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38612"/>
              </a:avLst>
            </a:prstTxWarp>
          </a:bodyPr>
          <a:lstStyle/>
          <a:p>
            <a:pPr algn="ctr"/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7202070" y="3993305"/>
            <a:ext cx="737119" cy="485775"/>
          </a:xfrm>
          <a:prstGeom prst="ellipse">
            <a:avLst/>
          </a:prstGeom>
          <a:solidFill>
            <a:schemeClr val="tx2">
              <a:alpha val="0"/>
            </a:scheme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just"/>
            <a:endParaRPr kumimoji="1" lang="zh-CN" altLang="zh-CN" sz="4000">
              <a:solidFill>
                <a:srgbClr val="FF0066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4368719" y="3963470"/>
            <a:ext cx="676673" cy="515522"/>
          </a:xfrm>
          <a:prstGeom prst="ellipse">
            <a:avLst/>
          </a:prstGeom>
          <a:solidFill>
            <a:schemeClr val="tx2">
              <a:alpha val="0"/>
            </a:scheme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just"/>
            <a:endParaRPr kumimoji="1" lang="zh-CN" altLang="zh-CN" sz="4000">
              <a:solidFill>
                <a:srgbClr val="FF0066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75142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5" grpId="0" animBg="1"/>
      <p:bldP spid="47126" grpId="0" animBg="1"/>
      <p:bldP spid="47127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 bwMode="auto">
          <a:xfrm>
            <a:off x="855177" y="1459347"/>
            <a:ext cx="5375275" cy="3095625"/>
            <a:chOff x="598" y="760"/>
            <a:chExt cx="3386" cy="2600"/>
          </a:xfrm>
        </p:grpSpPr>
        <p:sp>
          <p:nvSpPr>
            <p:cNvPr id="3" name="Oval 23"/>
            <p:cNvSpPr>
              <a:spLocks noChangeArrowheads="1"/>
            </p:cNvSpPr>
            <p:nvPr/>
          </p:nvSpPr>
          <p:spPr bwMode="auto">
            <a:xfrm>
              <a:off x="3264" y="2544"/>
              <a:ext cx="720" cy="81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2800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Oval 27"/>
            <p:cNvSpPr>
              <a:spLocks noChangeArrowheads="1"/>
            </p:cNvSpPr>
            <p:nvPr/>
          </p:nvSpPr>
          <p:spPr bwMode="auto">
            <a:xfrm>
              <a:off x="1776" y="1536"/>
              <a:ext cx="720" cy="81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2800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Oval 25"/>
            <p:cNvSpPr>
              <a:spLocks noChangeArrowheads="1"/>
            </p:cNvSpPr>
            <p:nvPr/>
          </p:nvSpPr>
          <p:spPr bwMode="auto">
            <a:xfrm>
              <a:off x="3168" y="1152"/>
              <a:ext cx="720" cy="81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2800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Oval 21"/>
            <p:cNvSpPr>
              <a:spLocks noChangeArrowheads="1"/>
            </p:cNvSpPr>
            <p:nvPr/>
          </p:nvSpPr>
          <p:spPr bwMode="auto">
            <a:xfrm>
              <a:off x="598" y="760"/>
              <a:ext cx="720" cy="8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Group 29"/>
          <p:cNvGrpSpPr/>
          <p:nvPr/>
        </p:nvGrpSpPr>
        <p:grpSpPr bwMode="auto">
          <a:xfrm>
            <a:off x="865094" y="1183062"/>
            <a:ext cx="5367338" cy="3742135"/>
            <a:chOff x="615" y="528"/>
            <a:chExt cx="3381" cy="3143"/>
          </a:xfrm>
        </p:grpSpPr>
        <p:grpSp>
          <p:nvGrpSpPr>
            <p:cNvPr id="8" name="Group 20"/>
            <p:cNvGrpSpPr/>
            <p:nvPr/>
          </p:nvGrpSpPr>
          <p:grpSpPr bwMode="auto">
            <a:xfrm>
              <a:off x="615" y="528"/>
              <a:ext cx="3381" cy="3143"/>
              <a:chOff x="615" y="528"/>
              <a:chExt cx="3381" cy="3143"/>
            </a:xfrm>
          </p:grpSpPr>
          <p:sp>
            <p:nvSpPr>
              <p:cNvPr id="15" name="Oval 2"/>
              <p:cNvSpPr>
                <a:spLocks noChangeArrowheads="1"/>
              </p:cNvSpPr>
              <p:nvPr/>
            </p:nvSpPr>
            <p:spPr bwMode="auto">
              <a:xfrm>
                <a:off x="1788" y="1536"/>
                <a:ext cx="720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just"/>
                <a:endParaRPr kumimoji="1" lang="zh-CN" altLang="zh-CN" sz="2800" b="1">
                  <a:solidFill>
                    <a:srgbClr val="FF006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" name="Oval 3"/>
              <p:cNvSpPr>
                <a:spLocks noChangeArrowheads="1"/>
              </p:cNvSpPr>
              <p:nvPr/>
            </p:nvSpPr>
            <p:spPr bwMode="auto">
              <a:xfrm>
                <a:off x="615" y="769"/>
                <a:ext cx="714" cy="81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just"/>
                <a:endParaRPr kumimoji="1" lang="zh-CN" altLang="zh-CN" sz="2800" b="1">
                  <a:solidFill>
                    <a:srgbClr val="FF006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" name="Oval 4"/>
              <p:cNvSpPr>
                <a:spLocks noChangeArrowheads="1"/>
              </p:cNvSpPr>
              <p:nvPr/>
            </p:nvSpPr>
            <p:spPr bwMode="auto">
              <a:xfrm>
                <a:off x="972" y="2496"/>
                <a:ext cx="720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just"/>
                <a:endParaRPr kumimoji="1" lang="zh-CN" altLang="zh-CN" sz="2800" b="1">
                  <a:solidFill>
                    <a:srgbClr val="FF006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" name="Oval 5"/>
              <p:cNvSpPr>
                <a:spLocks noChangeArrowheads="1"/>
              </p:cNvSpPr>
              <p:nvPr/>
            </p:nvSpPr>
            <p:spPr bwMode="auto">
              <a:xfrm>
                <a:off x="3276" y="2544"/>
                <a:ext cx="720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just"/>
                <a:endParaRPr kumimoji="1" lang="zh-CN" altLang="zh-CN" sz="2800" b="1">
                  <a:solidFill>
                    <a:srgbClr val="FF006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9" name="Oval 6"/>
              <p:cNvSpPr>
                <a:spLocks noChangeArrowheads="1"/>
              </p:cNvSpPr>
              <p:nvPr/>
            </p:nvSpPr>
            <p:spPr bwMode="auto">
              <a:xfrm>
                <a:off x="2268" y="528"/>
                <a:ext cx="720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just"/>
                <a:endParaRPr kumimoji="1" lang="zh-CN" altLang="zh-CN" sz="2800" b="1">
                  <a:solidFill>
                    <a:srgbClr val="FF006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0" name="Oval 7"/>
              <p:cNvSpPr>
                <a:spLocks noChangeArrowheads="1"/>
              </p:cNvSpPr>
              <p:nvPr/>
            </p:nvSpPr>
            <p:spPr bwMode="auto">
              <a:xfrm>
                <a:off x="3180" y="1152"/>
                <a:ext cx="720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just"/>
                <a:endParaRPr kumimoji="1" lang="zh-CN" altLang="zh-CN" sz="2800" b="1">
                  <a:solidFill>
                    <a:srgbClr val="FF006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1014" y="1590"/>
                <a:ext cx="195" cy="311"/>
              </a:xfrm>
              <a:custGeom>
                <a:avLst/>
                <a:gdLst>
                  <a:gd name="T0" fmla="*/ 58 w 195"/>
                  <a:gd name="T1" fmla="*/ 0 h 311"/>
                  <a:gd name="T2" fmla="*/ 23 w 195"/>
                  <a:gd name="T3" fmla="*/ 23 h 311"/>
                  <a:gd name="T4" fmla="*/ 0 w 195"/>
                  <a:gd name="T5" fmla="*/ 92 h 311"/>
                  <a:gd name="T6" fmla="*/ 173 w 195"/>
                  <a:gd name="T7" fmla="*/ 184 h 311"/>
                  <a:gd name="T8" fmla="*/ 185 w 195"/>
                  <a:gd name="T9" fmla="*/ 311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311"/>
                  <a:gd name="T17" fmla="*/ 195 w 195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311">
                    <a:moveTo>
                      <a:pt x="58" y="0"/>
                    </a:moveTo>
                    <a:cubicBezTo>
                      <a:pt x="46" y="8"/>
                      <a:pt x="30" y="11"/>
                      <a:pt x="23" y="23"/>
                    </a:cubicBezTo>
                    <a:cubicBezTo>
                      <a:pt x="10" y="44"/>
                      <a:pt x="0" y="92"/>
                      <a:pt x="0" y="92"/>
                    </a:cubicBezTo>
                    <a:cubicBezTo>
                      <a:pt x="30" y="178"/>
                      <a:pt x="95" y="160"/>
                      <a:pt x="173" y="184"/>
                    </a:cubicBezTo>
                    <a:cubicBezTo>
                      <a:pt x="195" y="248"/>
                      <a:pt x="185" y="207"/>
                      <a:pt x="185" y="311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2" name="Freeform 9"/>
              <p:cNvSpPr/>
              <p:nvPr/>
            </p:nvSpPr>
            <p:spPr bwMode="auto">
              <a:xfrm>
                <a:off x="3660" y="3360"/>
                <a:ext cx="195" cy="311"/>
              </a:xfrm>
              <a:custGeom>
                <a:avLst/>
                <a:gdLst>
                  <a:gd name="T0" fmla="*/ 58 w 195"/>
                  <a:gd name="T1" fmla="*/ 0 h 311"/>
                  <a:gd name="T2" fmla="*/ 23 w 195"/>
                  <a:gd name="T3" fmla="*/ 23 h 311"/>
                  <a:gd name="T4" fmla="*/ 0 w 195"/>
                  <a:gd name="T5" fmla="*/ 92 h 311"/>
                  <a:gd name="T6" fmla="*/ 173 w 195"/>
                  <a:gd name="T7" fmla="*/ 184 h 311"/>
                  <a:gd name="T8" fmla="*/ 185 w 195"/>
                  <a:gd name="T9" fmla="*/ 311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311"/>
                  <a:gd name="T17" fmla="*/ 195 w 195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311">
                    <a:moveTo>
                      <a:pt x="58" y="0"/>
                    </a:moveTo>
                    <a:cubicBezTo>
                      <a:pt x="46" y="8"/>
                      <a:pt x="30" y="11"/>
                      <a:pt x="23" y="23"/>
                    </a:cubicBezTo>
                    <a:cubicBezTo>
                      <a:pt x="10" y="44"/>
                      <a:pt x="0" y="92"/>
                      <a:pt x="0" y="92"/>
                    </a:cubicBezTo>
                    <a:cubicBezTo>
                      <a:pt x="30" y="178"/>
                      <a:pt x="95" y="160"/>
                      <a:pt x="173" y="184"/>
                    </a:cubicBezTo>
                    <a:cubicBezTo>
                      <a:pt x="195" y="248"/>
                      <a:pt x="185" y="207"/>
                      <a:pt x="185" y="311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3" name="Freeform 10"/>
              <p:cNvSpPr/>
              <p:nvPr/>
            </p:nvSpPr>
            <p:spPr bwMode="auto">
              <a:xfrm>
                <a:off x="3516" y="1968"/>
                <a:ext cx="195" cy="311"/>
              </a:xfrm>
              <a:custGeom>
                <a:avLst/>
                <a:gdLst>
                  <a:gd name="T0" fmla="*/ 58 w 195"/>
                  <a:gd name="T1" fmla="*/ 0 h 311"/>
                  <a:gd name="T2" fmla="*/ 23 w 195"/>
                  <a:gd name="T3" fmla="*/ 23 h 311"/>
                  <a:gd name="T4" fmla="*/ 0 w 195"/>
                  <a:gd name="T5" fmla="*/ 92 h 311"/>
                  <a:gd name="T6" fmla="*/ 173 w 195"/>
                  <a:gd name="T7" fmla="*/ 184 h 311"/>
                  <a:gd name="T8" fmla="*/ 185 w 195"/>
                  <a:gd name="T9" fmla="*/ 311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311"/>
                  <a:gd name="T17" fmla="*/ 195 w 195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311">
                    <a:moveTo>
                      <a:pt x="58" y="0"/>
                    </a:moveTo>
                    <a:cubicBezTo>
                      <a:pt x="46" y="8"/>
                      <a:pt x="30" y="11"/>
                      <a:pt x="23" y="23"/>
                    </a:cubicBezTo>
                    <a:cubicBezTo>
                      <a:pt x="10" y="44"/>
                      <a:pt x="0" y="92"/>
                      <a:pt x="0" y="92"/>
                    </a:cubicBezTo>
                    <a:cubicBezTo>
                      <a:pt x="30" y="178"/>
                      <a:pt x="95" y="160"/>
                      <a:pt x="173" y="184"/>
                    </a:cubicBezTo>
                    <a:cubicBezTo>
                      <a:pt x="195" y="248"/>
                      <a:pt x="185" y="207"/>
                      <a:pt x="185" y="311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Freeform 11"/>
              <p:cNvSpPr/>
              <p:nvPr/>
            </p:nvSpPr>
            <p:spPr bwMode="auto">
              <a:xfrm>
                <a:off x="2652" y="1344"/>
                <a:ext cx="195" cy="311"/>
              </a:xfrm>
              <a:custGeom>
                <a:avLst/>
                <a:gdLst>
                  <a:gd name="T0" fmla="*/ 58 w 195"/>
                  <a:gd name="T1" fmla="*/ 0 h 311"/>
                  <a:gd name="T2" fmla="*/ 23 w 195"/>
                  <a:gd name="T3" fmla="*/ 23 h 311"/>
                  <a:gd name="T4" fmla="*/ 0 w 195"/>
                  <a:gd name="T5" fmla="*/ 92 h 311"/>
                  <a:gd name="T6" fmla="*/ 173 w 195"/>
                  <a:gd name="T7" fmla="*/ 184 h 311"/>
                  <a:gd name="T8" fmla="*/ 185 w 195"/>
                  <a:gd name="T9" fmla="*/ 311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311"/>
                  <a:gd name="T17" fmla="*/ 195 w 195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311">
                    <a:moveTo>
                      <a:pt x="58" y="0"/>
                    </a:moveTo>
                    <a:cubicBezTo>
                      <a:pt x="46" y="8"/>
                      <a:pt x="30" y="11"/>
                      <a:pt x="23" y="23"/>
                    </a:cubicBezTo>
                    <a:cubicBezTo>
                      <a:pt x="10" y="44"/>
                      <a:pt x="0" y="92"/>
                      <a:pt x="0" y="92"/>
                    </a:cubicBezTo>
                    <a:cubicBezTo>
                      <a:pt x="30" y="178"/>
                      <a:pt x="95" y="160"/>
                      <a:pt x="173" y="184"/>
                    </a:cubicBezTo>
                    <a:cubicBezTo>
                      <a:pt x="195" y="248"/>
                      <a:pt x="185" y="207"/>
                      <a:pt x="185" y="311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5" name="Freeform 12"/>
              <p:cNvSpPr/>
              <p:nvPr/>
            </p:nvSpPr>
            <p:spPr bwMode="auto">
              <a:xfrm>
                <a:off x="2124" y="2352"/>
                <a:ext cx="195" cy="311"/>
              </a:xfrm>
              <a:custGeom>
                <a:avLst/>
                <a:gdLst>
                  <a:gd name="T0" fmla="*/ 58 w 195"/>
                  <a:gd name="T1" fmla="*/ 0 h 311"/>
                  <a:gd name="T2" fmla="*/ 23 w 195"/>
                  <a:gd name="T3" fmla="*/ 23 h 311"/>
                  <a:gd name="T4" fmla="*/ 0 w 195"/>
                  <a:gd name="T5" fmla="*/ 92 h 311"/>
                  <a:gd name="T6" fmla="*/ 173 w 195"/>
                  <a:gd name="T7" fmla="*/ 184 h 311"/>
                  <a:gd name="T8" fmla="*/ 185 w 195"/>
                  <a:gd name="T9" fmla="*/ 311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311"/>
                  <a:gd name="T17" fmla="*/ 195 w 195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311">
                    <a:moveTo>
                      <a:pt x="58" y="0"/>
                    </a:moveTo>
                    <a:cubicBezTo>
                      <a:pt x="46" y="8"/>
                      <a:pt x="30" y="11"/>
                      <a:pt x="23" y="23"/>
                    </a:cubicBezTo>
                    <a:cubicBezTo>
                      <a:pt x="10" y="44"/>
                      <a:pt x="0" y="92"/>
                      <a:pt x="0" y="92"/>
                    </a:cubicBezTo>
                    <a:cubicBezTo>
                      <a:pt x="30" y="178"/>
                      <a:pt x="95" y="160"/>
                      <a:pt x="173" y="184"/>
                    </a:cubicBezTo>
                    <a:cubicBezTo>
                      <a:pt x="195" y="248"/>
                      <a:pt x="185" y="207"/>
                      <a:pt x="185" y="311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" name="Freeform 13"/>
              <p:cNvSpPr/>
              <p:nvPr/>
            </p:nvSpPr>
            <p:spPr bwMode="auto">
              <a:xfrm>
                <a:off x="1308" y="3312"/>
                <a:ext cx="195" cy="311"/>
              </a:xfrm>
              <a:custGeom>
                <a:avLst/>
                <a:gdLst>
                  <a:gd name="T0" fmla="*/ 58 w 195"/>
                  <a:gd name="T1" fmla="*/ 0 h 311"/>
                  <a:gd name="T2" fmla="*/ 23 w 195"/>
                  <a:gd name="T3" fmla="*/ 23 h 311"/>
                  <a:gd name="T4" fmla="*/ 0 w 195"/>
                  <a:gd name="T5" fmla="*/ 92 h 311"/>
                  <a:gd name="T6" fmla="*/ 173 w 195"/>
                  <a:gd name="T7" fmla="*/ 184 h 311"/>
                  <a:gd name="T8" fmla="*/ 185 w 195"/>
                  <a:gd name="T9" fmla="*/ 311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311"/>
                  <a:gd name="T17" fmla="*/ 195 w 195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311">
                    <a:moveTo>
                      <a:pt x="58" y="0"/>
                    </a:moveTo>
                    <a:cubicBezTo>
                      <a:pt x="46" y="8"/>
                      <a:pt x="30" y="11"/>
                      <a:pt x="23" y="23"/>
                    </a:cubicBezTo>
                    <a:cubicBezTo>
                      <a:pt x="10" y="44"/>
                      <a:pt x="0" y="92"/>
                      <a:pt x="0" y="92"/>
                    </a:cubicBezTo>
                    <a:cubicBezTo>
                      <a:pt x="30" y="178"/>
                      <a:pt x="95" y="160"/>
                      <a:pt x="173" y="184"/>
                    </a:cubicBezTo>
                    <a:cubicBezTo>
                      <a:pt x="195" y="248"/>
                      <a:pt x="185" y="207"/>
                      <a:pt x="185" y="311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782" y="957"/>
              <a:ext cx="379" cy="4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dirty="0">
                  <a:solidFill>
                    <a:srgbClr val="700025"/>
                  </a:solidFill>
                  <a:latin typeface="微软雅黑" panose="020B0503020204020204" charset="-122"/>
                  <a:ea typeface="微软雅黑" panose="020B0503020204020204" charset="-122"/>
                </a:rPr>
                <a:t>36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440" y="2733"/>
              <a:ext cx="393" cy="4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kumimoji="1" lang="en-US" altLang="zh-CN" sz="2800" dirty="0">
                  <a:solidFill>
                    <a:srgbClr val="700025"/>
                  </a:solidFill>
                  <a:latin typeface="微软雅黑" panose="020B0503020204020204" charset="-122"/>
                  <a:ea typeface="微软雅黑" panose="020B0503020204020204" charset="-122"/>
                </a:rPr>
                <a:t>48</a:t>
              </a: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161" y="2685"/>
              <a:ext cx="531" cy="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kumimoji="1" lang="en-US" altLang="zh-CN" sz="2800" dirty="0">
                  <a:solidFill>
                    <a:srgbClr val="700025"/>
                  </a:solidFill>
                  <a:latin typeface="微软雅黑" panose="020B0503020204020204" charset="-122"/>
                  <a:ea typeface="微软雅黑" panose="020B0503020204020204" charset="-122"/>
                </a:rPr>
                <a:t>71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360" y="1377"/>
              <a:ext cx="490" cy="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zh-CN" sz="2800" dirty="0">
                  <a:solidFill>
                    <a:srgbClr val="700025"/>
                  </a:solidFill>
                  <a:latin typeface="微软雅黑" panose="020B0503020204020204" charset="-122"/>
                  <a:ea typeface="微软雅黑" panose="020B0503020204020204" charset="-122"/>
                </a:rPr>
                <a:t>45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2444" y="698"/>
              <a:ext cx="480" cy="4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kumimoji="1" lang="en-US" altLang="zh-CN" sz="2800" dirty="0">
                  <a:solidFill>
                    <a:srgbClr val="700025"/>
                  </a:solidFill>
                  <a:latin typeface="微软雅黑" panose="020B0503020204020204" charset="-122"/>
                  <a:ea typeface="微软雅黑" panose="020B0503020204020204" charset="-122"/>
                </a:rPr>
                <a:t>17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1968" y="1725"/>
              <a:ext cx="401" cy="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kumimoji="1" lang="en-US" altLang="zh-CN" sz="2800" dirty="0">
                  <a:solidFill>
                    <a:srgbClr val="700025"/>
                  </a:solidFill>
                  <a:latin typeface="微软雅黑" panose="020B0503020204020204" charset="-122"/>
                  <a:ea typeface="微软雅黑" panose="020B0503020204020204" charset="-122"/>
                </a:rPr>
                <a:t>54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602605" y="607991"/>
            <a:ext cx="8664893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请将编号是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的倍数的气球涂上颜色。并与同伴交流是怎么判断的。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34751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75627" y="586591"/>
            <a:ext cx="7992745" cy="3969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下面的说法对吗？小组内说说理由。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⑴个位上是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6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9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的数，都是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的倍数。（   ）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⑵奇数都不是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的倍数（   ）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(3)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偶数是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的倍数，奇数是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的倍数（  ）</a:t>
            </a:r>
          </a:p>
          <a:p>
            <a:pPr algn="just">
              <a:spcBef>
                <a:spcPct val="50000"/>
              </a:spcBef>
            </a:pP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" name="Group 23"/>
          <p:cNvGrpSpPr/>
          <p:nvPr/>
        </p:nvGrpSpPr>
        <p:grpSpPr bwMode="auto">
          <a:xfrm rot="5391101">
            <a:off x="4461509" y="2619442"/>
            <a:ext cx="240030" cy="243840"/>
            <a:chOff x="2928" y="2832"/>
            <a:chExt cx="288" cy="288"/>
          </a:xfrm>
        </p:grpSpPr>
        <p:sp>
          <p:nvSpPr>
            <p:cNvPr id="15364" name="Line 24"/>
            <p:cNvSpPr>
              <a:spLocks noChangeShapeType="1"/>
            </p:cNvSpPr>
            <p:nvPr/>
          </p:nvSpPr>
          <p:spPr bwMode="auto">
            <a:xfrm>
              <a:off x="2928" y="2832"/>
              <a:ext cx="288" cy="2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5" name="Line 25"/>
            <p:cNvSpPr>
              <a:spLocks noChangeShapeType="1"/>
            </p:cNvSpPr>
            <p:nvPr/>
          </p:nvSpPr>
          <p:spPr bwMode="auto">
            <a:xfrm flipH="1">
              <a:off x="2928" y="2832"/>
              <a:ext cx="288" cy="2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6"/>
          <p:cNvGrpSpPr/>
          <p:nvPr/>
        </p:nvGrpSpPr>
        <p:grpSpPr bwMode="auto">
          <a:xfrm rot="5314976">
            <a:off x="7588049" y="1762887"/>
            <a:ext cx="194310" cy="240665"/>
            <a:chOff x="2928" y="2832"/>
            <a:chExt cx="288" cy="288"/>
          </a:xfrm>
        </p:grpSpPr>
        <p:sp>
          <p:nvSpPr>
            <p:cNvPr id="15367" name="Line 27"/>
            <p:cNvSpPr>
              <a:spLocks noChangeShapeType="1"/>
            </p:cNvSpPr>
            <p:nvPr/>
          </p:nvSpPr>
          <p:spPr bwMode="auto">
            <a:xfrm>
              <a:off x="2928" y="2832"/>
              <a:ext cx="288" cy="2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8" name="Line 28"/>
            <p:cNvSpPr>
              <a:spLocks noChangeShapeType="1"/>
            </p:cNvSpPr>
            <p:nvPr/>
          </p:nvSpPr>
          <p:spPr bwMode="auto">
            <a:xfrm flipH="1">
              <a:off x="2928" y="2832"/>
              <a:ext cx="288" cy="2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3"/>
          <p:cNvGrpSpPr/>
          <p:nvPr/>
        </p:nvGrpSpPr>
        <p:grpSpPr bwMode="auto">
          <a:xfrm rot="5391101">
            <a:off x="6501991" y="3394926"/>
            <a:ext cx="203835" cy="326390"/>
            <a:chOff x="2928" y="2832"/>
            <a:chExt cx="288" cy="288"/>
          </a:xfrm>
        </p:grpSpPr>
        <p:sp>
          <p:nvSpPr>
            <p:cNvPr id="15370" name="Line 24"/>
            <p:cNvSpPr>
              <a:spLocks noChangeShapeType="1"/>
            </p:cNvSpPr>
            <p:nvPr/>
          </p:nvSpPr>
          <p:spPr bwMode="auto">
            <a:xfrm>
              <a:off x="2928" y="2832"/>
              <a:ext cx="288" cy="2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1" name="Line 25"/>
            <p:cNvSpPr>
              <a:spLocks noChangeShapeType="1"/>
            </p:cNvSpPr>
            <p:nvPr/>
          </p:nvSpPr>
          <p:spPr bwMode="auto">
            <a:xfrm flipH="1">
              <a:off x="2928" y="2832"/>
              <a:ext cx="288" cy="2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657125"/>
            <a:ext cx="652329" cy="7498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426210" y="1958975"/>
            <a:ext cx="537845" cy="707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138680" y="1958975"/>
            <a:ext cx="537845" cy="707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50515" y="1958975"/>
            <a:ext cx="537845" cy="707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9145" y="1958975"/>
            <a:ext cx="537845" cy="707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592455" y="615786"/>
            <a:ext cx="8551545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选出两个数字组成一个两位数，分别满足下面的条件。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6028" y="2108835"/>
            <a:ext cx="492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120" y="2108835"/>
            <a:ext cx="430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5100" y="2108835"/>
            <a:ext cx="520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6543" y="2108835"/>
            <a:ext cx="457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87269" y="1622612"/>
            <a:ext cx="5163671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的倍数：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1057" y="2160496"/>
            <a:ext cx="544775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）同时是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的倍数：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2093" y="2701243"/>
            <a:ext cx="5297359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）同时是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: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2093" y="3191436"/>
            <a:ext cx="5100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）同时是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: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07741" y="1646898"/>
            <a:ext cx="216277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45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54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625916" y="2220638"/>
            <a:ext cx="13837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54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750782" y="2701243"/>
            <a:ext cx="13837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45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074994" y="3226605"/>
            <a:ext cx="604653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663848"/>
            <a:ext cx="652329" cy="74987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标注 6"/>
          <p:cNvSpPr/>
          <p:nvPr/>
        </p:nvSpPr>
        <p:spPr>
          <a:xfrm>
            <a:off x="1003300" y="1304290"/>
            <a:ext cx="5723255" cy="1917065"/>
          </a:xfrm>
          <a:prstGeom prst="wedgeRoundRectCallout">
            <a:avLst>
              <a:gd name="adj1" fmla="val 55639"/>
              <a:gd name="adj2" fmla="val 3952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03518" y="424136"/>
            <a:ext cx="59039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的倍数的特征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003299" y="1468268"/>
            <a:ext cx="5104131" cy="1308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一个数的</a:t>
            </a:r>
            <a:r>
              <a:rPr kumimoji="1"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各个数位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上的数的</a:t>
            </a:r>
            <a:r>
              <a:rPr kumimoji="1" lang="zh-CN" altLang="en-US" sz="28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和</a:t>
            </a: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是</a:t>
            </a:r>
            <a:r>
              <a:rPr kumimoji="1"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</a:t>
            </a:r>
            <a:r>
              <a:rPr kumimoji="1"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,</a:t>
            </a: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这个数就是</a:t>
            </a:r>
            <a:r>
              <a:rPr kumimoji="1"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8313" y="498475"/>
            <a:ext cx="764540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填空：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的倍数中最小的奇数是（  ），最小的偶数是（  ）。 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的倍数最小的两位数是（   ），最大的两位数是（   ），最小的三位数是（     ）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4989" y="1340629"/>
            <a:ext cx="293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8454" y="1976959"/>
            <a:ext cx="454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9704" y="2616200"/>
            <a:ext cx="608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4145" y="3253740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99</a:t>
            </a: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5307" y="3259689"/>
            <a:ext cx="1041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102</a:t>
            </a: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447" y="529378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56909" y="699176"/>
            <a:ext cx="7848600" cy="521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在　  里填上符合要求的数字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14350" y="2132330"/>
            <a:ext cx="6873875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249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　          既是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的倍数，又是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</a:t>
            </a:r>
            <a:r>
              <a:rPr kumimoji="1"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。 </a:t>
            </a: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grpSp>
        <p:nvGrpSpPr>
          <p:cNvPr id="4" name="Group 8"/>
          <p:cNvGrpSpPr/>
          <p:nvPr/>
        </p:nvGrpSpPr>
        <p:grpSpPr bwMode="auto">
          <a:xfrm>
            <a:off x="514350" y="1477010"/>
            <a:ext cx="5936615" cy="736643"/>
            <a:chOff x="141" y="-477"/>
            <a:chExt cx="3792" cy="619"/>
          </a:xfrm>
        </p:grpSpPr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141" y="-477"/>
              <a:ext cx="3792" cy="6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800" dirty="0">
                  <a:latin typeface="微软雅黑" panose="020B0503020204020204" charset="-122"/>
                  <a:ea typeface="微软雅黑" panose="020B0503020204020204" charset="-122"/>
                  <a:cs typeface="楷体" panose="02010609060101010101" pitchFamily="49" charset="-122"/>
                </a:rPr>
                <a:t>147  </a:t>
              </a:r>
              <a:r>
                <a:rPr kumimoji="1" lang="zh-CN" altLang="en-US" sz="2800" dirty="0">
                  <a:latin typeface="微软雅黑" panose="020B0503020204020204" charset="-122"/>
                  <a:ea typeface="微软雅黑" panose="020B0503020204020204" charset="-122"/>
                  <a:cs typeface="楷体" panose="02010609060101010101" pitchFamily="49" charset="-122"/>
                </a:rPr>
                <a:t>   既是</a:t>
              </a:r>
              <a:r>
                <a:rPr kumimoji="1" lang="en-US" altLang="zh-CN" sz="2800" dirty="0">
                  <a:latin typeface="微软雅黑" panose="020B0503020204020204" charset="-122"/>
                  <a:ea typeface="微软雅黑" panose="020B0503020204020204" charset="-122"/>
                  <a:cs typeface="楷体" panose="02010609060101010101" pitchFamily="49" charset="-122"/>
                </a:rPr>
                <a:t>3</a:t>
              </a:r>
              <a:r>
                <a:rPr kumimoji="1" lang="zh-CN" altLang="en-US" sz="2800" dirty="0">
                  <a:latin typeface="微软雅黑" panose="020B0503020204020204" charset="-122"/>
                  <a:ea typeface="微软雅黑" panose="020B0503020204020204" charset="-122"/>
                  <a:cs typeface="楷体" panose="02010609060101010101" pitchFamily="49" charset="-122"/>
                </a:rPr>
                <a:t>的倍数，又是</a:t>
              </a:r>
              <a:r>
                <a:rPr kumimoji="1" lang="en-US" altLang="zh-CN" sz="2800" dirty="0">
                  <a:latin typeface="微软雅黑" panose="020B0503020204020204" charset="-122"/>
                  <a:ea typeface="微软雅黑" panose="020B0503020204020204" charset="-122"/>
                  <a:cs typeface="楷体" panose="02010609060101010101" pitchFamily="49" charset="-122"/>
                </a:rPr>
                <a:t>5</a:t>
              </a:r>
              <a:r>
                <a:rPr kumimoji="1" lang="zh-CN" altLang="en-US" sz="2800" dirty="0">
                  <a:latin typeface="微软雅黑" panose="020B0503020204020204" charset="-122"/>
                  <a:ea typeface="微软雅黑" panose="020B0503020204020204" charset="-122"/>
                  <a:cs typeface="楷体" panose="02010609060101010101" pitchFamily="49" charset="-122"/>
                </a:rPr>
                <a:t>的倍数。</a:t>
              </a:r>
            </a:p>
          </p:txBody>
        </p:sp>
        <p:sp>
          <p:nvSpPr>
            <p:cNvPr id="19467" name="Rectangle 10"/>
            <p:cNvSpPr>
              <a:spLocks noChangeArrowheads="1"/>
            </p:cNvSpPr>
            <p:nvPr/>
          </p:nvSpPr>
          <p:spPr bwMode="auto">
            <a:xfrm>
              <a:off x="638" y="-273"/>
              <a:ext cx="225" cy="305"/>
            </a:xfrm>
            <a:prstGeom prst="rect">
              <a:avLst/>
            </a:prstGeom>
            <a:noFill/>
            <a:ln w="38100">
              <a:solidFill>
                <a:srgbClr val="FF3399"/>
              </a:solidFill>
              <a:miter lim="800000"/>
            </a:ln>
          </p:spPr>
          <p:txBody>
            <a:bodyPr wrap="none" anchor="ctr"/>
            <a:lstStyle/>
            <a:p>
              <a:pPr algn="just">
                <a:lnSpc>
                  <a:spcPct val="150000"/>
                </a:lnSpc>
              </a:pPr>
              <a:endParaRPr kumimoji="1" lang="zh-CN" altLang="zh-CN" sz="2800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267946" y="854643"/>
            <a:ext cx="32273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0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376036" y="2109834"/>
            <a:ext cx="500809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576070" y="2105025"/>
            <a:ext cx="1110615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或 </a:t>
            </a:r>
            <a:r>
              <a:rPr kumimoji="1" lang="en-US" altLang="zh-CN" sz="28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0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197600" y="782808"/>
            <a:ext cx="393076" cy="363139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endParaRPr kumimoji="1" lang="zh-CN" altLang="zh-CN" sz="2800" dirty="0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373226" y="2306827"/>
            <a:ext cx="393076" cy="363139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endParaRPr kumimoji="1" lang="zh-CN" altLang="zh-CN" sz="2800" dirty="0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607262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utoUpdateAnimBg="0"/>
      <p:bldP spid="43020" grpId="0" autoUpdateAnimBg="0"/>
      <p:bldP spid="4302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52329" y="634754"/>
            <a:ext cx="80645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看谁能用最快的方法判断出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8469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这个四位数是否是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的倍数。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14437" y="1996117"/>
            <a:ext cx="74168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8+4+6+9=27                  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所以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8469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是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的倍数。</a:t>
            </a:r>
          </a:p>
          <a:p>
            <a:endParaRPr kumimoji="1"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143000" y="3778483"/>
            <a:ext cx="3225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还有更快的方法吗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89337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88369" y="606121"/>
            <a:ext cx="8412481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通过观察、探究、交流等活动，让学生经历探索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的倍数的特征的过程，理解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的倍数的特征，会判断一个数是不是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的倍数。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培养发展学生分析、观察、比较、操作、概括、猜测、验证、归纳的能力。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学生通过探索与亲身参与实践活动，并能在活动中获得成功情感的体验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endParaRPr kumimoji="0" lang="zh-CN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1" name="Rectangle 2"/>
          <p:cNvSpPr txBox="1">
            <a:spLocks noChangeArrowheads="1"/>
          </p:cNvSpPr>
          <p:nvPr/>
        </p:nvSpPr>
        <p:spPr bwMode="auto">
          <a:xfrm>
            <a:off x="2462302" y="3706931"/>
            <a:ext cx="1121894" cy="82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200" b="1" dirty="0">
              <a:solidFill>
                <a:srgbClr val="40404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68812" y="400929"/>
            <a:ext cx="8732038" cy="4380702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541867" y="1245159"/>
            <a:ext cx="6591573" cy="2099174"/>
          </a:xfrm>
          <a:prstGeom prst="wedgeRoundRectCallout">
            <a:avLst>
              <a:gd name="adj1" fmla="val 56077"/>
              <a:gd name="adj2" fmla="val 2021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174514" y="1365063"/>
            <a:ext cx="425428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个位是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3905" y="1982438"/>
            <a:ext cx="257937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的倍数的特征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381996" y="1982438"/>
            <a:ext cx="232283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个位是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739648" y="2680872"/>
            <a:ext cx="340857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的倍数的特征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3837653" y="2680872"/>
            <a:ext cx="186717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个位是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63905" y="584835"/>
            <a:ext cx="419537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请你说出</a:t>
            </a:r>
            <a:r>
              <a:rPr kumimoji="1"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2</a:t>
            </a: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、</a:t>
            </a:r>
            <a:r>
              <a:rPr kumimoji="1"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5</a:t>
            </a: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倍数的特征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5020" y="1352251"/>
            <a:ext cx="2656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的倍数的特征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127" grpId="0"/>
      <p:bldP spid="5128" grpId="0"/>
      <p:bldP spid="5129" grpId="0"/>
      <p:bldP spid="3080" grpId="0"/>
      <p:bldP spid="308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72636" y="529343"/>
            <a:ext cx="8034337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我们知道了</a:t>
            </a:r>
            <a:r>
              <a:rPr kumimoji="0" lang="en-US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2</a:t>
            </a:r>
            <a:r>
              <a:rPr kumimoji="0" lang="zh-CN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和</a:t>
            </a:r>
            <a:r>
              <a:rPr kumimoji="0" lang="en-US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5</a:t>
            </a:r>
            <a:r>
              <a:rPr kumimoji="0" lang="zh-CN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的倍数的特征，</a:t>
            </a: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猜一猜3的倍数有什么特征？</a:t>
            </a:r>
            <a:endParaRPr kumimoji="0" lang="zh-CN" altLang="zh-CN" sz="28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3" name="对话气泡: 圆角矩形 2"/>
          <p:cNvSpPr/>
          <p:nvPr/>
        </p:nvSpPr>
        <p:spPr>
          <a:xfrm>
            <a:off x="583810" y="1856459"/>
            <a:ext cx="3439551" cy="1287670"/>
          </a:xfrm>
          <a:prstGeom prst="wedgeRoundRectCallout">
            <a:avLst>
              <a:gd name="adj1" fmla="val -9256"/>
              <a:gd name="adj2" fmla="val 76738"/>
              <a:gd name="adj3" fmla="val 16667"/>
            </a:avLst>
          </a:prstGeom>
          <a:solidFill>
            <a:srgbClr val="F8C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我猜个位上是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3,6,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的数是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的倍数</a:t>
            </a:r>
          </a:p>
        </p:txBody>
      </p:sp>
      <p:sp>
        <p:nvSpPr>
          <p:cNvPr id="5" name="对话气泡: 圆角矩形 4"/>
          <p:cNvSpPr/>
          <p:nvPr/>
        </p:nvSpPr>
        <p:spPr>
          <a:xfrm>
            <a:off x="4848004" y="1759127"/>
            <a:ext cx="3097203" cy="1280160"/>
          </a:xfrm>
          <a:prstGeom prst="wedgeRoundRectCallout">
            <a:avLst>
              <a:gd name="adj1" fmla="val -7975"/>
              <a:gd name="adj2" fmla="val 83428"/>
              <a:gd name="adj3" fmla="val 16667"/>
            </a:avLst>
          </a:prstGeom>
          <a:solidFill>
            <a:srgbClr val="FFF9B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不一定，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就不是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的倍数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72565" y="498475"/>
            <a:ext cx="2078355" cy="43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3×1=3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3×2=6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3×3=9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3×4=12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3×5=15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3×6=18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3×7=21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3×8=24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3×9=27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……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636963" y="724354"/>
            <a:ext cx="489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 dirty="0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个位上的数有没有规律？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85034" y="373225"/>
            <a:ext cx="6999057" cy="407216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4658" y="482746"/>
            <a:ext cx="6913563" cy="32478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聪聪和亮亮是一对好朋友。放假时两人交换了联络电话，亮亮告诉聪聪：“我家的电话号码是一个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的倍数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。”可不慎忘记了末尾的数字，只隐约记得是个奇数。想一想，聪聪和亮亮还能联系上吗？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25500" y="3826397"/>
            <a:ext cx="61928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1338505</a:t>
            </a:r>
            <a:r>
              <a:rPr kumimoji="1" lang="zh-CN" altLang="en-US" sz="28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（  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0"/>
          <p:cNvGrpSpPr/>
          <p:nvPr/>
        </p:nvGrpSpPr>
        <p:grpSpPr bwMode="auto">
          <a:xfrm>
            <a:off x="1144590" y="993964"/>
            <a:ext cx="6556734" cy="3807946"/>
            <a:chOff x="1152" y="314"/>
            <a:chExt cx="3600" cy="3505"/>
          </a:xfrm>
        </p:grpSpPr>
        <p:grpSp>
          <p:nvGrpSpPr>
            <p:cNvPr id="3" name="Group 304"/>
            <p:cNvGrpSpPr/>
            <p:nvPr/>
          </p:nvGrpSpPr>
          <p:grpSpPr bwMode="auto">
            <a:xfrm>
              <a:off x="1152" y="314"/>
              <a:ext cx="3579" cy="3505"/>
              <a:chOff x="-3" y="-95"/>
              <a:chExt cx="3606" cy="4562"/>
            </a:xfrm>
          </p:grpSpPr>
          <p:grpSp>
            <p:nvGrpSpPr>
              <p:cNvPr id="4" name="Group 302"/>
              <p:cNvGrpSpPr/>
              <p:nvPr/>
            </p:nvGrpSpPr>
            <p:grpSpPr bwMode="auto">
              <a:xfrm>
                <a:off x="0" y="-95"/>
                <a:ext cx="3600" cy="4559"/>
                <a:chOff x="0" y="-95"/>
                <a:chExt cx="3600" cy="4559"/>
              </a:xfrm>
            </p:grpSpPr>
            <p:grpSp>
              <p:nvGrpSpPr>
                <p:cNvPr id="5" name="Group 103"/>
                <p:cNvGrpSpPr/>
                <p:nvPr/>
              </p:nvGrpSpPr>
              <p:grpSpPr bwMode="auto">
                <a:xfrm>
                  <a:off x="0" y="-86"/>
                  <a:ext cx="360" cy="518"/>
                  <a:chOff x="0" y="-86"/>
                  <a:chExt cx="360" cy="518"/>
                </a:xfrm>
              </p:grpSpPr>
              <p:sp>
                <p:nvSpPr>
                  <p:cNvPr id="6150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82" y="-8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1</a:t>
                    </a:r>
                  </a:p>
                  <a:p>
                    <a:pPr algn="just" eaLnBrk="0" hangingPunct="0"/>
                    <a:endParaRPr kumimoji="1" lang="en-US" altLang="zh-CN" sz="19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51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" name="Group 105"/>
                <p:cNvGrpSpPr/>
                <p:nvPr/>
              </p:nvGrpSpPr>
              <p:grpSpPr bwMode="auto">
                <a:xfrm>
                  <a:off x="360" y="-75"/>
                  <a:ext cx="360" cy="507"/>
                  <a:chOff x="360" y="-75"/>
                  <a:chExt cx="360" cy="507"/>
                </a:xfrm>
              </p:grpSpPr>
              <p:sp>
                <p:nvSpPr>
                  <p:cNvPr id="6153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418" y="-75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2</a:t>
                    </a:r>
                  </a:p>
                  <a:p>
                    <a:pPr algn="just" eaLnBrk="0" hangingPunct="0"/>
                    <a:endParaRPr kumimoji="1" lang="en-US" altLang="zh-CN" sz="28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54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7" name="Group 107"/>
                <p:cNvGrpSpPr/>
                <p:nvPr/>
              </p:nvGrpSpPr>
              <p:grpSpPr bwMode="auto">
                <a:xfrm>
                  <a:off x="720" y="-78"/>
                  <a:ext cx="361" cy="520"/>
                  <a:chOff x="720" y="-78"/>
                  <a:chExt cx="361" cy="520"/>
                </a:xfrm>
              </p:grpSpPr>
              <p:sp>
                <p:nvSpPr>
                  <p:cNvPr id="6156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807" y="-78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3</a:t>
                    </a:r>
                  </a:p>
                  <a:p>
                    <a:pPr algn="just" eaLnBrk="0" hangingPunct="0"/>
                    <a:endParaRPr kumimoji="1" lang="en-US" altLang="zh-CN" sz="28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5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8" name="Group 109"/>
                <p:cNvGrpSpPr/>
                <p:nvPr/>
              </p:nvGrpSpPr>
              <p:grpSpPr bwMode="auto">
                <a:xfrm>
                  <a:off x="1080" y="-56"/>
                  <a:ext cx="377" cy="488"/>
                  <a:chOff x="1080" y="-56"/>
                  <a:chExt cx="377" cy="488"/>
                </a:xfrm>
              </p:grpSpPr>
              <p:sp>
                <p:nvSpPr>
                  <p:cNvPr id="6159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-5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4</a:t>
                    </a:r>
                  </a:p>
                  <a:p>
                    <a:pPr algn="just" eaLnBrk="0" hangingPunct="0"/>
                    <a:endParaRPr kumimoji="1" lang="en-US" altLang="zh-CN" sz="24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60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1080" y="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9" name="Group 111"/>
                <p:cNvGrpSpPr/>
                <p:nvPr/>
              </p:nvGrpSpPr>
              <p:grpSpPr bwMode="auto">
                <a:xfrm>
                  <a:off x="1440" y="-64"/>
                  <a:ext cx="360" cy="496"/>
                  <a:chOff x="1440" y="-64"/>
                  <a:chExt cx="360" cy="496"/>
                </a:xfrm>
              </p:grpSpPr>
              <p:sp>
                <p:nvSpPr>
                  <p:cNvPr id="616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-6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5</a:t>
                    </a:r>
                  </a:p>
                  <a:p>
                    <a:pPr algn="just" eaLnBrk="0" hangingPunct="0"/>
                    <a:endParaRPr kumimoji="1" lang="en-US" altLang="zh-CN" sz="24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63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0" name="Group 113"/>
                <p:cNvGrpSpPr/>
                <p:nvPr/>
              </p:nvGrpSpPr>
              <p:grpSpPr bwMode="auto">
                <a:xfrm>
                  <a:off x="1800" y="-67"/>
                  <a:ext cx="360" cy="499"/>
                  <a:chOff x="1800" y="-67"/>
                  <a:chExt cx="360" cy="499"/>
                </a:xfrm>
              </p:grpSpPr>
              <p:sp>
                <p:nvSpPr>
                  <p:cNvPr id="616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858" y="-67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6</a:t>
                    </a:r>
                  </a:p>
                  <a:p>
                    <a:pPr algn="just" eaLnBrk="0" hangingPunct="0"/>
                    <a:endParaRPr kumimoji="1" lang="en-US" altLang="zh-CN" sz="19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66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1" name="Group 115"/>
                <p:cNvGrpSpPr/>
                <p:nvPr/>
              </p:nvGrpSpPr>
              <p:grpSpPr bwMode="auto">
                <a:xfrm>
                  <a:off x="2160" y="-95"/>
                  <a:ext cx="369" cy="527"/>
                  <a:chOff x="2160" y="-95"/>
                  <a:chExt cx="369" cy="527"/>
                </a:xfrm>
              </p:grpSpPr>
              <p:sp>
                <p:nvSpPr>
                  <p:cNvPr id="616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255" y="-95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7</a:t>
                    </a:r>
                  </a:p>
                  <a:p>
                    <a:pPr algn="just" eaLnBrk="0" hangingPunct="0"/>
                    <a:endParaRPr kumimoji="1" lang="en-US" altLang="zh-CN" sz="1900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69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2" name="Group 117"/>
                <p:cNvGrpSpPr/>
                <p:nvPr/>
              </p:nvGrpSpPr>
              <p:grpSpPr bwMode="auto">
                <a:xfrm>
                  <a:off x="2520" y="-95"/>
                  <a:ext cx="361" cy="527"/>
                  <a:chOff x="2520" y="-95"/>
                  <a:chExt cx="361" cy="527"/>
                </a:xfrm>
              </p:grpSpPr>
              <p:sp>
                <p:nvSpPr>
                  <p:cNvPr id="617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-95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8</a:t>
                    </a:r>
                  </a:p>
                  <a:p>
                    <a:pPr algn="just" eaLnBrk="0" hangingPunct="0"/>
                    <a:endParaRPr kumimoji="1" lang="en-US" altLang="zh-CN" sz="24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7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3" name="Group 119"/>
                <p:cNvGrpSpPr/>
                <p:nvPr/>
              </p:nvGrpSpPr>
              <p:grpSpPr bwMode="auto">
                <a:xfrm>
                  <a:off x="2880" y="-80"/>
                  <a:ext cx="360" cy="512"/>
                  <a:chOff x="2880" y="-80"/>
                  <a:chExt cx="360" cy="512"/>
                </a:xfrm>
              </p:grpSpPr>
              <p:sp>
                <p:nvSpPr>
                  <p:cNvPr id="617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951" y="-80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9</a:t>
                    </a:r>
                  </a:p>
                  <a:p>
                    <a:pPr algn="just" eaLnBrk="0" hangingPunct="0"/>
                    <a:endParaRPr kumimoji="1" lang="en-US" altLang="zh-CN" sz="24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75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4" name="Group 121"/>
                <p:cNvGrpSpPr/>
                <p:nvPr/>
              </p:nvGrpSpPr>
              <p:grpSpPr bwMode="auto">
                <a:xfrm>
                  <a:off x="3240" y="-80"/>
                  <a:ext cx="360" cy="512"/>
                  <a:chOff x="3240" y="-80"/>
                  <a:chExt cx="360" cy="512"/>
                </a:xfrm>
              </p:grpSpPr>
              <p:sp>
                <p:nvSpPr>
                  <p:cNvPr id="617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-80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10</a:t>
                    </a:r>
                  </a:p>
                  <a:p>
                    <a:pPr algn="just" eaLnBrk="0" hangingPunct="0"/>
                    <a:endParaRPr kumimoji="1" lang="en-US" altLang="zh-CN" sz="19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78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3240" y="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" name="Group 123"/>
                <p:cNvGrpSpPr/>
                <p:nvPr/>
              </p:nvGrpSpPr>
              <p:grpSpPr bwMode="auto">
                <a:xfrm>
                  <a:off x="0" y="432"/>
                  <a:ext cx="360" cy="432"/>
                  <a:chOff x="0" y="432"/>
                  <a:chExt cx="360" cy="432"/>
                </a:xfrm>
              </p:grpSpPr>
              <p:sp>
                <p:nvSpPr>
                  <p:cNvPr id="618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43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11</a:t>
                    </a:r>
                  </a:p>
                  <a:p>
                    <a:pPr algn="just" eaLnBrk="0" hangingPunct="0"/>
                    <a:endParaRPr kumimoji="1" lang="en-US" altLang="zh-CN" sz="24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81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3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6" name="Group 125"/>
                <p:cNvGrpSpPr/>
                <p:nvPr/>
              </p:nvGrpSpPr>
              <p:grpSpPr bwMode="auto">
                <a:xfrm>
                  <a:off x="360" y="432"/>
                  <a:ext cx="360" cy="432"/>
                  <a:chOff x="360" y="432"/>
                  <a:chExt cx="360" cy="432"/>
                </a:xfrm>
              </p:grpSpPr>
              <p:sp>
                <p:nvSpPr>
                  <p:cNvPr id="618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03" y="43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12</a:t>
                    </a:r>
                  </a:p>
                  <a:p>
                    <a:pPr algn="just" eaLnBrk="0" hangingPunct="0"/>
                    <a:endParaRPr kumimoji="1" lang="en-US" altLang="zh-CN" sz="24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84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43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7" name="Group 127"/>
                <p:cNvGrpSpPr/>
                <p:nvPr/>
              </p:nvGrpSpPr>
              <p:grpSpPr bwMode="auto">
                <a:xfrm>
                  <a:off x="720" y="432"/>
                  <a:ext cx="360" cy="432"/>
                  <a:chOff x="720" y="432"/>
                  <a:chExt cx="360" cy="432"/>
                </a:xfrm>
              </p:grpSpPr>
              <p:sp>
                <p:nvSpPr>
                  <p:cNvPr id="618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763" y="43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13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87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43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8" name="Group 129"/>
                <p:cNvGrpSpPr/>
                <p:nvPr/>
              </p:nvGrpSpPr>
              <p:grpSpPr bwMode="auto">
                <a:xfrm>
                  <a:off x="1080" y="432"/>
                  <a:ext cx="360" cy="432"/>
                  <a:chOff x="1080" y="432"/>
                  <a:chExt cx="360" cy="432"/>
                </a:xfrm>
              </p:grpSpPr>
              <p:sp>
                <p:nvSpPr>
                  <p:cNvPr id="618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123" y="43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14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90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080" y="43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9" name="Group 131"/>
                <p:cNvGrpSpPr/>
                <p:nvPr/>
              </p:nvGrpSpPr>
              <p:grpSpPr bwMode="auto">
                <a:xfrm>
                  <a:off x="1440" y="432"/>
                  <a:ext cx="360" cy="432"/>
                  <a:chOff x="1440" y="432"/>
                  <a:chExt cx="360" cy="432"/>
                </a:xfrm>
              </p:grpSpPr>
              <p:sp>
                <p:nvSpPr>
                  <p:cNvPr id="619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483" y="43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15</a:t>
                    </a:r>
                  </a:p>
                  <a:p>
                    <a:pPr algn="just" eaLnBrk="0" hangingPunct="0"/>
                    <a:endParaRPr kumimoji="1" lang="en-US" altLang="zh-CN" sz="19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93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43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0" name="Group 133"/>
                <p:cNvGrpSpPr/>
                <p:nvPr/>
              </p:nvGrpSpPr>
              <p:grpSpPr bwMode="auto">
                <a:xfrm>
                  <a:off x="1800" y="432"/>
                  <a:ext cx="360" cy="432"/>
                  <a:chOff x="1800" y="432"/>
                  <a:chExt cx="360" cy="432"/>
                </a:xfrm>
              </p:grpSpPr>
              <p:sp>
                <p:nvSpPr>
                  <p:cNvPr id="619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843" y="43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16</a:t>
                    </a:r>
                  </a:p>
                  <a:p>
                    <a:pPr algn="just" eaLnBrk="0" hangingPunct="0"/>
                    <a:endParaRPr kumimoji="1" lang="en-US" altLang="zh-CN" sz="19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96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43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1" name="Group 135"/>
                <p:cNvGrpSpPr/>
                <p:nvPr/>
              </p:nvGrpSpPr>
              <p:grpSpPr bwMode="auto">
                <a:xfrm>
                  <a:off x="2160" y="432"/>
                  <a:ext cx="360" cy="432"/>
                  <a:chOff x="2160" y="432"/>
                  <a:chExt cx="360" cy="432"/>
                </a:xfrm>
              </p:grpSpPr>
              <p:sp>
                <p:nvSpPr>
                  <p:cNvPr id="619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43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17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199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43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2" name="Group 137"/>
                <p:cNvGrpSpPr/>
                <p:nvPr/>
              </p:nvGrpSpPr>
              <p:grpSpPr bwMode="auto">
                <a:xfrm>
                  <a:off x="2520" y="432"/>
                  <a:ext cx="360" cy="432"/>
                  <a:chOff x="2520" y="432"/>
                  <a:chExt cx="360" cy="432"/>
                </a:xfrm>
              </p:grpSpPr>
              <p:sp>
                <p:nvSpPr>
                  <p:cNvPr id="620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43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18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02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43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3" name="Group 139"/>
                <p:cNvGrpSpPr/>
                <p:nvPr/>
              </p:nvGrpSpPr>
              <p:grpSpPr bwMode="auto">
                <a:xfrm>
                  <a:off x="2880" y="432"/>
                  <a:ext cx="360" cy="432"/>
                  <a:chOff x="2880" y="432"/>
                  <a:chExt cx="360" cy="432"/>
                </a:xfrm>
              </p:grpSpPr>
              <p:sp>
                <p:nvSpPr>
                  <p:cNvPr id="620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43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19</a:t>
                    </a:r>
                  </a:p>
                  <a:p>
                    <a:pPr algn="just" eaLnBrk="0" hangingPunct="0"/>
                    <a:endParaRPr kumimoji="1" lang="en-US" altLang="zh-CN" sz="19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05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43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4" name="Group 141"/>
                <p:cNvGrpSpPr/>
                <p:nvPr/>
              </p:nvGrpSpPr>
              <p:grpSpPr bwMode="auto">
                <a:xfrm>
                  <a:off x="3240" y="432"/>
                  <a:ext cx="360" cy="432"/>
                  <a:chOff x="3240" y="432"/>
                  <a:chExt cx="360" cy="432"/>
                </a:xfrm>
              </p:grpSpPr>
              <p:sp>
                <p:nvSpPr>
                  <p:cNvPr id="620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43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20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08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3240" y="43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5" name="Group 143"/>
                <p:cNvGrpSpPr/>
                <p:nvPr/>
              </p:nvGrpSpPr>
              <p:grpSpPr bwMode="auto">
                <a:xfrm>
                  <a:off x="0" y="864"/>
                  <a:ext cx="360" cy="432"/>
                  <a:chOff x="0" y="864"/>
                  <a:chExt cx="360" cy="432"/>
                </a:xfrm>
              </p:grpSpPr>
              <p:sp>
                <p:nvSpPr>
                  <p:cNvPr id="621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86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21</a:t>
                    </a:r>
                  </a:p>
                  <a:p>
                    <a:pPr algn="just" eaLnBrk="0" hangingPunct="0"/>
                    <a:endParaRPr kumimoji="1" lang="en-US" altLang="zh-CN" sz="24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11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6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6" name="Group 145"/>
                <p:cNvGrpSpPr/>
                <p:nvPr/>
              </p:nvGrpSpPr>
              <p:grpSpPr bwMode="auto">
                <a:xfrm>
                  <a:off x="360" y="864"/>
                  <a:ext cx="360" cy="432"/>
                  <a:chOff x="360" y="864"/>
                  <a:chExt cx="360" cy="432"/>
                </a:xfrm>
              </p:grpSpPr>
              <p:sp>
                <p:nvSpPr>
                  <p:cNvPr id="621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03" y="86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22</a:t>
                    </a:r>
                  </a:p>
                  <a:p>
                    <a:pPr algn="just" eaLnBrk="0" hangingPunct="0"/>
                    <a:endParaRPr kumimoji="1" lang="en-US" altLang="zh-CN" sz="24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14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86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7" name="Group 147"/>
                <p:cNvGrpSpPr/>
                <p:nvPr/>
              </p:nvGrpSpPr>
              <p:grpSpPr bwMode="auto">
                <a:xfrm>
                  <a:off x="720" y="864"/>
                  <a:ext cx="360" cy="432"/>
                  <a:chOff x="720" y="864"/>
                  <a:chExt cx="360" cy="432"/>
                </a:xfrm>
              </p:grpSpPr>
              <p:sp>
                <p:nvSpPr>
                  <p:cNvPr id="621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63" y="86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23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17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86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8" name="Group 149"/>
                <p:cNvGrpSpPr/>
                <p:nvPr/>
              </p:nvGrpSpPr>
              <p:grpSpPr bwMode="auto">
                <a:xfrm>
                  <a:off x="1080" y="864"/>
                  <a:ext cx="360" cy="432"/>
                  <a:chOff x="1080" y="864"/>
                  <a:chExt cx="360" cy="432"/>
                </a:xfrm>
              </p:grpSpPr>
              <p:sp>
                <p:nvSpPr>
                  <p:cNvPr id="621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123" y="86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24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20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1080" y="86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9" name="Group 151"/>
                <p:cNvGrpSpPr/>
                <p:nvPr/>
              </p:nvGrpSpPr>
              <p:grpSpPr bwMode="auto">
                <a:xfrm>
                  <a:off x="1440" y="864"/>
                  <a:ext cx="360" cy="432"/>
                  <a:chOff x="1440" y="864"/>
                  <a:chExt cx="360" cy="432"/>
                </a:xfrm>
              </p:grpSpPr>
              <p:sp>
                <p:nvSpPr>
                  <p:cNvPr id="6222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483" y="86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25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23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86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30" name="Group 153"/>
                <p:cNvGrpSpPr/>
                <p:nvPr/>
              </p:nvGrpSpPr>
              <p:grpSpPr bwMode="auto">
                <a:xfrm>
                  <a:off x="1800" y="864"/>
                  <a:ext cx="360" cy="432"/>
                  <a:chOff x="1800" y="864"/>
                  <a:chExt cx="360" cy="432"/>
                </a:xfrm>
              </p:grpSpPr>
              <p:sp>
                <p:nvSpPr>
                  <p:cNvPr id="622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843" y="86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26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26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86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31" name="Group 155"/>
                <p:cNvGrpSpPr/>
                <p:nvPr/>
              </p:nvGrpSpPr>
              <p:grpSpPr bwMode="auto">
                <a:xfrm>
                  <a:off x="2160" y="864"/>
                  <a:ext cx="360" cy="432"/>
                  <a:chOff x="2160" y="864"/>
                  <a:chExt cx="360" cy="432"/>
                </a:xfrm>
              </p:grpSpPr>
              <p:sp>
                <p:nvSpPr>
                  <p:cNvPr id="622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86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27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29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86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44" name="Group 157"/>
                <p:cNvGrpSpPr/>
                <p:nvPr/>
              </p:nvGrpSpPr>
              <p:grpSpPr bwMode="auto">
                <a:xfrm>
                  <a:off x="2520" y="864"/>
                  <a:ext cx="360" cy="432"/>
                  <a:chOff x="2520" y="864"/>
                  <a:chExt cx="360" cy="432"/>
                </a:xfrm>
              </p:grpSpPr>
              <p:sp>
                <p:nvSpPr>
                  <p:cNvPr id="623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86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28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32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86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45" name="Group 159"/>
                <p:cNvGrpSpPr/>
                <p:nvPr/>
              </p:nvGrpSpPr>
              <p:grpSpPr bwMode="auto">
                <a:xfrm>
                  <a:off x="2880" y="864"/>
                  <a:ext cx="360" cy="432"/>
                  <a:chOff x="2880" y="864"/>
                  <a:chExt cx="360" cy="432"/>
                </a:xfrm>
              </p:grpSpPr>
              <p:sp>
                <p:nvSpPr>
                  <p:cNvPr id="623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86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28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3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86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46" name="Group 161"/>
                <p:cNvGrpSpPr/>
                <p:nvPr/>
              </p:nvGrpSpPr>
              <p:grpSpPr bwMode="auto">
                <a:xfrm>
                  <a:off x="3240" y="864"/>
                  <a:ext cx="360" cy="432"/>
                  <a:chOff x="3240" y="864"/>
                  <a:chExt cx="360" cy="432"/>
                </a:xfrm>
              </p:grpSpPr>
              <p:sp>
                <p:nvSpPr>
                  <p:cNvPr id="623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86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30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38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240" y="86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47" name="Group 163"/>
                <p:cNvGrpSpPr/>
                <p:nvPr/>
              </p:nvGrpSpPr>
              <p:grpSpPr bwMode="auto">
                <a:xfrm>
                  <a:off x="0" y="1296"/>
                  <a:ext cx="360" cy="432"/>
                  <a:chOff x="0" y="1296"/>
                  <a:chExt cx="360" cy="432"/>
                </a:xfrm>
              </p:grpSpPr>
              <p:sp>
                <p:nvSpPr>
                  <p:cNvPr id="624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29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31</a:t>
                    </a:r>
                  </a:p>
                  <a:p>
                    <a:pPr algn="just" eaLnBrk="0" hangingPunct="0"/>
                    <a:endParaRPr kumimoji="1" lang="en-US" altLang="zh-CN" sz="19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41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9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48" name="Group 165"/>
                <p:cNvGrpSpPr/>
                <p:nvPr/>
              </p:nvGrpSpPr>
              <p:grpSpPr bwMode="auto">
                <a:xfrm>
                  <a:off x="360" y="1296"/>
                  <a:ext cx="360" cy="432"/>
                  <a:chOff x="360" y="1296"/>
                  <a:chExt cx="360" cy="432"/>
                </a:xfrm>
              </p:grpSpPr>
              <p:sp>
                <p:nvSpPr>
                  <p:cNvPr id="624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03" y="129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32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44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129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49" name="Group 167"/>
                <p:cNvGrpSpPr/>
                <p:nvPr/>
              </p:nvGrpSpPr>
              <p:grpSpPr bwMode="auto">
                <a:xfrm>
                  <a:off x="720" y="1296"/>
                  <a:ext cx="360" cy="432"/>
                  <a:chOff x="720" y="1296"/>
                  <a:chExt cx="360" cy="432"/>
                </a:xfrm>
              </p:grpSpPr>
              <p:sp>
                <p:nvSpPr>
                  <p:cNvPr id="624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63" y="129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33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47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29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52" name="Group 169"/>
                <p:cNvGrpSpPr/>
                <p:nvPr/>
              </p:nvGrpSpPr>
              <p:grpSpPr bwMode="auto">
                <a:xfrm>
                  <a:off x="1080" y="1296"/>
                  <a:ext cx="360" cy="432"/>
                  <a:chOff x="1080" y="1296"/>
                  <a:chExt cx="360" cy="432"/>
                </a:xfrm>
              </p:grpSpPr>
              <p:sp>
                <p:nvSpPr>
                  <p:cNvPr id="6249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123" y="129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34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5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1080" y="129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55" name="Group 171"/>
                <p:cNvGrpSpPr/>
                <p:nvPr/>
              </p:nvGrpSpPr>
              <p:grpSpPr bwMode="auto">
                <a:xfrm>
                  <a:off x="1440" y="1296"/>
                  <a:ext cx="360" cy="432"/>
                  <a:chOff x="1440" y="1296"/>
                  <a:chExt cx="360" cy="432"/>
                </a:xfrm>
              </p:grpSpPr>
              <p:sp>
                <p:nvSpPr>
                  <p:cNvPr id="625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483" y="129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35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53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29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58" name="Group 173"/>
                <p:cNvGrpSpPr/>
                <p:nvPr/>
              </p:nvGrpSpPr>
              <p:grpSpPr bwMode="auto">
                <a:xfrm>
                  <a:off x="1800" y="1296"/>
                  <a:ext cx="360" cy="432"/>
                  <a:chOff x="1800" y="1296"/>
                  <a:chExt cx="360" cy="432"/>
                </a:xfrm>
              </p:grpSpPr>
              <p:sp>
                <p:nvSpPr>
                  <p:cNvPr id="625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843" y="129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36</a:t>
                    </a:r>
                  </a:p>
                  <a:p>
                    <a:pPr algn="just" eaLnBrk="0" hangingPunct="0"/>
                    <a:endParaRPr kumimoji="1" lang="en-US" altLang="zh-CN" sz="19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56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129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61" name="Group 175"/>
                <p:cNvGrpSpPr/>
                <p:nvPr/>
              </p:nvGrpSpPr>
              <p:grpSpPr bwMode="auto">
                <a:xfrm>
                  <a:off x="2160" y="1296"/>
                  <a:ext cx="360" cy="432"/>
                  <a:chOff x="2160" y="1296"/>
                  <a:chExt cx="360" cy="432"/>
                </a:xfrm>
              </p:grpSpPr>
              <p:sp>
                <p:nvSpPr>
                  <p:cNvPr id="625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29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37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59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29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64" name="Group 177"/>
                <p:cNvGrpSpPr/>
                <p:nvPr/>
              </p:nvGrpSpPr>
              <p:grpSpPr bwMode="auto">
                <a:xfrm>
                  <a:off x="2520" y="1296"/>
                  <a:ext cx="360" cy="432"/>
                  <a:chOff x="2520" y="1296"/>
                  <a:chExt cx="360" cy="432"/>
                </a:xfrm>
              </p:grpSpPr>
              <p:sp>
                <p:nvSpPr>
                  <p:cNvPr id="626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129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38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62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129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67" name="Group 179"/>
                <p:cNvGrpSpPr/>
                <p:nvPr/>
              </p:nvGrpSpPr>
              <p:grpSpPr bwMode="auto">
                <a:xfrm>
                  <a:off x="2880" y="1296"/>
                  <a:ext cx="360" cy="432"/>
                  <a:chOff x="2880" y="1296"/>
                  <a:chExt cx="360" cy="432"/>
                </a:xfrm>
              </p:grpSpPr>
              <p:sp>
                <p:nvSpPr>
                  <p:cNvPr id="626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129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39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65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29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70" name="Group 181"/>
                <p:cNvGrpSpPr/>
                <p:nvPr/>
              </p:nvGrpSpPr>
              <p:grpSpPr bwMode="auto">
                <a:xfrm>
                  <a:off x="3240" y="1296"/>
                  <a:ext cx="360" cy="432"/>
                  <a:chOff x="3240" y="1296"/>
                  <a:chExt cx="360" cy="432"/>
                </a:xfrm>
              </p:grpSpPr>
              <p:sp>
                <p:nvSpPr>
                  <p:cNvPr id="6267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129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40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68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3240" y="129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73" name="Group 183"/>
                <p:cNvGrpSpPr/>
                <p:nvPr/>
              </p:nvGrpSpPr>
              <p:grpSpPr bwMode="auto">
                <a:xfrm>
                  <a:off x="0" y="1728"/>
                  <a:ext cx="360" cy="432"/>
                  <a:chOff x="0" y="1728"/>
                  <a:chExt cx="360" cy="432"/>
                </a:xfrm>
              </p:grpSpPr>
              <p:sp>
                <p:nvSpPr>
                  <p:cNvPr id="6270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728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41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71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728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76" name="Group 185"/>
                <p:cNvGrpSpPr/>
                <p:nvPr/>
              </p:nvGrpSpPr>
              <p:grpSpPr bwMode="auto">
                <a:xfrm>
                  <a:off x="360" y="1728"/>
                  <a:ext cx="360" cy="432"/>
                  <a:chOff x="360" y="1728"/>
                  <a:chExt cx="360" cy="432"/>
                </a:xfrm>
              </p:grpSpPr>
              <p:sp>
                <p:nvSpPr>
                  <p:cNvPr id="627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03" y="1728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42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74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1728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79" name="Group 187"/>
                <p:cNvGrpSpPr/>
                <p:nvPr/>
              </p:nvGrpSpPr>
              <p:grpSpPr bwMode="auto">
                <a:xfrm>
                  <a:off x="720" y="1728"/>
                  <a:ext cx="360" cy="432"/>
                  <a:chOff x="720" y="1728"/>
                  <a:chExt cx="360" cy="432"/>
                </a:xfrm>
              </p:grpSpPr>
              <p:sp>
                <p:nvSpPr>
                  <p:cNvPr id="627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63" y="1728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43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77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728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82" name="Group 189"/>
                <p:cNvGrpSpPr/>
                <p:nvPr/>
              </p:nvGrpSpPr>
              <p:grpSpPr bwMode="auto">
                <a:xfrm>
                  <a:off x="1080" y="1728"/>
                  <a:ext cx="360" cy="432"/>
                  <a:chOff x="1080" y="1728"/>
                  <a:chExt cx="360" cy="432"/>
                </a:xfrm>
              </p:grpSpPr>
              <p:sp>
                <p:nvSpPr>
                  <p:cNvPr id="627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123" y="1728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19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44</a:t>
                    </a:r>
                  </a:p>
                  <a:p>
                    <a:pPr algn="just" eaLnBrk="0" hangingPunct="0"/>
                    <a:endParaRPr kumimoji="1" lang="en-US" altLang="zh-CN" sz="19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80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1080" y="1728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85" name="Group 191"/>
                <p:cNvGrpSpPr/>
                <p:nvPr/>
              </p:nvGrpSpPr>
              <p:grpSpPr bwMode="auto">
                <a:xfrm>
                  <a:off x="1440" y="1728"/>
                  <a:ext cx="360" cy="432"/>
                  <a:chOff x="1440" y="1728"/>
                  <a:chExt cx="360" cy="432"/>
                </a:xfrm>
              </p:grpSpPr>
              <p:sp>
                <p:nvSpPr>
                  <p:cNvPr id="6282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483" y="1728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45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83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88" name="Group 193"/>
                <p:cNvGrpSpPr/>
                <p:nvPr/>
              </p:nvGrpSpPr>
              <p:grpSpPr bwMode="auto">
                <a:xfrm>
                  <a:off x="1800" y="1728"/>
                  <a:ext cx="360" cy="432"/>
                  <a:chOff x="1800" y="1728"/>
                  <a:chExt cx="360" cy="432"/>
                </a:xfrm>
              </p:grpSpPr>
              <p:sp>
                <p:nvSpPr>
                  <p:cNvPr id="6285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843" y="1728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46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86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1728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91" name="Group 195"/>
                <p:cNvGrpSpPr/>
                <p:nvPr/>
              </p:nvGrpSpPr>
              <p:grpSpPr bwMode="auto">
                <a:xfrm>
                  <a:off x="2160" y="1728"/>
                  <a:ext cx="360" cy="432"/>
                  <a:chOff x="2160" y="1728"/>
                  <a:chExt cx="360" cy="432"/>
                </a:xfrm>
              </p:grpSpPr>
              <p:sp>
                <p:nvSpPr>
                  <p:cNvPr id="6288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1728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47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89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94" name="Group 197"/>
                <p:cNvGrpSpPr/>
                <p:nvPr/>
              </p:nvGrpSpPr>
              <p:grpSpPr bwMode="auto">
                <a:xfrm>
                  <a:off x="2520" y="1728"/>
                  <a:ext cx="360" cy="432"/>
                  <a:chOff x="2520" y="1728"/>
                  <a:chExt cx="360" cy="432"/>
                </a:xfrm>
              </p:grpSpPr>
              <p:sp>
                <p:nvSpPr>
                  <p:cNvPr id="6291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1728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48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92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1728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197" name="Group 199"/>
                <p:cNvGrpSpPr/>
                <p:nvPr/>
              </p:nvGrpSpPr>
              <p:grpSpPr bwMode="auto">
                <a:xfrm>
                  <a:off x="2880" y="1728"/>
                  <a:ext cx="360" cy="432"/>
                  <a:chOff x="2880" y="1728"/>
                  <a:chExt cx="360" cy="432"/>
                </a:xfrm>
              </p:grpSpPr>
              <p:sp>
                <p:nvSpPr>
                  <p:cNvPr id="6294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1728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49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95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00" name="Group 201"/>
                <p:cNvGrpSpPr/>
                <p:nvPr/>
              </p:nvGrpSpPr>
              <p:grpSpPr bwMode="auto">
                <a:xfrm>
                  <a:off x="3240" y="1728"/>
                  <a:ext cx="360" cy="432"/>
                  <a:chOff x="3240" y="1728"/>
                  <a:chExt cx="360" cy="432"/>
                </a:xfrm>
              </p:grpSpPr>
              <p:sp>
                <p:nvSpPr>
                  <p:cNvPr id="6297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1728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50</a:t>
                    </a:r>
                  </a:p>
                  <a:p>
                    <a:pPr algn="just" eaLnBrk="0" hangingPunct="0"/>
                    <a:endParaRPr kumimoji="1" lang="en-US" altLang="zh-CN" sz="19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298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3240" y="1728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03" name="Group 203"/>
                <p:cNvGrpSpPr/>
                <p:nvPr/>
              </p:nvGrpSpPr>
              <p:grpSpPr bwMode="auto">
                <a:xfrm>
                  <a:off x="0" y="2160"/>
                  <a:ext cx="360" cy="432"/>
                  <a:chOff x="0" y="2160"/>
                  <a:chExt cx="360" cy="432"/>
                </a:xfrm>
              </p:grpSpPr>
              <p:sp>
                <p:nvSpPr>
                  <p:cNvPr id="630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160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51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01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06" name="Group 205"/>
                <p:cNvGrpSpPr/>
                <p:nvPr/>
              </p:nvGrpSpPr>
              <p:grpSpPr bwMode="auto">
                <a:xfrm>
                  <a:off x="360" y="2160"/>
                  <a:ext cx="360" cy="432"/>
                  <a:chOff x="360" y="2160"/>
                  <a:chExt cx="360" cy="432"/>
                </a:xfrm>
              </p:grpSpPr>
              <p:sp>
                <p:nvSpPr>
                  <p:cNvPr id="630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403" y="2160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52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04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216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09" name="Group 207"/>
                <p:cNvGrpSpPr/>
                <p:nvPr/>
              </p:nvGrpSpPr>
              <p:grpSpPr bwMode="auto">
                <a:xfrm>
                  <a:off x="720" y="2160"/>
                  <a:ext cx="360" cy="432"/>
                  <a:chOff x="720" y="2160"/>
                  <a:chExt cx="360" cy="432"/>
                </a:xfrm>
              </p:grpSpPr>
              <p:sp>
                <p:nvSpPr>
                  <p:cNvPr id="630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763" y="2160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53</a:t>
                    </a:r>
                  </a:p>
                  <a:p>
                    <a:pPr algn="just" eaLnBrk="0" hangingPunct="0"/>
                    <a:endParaRPr kumimoji="1" lang="en-US" altLang="zh-CN" sz="19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0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16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12" name="Group 209"/>
                <p:cNvGrpSpPr/>
                <p:nvPr/>
              </p:nvGrpSpPr>
              <p:grpSpPr bwMode="auto">
                <a:xfrm>
                  <a:off x="1080" y="2160"/>
                  <a:ext cx="360" cy="432"/>
                  <a:chOff x="1080" y="2160"/>
                  <a:chExt cx="360" cy="432"/>
                </a:xfrm>
              </p:grpSpPr>
              <p:sp>
                <p:nvSpPr>
                  <p:cNvPr id="6309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123" y="2160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54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10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1080" y="216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15" name="Group 211"/>
                <p:cNvGrpSpPr/>
                <p:nvPr/>
              </p:nvGrpSpPr>
              <p:grpSpPr bwMode="auto">
                <a:xfrm>
                  <a:off x="1440" y="2160"/>
                  <a:ext cx="360" cy="432"/>
                  <a:chOff x="1440" y="2160"/>
                  <a:chExt cx="360" cy="432"/>
                </a:xfrm>
              </p:grpSpPr>
              <p:sp>
                <p:nvSpPr>
                  <p:cNvPr id="6312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483" y="2160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55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13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16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18" name="Group 213"/>
                <p:cNvGrpSpPr/>
                <p:nvPr/>
              </p:nvGrpSpPr>
              <p:grpSpPr bwMode="auto">
                <a:xfrm>
                  <a:off x="1800" y="2160"/>
                  <a:ext cx="360" cy="432"/>
                  <a:chOff x="1800" y="2160"/>
                  <a:chExt cx="360" cy="432"/>
                </a:xfrm>
              </p:grpSpPr>
              <p:sp>
                <p:nvSpPr>
                  <p:cNvPr id="63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843" y="2160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56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16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216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21" name="Group 215"/>
                <p:cNvGrpSpPr/>
                <p:nvPr/>
              </p:nvGrpSpPr>
              <p:grpSpPr bwMode="auto">
                <a:xfrm>
                  <a:off x="2160" y="2160"/>
                  <a:ext cx="360" cy="432"/>
                  <a:chOff x="2160" y="2160"/>
                  <a:chExt cx="360" cy="432"/>
                </a:xfrm>
              </p:grpSpPr>
              <p:sp>
                <p:nvSpPr>
                  <p:cNvPr id="631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2160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57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19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16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24" name="Group 217"/>
                <p:cNvGrpSpPr/>
                <p:nvPr/>
              </p:nvGrpSpPr>
              <p:grpSpPr bwMode="auto">
                <a:xfrm>
                  <a:off x="2520" y="2160"/>
                  <a:ext cx="360" cy="432"/>
                  <a:chOff x="2520" y="2160"/>
                  <a:chExt cx="360" cy="432"/>
                </a:xfrm>
              </p:grpSpPr>
              <p:sp>
                <p:nvSpPr>
                  <p:cNvPr id="6321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2160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58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22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216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27" name="Group 219"/>
                <p:cNvGrpSpPr/>
                <p:nvPr/>
              </p:nvGrpSpPr>
              <p:grpSpPr bwMode="auto">
                <a:xfrm>
                  <a:off x="2880" y="2160"/>
                  <a:ext cx="360" cy="432"/>
                  <a:chOff x="2880" y="2160"/>
                  <a:chExt cx="360" cy="432"/>
                </a:xfrm>
              </p:grpSpPr>
              <p:sp>
                <p:nvSpPr>
                  <p:cNvPr id="632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2160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59</a:t>
                    </a:r>
                  </a:p>
                  <a:p>
                    <a:pPr algn="just" eaLnBrk="0" hangingPunct="0"/>
                    <a:endParaRPr kumimoji="1" lang="en-US" altLang="zh-CN" sz="19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25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6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30" name="Group 221"/>
                <p:cNvGrpSpPr/>
                <p:nvPr/>
              </p:nvGrpSpPr>
              <p:grpSpPr bwMode="auto">
                <a:xfrm>
                  <a:off x="3240" y="2160"/>
                  <a:ext cx="360" cy="432"/>
                  <a:chOff x="3240" y="2160"/>
                  <a:chExt cx="360" cy="432"/>
                </a:xfrm>
              </p:grpSpPr>
              <p:sp>
                <p:nvSpPr>
                  <p:cNvPr id="6327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2160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60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2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240" y="2160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33" name="Group 223"/>
                <p:cNvGrpSpPr/>
                <p:nvPr/>
              </p:nvGrpSpPr>
              <p:grpSpPr bwMode="auto">
                <a:xfrm>
                  <a:off x="0" y="2592"/>
                  <a:ext cx="360" cy="432"/>
                  <a:chOff x="0" y="2592"/>
                  <a:chExt cx="360" cy="432"/>
                </a:xfrm>
              </p:grpSpPr>
              <p:sp>
                <p:nvSpPr>
                  <p:cNvPr id="633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59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61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31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9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36" name="Group 225"/>
                <p:cNvGrpSpPr/>
                <p:nvPr/>
              </p:nvGrpSpPr>
              <p:grpSpPr bwMode="auto">
                <a:xfrm>
                  <a:off x="360" y="2592"/>
                  <a:ext cx="360" cy="432"/>
                  <a:chOff x="360" y="2592"/>
                  <a:chExt cx="360" cy="432"/>
                </a:xfrm>
              </p:grpSpPr>
              <p:sp>
                <p:nvSpPr>
                  <p:cNvPr id="633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403" y="259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62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34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259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39" name="Group 227"/>
                <p:cNvGrpSpPr/>
                <p:nvPr/>
              </p:nvGrpSpPr>
              <p:grpSpPr bwMode="auto">
                <a:xfrm>
                  <a:off x="720" y="2592"/>
                  <a:ext cx="360" cy="432"/>
                  <a:chOff x="720" y="2592"/>
                  <a:chExt cx="360" cy="432"/>
                </a:xfrm>
              </p:grpSpPr>
              <p:sp>
                <p:nvSpPr>
                  <p:cNvPr id="6336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763" y="259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63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37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59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42" name="Group 229"/>
                <p:cNvGrpSpPr/>
                <p:nvPr/>
              </p:nvGrpSpPr>
              <p:grpSpPr bwMode="auto">
                <a:xfrm>
                  <a:off x="1080" y="2592"/>
                  <a:ext cx="360" cy="432"/>
                  <a:chOff x="1080" y="2592"/>
                  <a:chExt cx="360" cy="432"/>
                </a:xfrm>
              </p:grpSpPr>
              <p:sp>
                <p:nvSpPr>
                  <p:cNvPr id="6339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123" y="259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64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40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1080" y="259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45" name="Group 231"/>
                <p:cNvGrpSpPr/>
                <p:nvPr/>
              </p:nvGrpSpPr>
              <p:grpSpPr bwMode="auto">
                <a:xfrm>
                  <a:off x="1440" y="2592"/>
                  <a:ext cx="360" cy="432"/>
                  <a:chOff x="1440" y="2592"/>
                  <a:chExt cx="360" cy="432"/>
                </a:xfrm>
              </p:grpSpPr>
              <p:sp>
                <p:nvSpPr>
                  <p:cNvPr id="6342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483" y="259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65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43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59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48" name="Group 233"/>
                <p:cNvGrpSpPr/>
                <p:nvPr/>
              </p:nvGrpSpPr>
              <p:grpSpPr bwMode="auto">
                <a:xfrm>
                  <a:off x="1800" y="2592"/>
                  <a:ext cx="360" cy="432"/>
                  <a:chOff x="1800" y="2592"/>
                  <a:chExt cx="360" cy="432"/>
                </a:xfrm>
              </p:grpSpPr>
              <p:sp>
                <p:nvSpPr>
                  <p:cNvPr id="634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843" y="259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66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46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259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51" name="Group 235"/>
                <p:cNvGrpSpPr/>
                <p:nvPr/>
              </p:nvGrpSpPr>
              <p:grpSpPr bwMode="auto">
                <a:xfrm>
                  <a:off x="2160" y="2592"/>
                  <a:ext cx="360" cy="432"/>
                  <a:chOff x="2160" y="2592"/>
                  <a:chExt cx="360" cy="432"/>
                </a:xfrm>
              </p:grpSpPr>
              <p:sp>
                <p:nvSpPr>
                  <p:cNvPr id="634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259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67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49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59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54" name="Group 237"/>
                <p:cNvGrpSpPr/>
                <p:nvPr/>
              </p:nvGrpSpPr>
              <p:grpSpPr bwMode="auto">
                <a:xfrm>
                  <a:off x="2520" y="2592"/>
                  <a:ext cx="360" cy="432"/>
                  <a:chOff x="2520" y="2592"/>
                  <a:chExt cx="360" cy="432"/>
                </a:xfrm>
              </p:grpSpPr>
              <p:sp>
                <p:nvSpPr>
                  <p:cNvPr id="6351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259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68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52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259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57" name="Group 239"/>
                <p:cNvGrpSpPr/>
                <p:nvPr/>
              </p:nvGrpSpPr>
              <p:grpSpPr bwMode="auto">
                <a:xfrm>
                  <a:off x="2880" y="2592"/>
                  <a:ext cx="360" cy="432"/>
                  <a:chOff x="2880" y="2592"/>
                  <a:chExt cx="360" cy="432"/>
                </a:xfrm>
              </p:grpSpPr>
              <p:sp>
                <p:nvSpPr>
                  <p:cNvPr id="635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259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69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55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9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60" name="Group 241"/>
                <p:cNvGrpSpPr/>
                <p:nvPr/>
              </p:nvGrpSpPr>
              <p:grpSpPr bwMode="auto">
                <a:xfrm>
                  <a:off x="3240" y="2592"/>
                  <a:ext cx="360" cy="432"/>
                  <a:chOff x="3240" y="2592"/>
                  <a:chExt cx="360" cy="432"/>
                </a:xfrm>
              </p:grpSpPr>
              <p:sp>
                <p:nvSpPr>
                  <p:cNvPr id="635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2592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70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58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3240" y="2592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63" name="Group 243"/>
                <p:cNvGrpSpPr/>
                <p:nvPr/>
              </p:nvGrpSpPr>
              <p:grpSpPr bwMode="auto">
                <a:xfrm>
                  <a:off x="0" y="3024"/>
                  <a:ext cx="360" cy="432"/>
                  <a:chOff x="0" y="3024"/>
                  <a:chExt cx="360" cy="432"/>
                </a:xfrm>
              </p:grpSpPr>
              <p:sp>
                <p:nvSpPr>
                  <p:cNvPr id="6360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302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71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61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02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66" name="Group 245"/>
                <p:cNvGrpSpPr/>
                <p:nvPr/>
              </p:nvGrpSpPr>
              <p:grpSpPr bwMode="auto">
                <a:xfrm>
                  <a:off x="360" y="3024"/>
                  <a:ext cx="360" cy="432"/>
                  <a:chOff x="360" y="3024"/>
                  <a:chExt cx="360" cy="432"/>
                </a:xfrm>
              </p:grpSpPr>
              <p:sp>
                <p:nvSpPr>
                  <p:cNvPr id="636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403" y="302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72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64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302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69" name="Group 247"/>
                <p:cNvGrpSpPr/>
                <p:nvPr/>
              </p:nvGrpSpPr>
              <p:grpSpPr bwMode="auto">
                <a:xfrm>
                  <a:off x="720" y="3024"/>
                  <a:ext cx="360" cy="432"/>
                  <a:chOff x="720" y="3024"/>
                  <a:chExt cx="360" cy="432"/>
                </a:xfrm>
              </p:grpSpPr>
              <p:sp>
                <p:nvSpPr>
                  <p:cNvPr id="6366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763" y="302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73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67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302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72" name="Group 249"/>
                <p:cNvGrpSpPr/>
                <p:nvPr/>
              </p:nvGrpSpPr>
              <p:grpSpPr bwMode="auto">
                <a:xfrm>
                  <a:off x="1080" y="3024"/>
                  <a:ext cx="360" cy="432"/>
                  <a:chOff x="1080" y="3024"/>
                  <a:chExt cx="360" cy="432"/>
                </a:xfrm>
              </p:grpSpPr>
              <p:sp>
                <p:nvSpPr>
                  <p:cNvPr id="6369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1123" y="302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74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70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1080" y="302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75" name="Group 251"/>
                <p:cNvGrpSpPr/>
                <p:nvPr/>
              </p:nvGrpSpPr>
              <p:grpSpPr bwMode="auto">
                <a:xfrm>
                  <a:off x="1440" y="3024"/>
                  <a:ext cx="360" cy="432"/>
                  <a:chOff x="1440" y="3024"/>
                  <a:chExt cx="360" cy="432"/>
                </a:xfrm>
              </p:grpSpPr>
              <p:sp>
                <p:nvSpPr>
                  <p:cNvPr id="6372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1483" y="302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75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73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02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78" name="Group 253"/>
                <p:cNvGrpSpPr/>
                <p:nvPr/>
              </p:nvGrpSpPr>
              <p:grpSpPr bwMode="auto">
                <a:xfrm>
                  <a:off x="1800" y="3024"/>
                  <a:ext cx="360" cy="432"/>
                  <a:chOff x="1800" y="3024"/>
                  <a:chExt cx="360" cy="432"/>
                </a:xfrm>
              </p:grpSpPr>
              <p:sp>
                <p:nvSpPr>
                  <p:cNvPr id="6375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1843" y="302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76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76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302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81" name="Group 255"/>
                <p:cNvGrpSpPr/>
                <p:nvPr/>
              </p:nvGrpSpPr>
              <p:grpSpPr bwMode="auto">
                <a:xfrm>
                  <a:off x="2160" y="3024"/>
                  <a:ext cx="360" cy="432"/>
                  <a:chOff x="2160" y="3024"/>
                  <a:chExt cx="360" cy="432"/>
                </a:xfrm>
              </p:grpSpPr>
              <p:sp>
                <p:nvSpPr>
                  <p:cNvPr id="6378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302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77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79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2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84" name="Group 257"/>
                <p:cNvGrpSpPr/>
                <p:nvPr/>
              </p:nvGrpSpPr>
              <p:grpSpPr bwMode="auto">
                <a:xfrm>
                  <a:off x="2520" y="3024"/>
                  <a:ext cx="360" cy="432"/>
                  <a:chOff x="2520" y="3024"/>
                  <a:chExt cx="360" cy="432"/>
                </a:xfrm>
              </p:grpSpPr>
              <p:sp>
                <p:nvSpPr>
                  <p:cNvPr id="6381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302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78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82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302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87" name="Group 259"/>
                <p:cNvGrpSpPr/>
                <p:nvPr/>
              </p:nvGrpSpPr>
              <p:grpSpPr bwMode="auto">
                <a:xfrm>
                  <a:off x="2880" y="3024"/>
                  <a:ext cx="360" cy="432"/>
                  <a:chOff x="2880" y="3024"/>
                  <a:chExt cx="360" cy="432"/>
                </a:xfrm>
              </p:grpSpPr>
              <p:sp>
                <p:nvSpPr>
                  <p:cNvPr id="6384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302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79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85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02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90" name="Group 261"/>
                <p:cNvGrpSpPr/>
                <p:nvPr/>
              </p:nvGrpSpPr>
              <p:grpSpPr bwMode="auto">
                <a:xfrm>
                  <a:off x="3240" y="3024"/>
                  <a:ext cx="360" cy="432"/>
                  <a:chOff x="3240" y="3024"/>
                  <a:chExt cx="360" cy="432"/>
                </a:xfrm>
              </p:grpSpPr>
              <p:sp>
                <p:nvSpPr>
                  <p:cNvPr id="638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3024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80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88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3240" y="3024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93" name="Group 263"/>
                <p:cNvGrpSpPr/>
                <p:nvPr/>
              </p:nvGrpSpPr>
              <p:grpSpPr bwMode="auto">
                <a:xfrm>
                  <a:off x="0" y="3456"/>
                  <a:ext cx="360" cy="432"/>
                  <a:chOff x="0" y="3456"/>
                  <a:chExt cx="360" cy="432"/>
                </a:xfrm>
              </p:grpSpPr>
              <p:sp>
                <p:nvSpPr>
                  <p:cNvPr id="6390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345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81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91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45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96" name="Group 265"/>
                <p:cNvGrpSpPr/>
                <p:nvPr/>
              </p:nvGrpSpPr>
              <p:grpSpPr bwMode="auto">
                <a:xfrm>
                  <a:off x="360" y="3456"/>
                  <a:ext cx="360" cy="432"/>
                  <a:chOff x="360" y="3456"/>
                  <a:chExt cx="360" cy="432"/>
                </a:xfrm>
              </p:grpSpPr>
              <p:sp>
                <p:nvSpPr>
                  <p:cNvPr id="639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403" y="345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82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94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345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299" name="Group 267"/>
                <p:cNvGrpSpPr/>
                <p:nvPr/>
              </p:nvGrpSpPr>
              <p:grpSpPr bwMode="auto">
                <a:xfrm>
                  <a:off x="720" y="3456"/>
                  <a:ext cx="360" cy="432"/>
                  <a:chOff x="720" y="3456"/>
                  <a:chExt cx="360" cy="432"/>
                </a:xfrm>
              </p:grpSpPr>
              <p:sp>
                <p:nvSpPr>
                  <p:cNvPr id="6396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63" y="345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83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397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345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02" name="Group 269"/>
                <p:cNvGrpSpPr/>
                <p:nvPr/>
              </p:nvGrpSpPr>
              <p:grpSpPr bwMode="auto">
                <a:xfrm>
                  <a:off x="1080" y="3456"/>
                  <a:ext cx="360" cy="432"/>
                  <a:chOff x="1080" y="3456"/>
                  <a:chExt cx="360" cy="432"/>
                </a:xfrm>
              </p:grpSpPr>
              <p:sp>
                <p:nvSpPr>
                  <p:cNvPr id="6399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1123" y="345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84</a:t>
                    </a:r>
                  </a:p>
                  <a:p>
                    <a:pPr algn="just" eaLnBrk="0" hangingPunct="0"/>
                    <a:endParaRPr kumimoji="1" lang="en-US" altLang="zh-CN" sz="19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00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1080" y="345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05" name="Group 271"/>
                <p:cNvGrpSpPr/>
                <p:nvPr/>
              </p:nvGrpSpPr>
              <p:grpSpPr bwMode="auto">
                <a:xfrm>
                  <a:off x="1440" y="3456"/>
                  <a:ext cx="360" cy="432"/>
                  <a:chOff x="1440" y="3456"/>
                  <a:chExt cx="360" cy="432"/>
                </a:xfrm>
              </p:grpSpPr>
              <p:sp>
                <p:nvSpPr>
                  <p:cNvPr id="6402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1483" y="345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85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03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45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08" name="Group 273"/>
                <p:cNvGrpSpPr/>
                <p:nvPr/>
              </p:nvGrpSpPr>
              <p:grpSpPr bwMode="auto">
                <a:xfrm>
                  <a:off x="1800" y="3456"/>
                  <a:ext cx="360" cy="432"/>
                  <a:chOff x="1800" y="3456"/>
                  <a:chExt cx="360" cy="432"/>
                </a:xfrm>
              </p:grpSpPr>
              <p:sp>
                <p:nvSpPr>
                  <p:cNvPr id="6405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1843" y="345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86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0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345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11" name="Group 275"/>
                <p:cNvGrpSpPr/>
                <p:nvPr/>
              </p:nvGrpSpPr>
              <p:grpSpPr bwMode="auto">
                <a:xfrm>
                  <a:off x="2160" y="3456"/>
                  <a:ext cx="360" cy="432"/>
                  <a:chOff x="2160" y="3456"/>
                  <a:chExt cx="360" cy="432"/>
                </a:xfrm>
              </p:grpSpPr>
              <p:sp>
                <p:nvSpPr>
                  <p:cNvPr id="6408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345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87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09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45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14" name="Group 277"/>
                <p:cNvGrpSpPr/>
                <p:nvPr/>
              </p:nvGrpSpPr>
              <p:grpSpPr bwMode="auto">
                <a:xfrm>
                  <a:off x="2520" y="3456"/>
                  <a:ext cx="360" cy="432"/>
                  <a:chOff x="2520" y="3456"/>
                  <a:chExt cx="360" cy="432"/>
                </a:xfrm>
              </p:grpSpPr>
              <p:sp>
                <p:nvSpPr>
                  <p:cNvPr id="641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345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88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12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345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17" name="Group 279"/>
                <p:cNvGrpSpPr/>
                <p:nvPr/>
              </p:nvGrpSpPr>
              <p:grpSpPr bwMode="auto">
                <a:xfrm>
                  <a:off x="2880" y="3456"/>
                  <a:ext cx="360" cy="432"/>
                  <a:chOff x="2880" y="3456"/>
                  <a:chExt cx="360" cy="432"/>
                </a:xfrm>
              </p:grpSpPr>
              <p:sp>
                <p:nvSpPr>
                  <p:cNvPr id="6414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345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89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15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45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20" name="Group 281"/>
                <p:cNvGrpSpPr/>
                <p:nvPr/>
              </p:nvGrpSpPr>
              <p:grpSpPr bwMode="auto">
                <a:xfrm>
                  <a:off x="3240" y="3456"/>
                  <a:ext cx="360" cy="432"/>
                  <a:chOff x="3240" y="3456"/>
                  <a:chExt cx="360" cy="432"/>
                </a:xfrm>
              </p:grpSpPr>
              <p:sp>
                <p:nvSpPr>
                  <p:cNvPr id="6417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3456"/>
                    <a:ext cx="2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90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18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240" y="3456"/>
                    <a:ext cx="360" cy="43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23" name="Group 283"/>
                <p:cNvGrpSpPr/>
                <p:nvPr/>
              </p:nvGrpSpPr>
              <p:grpSpPr bwMode="auto">
                <a:xfrm>
                  <a:off x="0" y="3888"/>
                  <a:ext cx="360" cy="576"/>
                  <a:chOff x="0" y="3888"/>
                  <a:chExt cx="360" cy="576"/>
                </a:xfrm>
              </p:grpSpPr>
              <p:sp>
                <p:nvSpPr>
                  <p:cNvPr id="6420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3888"/>
                    <a:ext cx="274" cy="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91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21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88"/>
                    <a:ext cx="360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26" name="Group 285"/>
                <p:cNvGrpSpPr/>
                <p:nvPr/>
              </p:nvGrpSpPr>
              <p:grpSpPr bwMode="auto">
                <a:xfrm>
                  <a:off x="360" y="3888"/>
                  <a:ext cx="360" cy="576"/>
                  <a:chOff x="360" y="3888"/>
                  <a:chExt cx="360" cy="576"/>
                </a:xfrm>
              </p:grpSpPr>
              <p:sp>
                <p:nvSpPr>
                  <p:cNvPr id="6423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403" y="3888"/>
                    <a:ext cx="274" cy="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92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24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3888"/>
                    <a:ext cx="360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29" name="Group 287"/>
                <p:cNvGrpSpPr/>
                <p:nvPr/>
              </p:nvGrpSpPr>
              <p:grpSpPr bwMode="auto">
                <a:xfrm>
                  <a:off x="720" y="3888"/>
                  <a:ext cx="360" cy="576"/>
                  <a:chOff x="720" y="3888"/>
                  <a:chExt cx="360" cy="576"/>
                </a:xfrm>
              </p:grpSpPr>
              <p:sp>
                <p:nvSpPr>
                  <p:cNvPr id="642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763" y="3888"/>
                    <a:ext cx="274" cy="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93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27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3888"/>
                    <a:ext cx="360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32" name="Group 289"/>
                <p:cNvGrpSpPr/>
                <p:nvPr/>
              </p:nvGrpSpPr>
              <p:grpSpPr bwMode="auto">
                <a:xfrm>
                  <a:off x="1080" y="3888"/>
                  <a:ext cx="360" cy="576"/>
                  <a:chOff x="1080" y="3888"/>
                  <a:chExt cx="360" cy="576"/>
                </a:xfrm>
              </p:grpSpPr>
              <p:sp>
                <p:nvSpPr>
                  <p:cNvPr id="642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123" y="3888"/>
                    <a:ext cx="274" cy="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94</a:t>
                    </a:r>
                  </a:p>
                  <a:p>
                    <a:pPr algn="just" eaLnBrk="0" hangingPunct="0"/>
                    <a:endParaRPr kumimoji="1" lang="en-US" altLang="zh-CN" sz="19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30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1080" y="3888"/>
                    <a:ext cx="360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35" name="Group 291"/>
                <p:cNvGrpSpPr/>
                <p:nvPr/>
              </p:nvGrpSpPr>
              <p:grpSpPr bwMode="auto">
                <a:xfrm>
                  <a:off x="1440" y="3888"/>
                  <a:ext cx="360" cy="576"/>
                  <a:chOff x="1440" y="3888"/>
                  <a:chExt cx="360" cy="576"/>
                </a:xfrm>
              </p:grpSpPr>
              <p:sp>
                <p:nvSpPr>
                  <p:cNvPr id="6432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483" y="3888"/>
                    <a:ext cx="274" cy="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95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33" name="Rectangle 29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888"/>
                    <a:ext cx="360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38" name="Group 293"/>
                <p:cNvGrpSpPr/>
                <p:nvPr/>
              </p:nvGrpSpPr>
              <p:grpSpPr bwMode="auto">
                <a:xfrm>
                  <a:off x="1800" y="3888"/>
                  <a:ext cx="360" cy="576"/>
                  <a:chOff x="1800" y="3888"/>
                  <a:chExt cx="360" cy="576"/>
                </a:xfrm>
              </p:grpSpPr>
              <p:sp>
                <p:nvSpPr>
                  <p:cNvPr id="643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843" y="3888"/>
                    <a:ext cx="274" cy="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96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36" name="Rectangle 292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3888"/>
                    <a:ext cx="360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41" name="Group 295"/>
                <p:cNvGrpSpPr/>
                <p:nvPr/>
              </p:nvGrpSpPr>
              <p:grpSpPr bwMode="auto">
                <a:xfrm>
                  <a:off x="2160" y="3888"/>
                  <a:ext cx="360" cy="576"/>
                  <a:chOff x="2160" y="3888"/>
                  <a:chExt cx="360" cy="576"/>
                </a:xfrm>
              </p:grpSpPr>
              <p:sp>
                <p:nvSpPr>
                  <p:cNvPr id="6438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3888"/>
                    <a:ext cx="274" cy="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97</a:t>
                    </a:r>
                  </a:p>
                  <a:p>
                    <a:pPr algn="just" eaLnBrk="0" hangingPunct="0"/>
                    <a:endParaRPr kumimoji="1" lang="en-US" altLang="zh-CN" sz="24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39" name="Rectangle 29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888"/>
                    <a:ext cx="360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44" name="Group 297"/>
                <p:cNvGrpSpPr/>
                <p:nvPr/>
              </p:nvGrpSpPr>
              <p:grpSpPr bwMode="auto">
                <a:xfrm>
                  <a:off x="2520" y="3888"/>
                  <a:ext cx="360" cy="576"/>
                  <a:chOff x="2520" y="3888"/>
                  <a:chExt cx="360" cy="576"/>
                </a:xfrm>
              </p:grpSpPr>
              <p:sp>
                <p:nvSpPr>
                  <p:cNvPr id="6441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3888"/>
                    <a:ext cx="274" cy="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98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42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3888"/>
                    <a:ext cx="360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47" name="Group 299"/>
                <p:cNvGrpSpPr/>
                <p:nvPr/>
              </p:nvGrpSpPr>
              <p:grpSpPr bwMode="auto">
                <a:xfrm>
                  <a:off x="2880" y="3888"/>
                  <a:ext cx="360" cy="576"/>
                  <a:chOff x="2880" y="3888"/>
                  <a:chExt cx="360" cy="576"/>
                </a:xfrm>
              </p:grpSpPr>
              <p:sp>
                <p:nvSpPr>
                  <p:cNvPr id="644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3888"/>
                    <a:ext cx="274" cy="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/>
                    <a:r>
                      <a:rPr kumimoji="1" lang="en-US" altLang="zh-CN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99</a:t>
                    </a:r>
                  </a:p>
                  <a:p>
                    <a:pPr algn="just" eaLnBrk="0" hangingPunct="0"/>
                    <a:endParaRPr kumimoji="1" lang="en-US" altLang="zh-CN" sz="1900" b="1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45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888"/>
                    <a:ext cx="360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6350" name="Group 301"/>
                <p:cNvGrpSpPr/>
                <p:nvPr/>
              </p:nvGrpSpPr>
              <p:grpSpPr bwMode="auto">
                <a:xfrm>
                  <a:off x="3240" y="3888"/>
                  <a:ext cx="360" cy="576"/>
                  <a:chOff x="3240" y="3888"/>
                  <a:chExt cx="360" cy="576"/>
                </a:xfrm>
              </p:grpSpPr>
              <p:sp>
                <p:nvSpPr>
                  <p:cNvPr id="6447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3888"/>
                    <a:ext cx="274" cy="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pPr algn="just" eaLnBrk="0" hangingPunct="0"/>
                    <a:endParaRPr kumimoji="1" lang="zh-CN" altLang="zh-CN" sz="1900" b="1">
                      <a:solidFill>
                        <a:srgbClr val="FF0066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6448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240" y="3888"/>
                    <a:ext cx="360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just"/>
                    <a:endParaRPr kumimoji="1" lang="zh-CN" altLang="zh-CN" sz="4000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endParaRPr>
                  </a:p>
                </p:txBody>
              </p:sp>
            </p:grpSp>
          </p:grpSp>
          <p:sp>
            <p:nvSpPr>
              <p:cNvPr id="6449" name="Rectangle 303"/>
              <p:cNvSpPr>
                <a:spLocks noChangeArrowheads="1"/>
              </p:cNvSpPr>
              <p:nvPr/>
            </p:nvSpPr>
            <p:spPr bwMode="auto">
              <a:xfrm>
                <a:off x="-3" y="-3"/>
                <a:ext cx="3606" cy="447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pPr algn="just"/>
                <a:endParaRPr kumimoji="1" lang="zh-CN" altLang="zh-CN" sz="40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</p:grpSp>
        <p:sp>
          <p:nvSpPr>
            <p:cNvPr id="6450" name="Text Box 609"/>
            <p:cNvSpPr txBox="1">
              <a:spLocks noChangeArrowheads="1"/>
            </p:cNvSpPr>
            <p:nvPr/>
          </p:nvSpPr>
          <p:spPr bwMode="auto">
            <a:xfrm>
              <a:off x="4368" y="3360"/>
              <a:ext cx="384" cy="3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kumimoji="1"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</a:t>
              </a:r>
            </a:p>
          </p:txBody>
        </p:sp>
      </p:grpSp>
      <p:grpSp>
        <p:nvGrpSpPr>
          <p:cNvPr id="6353" name="Group 674"/>
          <p:cNvGrpSpPr/>
          <p:nvPr/>
        </p:nvGrpSpPr>
        <p:grpSpPr bwMode="auto">
          <a:xfrm>
            <a:off x="1144590" y="1085122"/>
            <a:ext cx="6476169" cy="3745506"/>
            <a:chOff x="1172" y="263"/>
            <a:chExt cx="3547" cy="3391"/>
          </a:xfrm>
        </p:grpSpPr>
        <p:sp>
          <p:nvSpPr>
            <p:cNvPr id="6452" name="Oval 619"/>
            <p:cNvSpPr>
              <a:spLocks noChangeArrowheads="1"/>
            </p:cNvSpPr>
            <p:nvPr/>
          </p:nvSpPr>
          <p:spPr bwMode="auto">
            <a:xfrm>
              <a:off x="2249" y="980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53" name="Oval 620"/>
            <p:cNvSpPr>
              <a:spLocks noChangeArrowheads="1"/>
            </p:cNvSpPr>
            <p:nvPr/>
          </p:nvSpPr>
          <p:spPr bwMode="auto">
            <a:xfrm>
              <a:off x="1183" y="976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54" name="Oval 621"/>
            <p:cNvSpPr>
              <a:spLocks noChangeArrowheads="1"/>
            </p:cNvSpPr>
            <p:nvPr/>
          </p:nvSpPr>
          <p:spPr bwMode="auto">
            <a:xfrm>
              <a:off x="3658" y="641"/>
              <a:ext cx="336" cy="32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55" name="Oval 622"/>
            <p:cNvSpPr>
              <a:spLocks noChangeArrowheads="1"/>
            </p:cNvSpPr>
            <p:nvPr/>
          </p:nvSpPr>
          <p:spPr bwMode="auto">
            <a:xfrm>
              <a:off x="2592" y="661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56" name="Oval 623"/>
            <p:cNvSpPr>
              <a:spLocks noChangeArrowheads="1"/>
            </p:cNvSpPr>
            <p:nvPr/>
          </p:nvSpPr>
          <p:spPr bwMode="auto">
            <a:xfrm>
              <a:off x="1551" y="631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57" name="Oval 624"/>
            <p:cNvSpPr>
              <a:spLocks noChangeArrowheads="1"/>
            </p:cNvSpPr>
            <p:nvPr/>
          </p:nvSpPr>
          <p:spPr bwMode="auto">
            <a:xfrm>
              <a:off x="4029" y="263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58" name="Oval 625"/>
            <p:cNvSpPr>
              <a:spLocks noChangeArrowheads="1"/>
            </p:cNvSpPr>
            <p:nvPr/>
          </p:nvSpPr>
          <p:spPr bwMode="auto">
            <a:xfrm>
              <a:off x="2944" y="288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59" name="Oval 626"/>
            <p:cNvSpPr>
              <a:spLocks noChangeArrowheads="1"/>
            </p:cNvSpPr>
            <p:nvPr/>
          </p:nvSpPr>
          <p:spPr bwMode="auto">
            <a:xfrm>
              <a:off x="1868" y="263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60" name="Oval 629"/>
            <p:cNvSpPr>
              <a:spLocks noChangeArrowheads="1"/>
            </p:cNvSpPr>
            <p:nvPr/>
          </p:nvSpPr>
          <p:spPr bwMode="auto">
            <a:xfrm>
              <a:off x="4368" y="980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61" name="Oval 630"/>
            <p:cNvSpPr>
              <a:spLocks noChangeArrowheads="1"/>
            </p:cNvSpPr>
            <p:nvPr/>
          </p:nvSpPr>
          <p:spPr bwMode="auto">
            <a:xfrm>
              <a:off x="3332" y="955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62" name="Oval 651"/>
            <p:cNvSpPr>
              <a:spLocks noChangeArrowheads="1"/>
            </p:cNvSpPr>
            <p:nvPr/>
          </p:nvSpPr>
          <p:spPr bwMode="auto">
            <a:xfrm>
              <a:off x="2249" y="1946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63" name="Oval 652"/>
            <p:cNvSpPr>
              <a:spLocks noChangeArrowheads="1"/>
            </p:cNvSpPr>
            <p:nvPr/>
          </p:nvSpPr>
          <p:spPr bwMode="auto">
            <a:xfrm>
              <a:off x="1172" y="1988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64" name="Oval 653"/>
            <p:cNvSpPr>
              <a:spLocks noChangeArrowheads="1"/>
            </p:cNvSpPr>
            <p:nvPr/>
          </p:nvSpPr>
          <p:spPr bwMode="auto">
            <a:xfrm>
              <a:off x="3648" y="1652"/>
              <a:ext cx="336" cy="31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65" name="Oval 654"/>
            <p:cNvSpPr>
              <a:spLocks noChangeArrowheads="1"/>
            </p:cNvSpPr>
            <p:nvPr/>
          </p:nvSpPr>
          <p:spPr bwMode="auto">
            <a:xfrm>
              <a:off x="2597" y="1610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66" name="Oval 655"/>
            <p:cNvSpPr>
              <a:spLocks noChangeArrowheads="1"/>
            </p:cNvSpPr>
            <p:nvPr/>
          </p:nvSpPr>
          <p:spPr bwMode="auto">
            <a:xfrm>
              <a:off x="1546" y="1652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67" name="Oval 656"/>
            <p:cNvSpPr>
              <a:spLocks noChangeArrowheads="1"/>
            </p:cNvSpPr>
            <p:nvPr/>
          </p:nvSpPr>
          <p:spPr bwMode="auto">
            <a:xfrm>
              <a:off x="4042" y="1316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68" name="Oval 657"/>
            <p:cNvSpPr>
              <a:spLocks noChangeArrowheads="1"/>
            </p:cNvSpPr>
            <p:nvPr/>
          </p:nvSpPr>
          <p:spPr bwMode="auto">
            <a:xfrm>
              <a:off x="2979" y="1316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69" name="Oval 658"/>
            <p:cNvSpPr>
              <a:spLocks noChangeArrowheads="1"/>
            </p:cNvSpPr>
            <p:nvPr/>
          </p:nvSpPr>
          <p:spPr bwMode="auto">
            <a:xfrm>
              <a:off x="1908" y="1316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70" name="Oval 659"/>
            <p:cNvSpPr>
              <a:spLocks noChangeArrowheads="1"/>
            </p:cNvSpPr>
            <p:nvPr/>
          </p:nvSpPr>
          <p:spPr bwMode="auto">
            <a:xfrm>
              <a:off x="4383" y="1954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71" name="Oval 660"/>
            <p:cNvSpPr>
              <a:spLocks noChangeArrowheads="1"/>
            </p:cNvSpPr>
            <p:nvPr/>
          </p:nvSpPr>
          <p:spPr bwMode="auto">
            <a:xfrm>
              <a:off x="3317" y="1971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72" name="Oval 661"/>
            <p:cNvSpPr>
              <a:spLocks noChangeArrowheads="1"/>
            </p:cNvSpPr>
            <p:nvPr/>
          </p:nvSpPr>
          <p:spPr bwMode="auto">
            <a:xfrm>
              <a:off x="2249" y="2931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73" name="Oval 662"/>
            <p:cNvSpPr>
              <a:spLocks noChangeArrowheads="1"/>
            </p:cNvSpPr>
            <p:nvPr/>
          </p:nvSpPr>
          <p:spPr bwMode="auto">
            <a:xfrm>
              <a:off x="1172" y="2956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74" name="Oval 663"/>
            <p:cNvSpPr>
              <a:spLocks noChangeArrowheads="1"/>
            </p:cNvSpPr>
            <p:nvPr/>
          </p:nvSpPr>
          <p:spPr bwMode="auto">
            <a:xfrm>
              <a:off x="3663" y="2612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75" name="Oval 664"/>
            <p:cNvSpPr>
              <a:spLocks noChangeArrowheads="1"/>
            </p:cNvSpPr>
            <p:nvPr/>
          </p:nvSpPr>
          <p:spPr bwMode="auto">
            <a:xfrm>
              <a:off x="2612" y="2578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76" name="Oval 665"/>
            <p:cNvSpPr>
              <a:spLocks noChangeArrowheads="1"/>
            </p:cNvSpPr>
            <p:nvPr/>
          </p:nvSpPr>
          <p:spPr bwMode="auto">
            <a:xfrm>
              <a:off x="1541" y="2604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77" name="Oval 666"/>
            <p:cNvSpPr>
              <a:spLocks noChangeArrowheads="1"/>
            </p:cNvSpPr>
            <p:nvPr/>
          </p:nvSpPr>
          <p:spPr bwMode="auto">
            <a:xfrm>
              <a:off x="4032" y="2284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78" name="Oval 667"/>
            <p:cNvSpPr>
              <a:spLocks noChangeArrowheads="1"/>
            </p:cNvSpPr>
            <p:nvPr/>
          </p:nvSpPr>
          <p:spPr bwMode="auto">
            <a:xfrm>
              <a:off x="2938" y="2251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79" name="Oval 668"/>
            <p:cNvSpPr>
              <a:spLocks noChangeArrowheads="1"/>
            </p:cNvSpPr>
            <p:nvPr/>
          </p:nvSpPr>
          <p:spPr bwMode="auto">
            <a:xfrm>
              <a:off x="1882" y="2284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80" name="Oval 669"/>
            <p:cNvSpPr>
              <a:spLocks noChangeArrowheads="1"/>
            </p:cNvSpPr>
            <p:nvPr/>
          </p:nvSpPr>
          <p:spPr bwMode="auto">
            <a:xfrm>
              <a:off x="4368" y="2948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81" name="Oval 670"/>
            <p:cNvSpPr>
              <a:spLocks noChangeArrowheads="1"/>
            </p:cNvSpPr>
            <p:nvPr/>
          </p:nvSpPr>
          <p:spPr bwMode="auto">
            <a:xfrm>
              <a:off x="3317" y="2956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82" name="Oval 671"/>
            <p:cNvSpPr>
              <a:spLocks noChangeArrowheads="1"/>
            </p:cNvSpPr>
            <p:nvPr/>
          </p:nvSpPr>
          <p:spPr bwMode="auto">
            <a:xfrm>
              <a:off x="4032" y="3292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83" name="Oval 672"/>
            <p:cNvSpPr>
              <a:spLocks noChangeArrowheads="1"/>
            </p:cNvSpPr>
            <p:nvPr/>
          </p:nvSpPr>
          <p:spPr bwMode="auto">
            <a:xfrm>
              <a:off x="2964" y="3309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84" name="Oval 673"/>
            <p:cNvSpPr>
              <a:spLocks noChangeArrowheads="1"/>
            </p:cNvSpPr>
            <p:nvPr/>
          </p:nvSpPr>
          <p:spPr bwMode="auto">
            <a:xfrm>
              <a:off x="1903" y="3318"/>
              <a:ext cx="336" cy="33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just"/>
              <a:endParaRPr kumimoji="1" lang="zh-CN" altLang="zh-CN" sz="400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485" name="Text Box 342"/>
          <p:cNvSpPr txBox="1">
            <a:spLocks noChangeArrowheads="1"/>
          </p:cNvSpPr>
          <p:nvPr/>
        </p:nvSpPr>
        <p:spPr bwMode="auto">
          <a:xfrm>
            <a:off x="54234" y="418062"/>
            <a:ext cx="4024217" cy="5219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在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的倍数上画“  ”</a:t>
            </a:r>
          </a:p>
        </p:txBody>
      </p:sp>
      <p:sp>
        <p:nvSpPr>
          <p:cNvPr id="6486" name="Oval 344"/>
          <p:cNvSpPr>
            <a:spLocks noChangeArrowheads="1"/>
          </p:cNvSpPr>
          <p:nvPr/>
        </p:nvSpPr>
        <p:spPr bwMode="auto">
          <a:xfrm>
            <a:off x="2820382" y="578690"/>
            <a:ext cx="272353" cy="187252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just"/>
            <a:endParaRPr kumimoji="1" lang="zh-CN" altLang="zh-CN" sz="4000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>
            <p:ph sz="half" idx="4294967295"/>
          </p:nvPr>
        </p:nvGraphicFramePr>
        <p:xfrm>
          <a:off x="1408192" y="519127"/>
          <a:ext cx="5567681" cy="4343400"/>
        </p:xfrm>
        <a:graphic>
          <a:graphicData uri="http://schemas.openxmlformats.org/drawingml/2006/table">
            <a:tbl>
              <a:tblPr/>
              <a:tblGrid>
                <a:gridCol w="555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7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7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80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0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18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0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21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27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0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33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36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39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0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45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48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0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51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54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57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60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0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63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66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69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0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72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75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78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0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81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84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90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0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93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99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685" name="Line 253"/>
          <p:cNvSpPr>
            <a:spLocks noChangeShapeType="1"/>
          </p:cNvSpPr>
          <p:nvPr/>
        </p:nvSpPr>
        <p:spPr bwMode="auto">
          <a:xfrm flipV="1">
            <a:off x="1427698" y="568175"/>
            <a:ext cx="2187380" cy="1755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686" name="Line 254"/>
          <p:cNvSpPr>
            <a:spLocks noChangeShapeType="1"/>
          </p:cNvSpPr>
          <p:nvPr/>
        </p:nvSpPr>
        <p:spPr bwMode="auto">
          <a:xfrm flipV="1">
            <a:off x="1408192" y="530193"/>
            <a:ext cx="3862752" cy="3046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687" name="Line 255"/>
          <p:cNvSpPr>
            <a:spLocks noChangeShapeType="1"/>
          </p:cNvSpPr>
          <p:nvPr/>
        </p:nvSpPr>
        <p:spPr bwMode="auto">
          <a:xfrm flipV="1">
            <a:off x="1427698" y="463060"/>
            <a:ext cx="5567682" cy="4348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688" name="Line 256"/>
          <p:cNvSpPr>
            <a:spLocks noChangeShapeType="1"/>
          </p:cNvSpPr>
          <p:nvPr/>
        </p:nvSpPr>
        <p:spPr bwMode="auto">
          <a:xfrm flipV="1">
            <a:off x="2995772" y="1839101"/>
            <a:ext cx="3904344" cy="3021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260"/>
          <p:cNvGrpSpPr/>
          <p:nvPr/>
        </p:nvGrpSpPr>
        <p:grpSpPr bwMode="auto">
          <a:xfrm>
            <a:off x="2657412" y="1267946"/>
            <a:ext cx="676719" cy="466107"/>
            <a:chOff x="984" y="874"/>
            <a:chExt cx="454" cy="458"/>
          </a:xfrm>
        </p:grpSpPr>
        <p:sp>
          <p:nvSpPr>
            <p:cNvPr id="6287" name="AutoShape 125"/>
            <p:cNvSpPr>
              <a:spLocks noChangeArrowheads="1"/>
            </p:cNvSpPr>
            <p:nvPr/>
          </p:nvSpPr>
          <p:spPr bwMode="auto">
            <a:xfrm>
              <a:off x="984" y="935"/>
              <a:ext cx="454" cy="363"/>
            </a:xfrm>
            <a:prstGeom prst="wedgeEllipseCallout">
              <a:avLst>
                <a:gd name="adj1" fmla="val -70704"/>
                <a:gd name="adj2" fmla="val -2961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6288" name="Text Box 126"/>
            <p:cNvSpPr txBox="1">
              <a:spLocks noChangeArrowheads="1"/>
            </p:cNvSpPr>
            <p:nvPr/>
          </p:nvSpPr>
          <p:spPr bwMode="auto">
            <a:xfrm>
              <a:off x="1105" y="874"/>
              <a:ext cx="211" cy="45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</a:p>
          </p:txBody>
        </p:sp>
      </p:grpSp>
      <p:sp>
        <p:nvSpPr>
          <p:cNvPr id="18690" name="Line 258"/>
          <p:cNvSpPr>
            <a:spLocks noChangeShapeType="1"/>
          </p:cNvSpPr>
          <p:nvPr/>
        </p:nvSpPr>
        <p:spPr bwMode="auto">
          <a:xfrm flipV="1">
            <a:off x="4607959" y="3109605"/>
            <a:ext cx="2281193" cy="17284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691" name="Line 259"/>
          <p:cNvSpPr>
            <a:spLocks noChangeShapeType="1"/>
          </p:cNvSpPr>
          <p:nvPr/>
        </p:nvSpPr>
        <p:spPr bwMode="auto">
          <a:xfrm flipV="1">
            <a:off x="6374083" y="4412235"/>
            <a:ext cx="555234" cy="4388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702" name="AutoShape 270"/>
          <p:cNvSpPr>
            <a:spLocks noChangeArrowheads="1"/>
          </p:cNvSpPr>
          <p:nvPr/>
        </p:nvSpPr>
        <p:spPr bwMode="auto">
          <a:xfrm>
            <a:off x="3569753" y="1956642"/>
            <a:ext cx="720725" cy="344124"/>
          </a:xfrm>
          <a:prstGeom prst="wedgeEllipseCallout">
            <a:avLst>
              <a:gd name="adj1" fmla="val -70704"/>
              <a:gd name="adj2" fmla="val -29616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18703" name="Text Box 271"/>
          <p:cNvSpPr txBox="1">
            <a:spLocks noChangeArrowheads="1"/>
          </p:cNvSpPr>
          <p:nvPr/>
        </p:nvSpPr>
        <p:spPr bwMode="auto">
          <a:xfrm>
            <a:off x="3756908" y="1861526"/>
            <a:ext cx="50323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</a:p>
        </p:txBody>
      </p:sp>
      <p:sp>
        <p:nvSpPr>
          <p:cNvPr id="18706" name="AutoShape 274"/>
          <p:cNvSpPr>
            <a:spLocks noChangeArrowheads="1"/>
          </p:cNvSpPr>
          <p:nvPr/>
        </p:nvSpPr>
        <p:spPr bwMode="auto">
          <a:xfrm>
            <a:off x="4477257" y="2424259"/>
            <a:ext cx="610128" cy="320133"/>
          </a:xfrm>
          <a:prstGeom prst="wedgeEllipseCallout">
            <a:avLst>
              <a:gd name="adj1" fmla="val -57269"/>
              <a:gd name="adj2" fmla="val -38981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18707" name="Text Box 275"/>
          <p:cNvSpPr txBox="1">
            <a:spLocks noChangeArrowheads="1"/>
          </p:cNvSpPr>
          <p:nvPr/>
        </p:nvSpPr>
        <p:spPr bwMode="auto">
          <a:xfrm>
            <a:off x="4617684" y="2332196"/>
            <a:ext cx="507579" cy="4717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</a:p>
        </p:txBody>
      </p:sp>
      <p:grpSp>
        <p:nvGrpSpPr>
          <p:cNvPr id="3" name="Group 282"/>
          <p:cNvGrpSpPr/>
          <p:nvPr/>
        </p:nvGrpSpPr>
        <p:grpSpPr bwMode="auto">
          <a:xfrm>
            <a:off x="5100084" y="3243211"/>
            <a:ext cx="790576" cy="461783"/>
            <a:chOff x="3207" y="2758"/>
            <a:chExt cx="498" cy="308"/>
          </a:xfrm>
        </p:grpSpPr>
        <p:sp>
          <p:nvSpPr>
            <p:cNvPr id="6285" name="AutoShape 278"/>
            <p:cNvSpPr>
              <a:spLocks noChangeArrowheads="1"/>
            </p:cNvSpPr>
            <p:nvPr/>
          </p:nvSpPr>
          <p:spPr bwMode="auto">
            <a:xfrm>
              <a:off x="3207" y="2783"/>
              <a:ext cx="444" cy="259"/>
            </a:xfrm>
            <a:prstGeom prst="wedgeEllipseCallout">
              <a:avLst>
                <a:gd name="adj1" fmla="val -52940"/>
                <a:gd name="adj2" fmla="val -4449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6286" name="Text Box 280"/>
            <p:cNvSpPr txBox="1">
              <a:spLocks noChangeArrowheads="1"/>
            </p:cNvSpPr>
            <p:nvPr/>
          </p:nvSpPr>
          <p:spPr bwMode="auto">
            <a:xfrm>
              <a:off x="3261" y="2758"/>
              <a:ext cx="444" cy="30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12</a:t>
              </a:r>
            </a:p>
          </p:txBody>
        </p:sp>
      </p:grpSp>
      <p:sp>
        <p:nvSpPr>
          <p:cNvPr id="18718" name="AutoShape 286"/>
          <p:cNvSpPr>
            <a:spLocks noChangeArrowheads="1"/>
          </p:cNvSpPr>
          <p:nvPr/>
        </p:nvSpPr>
        <p:spPr bwMode="auto">
          <a:xfrm>
            <a:off x="5854176" y="3940696"/>
            <a:ext cx="621074" cy="459285"/>
          </a:xfrm>
          <a:prstGeom prst="wedgeEllipseCallout">
            <a:avLst>
              <a:gd name="adj1" fmla="val -70704"/>
              <a:gd name="adj2" fmla="val -29616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18719" name="Text Box 287"/>
          <p:cNvSpPr txBox="1">
            <a:spLocks noChangeArrowheads="1"/>
          </p:cNvSpPr>
          <p:nvPr/>
        </p:nvSpPr>
        <p:spPr bwMode="auto">
          <a:xfrm>
            <a:off x="5933254" y="3926062"/>
            <a:ext cx="54963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</a:p>
        </p:txBody>
      </p:sp>
      <p:sp>
        <p:nvSpPr>
          <p:cNvPr id="18723" name="AutoShape 291"/>
          <p:cNvSpPr>
            <a:spLocks noChangeArrowheads="1"/>
          </p:cNvSpPr>
          <p:nvPr/>
        </p:nvSpPr>
        <p:spPr bwMode="auto">
          <a:xfrm>
            <a:off x="6802557" y="4682701"/>
            <a:ext cx="647700" cy="322081"/>
          </a:xfrm>
          <a:prstGeom prst="wedgeEllipseCallout">
            <a:avLst>
              <a:gd name="adj1" fmla="val -70704"/>
              <a:gd name="adj2" fmla="val -29616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18724" name="Text Box 292"/>
          <p:cNvSpPr txBox="1">
            <a:spLocks noChangeArrowheads="1"/>
          </p:cNvSpPr>
          <p:nvPr/>
        </p:nvSpPr>
        <p:spPr bwMode="auto">
          <a:xfrm>
            <a:off x="6848467" y="4580921"/>
            <a:ext cx="6477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5" grpId="0" animBg="1"/>
      <p:bldP spid="18686" grpId="0" animBg="1"/>
      <p:bldP spid="18687" grpId="0" animBg="1"/>
      <p:bldP spid="18688" grpId="0" animBg="1"/>
      <p:bldP spid="18690" grpId="0" animBg="1"/>
      <p:bldP spid="18691" grpId="0" animBg="1"/>
      <p:bldP spid="18702" grpId="0" bldLvl="0" animBg="1"/>
      <p:bldP spid="18703" grpId="0"/>
      <p:bldP spid="18706" grpId="0" bldLvl="0" animBg="1"/>
      <p:bldP spid="18707" grpId="0"/>
      <p:bldP spid="18718" grpId="0" bldLvl="0" animBg="1"/>
      <p:bldP spid="18719" grpId="0"/>
      <p:bldP spid="18723" grpId="0" bldLvl="0" animBg="1"/>
      <p:bldP spid="187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1665984" y="978395"/>
          <a:ext cx="6136434" cy="2267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969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19"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19"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319"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319"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319"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319"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1563370" y="546100"/>
          <a:ext cx="6017895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3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的倍数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各位上的数字和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发现</a:t>
                      </a:r>
                    </a:p>
                    <a:p>
                      <a:endParaRPr lang="zh-CN" altLang="en-US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1+2=3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３的倍数各个数位上的数字之和是３的倍数。</a:t>
                      </a:r>
                    </a:p>
                    <a:p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51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5+1=6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81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8+1=9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93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9+3=12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99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9+9=18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……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……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/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Office PowerPoint</Application>
  <PresentationFormat>全屏显示(16:9)</PresentationFormat>
  <Paragraphs>243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隶书</vt:lpstr>
      <vt:lpstr>Calibri</vt:lpstr>
      <vt:lpstr>黑体</vt:lpstr>
      <vt:lpstr>楷体</vt:lpstr>
      <vt:lpstr>微软雅黑</vt:lpstr>
      <vt:lpstr>宋体</vt:lpstr>
      <vt:lpstr>Arial</vt:lpstr>
      <vt:lpstr>仿宋_GB2312</vt:lpstr>
      <vt:lpstr>Times New Roman</vt:lpstr>
      <vt:lpstr>WWW.2PPT.COM
</vt:lpstr>
      <vt:lpstr>PowerPoint 演示文稿</vt:lpstr>
      <vt:lpstr>PowerPoint 演示文稿</vt:lpstr>
      <vt:lpstr>PowerPoint 演示文稿</vt:lpstr>
      <vt:lpstr>我们知道了2和5的倍数的特征，猜一猜3的倍数有什么特征？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2023-01-17T02:42:32Z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BF178089A7DC4FC280DB97575C9D65EA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