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269" r:id="rId4"/>
    <p:sldId id="280" r:id="rId5"/>
    <p:sldId id="282" r:id="rId6"/>
    <p:sldId id="281" r:id="rId7"/>
    <p:sldId id="274" r:id="rId8"/>
    <p:sldId id="283" r:id="rId9"/>
    <p:sldId id="277" r:id="rId1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2B6BBA"/>
    <a:srgbClr val="874322"/>
    <a:srgbClr val="004C78"/>
    <a:srgbClr val="00639F"/>
    <a:srgbClr val="F892BE"/>
    <a:srgbClr val="026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433BD-755E-4CE7-8F02-64C9DB214F7B}" type="doc">
      <dgm:prSet loTypeId="urn:microsoft.com/office/officeart/2005/8/layout/list1#2" loCatId="list" qsTypeId="urn:microsoft.com/office/officeart/2005/8/quickstyle/simple2#2" qsCatId="simple" csTypeId="urn:microsoft.com/office/officeart/2005/8/colors/colorful1#14" csCatId="colorful" phldr="1"/>
      <dgm:spPr/>
      <dgm:t>
        <a:bodyPr/>
        <a:lstStyle/>
        <a:p>
          <a:endParaRPr lang="zh-CN" altLang="en-US"/>
        </a:p>
      </dgm:t>
    </dgm:pt>
    <dgm:pt modelId="{BC774DFD-EEAA-498D-817F-033ADAE8681D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科目</a:t>
          </a:r>
          <a:r>
            <a:rPr lang="en-US" altLang="zh-CN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subjects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F1E1BD7-5981-4ACE-BFAD-AEE194750F3D}" type="parTrans" cxnId="{A583F9FE-9C93-4CBA-9B0E-3A7D329D1A8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A195009-3F7D-4076-97FB-F48274C1B4DD}" type="sibTrans" cxnId="{A583F9FE-9C93-4CBA-9B0E-3A7D329D1A8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71AF8BB-34E1-4B3E-9716-087BB1051DBD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D0B0C77-8098-4EB8-980C-AC0A54882D7E}" type="parTrans" cxnId="{9653995D-97E0-4FB5-BB7B-B77C14EB45E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3202C1E-178E-491D-A20A-174B4555E49F}" type="sibTrans" cxnId="{9653995D-97E0-4FB5-BB7B-B77C14EB45E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8BEE8B1-8A6B-443E-8960-705497924CC0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其他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DAA59C9-8F00-462A-9223-58EC33E05E7B}" type="parTrans" cxnId="{967653FF-787D-4357-9563-3FAFBB08690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A86AFCE-E7A3-463C-A97D-0ABC68FCBA0A}" type="sibTrans" cxnId="{967653FF-787D-4357-9563-3FAFBB08690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E5EFF41-F0CA-4815-AA61-78056C863F9A}">
      <dgm:prSet/>
      <dgm:spPr/>
      <dgm:t>
        <a:bodyPr/>
        <a:lstStyle/>
        <a:p>
          <a:pPr rtl="0"/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science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科学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P.E.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体育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music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音乐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math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数学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Chinese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语文；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geography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地理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      history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历史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3FF9216-F7AC-4838-BE8D-8FD5E2EA01A0}" type="parTrans" cxnId="{067963F8-567D-4AAF-966C-9D4415D95A4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76B4D14-87F8-4039-8EA7-5B4F20D27980}" type="sibTrans" cxnId="{067963F8-567D-4AAF-966C-9D4415D95A4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23FB9FD-FA82-425B-8FEC-5DED0C6524C2}">
      <dgm:prSet/>
      <dgm:spPr/>
      <dgm:t>
        <a:bodyPr/>
        <a:lstStyle/>
        <a:p>
          <a:pPr rtl="0"/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Monday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星期一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Friday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星期五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Saturday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星期六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3D9B03F-4441-43ED-B4B1-BE86F3609C4D}" type="parTrans" cxnId="{A1044ED7-D1C9-4F36-AA36-0889CFC60D0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5116295-0949-4A8B-976B-D73353499C28}" type="sibTrans" cxnId="{A1044ED7-D1C9-4F36-AA36-0889CFC60D0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5014FF0-F4E5-4874-989E-DF2F7C8066F0}">
      <dgm:prSet/>
      <dgm:spPr/>
      <dgm:t>
        <a:bodyPr/>
        <a:lstStyle/>
        <a:p>
          <a:pPr rtl="0"/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why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为什么</a:t>
          </a:r>
          <a:endParaRPr lang="zh-CN" altLang="en-US" b="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E811628-FBF1-481D-9E8D-D8CB3EBB136A}" type="parTrans" cxnId="{B88B4973-B681-4556-A759-35FC6E067812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FB8F29E-B262-43ED-A403-D1E8D51E1EDB}" type="sibTrans" cxnId="{B88B4973-B681-4556-A759-35FC6E067812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59EF503-3061-44AF-9156-EBC6E22B02E7}">
      <dgm:prSet/>
      <dgm:spPr/>
      <dgm:t>
        <a:bodyPr/>
        <a:lstStyle/>
        <a:p>
          <a:pPr rtl="0"/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because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因为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FF17094-0D15-411D-A6D7-7C51B3B83FBC}" type="parTrans" cxnId="{560CB7D7-B551-48E9-8C0F-8193ABBDE86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3E8403C-1C11-43D8-AFD1-495EF22FF2D2}" type="sibTrans" cxnId="{560CB7D7-B551-48E9-8C0F-8193ABBDE86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F2F06A2-8B43-4505-BADD-15803DC9F63A}">
      <dgm:prSet/>
      <dgm:spPr/>
      <dgm:t>
        <a:bodyPr/>
        <a:lstStyle/>
        <a:p>
          <a:pPr rtl="0"/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for sure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无疑；肯定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  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favorite 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特别喜爱的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人或事物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0F85E04-CF5D-41A7-9C3A-5038D508EB24}" type="parTrans" cxnId="{D6D1454A-FD45-4EA9-A172-92A99BFCB3B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8B8D3A5-0BA4-45B9-8857-340FB083E143}" type="sibTrans" cxnId="{D6D1454A-FD45-4EA9-A172-92A99BFCB3B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22125B4-0204-4C35-BCAB-07BB395D1CBA}" type="pres">
      <dgm:prSet presAssocID="{E3F433BD-755E-4CE7-8F02-64C9DB214F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69AA6AF-5A12-4CCD-ADB7-35C32F6E3072}" type="pres">
      <dgm:prSet presAssocID="{BC774DFD-EEAA-498D-817F-033ADAE8681D}" presName="parentLin" presStyleCnt="0"/>
      <dgm:spPr/>
    </dgm:pt>
    <dgm:pt modelId="{379DA975-5E3B-4FF3-A75D-9245F85F7229}" type="pres">
      <dgm:prSet presAssocID="{BC774DFD-EEAA-498D-817F-033ADAE8681D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7AFB2D6-615B-44E9-965A-78456C02D26E}" type="pres">
      <dgm:prSet presAssocID="{BC774DFD-EEAA-498D-817F-033ADAE8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DA8356-37E7-4B07-B43A-581834CDDA8B}" type="pres">
      <dgm:prSet presAssocID="{BC774DFD-EEAA-498D-817F-033ADAE8681D}" presName="negativeSpace" presStyleCnt="0"/>
      <dgm:spPr/>
    </dgm:pt>
    <dgm:pt modelId="{CBB03C4F-ABD6-4999-B3BB-658F9B937A0A}" type="pres">
      <dgm:prSet presAssocID="{BC774DFD-EEAA-498D-817F-033ADAE8681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A702CB-3C2B-402E-A719-F101BB051A8A}" type="pres">
      <dgm:prSet presAssocID="{7A195009-3F7D-4076-97FB-F48274C1B4DD}" presName="spaceBetweenRectangles" presStyleCnt="0"/>
      <dgm:spPr/>
    </dgm:pt>
    <dgm:pt modelId="{A25A4903-CCC3-4F21-9998-382DC4D35189}" type="pres">
      <dgm:prSet presAssocID="{A71AF8BB-34E1-4B3E-9716-087BB1051DBD}" presName="parentLin" presStyleCnt="0"/>
      <dgm:spPr/>
    </dgm:pt>
    <dgm:pt modelId="{C2F80EA8-D1F8-44AD-BA91-78B0369F6B8C}" type="pres">
      <dgm:prSet presAssocID="{A71AF8BB-34E1-4B3E-9716-087BB1051DBD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5847029D-1303-4DBC-85E8-4F0729003FA3}" type="pres">
      <dgm:prSet presAssocID="{A71AF8BB-34E1-4B3E-9716-087BB1051DB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D34E31-0C96-410D-9554-B5546827E752}" type="pres">
      <dgm:prSet presAssocID="{A71AF8BB-34E1-4B3E-9716-087BB1051DBD}" presName="negativeSpace" presStyleCnt="0"/>
      <dgm:spPr/>
    </dgm:pt>
    <dgm:pt modelId="{0D30C5C0-C8E3-43A7-BC56-0010AC992154}" type="pres">
      <dgm:prSet presAssocID="{A71AF8BB-34E1-4B3E-9716-087BB1051DB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B1F002-7DB5-4DDE-8EEB-9663685F74EA}" type="pres">
      <dgm:prSet presAssocID="{83202C1E-178E-491D-A20A-174B4555E49F}" presName="spaceBetweenRectangles" presStyleCnt="0"/>
      <dgm:spPr/>
    </dgm:pt>
    <dgm:pt modelId="{865499C8-D120-4E50-8D67-BF9672FDC34B}" type="pres">
      <dgm:prSet presAssocID="{F8BEE8B1-8A6B-443E-8960-705497924CC0}" presName="parentLin" presStyleCnt="0"/>
      <dgm:spPr/>
    </dgm:pt>
    <dgm:pt modelId="{B0CDCDF2-AFEB-47D5-9016-EB04B4CF3436}" type="pres">
      <dgm:prSet presAssocID="{F8BEE8B1-8A6B-443E-8960-705497924CC0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5FBB82A3-3CC2-4D8D-9C54-E342C75B504E}" type="pres">
      <dgm:prSet presAssocID="{F8BEE8B1-8A6B-443E-8960-705497924C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0C1037-8211-4DCD-82DE-D76CDC0C6C88}" type="pres">
      <dgm:prSet presAssocID="{F8BEE8B1-8A6B-443E-8960-705497924CC0}" presName="negativeSpace" presStyleCnt="0"/>
      <dgm:spPr/>
    </dgm:pt>
    <dgm:pt modelId="{76F0B6B0-B9C6-40C1-A2F4-E18E84BDB615}" type="pres">
      <dgm:prSet presAssocID="{F8BEE8B1-8A6B-443E-8960-705497924CC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BF06A9A-5220-4ACE-B73D-1D2EB5537FA0}" type="presOf" srcId="{E3F433BD-755E-4CE7-8F02-64C9DB214F7B}" destId="{922125B4-0204-4C35-BCAB-07BB395D1CBA}" srcOrd="0" destOrd="0" presId="urn:microsoft.com/office/officeart/2005/8/layout/list1#2"/>
    <dgm:cxn modelId="{A1044ED7-D1C9-4F36-AA36-0889CFC60D0F}" srcId="{A71AF8BB-34E1-4B3E-9716-087BB1051DBD}" destId="{123FB9FD-FA82-425B-8FEC-5DED0C6524C2}" srcOrd="0" destOrd="0" parTransId="{C3D9B03F-4441-43ED-B4B1-BE86F3609C4D}" sibTransId="{55116295-0949-4A8B-976B-D73353499C28}"/>
    <dgm:cxn modelId="{0FCF2C20-DF78-4550-B420-D54BFF56B51C}" type="presOf" srcId="{A71AF8BB-34E1-4B3E-9716-087BB1051DBD}" destId="{5847029D-1303-4DBC-85E8-4F0729003FA3}" srcOrd="1" destOrd="0" presId="urn:microsoft.com/office/officeart/2005/8/layout/list1#2"/>
    <dgm:cxn modelId="{0873383C-CE8F-40DD-BA12-7C7933CF1C0B}" type="presOf" srcId="{123FB9FD-FA82-425B-8FEC-5DED0C6524C2}" destId="{0D30C5C0-C8E3-43A7-BC56-0010AC992154}" srcOrd="0" destOrd="0" presId="urn:microsoft.com/office/officeart/2005/8/layout/list1#2"/>
    <dgm:cxn modelId="{FBEECD49-B33E-4A7F-9C77-0FD754E120E0}" type="presOf" srcId="{F8BEE8B1-8A6B-443E-8960-705497924CC0}" destId="{B0CDCDF2-AFEB-47D5-9016-EB04B4CF3436}" srcOrd="0" destOrd="0" presId="urn:microsoft.com/office/officeart/2005/8/layout/list1#2"/>
    <dgm:cxn modelId="{560CB7D7-B551-48E9-8C0F-8193ABBDE860}" srcId="{F8BEE8B1-8A6B-443E-8960-705497924CC0}" destId="{459EF503-3061-44AF-9156-EBC6E22B02E7}" srcOrd="1" destOrd="0" parTransId="{0FF17094-0D15-411D-A6D7-7C51B3B83FBC}" sibTransId="{13E8403C-1C11-43D8-AFD1-495EF22FF2D2}"/>
    <dgm:cxn modelId="{72CFDA64-C6C1-4D2B-9119-F599761A54CC}" type="presOf" srcId="{CE5EFF41-F0CA-4815-AA61-78056C863F9A}" destId="{CBB03C4F-ABD6-4999-B3BB-658F9B937A0A}" srcOrd="0" destOrd="0" presId="urn:microsoft.com/office/officeart/2005/8/layout/list1#2"/>
    <dgm:cxn modelId="{F5EBEA39-633D-4E8A-9ADF-5329D2566F7F}" type="presOf" srcId="{BC774DFD-EEAA-498D-817F-033ADAE8681D}" destId="{77AFB2D6-615B-44E9-965A-78456C02D26E}" srcOrd="1" destOrd="0" presId="urn:microsoft.com/office/officeart/2005/8/layout/list1#2"/>
    <dgm:cxn modelId="{5DD97D66-D5CE-4C88-B9A4-F96033F9283B}" type="presOf" srcId="{65014FF0-F4E5-4874-989E-DF2F7C8066F0}" destId="{76F0B6B0-B9C6-40C1-A2F4-E18E84BDB615}" srcOrd="0" destOrd="0" presId="urn:microsoft.com/office/officeart/2005/8/layout/list1#2"/>
    <dgm:cxn modelId="{A583F9FE-9C93-4CBA-9B0E-3A7D329D1A85}" srcId="{E3F433BD-755E-4CE7-8F02-64C9DB214F7B}" destId="{BC774DFD-EEAA-498D-817F-033ADAE8681D}" srcOrd="0" destOrd="0" parTransId="{BF1E1BD7-5981-4ACE-BFAD-AEE194750F3D}" sibTransId="{7A195009-3F7D-4076-97FB-F48274C1B4DD}"/>
    <dgm:cxn modelId="{B88B4973-B681-4556-A759-35FC6E067812}" srcId="{F8BEE8B1-8A6B-443E-8960-705497924CC0}" destId="{65014FF0-F4E5-4874-989E-DF2F7C8066F0}" srcOrd="0" destOrd="0" parTransId="{FE811628-FBF1-481D-9E8D-D8CB3EBB136A}" sibTransId="{6FB8F29E-B262-43ED-A403-D1E8D51E1EDB}"/>
    <dgm:cxn modelId="{CEAE329F-1F29-45EE-A840-4F322C35E48E}" type="presOf" srcId="{A71AF8BB-34E1-4B3E-9716-087BB1051DBD}" destId="{C2F80EA8-D1F8-44AD-BA91-78B0369F6B8C}" srcOrd="0" destOrd="0" presId="urn:microsoft.com/office/officeart/2005/8/layout/list1#2"/>
    <dgm:cxn modelId="{D6D1454A-FD45-4EA9-A172-92A99BFCB3B8}" srcId="{F8BEE8B1-8A6B-443E-8960-705497924CC0}" destId="{EF2F06A2-8B43-4505-BADD-15803DC9F63A}" srcOrd="2" destOrd="0" parTransId="{60F85E04-CF5D-41A7-9C3A-5038D508EB24}" sibTransId="{28B8D3A5-0BA4-45B9-8857-340FB083E143}"/>
    <dgm:cxn modelId="{9653995D-97E0-4FB5-BB7B-B77C14EB45ED}" srcId="{E3F433BD-755E-4CE7-8F02-64C9DB214F7B}" destId="{A71AF8BB-34E1-4B3E-9716-087BB1051DBD}" srcOrd="1" destOrd="0" parTransId="{9D0B0C77-8098-4EB8-980C-AC0A54882D7E}" sibTransId="{83202C1E-178E-491D-A20A-174B4555E49F}"/>
    <dgm:cxn modelId="{1BC5D0FF-10A6-4B72-B1C7-B9F8080549D4}" type="presOf" srcId="{459EF503-3061-44AF-9156-EBC6E22B02E7}" destId="{76F0B6B0-B9C6-40C1-A2F4-E18E84BDB615}" srcOrd="0" destOrd="1" presId="urn:microsoft.com/office/officeart/2005/8/layout/list1#2"/>
    <dgm:cxn modelId="{022800B5-EEBB-47FB-B244-72F8838D748B}" type="presOf" srcId="{EF2F06A2-8B43-4505-BADD-15803DC9F63A}" destId="{76F0B6B0-B9C6-40C1-A2F4-E18E84BDB615}" srcOrd="0" destOrd="2" presId="urn:microsoft.com/office/officeart/2005/8/layout/list1#2"/>
    <dgm:cxn modelId="{067963F8-567D-4AAF-966C-9D4415D95A47}" srcId="{BC774DFD-EEAA-498D-817F-033ADAE8681D}" destId="{CE5EFF41-F0CA-4815-AA61-78056C863F9A}" srcOrd="0" destOrd="0" parTransId="{73FF9216-F7AC-4838-BE8D-8FD5E2EA01A0}" sibTransId="{176B4D14-87F8-4039-8EA7-5B4F20D27980}"/>
    <dgm:cxn modelId="{967653FF-787D-4357-9563-3FAFBB08690B}" srcId="{E3F433BD-755E-4CE7-8F02-64C9DB214F7B}" destId="{F8BEE8B1-8A6B-443E-8960-705497924CC0}" srcOrd="2" destOrd="0" parTransId="{CDAA59C9-8F00-462A-9223-58EC33E05E7B}" sibTransId="{4A86AFCE-E7A3-463C-A97D-0ABC68FCBA0A}"/>
    <dgm:cxn modelId="{89A4CAFA-2599-4B5F-A3EF-094384BF65E9}" type="presOf" srcId="{BC774DFD-EEAA-498D-817F-033ADAE8681D}" destId="{379DA975-5E3B-4FF3-A75D-9245F85F7229}" srcOrd="0" destOrd="0" presId="urn:microsoft.com/office/officeart/2005/8/layout/list1#2"/>
    <dgm:cxn modelId="{4A8925A9-25EC-4FEA-8D2C-D3CB4A826778}" type="presOf" srcId="{F8BEE8B1-8A6B-443E-8960-705497924CC0}" destId="{5FBB82A3-3CC2-4D8D-9C54-E342C75B504E}" srcOrd="1" destOrd="0" presId="urn:microsoft.com/office/officeart/2005/8/layout/list1#2"/>
    <dgm:cxn modelId="{425555DD-87D6-4790-A0AE-D78FD6320AFE}" type="presParOf" srcId="{922125B4-0204-4C35-BCAB-07BB395D1CBA}" destId="{369AA6AF-5A12-4CCD-ADB7-35C32F6E3072}" srcOrd="0" destOrd="0" presId="urn:microsoft.com/office/officeart/2005/8/layout/list1#2"/>
    <dgm:cxn modelId="{C06A9B24-38C5-477F-961F-8F8A63A71D8D}" type="presParOf" srcId="{369AA6AF-5A12-4CCD-ADB7-35C32F6E3072}" destId="{379DA975-5E3B-4FF3-A75D-9245F85F7229}" srcOrd="0" destOrd="0" presId="urn:microsoft.com/office/officeart/2005/8/layout/list1#2"/>
    <dgm:cxn modelId="{B84BB946-EAF0-4890-94A5-82E24177FE9A}" type="presParOf" srcId="{369AA6AF-5A12-4CCD-ADB7-35C32F6E3072}" destId="{77AFB2D6-615B-44E9-965A-78456C02D26E}" srcOrd="1" destOrd="0" presId="urn:microsoft.com/office/officeart/2005/8/layout/list1#2"/>
    <dgm:cxn modelId="{2B1E6627-75E2-483B-9F0F-3CC7BF1AA7A5}" type="presParOf" srcId="{922125B4-0204-4C35-BCAB-07BB395D1CBA}" destId="{CEDA8356-37E7-4B07-B43A-581834CDDA8B}" srcOrd="1" destOrd="0" presId="urn:microsoft.com/office/officeart/2005/8/layout/list1#2"/>
    <dgm:cxn modelId="{4E3ED351-03D7-49AB-A77D-A48C17368DDF}" type="presParOf" srcId="{922125B4-0204-4C35-BCAB-07BB395D1CBA}" destId="{CBB03C4F-ABD6-4999-B3BB-658F9B937A0A}" srcOrd="2" destOrd="0" presId="urn:microsoft.com/office/officeart/2005/8/layout/list1#2"/>
    <dgm:cxn modelId="{2FEFBE86-801F-4C9D-882B-3560DD87E455}" type="presParOf" srcId="{922125B4-0204-4C35-BCAB-07BB395D1CBA}" destId="{D0A702CB-3C2B-402E-A719-F101BB051A8A}" srcOrd="3" destOrd="0" presId="urn:microsoft.com/office/officeart/2005/8/layout/list1#2"/>
    <dgm:cxn modelId="{567DB29D-AE33-44D7-93CA-EE75191F3042}" type="presParOf" srcId="{922125B4-0204-4C35-BCAB-07BB395D1CBA}" destId="{A25A4903-CCC3-4F21-9998-382DC4D35189}" srcOrd="4" destOrd="0" presId="urn:microsoft.com/office/officeart/2005/8/layout/list1#2"/>
    <dgm:cxn modelId="{2A2DBD96-3A57-4F04-98D3-1039DF3C8307}" type="presParOf" srcId="{A25A4903-CCC3-4F21-9998-382DC4D35189}" destId="{C2F80EA8-D1F8-44AD-BA91-78B0369F6B8C}" srcOrd="0" destOrd="0" presId="urn:microsoft.com/office/officeart/2005/8/layout/list1#2"/>
    <dgm:cxn modelId="{BDCE5094-E841-4E43-A67A-444C0859BEF6}" type="presParOf" srcId="{A25A4903-CCC3-4F21-9998-382DC4D35189}" destId="{5847029D-1303-4DBC-85E8-4F0729003FA3}" srcOrd="1" destOrd="0" presId="urn:microsoft.com/office/officeart/2005/8/layout/list1#2"/>
    <dgm:cxn modelId="{5A13EB0F-AE6C-4AC4-8D8F-1DFD1C6D8529}" type="presParOf" srcId="{922125B4-0204-4C35-BCAB-07BB395D1CBA}" destId="{37D34E31-0C96-410D-9554-B5546827E752}" srcOrd="5" destOrd="0" presId="urn:microsoft.com/office/officeart/2005/8/layout/list1#2"/>
    <dgm:cxn modelId="{CAB71002-3E0C-4349-81A9-47B97DBAC04C}" type="presParOf" srcId="{922125B4-0204-4C35-BCAB-07BB395D1CBA}" destId="{0D30C5C0-C8E3-43A7-BC56-0010AC992154}" srcOrd="6" destOrd="0" presId="urn:microsoft.com/office/officeart/2005/8/layout/list1#2"/>
    <dgm:cxn modelId="{9A117831-1A88-4BFA-B4B5-2A6F4FED06BF}" type="presParOf" srcId="{922125B4-0204-4C35-BCAB-07BB395D1CBA}" destId="{C8B1F002-7DB5-4DDE-8EEB-9663685F74EA}" srcOrd="7" destOrd="0" presId="urn:microsoft.com/office/officeart/2005/8/layout/list1#2"/>
    <dgm:cxn modelId="{0221CE17-1948-4624-9ACC-128A6C8E6A91}" type="presParOf" srcId="{922125B4-0204-4C35-BCAB-07BB395D1CBA}" destId="{865499C8-D120-4E50-8D67-BF9672FDC34B}" srcOrd="8" destOrd="0" presId="urn:microsoft.com/office/officeart/2005/8/layout/list1#2"/>
    <dgm:cxn modelId="{B36D24FE-8F91-497A-A1D0-5C960D2103BA}" type="presParOf" srcId="{865499C8-D120-4E50-8D67-BF9672FDC34B}" destId="{B0CDCDF2-AFEB-47D5-9016-EB04B4CF3436}" srcOrd="0" destOrd="0" presId="urn:microsoft.com/office/officeart/2005/8/layout/list1#2"/>
    <dgm:cxn modelId="{5DBAD40A-A237-49CC-88A3-42D7E25AC13C}" type="presParOf" srcId="{865499C8-D120-4E50-8D67-BF9672FDC34B}" destId="{5FBB82A3-3CC2-4D8D-9C54-E342C75B504E}" srcOrd="1" destOrd="0" presId="urn:microsoft.com/office/officeart/2005/8/layout/list1#2"/>
    <dgm:cxn modelId="{B3021EE9-3E2E-4B86-83D8-7CC4C7E80F71}" type="presParOf" srcId="{922125B4-0204-4C35-BCAB-07BB395D1CBA}" destId="{130C1037-8211-4DCD-82DE-D76CDC0C6C88}" srcOrd="9" destOrd="0" presId="urn:microsoft.com/office/officeart/2005/8/layout/list1#2"/>
    <dgm:cxn modelId="{9BC6C7AE-15FD-4F50-98BA-2D3ECBDB7D35}" type="presParOf" srcId="{922125B4-0204-4C35-BCAB-07BB395D1CBA}" destId="{76F0B6B0-B9C6-40C1-A2F4-E18E84BDB615}" srcOrd="10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03C4F-ABD6-4999-B3BB-658F9B937A0A}">
      <dsp:nvSpPr>
        <dsp:cNvPr id="0" name=""/>
        <dsp:cNvSpPr/>
      </dsp:nvSpPr>
      <dsp:spPr>
        <a:xfrm>
          <a:off x="0" y="263331"/>
          <a:ext cx="6720408" cy="1015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1578" tIns="312420" rIns="52157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science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科学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P.E.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体育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music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音乐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math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数学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Chinese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语文；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geography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地理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      history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历史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63331"/>
        <a:ext cx="6720408" cy="1015875"/>
      </dsp:txXfrm>
    </dsp:sp>
    <dsp:sp modelId="{77AFB2D6-615B-44E9-965A-78456C02D26E}">
      <dsp:nvSpPr>
        <dsp:cNvPr id="0" name=""/>
        <dsp:cNvSpPr/>
      </dsp:nvSpPr>
      <dsp:spPr>
        <a:xfrm>
          <a:off x="336020" y="41931"/>
          <a:ext cx="4704285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11" tIns="0" rIns="1778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科目</a:t>
          </a:r>
          <a:r>
            <a:rPr lang="en-US" altLang="zh-CN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subjects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7636" y="63547"/>
        <a:ext cx="4661053" cy="399568"/>
      </dsp:txXfrm>
    </dsp:sp>
    <dsp:sp modelId="{0D30C5C0-C8E3-43A7-BC56-0010AC992154}">
      <dsp:nvSpPr>
        <dsp:cNvPr id="0" name=""/>
        <dsp:cNvSpPr/>
      </dsp:nvSpPr>
      <dsp:spPr>
        <a:xfrm>
          <a:off x="0" y="1581606"/>
          <a:ext cx="6720408" cy="720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1578" tIns="312420" rIns="52157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Monday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星期一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Friday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星期五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Saturday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星期六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1581606"/>
        <a:ext cx="6720408" cy="720562"/>
      </dsp:txXfrm>
    </dsp:sp>
    <dsp:sp modelId="{5847029D-1303-4DBC-85E8-4F0729003FA3}">
      <dsp:nvSpPr>
        <dsp:cNvPr id="0" name=""/>
        <dsp:cNvSpPr/>
      </dsp:nvSpPr>
      <dsp:spPr>
        <a:xfrm>
          <a:off x="336020" y="1360206"/>
          <a:ext cx="4704285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11" tIns="0" rIns="1778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星期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7636" y="1381822"/>
        <a:ext cx="4661053" cy="399568"/>
      </dsp:txXfrm>
    </dsp:sp>
    <dsp:sp modelId="{76F0B6B0-B9C6-40C1-A2F4-E18E84BDB615}">
      <dsp:nvSpPr>
        <dsp:cNvPr id="0" name=""/>
        <dsp:cNvSpPr/>
      </dsp:nvSpPr>
      <dsp:spPr>
        <a:xfrm>
          <a:off x="0" y="2604568"/>
          <a:ext cx="672040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1578" tIns="312420" rIns="52157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why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为什么</a:t>
          </a:r>
          <a:endParaRPr lang="zh-CN" altLang="en-US" sz="1500" b="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because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因为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for sure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无疑；肯定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      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favorite 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特别喜爱的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人或事物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604568"/>
        <a:ext cx="6720408" cy="1417500"/>
      </dsp:txXfrm>
    </dsp:sp>
    <dsp:sp modelId="{5FBB82A3-3CC2-4D8D-9C54-E342C75B504E}">
      <dsp:nvSpPr>
        <dsp:cNvPr id="0" name=""/>
        <dsp:cNvSpPr/>
      </dsp:nvSpPr>
      <dsp:spPr>
        <a:xfrm>
          <a:off x="336020" y="2383168"/>
          <a:ext cx="4704285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11" tIns="0" rIns="17781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其他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7636" y="2404784"/>
        <a:ext cx="4661053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386E94D-615F-44C7-A950-847EE1716C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BAB4782-20EE-450B-886D-FFD48630FE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FB97EAB-020D-4C85-A506-111333095B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8779951-E524-4AAC-97C1-A6D6B1BE92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21E196C-48CF-4231-9F39-94D9B3A95F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F5E26D2-391B-40A5-9FD5-E221DB4FA5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41A2CF8-C4FC-42B0-A638-2E8D1CDB96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8C98E3D-4D5F-4656-8D56-27A0F0D098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048DB47-E9B7-4AD3-8273-7F1FF51EB0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011F127-944B-4D76-862F-9E99A105E1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9782" y="987576"/>
            <a:ext cx="9139131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My favorite subject is science.</a:t>
            </a: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39902"/>
            <a:ext cx="914891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71600" y="771550"/>
          <a:ext cx="7128792" cy="34563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5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subject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学科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Days of week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其他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science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科学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Monday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星期一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why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为什么</a:t>
                      </a: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P.E.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体育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Friday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星期五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because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因为</a:t>
                      </a: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music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音乐；乐曲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Saturday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星期六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for sure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无疑；肯定</a:t>
                      </a: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math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数学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favorite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特别喜爱的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人或事物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Chinese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语文；汉语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geography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地理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896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history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历史</a:t>
                      </a: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9" marR="91449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://img2.imgtn.bdimg.com/it/u=2805702557,1050515487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9342" y="819150"/>
            <a:ext cx="1139825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4" y="2163765"/>
            <a:ext cx="1139825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47988" y="1347788"/>
            <a:ext cx="2909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</a:rPr>
              <a:t>What’s your favorite subject?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87679" y="2678114"/>
            <a:ext cx="29995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My favorite subject is science.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170367" y="1339852"/>
            <a:ext cx="833437" cy="38576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983163" y="1339852"/>
            <a:ext cx="684212" cy="385763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411417" y="725489"/>
            <a:ext cx="55451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feɪvərɪt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adj. / 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特别喜爱的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人或事物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favourite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16342" y="1979614"/>
            <a:ext cx="351948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sʌbdʒɪkt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学科；科目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786063" y="3217863"/>
            <a:ext cx="540861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favorite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前一定要用形容词性物主代词或名词所有格一起来修饰后面的名词。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常与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like...best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互换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I like science best.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5106992" y="2668590"/>
            <a:ext cx="688975" cy="38576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3032125" y="2668590"/>
            <a:ext cx="1138238" cy="385762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156329" y="2668588"/>
            <a:ext cx="194796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prstClr val="black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solidFill>
                  <a:prstClr val="black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saiəns</a:t>
            </a:r>
            <a:r>
              <a:rPr lang="en-US" altLang="zh-CN" dirty="0">
                <a:solidFill>
                  <a:prstClr val="black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科学</a:t>
            </a:r>
          </a:p>
        </p:txBody>
      </p:sp>
      <p:pic>
        <p:nvPicPr>
          <p:cNvPr id="15375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9" y="2427736"/>
            <a:ext cx="3090862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94138" y="3405188"/>
            <a:ext cx="484940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geography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dʒi'ɒgrəfi,dʒi'ɑ:grəfi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4054" y="715963"/>
            <a:ext cx="3421063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/>
          <p:cNvSpPr/>
          <p:nvPr/>
        </p:nvSpPr>
        <p:spPr>
          <a:xfrm>
            <a:off x="5664204" y="1563690"/>
            <a:ext cx="492125" cy="174625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300792" y="1506538"/>
            <a:ext cx="287337" cy="2730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804025" y="2643188"/>
            <a:ext cx="325438" cy="17145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724528" y="2198688"/>
            <a:ext cx="390525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6804025" y="1890714"/>
            <a:ext cx="336550" cy="17621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8317" y="1092202"/>
            <a:ext cx="410368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Chinese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tʃaɪ'nɪ:z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i="1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语文；汉语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汉语的；中国的</a:t>
            </a:r>
          </a:p>
        </p:txBody>
      </p:sp>
      <p:sp>
        <p:nvSpPr>
          <p:cNvPr id="11" name="矩形 10"/>
          <p:cNvSpPr/>
          <p:nvPr/>
        </p:nvSpPr>
        <p:spPr>
          <a:xfrm>
            <a:off x="4640264" y="4084638"/>
            <a:ext cx="3413114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music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mju:zɪk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音乐；乐曲</a:t>
            </a:r>
          </a:p>
        </p:txBody>
      </p:sp>
      <p:sp>
        <p:nvSpPr>
          <p:cNvPr id="12" name="矩形 11"/>
          <p:cNvSpPr/>
          <p:nvPr/>
        </p:nvSpPr>
        <p:spPr>
          <a:xfrm>
            <a:off x="1187453" y="2070100"/>
            <a:ext cx="226696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math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mæ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θ/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数学</a:t>
            </a:r>
          </a:p>
        </p:txBody>
      </p:sp>
      <p:sp>
        <p:nvSpPr>
          <p:cNvPr id="13" name="矩形 12"/>
          <p:cNvSpPr/>
          <p:nvPr/>
        </p:nvSpPr>
        <p:spPr>
          <a:xfrm>
            <a:off x="1092201" y="3030538"/>
            <a:ext cx="25490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history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hɪstri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历史</a:t>
            </a:r>
          </a:p>
        </p:txBody>
      </p:sp>
      <p:sp>
        <p:nvSpPr>
          <p:cNvPr id="19" name="矩形 18"/>
          <p:cNvSpPr/>
          <p:nvPr/>
        </p:nvSpPr>
        <p:spPr>
          <a:xfrm>
            <a:off x="508000" y="4060825"/>
            <a:ext cx="395605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P.E./ˌpi: 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体育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=physical education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234117" y="2216151"/>
            <a:ext cx="390525" cy="21113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16399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30924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7" grpId="0" animBg="1"/>
      <p:bldP spid="8" grpId="0" animBg="1"/>
      <p:bldP spid="9" grpId="0" animBg="1"/>
      <p:bldP spid="6" grpId="0" animBg="1"/>
      <p:bldP spid="11" grpId="0" animBg="1"/>
      <p:bldP spid="12" grpId="0" animBg="1"/>
      <p:bldP spid="13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9342" y="536577"/>
            <a:ext cx="1139825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4" y="2492377"/>
            <a:ext cx="1139825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89254" y="1122363"/>
            <a:ext cx="29995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</a:rPr>
              <a:t>Why do you like science best?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9253" y="2676525"/>
            <a:ext cx="2384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Because it’s interesting.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89250" y="558800"/>
            <a:ext cx="202703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waɪ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为什么</a:t>
            </a:r>
          </a:p>
        </p:txBody>
      </p:sp>
      <p:sp>
        <p:nvSpPr>
          <p:cNvPr id="8" name="矩形 7"/>
          <p:cNvSpPr/>
          <p:nvPr/>
        </p:nvSpPr>
        <p:spPr>
          <a:xfrm>
            <a:off x="2889253" y="3190875"/>
            <a:ext cx="317586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bɪ'kɒz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bɪ'kɔ:z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conj.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921000" y="1131889"/>
            <a:ext cx="571500" cy="36036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921000" y="2693989"/>
            <a:ext cx="858838" cy="36036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63850" y="1708150"/>
            <a:ext cx="5524500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疑问词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意为“为什么”，用来提问原因，其答句常用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because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引导的句子来回答。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863854" y="3724275"/>
            <a:ext cx="5376863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because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是连词，意为“因为”，其后接句子，用来说明原因。</a:t>
            </a:r>
          </a:p>
        </p:txBody>
      </p:sp>
      <p:pic>
        <p:nvPicPr>
          <p:cNvPr id="17420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30924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7950" y="2427290"/>
            <a:ext cx="30908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1388" y="725490"/>
            <a:ext cx="1139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1388" y="2225677"/>
            <a:ext cx="1139825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689603" y="771525"/>
            <a:ext cx="294183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Friday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fraideɪ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n. 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星期五</a:t>
            </a:r>
          </a:p>
        </p:txBody>
      </p:sp>
      <p:sp>
        <p:nvSpPr>
          <p:cNvPr id="5" name="矩形 4"/>
          <p:cNvSpPr/>
          <p:nvPr/>
        </p:nvSpPr>
        <p:spPr>
          <a:xfrm>
            <a:off x="5689600" y="2963864"/>
            <a:ext cx="2565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sure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  无疑；肯定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55850" y="644527"/>
            <a:ext cx="30978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When do you have science?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I like Saturday. It’s our holiday.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20925" y="2136777"/>
            <a:ext cx="2876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 have science on Monday.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That’s for sure.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957517" y="1436688"/>
            <a:ext cx="822325" cy="27146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284663" y="2355851"/>
            <a:ext cx="762000" cy="32226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689600" y="2325688"/>
            <a:ext cx="238398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mʌndeɪ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n.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星期一</a:t>
            </a:r>
          </a:p>
        </p:txBody>
      </p:sp>
      <p:sp>
        <p:nvSpPr>
          <p:cNvPr id="11" name="矩形 10"/>
          <p:cNvSpPr/>
          <p:nvPr/>
        </p:nvSpPr>
        <p:spPr>
          <a:xfrm>
            <a:off x="5702300" y="1417639"/>
            <a:ext cx="268054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sætə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deɪ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n.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星期六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3025779" y="2924177"/>
            <a:ext cx="682625" cy="29527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18445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388" y="-17463"/>
            <a:ext cx="3090862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6" descr="http://www.jianbihua.cc/uploads/allimg/140416/2-1404160Z320X4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3" y="2249490"/>
            <a:ext cx="3090862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7EEE7"/>
              </a:clrFrom>
              <a:clrTo>
                <a:srgbClr val="F7EE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6717" y="3689352"/>
            <a:ext cx="302418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931863" y="2139950"/>
            <a:ext cx="61023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1.Lily wants to be a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科学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)teacher when she grows up.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2.How many 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（学科）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 you have at school?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______ does he like___________?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他为什么喜欢地理课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_______it’s interesting.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因为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324739">
            <a:off x="5945188" y="2889250"/>
            <a:ext cx="2817812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EFD8"/>
              </a:clrFrom>
              <a:clrTo>
                <a:srgbClr val="FFEF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4500" y="287340"/>
            <a:ext cx="25209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492504" y="1135065"/>
            <a:ext cx="1649413" cy="507831"/>
          </a:xfrm>
          <a:prstGeom prst="rect">
            <a:avLst/>
          </a:prstGeom>
          <a:solidFill>
            <a:srgbClr val="33CCC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补 全 句 子。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71778" y="2189164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science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65367" y="2627313"/>
            <a:ext cx="9284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subjects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58891" y="3073400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Why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57539" y="3036888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geography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90628" y="3446464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Because 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663" y="901702"/>
            <a:ext cx="7358062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Mary’s favorite ____ is Friday.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month         B. day           C. subject          D. time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---Let’s go to school! ---Today is ____. We don’t need to go to school.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Monday        B. Sunday       C. Thursday       D. Tuesday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—What’s your favorite ________?       —Blue.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TV show     B. food      C. color      D. sport 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92" y="901701"/>
            <a:ext cx="1531937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68626" y="1360489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6425" y="2232025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29039" y="3076575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524000" y="539752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AFB2D6-615B-44E9-965A-78456C02D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7AFB2D6-615B-44E9-965A-78456C02D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B03C4F-ABD6-4999-B3BB-658F9B937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BB03C4F-ABD6-4999-B3BB-658F9B937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47029D-1303-4DBC-85E8-4F0729003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5847029D-1303-4DBC-85E8-4F0729003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30C5C0-C8E3-43A7-BC56-0010AC992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D30C5C0-C8E3-43A7-BC56-0010AC992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BB82A3-3CC2-4D8D-9C54-E342C75B5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5FBB82A3-3CC2-4D8D-9C54-E342C75B5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F0B6B0-B9C6-40C1-A2F4-E18E84BDB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76F0B6B0-B9C6-40C1-A2F4-E18E84BDB6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全屏显示(16:9)</PresentationFormat>
  <Paragraphs>76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2017-10-13T01:47:00Z</dcterms:created>
  <dcterms:modified xsi:type="dcterms:W3CDTF">2023-01-17T02:42:37Z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5F4661744E2047A48CAE510B18786A20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