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316" r:id="rId3"/>
    <p:sldId id="317" r:id="rId4"/>
    <p:sldId id="319" r:id="rId5"/>
    <p:sldId id="320" r:id="rId6"/>
    <p:sldId id="321" r:id="rId7"/>
    <p:sldId id="322" r:id="rId8"/>
    <p:sldId id="323" r:id="rId9"/>
    <p:sldId id="324" r:id="rId10"/>
    <p:sldId id="325" r:id="rId11"/>
    <p:sldId id="326" r:id="rId12"/>
    <p:sldId id="327" r:id="rId13"/>
    <p:sldId id="318" r:id="rId14"/>
    <p:sldId id="329" r:id="rId15"/>
    <p:sldId id="330" r:id="rId16"/>
    <p:sldId id="331" r:id="rId17"/>
    <p:sldId id="332" r:id="rId18"/>
    <p:sldId id="333" r:id="rId19"/>
    <p:sldId id="334" r:id="rId20"/>
    <p:sldId id="335" r:id="rId21"/>
    <p:sldId id="336" r:id="rId22"/>
    <p:sldId id="337" r:id="rId23"/>
    <p:sldId id="338" r:id="rId24"/>
    <p:sldId id="328" r:id="rId25"/>
    <p:sldId id="257" r:id="rId26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4746"/>
    <a:srgbClr val="7ECEEF"/>
    <a:srgbClr val="EA5642"/>
    <a:srgbClr val="FEF200"/>
    <a:srgbClr val="FFFCDA"/>
    <a:srgbClr val="EAAA76"/>
    <a:srgbClr val="FBA51C"/>
    <a:srgbClr val="95C6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>
        <p:scale>
          <a:sx n="140" d="100"/>
          <a:sy n="140" d="100"/>
        </p:scale>
        <p:origin x="-804" y="-33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 userDrawn="1"/>
        </p:nvSpPr>
        <p:spPr bwMode="auto">
          <a:xfrm>
            <a:off x="0" y="0"/>
            <a:ext cx="9156700" cy="5143500"/>
          </a:xfrm>
          <a:prstGeom prst="rect">
            <a:avLst/>
          </a:prstGeom>
          <a:solidFill>
            <a:srgbClr val="7ECEE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pic>
        <p:nvPicPr>
          <p:cNvPr id="21" name="图片 20"/>
          <p:cNvPicPr>
            <a:picLocks noChangeAspect="1"/>
          </p:cNvPicPr>
          <p:nvPr userDrawn="1"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0" y="-6681"/>
            <a:ext cx="9158514" cy="515018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407445" y="319346"/>
            <a:ext cx="945105" cy="673373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746316" y="1185383"/>
            <a:ext cx="7582302" cy="248098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 userDrawn="1"/>
        </p:nvPicPr>
        <p:blipFill>
          <a:blip r:embed="rId5" cstate="email"/>
          <a:stretch>
            <a:fillRect/>
          </a:stretch>
        </p:blipFill>
        <p:spPr>
          <a:xfrm rot="156579">
            <a:off x="5790272" y="2419435"/>
            <a:ext cx="2613503" cy="839204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 userDrawn="1"/>
        </p:nvPicPr>
        <p:blipFill>
          <a:blip r:embed="rId6" cstate="email"/>
          <a:stretch>
            <a:fillRect/>
          </a:stretch>
        </p:blipFill>
        <p:spPr>
          <a:xfrm rot="652171">
            <a:off x="71130" y="1094165"/>
            <a:ext cx="3551889" cy="816104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 userDrawn="1"/>
        </p:nvPicPr>
        <p:blipFill>
          <a:blip r:embed="rId7" cstate="email"/>
          <a:stretch>
            <a:fillRect/>
          </a:stretch>
        </p:blipFill>
        <p:spPr>
          <a:xfrm>
            <a:off x="0" y="2458804"/>
            <a:ext cx="2981325" cy="2657475"/>
          </a:xfrm>
          <a:prstGeom prst="rect">
            <a:avLst/>
          </a:prstGeom>
        </p:spPr>
      </p:pic>
      <p:cxnSp>
        <p:nvCxnSpPr>
          <p:cNvPr id="26" name="直接连接符 25"/>
          <p:cNvCxnSpPr/>
          <p:nvPr userDrawn="1"/>
        </p:nvCxnSpPr>
        <p:spPr>
          <a:xfrm>
            <a:off x="2276475" y="-6681"/>
            <a:ext cx="0" cy="1839053"/>
          </a:xfrm>
          <a:prstGeom prst="line">
            <a:avLst/>
          </a:prstGeom>
          <a:ln w="38100">
            <a:solidFill>
              <a:srgbClr val="EA56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 userDrawn="1"/>
        </p:nvCxnSpPr>
        <p:spPr>
          <a:xfrm>
            <a:off x="6965633" y="-6680"/>
            <a:ext cx="0" cy="1517585"/>
          </a:xfrm>
          <a:prstGeom prst="line">
            <a:avLst/>
          </a:prstGeom>
          <a:ln w="38100">
            <a:solidFill>
              <a:srgbClr val="EA56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图片 28"/>
          <p:cNvPicPr>
            <a:picLocks noChangeAspect="1"/>
          </p:cNvPicPr>
          <p:nvPr userDrawn="1"/>
        </p:nvPicPr>
        <p:blipFill>
          <a:blip r:embed="rId8" cstate="email"/>
          <a:stretch>
            <a:fillRect/>
          </a:stretch>
        </p:blipFill>
        <p:spPr>
          <a:xfrm>
            <a:off x="5988980" y="3448833"/>
            <a:ext cx="1935820" cy="1910886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 userDrawn="1"/>
        </p:nvPicPr>
        <p:blipFill>
          <a:blip r:embed="rId9" cstate="email"/>
          <a:stretch>
            <a:fillRect/>
          </a:stretch>
        </p:blipFill>
        <p:spPr>
          <a:xfrm>
            <a:off x="0" y="4822148"/>
            <a:ext cx="9144000" cy="321355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 userDrawn="1"/>
        </p:nvPicPr>
        <p:blipFill>
          <a:blip r:embed="rId10" cstate="email"/>
          <a:stretch>
            <a:fillRect/>
          </a:stretch>
        </p:blipFill>
        <p:spPr>
          <a:xfrm>
            <a:off x="7275125" y="3688118"/>
            <a:ext cx="1286986" cy="3200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C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1" name="矩形 10"/>
          <p:cNvSpPr/>
          <p:nvPr userDrawn="1"/>
        </p:nvSpPr>
        <p:spPr>
          <a:xfrm>
            <a:off x="0" y="4886327"/>
            <a:ext cx="7391400" cy="257174"/>
          </a:xfrm>
          <a:prstGeom prst="rect">
            <a:avLst/>
          </a:prstGeom>
          <a:solidFill>
            <a:srgbClr val="EA5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2" name="矩形 11"/>
          <p:cNvSpPr/>
          <p:nvPr userDrawn="1"/>
        </p:nvSpPr>
        <p:spPr>
          <a:xfrm>
            <a:off x="7343775" y="4886327"/>
            <a:ext cx="1800225" cy="257174"/>
          </a:xfrm>
          <a:prstGeom prst="rect">
            <a:avLst/>
          </a:prstGeom>
          <a:solidFill>
            <a:srgbClr val="FEF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3" name="矩形 12"/>
          <p:cNvSpPr/>
          <p:nvPr userDrawn="1"/>
        </p:nvSpPr>
        <p:spPr>
          <a:xfrm>
            <a:off x="2" y="357189"/>
            <a:ext cx="333375" cy="492919"/>
          </a:xfrm>
          <a:prstGeom prst="rect">
            <a:avLst/>
          </a:prstGeom>
          <a:solidFill>
            <a:srgbClr val="EA5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 bwMode="auto">
          <a:xfrm>
            <a:off x="0" y="0"/>
            <a:ext cx="9156700" cy="5143500"/>
          </a:xfrm>
          <a:prstGeom prst="rect">
            <a:avLst/>
          </a:prstGeom>
          <a:solidFill>
            <a:srgbClr val="7ECEE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1378701" y="1084115"/>
            <a:ext cx="6113550" cy="1923405"/>
          </a:xfrm>
          <a:prstGeom prst="rect">
            <a:avLst/>
          </a:prstGeom>
        </p:spPr>
      </p:pic>
      <p:cxnSp>
        <p:nvCxnSpPr>
          <p:cNvPr id="12" name="直接连接符 11"/>
          <p:cNvCxnSpPr/>
          <p:nvPr userDrawn="1"/>
        </p:nvCxnSpPr>
        <p:spPr>
          <a:xfrm>
            <a:off x="3108884" y="-7143"/>
            <a:ext cx="0" cy="1660922"/>
          </a:xfrm>
          <a:prstGeom prst="line">
            <a:avLst/>
          </a:prstGeom>
          <a:ln w="38100">
            <a:solidFill>
              <a:srgbClr val="EA56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 userDrawn="1"/>
        </p:nvCxnSpPr>
        <p:spPr>
          <a:xfrm>
            <a:off x="5930583" y="-3571"/>
            <a:ext cx="0" cy="1425179"/>
          </a:xfrm>
          <a:prstGeom prst="line">
            <a:avLst/>
          </a:prstGeom>
          <a:ln w="38100">
            <a:solidFill>
              <a:srgbClr val="EA56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 userDrawn="1"/>
        </p:nvSpPr>
        <p:spPr>
          <a:xfrm rot="21135601">
            <a:off x="2086855" y="1527537"/>
            <a:ext cx="51588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谢谢观赏</a:t>
            </a:r>
          </a:p>
        </p:txBody>
      </p:sp>
      <p:sp>
        <p:nvSpPr>
          <p:cNvPr id="16" name="矩形 15"/>
          <p:cNvSpPr/>
          <p:nvPr userDrawn="1"/>
        </p:nvSpPr>
        <p:spPr>
          <a:xfrm>
            <a:off x="4" y="1976743"/>
            <a:ext cx="885825" cy="633089"/>
          </a:xfrm>
          <a:prstGeom prst="rect">
            <a:avLst/>
          </a:prstGeom>
          <a:solidFill>
            <a:srgbClr val="EA5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7" name="矩形 16"/>
          <p:cNvSpPr/>
          <p:nvPr userDrawn="1"/>
        </p:nvSpPr>
        <p:spPr>
          <a:xfrm>
            <a:off x="8258179" y="1976743"/>
            <a:ext cx="885825" cy="633089"/>
          </a:xfrm>
          <a:prstGeom prst="rect">
            <a:avLst/>
          </a:prstGeom>
          <a:solidFill>
            <a:srgbClr val="EA5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18" name="图片 17"/>
          <p:cNvPicPr>
            <a:picLocks noChangeAspect="1"/>
          </p:cNvPicPr>
          <p:nvPr userDrawn="1"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-1" y="2588322"/>
            <a:ext cx="9153526" cy="25838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2.jpeg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3.png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4.png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24.png"/><Relationship Id="rId2" Type="http://schemas.openxmlformats.org/officeDocument/2006/relationships/audio" Target="file:///C:\Documents%20and%20Settings\Administrator\&#26700;&#38754;\&#19968;&#24072;&#19968;&#20248;&#35838;\&#39764;&#27861;.wav" TargetMode="External"/><Relationship Id="rId1" Type="http://schemas.microsoft.com/office/2007/relationships/media" Target="file:///C:\Documents%20and%20Settings\Administrator\&#26700;&#38754;\&#19968;&#24072;&#19968;&#20248;&#35838;\&#39764;&#27861;.wav" TargetMode="External"/><Relationship Id="rId6" Type="http://schemas.openxmlformats.org/officeDocument/2006/relationships/image" Target="../media/image23.jpeg"/><Relationship Id="rId5" Type="http://schemas.openxmlformats.org/officeDocument/2006/relationships/audio" Target="../media/audio1.wav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 rot="21104876">
            <a:off x="2494241" y="2060834"/>
            <a:ext cx="4592583" cy="700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Unit 1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</a:t>
            </a:r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Cinderella</a:t>
            </a:r>
          </a:p>
        </p:txBody>
      </p:sp>
      <p:sp>
        <p:nvSpPr>
          <p:cNvPr id="5" name="文本框 4"/>
          <p:cNvSpPr txBox="1"/>
          <p:nvPr/>
        </p:nvSpPr>
        <p:spPr>
          <a:xfrm rot="21325098">
            <a:off x="6458051" y="2774452"/>
            <a:ext cx="1295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五年级</a:t>
            </a:r>
          </a:p>
        </p:txBody>
      </p:sp>
      <p:sp>
        <p:nvSpPr>
          <p:cNvPr id="6" name="矩形 5"/>
          <p:cNvSpPr/>
          <p:nvPr/>
        </p:nvSpPr>
        <p:spPr>
          <a:xfrm>
            <a:off x="0" y="4069984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 rot="21191286">
            <a:off x="4013978" y="2902893"/>
            <a:ext cx="1019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课时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81732" y="1780161"/>
            <a:ext cx="2980536" cy="2527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utoShape 10"/>
          <p:cNvSpPr>
            <a:spLocks noChangeArrowheads="1"/>
          </p:cNvSpPr>
          <p:nvPr/>
        </p:nvSpPr>
        <p:spPr bwMode="auto">
          <a:xfrm>
            <a:off x="5642652" y="2407866"/>
            <a:ext cx="1429357" cy="647700"/>
          </a:xfrm>
          <a:prstGeom prst="wedgeRoundRectCallout">
            <a:avLst>
              <a:gd name="adj1" fmla="val -41463"/>
              <a:gd name="adj2" fmla="val 80247"/>
              <a:gd name="adj3" fmla="val 16667"/>
            </a:avLst>
          </a:prstGeom>
          <a:solidFill>
            <a:schemeClr val="bg1"/>
          </a:solidFill>
          <a:ln w="34925">
            <a:solidFill>
              <a:srgbClr val="FF99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zh-CN" altLang="en-US"/>
          </a:p>
        </p:txBody>
      </p:sp>
      <p:sp>
        <p:nvSpPr>
          <p:cNvPr id="4" name="AutoShape 14"/>
          <p:cNvSpPr>
            <a:spLocks noChangeArrowheads="1"/>
          </p:cNvSpPr>
          <p:nvPr/>
        </p:nvSpPr>
        <p:spPr bwMode="auto">
          <a:xfrm>
            <a:off x="2101174" y="3080257"/>
            <a:ext cx="1422467" cy="504825"/>
          </a:xfrm>
          <a:prstGeom prst="wedgeRoundRectCallout">
            <a:avLst>
              <a:gd name="adj1" fmla="val 57777"/>
              <a:gd name="adj2" fmla="val -102783"/>
              <a:gd name="adj3" fmla="val 16667"/>
            </a:avLst>
          </a:prstGeom>
          <a:solidFill>
            <a:schemeClr val="bg1"/>
          </a:solidFill>
          <a:ln w="34925">
            <a:solidFill>
              <a:srgbClr val="FF99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zh-CN" altLang="en-US"/>
          </a:p>
        </p:txBody>
      </p:sp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1591553" y="947670"/>
            <a:ext cx="596089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spcBef>
                <a:spcPct val="50000"/>
              </a:spcBef>
              <a:defRPr sz="2000">
                <a:latin typeface="+mj-ea"/>
                <a:ea typeface="+mj-ea"/>
              </a:defRPr>
            </a:lvl1pPr>
          </a:lstStyle>
          <a:p>
            <a:r>
              <a:rPr lang="en-US" altLang="zh-CN" dirty="0"/>
              <a:t>(</a:t>
            </a:r>
            <a:r>
              <a:rPr lang="zh-CN" altLang="en-US" dirty="0">
                <a:latin typeface="黑体" panose="02010609060101010101" charset="-122"/>
                <a:ea typeface="黑体" panose="02010609060101010101" charset="-122"/>
              </a:rPr>
              <a:t>发挥想象，在对话中加入更多的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Why&amp;Because</a:t>
            </a:r>
            <a:r>
              <a:rPr lang="zh-CN" altLang="en-US" dirty="0"/>
              <a:t>。</a:t>
            </a:r>
            <a:r>
              <a:rPr lang="en-US" altLang="zh-CN" dirty="0"/>
              <a:t>)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13321" y="379006"/>
            <a:ext cx="22268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Thinking time</a:t>
            </a:r>
            <a:endParaRPr lang="zh-CN" alt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未标题-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956075" y="1828800"/>
            <a:ext cx="3231850" cy="244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2198894" y="2476361"/>
            <a:ext cx="882236" cy="506413"/>
          </a:xfrm>
          <a:prstGeom prst="wedgeRoundRectCallout">
            <a:avLst>
              <a:gd name="adj1" fmla="val 72813"/>
              <a:gd name="adj2" fmla="val 7996"/>
              <a:gd name="adj3" fmla="val 16667"/>
            </a:avLst>
          </a:prstGeom>
          <a:solidFill>
            <a:schemeClr val="bg1"/>
          </a:solidFill>
          <a:ln w="34925">
            <a:solidFill>
              <a:srgbClr val="FF99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zh-CN" altLang="en-US"/>
          </a:p>
        </p:txBody>
      </p:sp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5547278" y="2822713"/>
            <a:ext cx="863461" cy="427382"/>
          </a:xfrm>
          <a:prstGeom prst="wedgeRoundRectCallout">
            <a:avLst>
              <a:gd name="adj1" fmla="val -80641"/>
              <a:gd name="adj2" fmla="val 17980"/>
              <a:gd name="adj3" fmla="val 16667"/>
            </a:avLst>
          </a:prstGeom>
          <a:solidFill>
            <a:schemeClr val="bg1"/>
          </a:solidFill>
          <a:ln w="34925">
            <a:solidFill>
              <a:srgbClr val="FF99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zh-CN" altLang="en-US"/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3830234" y="1875075"/>
            <a:ext cx="1755840" cy="307777"/>
          </a:xfrm>
          <a:prstGeom prst="rect">
            <a:avLst/>
          </a:prstGeom>
          <a:solidFill>
            <a:schemeClr val="bg1"/>
          </a:solidFill>
          <a:ln w="15875">
            <a:solidFill>
              <a:schemeClr val="bg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are you so sad?</a:t>
            </a:r>
            <a:endParaRPr lang="zh-CN" altLang="en-US" sz="1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18"/>
          <p:cNvSpPr txBox="1">
            <a:spLocks noChangeArrowheads="1"/>
          </p:cNvSpPr>
          <p:nvPr/>
        </p:nvSpPr>
        <p:spPr bwMode="auto">
          <a:xfrm>
            <a:off x="1591553" y="947670"/>
            <a:ext cx="596089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spcBef>
                <a:spcPct val="50000"/>
              </a:spcBef>
              <a:defRPr sz="2000">
                <a:latin typeface="+mj-ea"/>
                <a:ea typeface="+mj-ea"/>
              </a:defRPr>
            </a:lvl1pPr>
          </a:lstStyle>
          <a:p>
            <a:r>
              <a:rPr lang="en-US" altLang="zh-CN" dirty="0"/>
              <a:t>(</a:t>
            </a:r>
            <a:r>
              <a:rPr lang="zh-CN" altLang="en-US" dirty="0">
                <a:latin typeface="黑体" panose="02010609060101010101" charset="-122"/>
                <a:ea typeface="黑体" panose="02010609060101010101" charset="-122"/>
              </a:rPr>
              <a:t>发挥想象，在对话中加入更多的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Why&amp;Because</a:t>
            </a:r>
            <a:r>
              <a:rPr lang="zh-CN" altLang="en-US" dirty="0"/>
              <a:t>。</a:t>
            </a:r>
            <a:r>
              <a:rPr lang="en-US" altLang="zh-CN" dirty="0"/>
              <a:t>)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13321" y="379006"/>
            <a:ext cx="22268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Thinking time</a:t>
            </a:r>
            <a:endParaRPr lang="zh-CN" alt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Line 12"/>
          <p:cNvSpPr>
            <a:spLocks noChangeShapeType="1"/>
          </p:cNvSpPr>
          <p:nvPr/>
        </p:nvSpPr>
        <p:spPr bwMode="auto">
          <a:xfrm>
            <a:off x="3776047" y="2173964"/>
            <a:ext cx="1836814" cy="0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43163" y="1495425"/>
            <a:ext cx="5256212" cy="3233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1533525" y="2360613"/>
            <a:ext cx="1184275" cy="506412"/>
          </a:xfrm>
          <a:prstGeom prst="wedgeRoundRectCallout">
            <a:avLst>
              <a:gd name="adj1" fmla="val 64442"/>
              <a:gd name="adj2" fmla="val 30566"/>
              <a:gd name="adj3" fmla="val 16667"/>
            </a:avLst>
          </a:prstGeom>
          <a:solidFill>
            <a:schemeClr val="bg1"/>
          </a:solidFill>
          <a:ln w="34925">
            <a:solidFill>
              <a:srgbClr val="FF99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zh-CN" altLang="en-US"/>
          </a:p>
        </p:txBody>
      </p:sp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5789613" y="3363913"/>
            <a:ext cx="1239837" cy="436562"/>
          </a:xfrm>
          <a:prstGeom prst="wedgeRoundRectCallout">
            <a:avLst>
              <a:gd name="adj1" fmla="val -66110"/>
              <a:gd name="adj2" fmla="val -34381"/>
              <a:gd name="adj3" fmla="val 16667"/>
            </a:avLst>
          </a:prstGeom>
          <a:solidFill>
            <a:schemeClr val="bg1"/>
          </a:solidFill>
          <a:ln w="34925">
            <a:solidFill>
              <a:srgbClr val="FF99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zh-CN" altLang="en-US"/>
          </a:p>
        </p:txBody>
      </p:sp>
      <p:sp>
        <p:nvSpPr>
          <p:cNvPr id="5" name="Oval 11"/>
          <p:cNvSpPr>
            <a:spLocks noChangeArrowheads="1"/>
          </p:cNvSpPr>
          <p:nvPr/>
        </p:nvSpPr>
        <p:spPr bwMode="auto">
          <a:xfrm>
            <a:off x="6115050" y="2503488"/>
            <a:ext cx="863600" cy="574675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5602576" y="2555003"/>
            <a:ext cx="1876559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do you have to go now?</a:t>
            </a:r>
          </a:p>
        </p:txBody>
      </p:sp>
      <p:sp>
        <p:nvSpPr>
          <p:cNvPr id="9" name="Text Box 18"/>
          <p:cNvSpPr txBox="1">
            <a:spLocks noChangeArrowheads="1"/>
          </p:cNvSpPr>
          <p:nvPr/>
        </p:nvSpPr>
        <p:spPr bwMode="auto">
          <a:xfrm>
            <a:off x="1591553" y="947670"/>
            <a:ext cx="596089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spcBef>
                <a:spcPct val="50000"/>
              </a:spcBef>
              <a:defRPr sz="2000">
                <a:latin typeface="+mj-ea"/>
                <a:ea typeface="+mj-ea"/>
              </a:defRPr>
            </a:lvl1pPr>
          </a:lstStyle>
          <a:p>
            <a:r>
              <a:rPr lang="en-US" altLang="zh-CN" dirty="0"/>
              <a:t>(</a:t>
            </a:r>
            <a:r>
              <a:rPr lang="zh-CN" altLang="en-US" dirty="0">
                <a:latin typeface="黑体" panose="02010609060101010101" charset="-122"/>
                <a:ea typeface="黑体" panose="02010609060101010101" charset="-122"/>
              </a:rPr>
              <a:t>发挥想象，在对话中加入更多的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Why&amp;Because</a:t>
            </a:r>
            <a:r>
              <a:rPr lang="zh-CN" altLang="en-US" dirty="0"/>
              <a:t>。</a:t>
            </a:r>
            <a:r>
              <a:rPr lang="en-US" altLang="zh-CN" dirty="0"/>
              <a:t>)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13321" y="379006"/>
            <a:ext cx="22268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Thinking time</a:t>
            </a:r>
            <a:endParaRPr lang="zh-CN" alt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44751" y="1619250"/>
            <a:ext cx="4591072" cy="295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1924050" y="2422525"/>
            <a:ext cx="1041400" cy="506413"/>
          </a:xfrm>
          <a:prstGeom prst="wedgeRoundRectCallout">
            <a:avLst>
              <a:gd name="adj1" fmla="val 68416"/>
              <a:gd name="adj2" fmla="val 34328"/>
              <a:gd name="adj3" fmla="val 16667"/>
            </a:avLst>
          </a:prstGeom>
          <a:solidFill>
            <a:schemeClr val="bg1"/>
          </a:solidFill>
          <a:ln w="34925">
            <a:solidFill>
              <a:srgbClr val="FF99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zh-CN" altLang="en-US"/>
          </a:p>
        </p:txBody>
      </p:sp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5868988" y="2362199"/>
            <a:ext cx="922337" cy="423863"/>
          </a:xfrm>
          <a:prstGeom prst="wedgeRoundRectCallout">
            <a:avLst>
              <a:gd name="adj1" fmla="val -59094"/>
              <a:gd name="adj2" fmla="val 15997"/>
              <a:gd name="adj3" fmla="val 16667"/>
            </a:avLst>
          </a:prstGeom>
          <a:solidFill>
            <a:schemeClr val="bg1"/>
          </a:solidFill>
          <a:ln w="34925">
            <a:solidFill>
              <a:srgbClr val="FF99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zh-CN" altLang="en-US"/>
          </a:p>
        </p:txBody>
      </p:sp>
      <p:sp>
        <p:nvSpPr>
          <p:cNvPr id="5" name="Oval 10"/>
          <p:cNvSpPr>
            <a:spLocks noChangeArrowheads="1"/>
          </p:cNvSpPr>
          <p:nvPr/>
        </p:nvSpPr>
        <p:spPr bwMode="auto">
          <a:xfrm>
            <a:off x="2967757" y="3614888"/>
            <a:ext cx="935037" cy="574675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2499457" y="3767747"/>
            <a:ext cx="1818543" cy="2769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</a:t>
            </a:r>
            <a:r>
              <a:rPr lang="en-US" altLang="zh-CN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does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your foot </a:t>
            </a:r>
            <a:r>
              <a:rPr lang="en-US" altLang="zh-CN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hurt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Text Box 18"/>
          <p:cNvSpPr txBox="1">
            <a:spLocks noChangeArrowheads="1"/>
          </p:cNvSpPr>
          <p:nvPr/>
        </p:nvSpPr>
        <p:spPr bwMode="auto">
          <a:xfrm>
            <a:off x="1591553" y="947670"/>
            <a:ext cx="596089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spcBef>
                <a:spcPct val="50000"/>
              </a:spcBef>
              <a:defRPr sz="2000">
                <a:latin typeface="+mj-ea"/>
                <a:ea typeface="+mj-ea"/>
              </a:defRPr>
            </a:lvl1pPr>
          </a:lstStyle>
          <a:p>
            <a:r>
              <a:rPr lang="en-US" altLang="zh-CN" dirty="0"/>
              <a:t>(</a:t>
            </a:r>
            <a:r>
              <a:rPr lang="zh-CN" altLang="en-US" dirty="0">
                <a:latin typeface="黑体" panose="02010609060101010101" charset="-122"/>
                <a:ea typeface="黑体" panose="02010609060101010101" charset="-122"/>
              </a:rPr>
              <a:t>发挥想象，在对话中加入更多的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Why&amp;Because</a:t>
            </a:r>
            <a:r>
              <a:rPr lang="zh-CN" altLang="en-US" dirty="0"/>
              <a:t>。</a:t>
            </a:r>
            <a:r>
              <a:rPr lang="en-US" altLang="zh-CN" dirty="0"/>
              <a:t>)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13321" y="379006"/>
            <a:ext cx="22268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Thinking time</a:t>
            </a:r>
            <a:endParaRPr lang="zh-CN" alt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84861" y="2009308"/>
            <a:ext cx="1729961" cy="1467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11895" y="2013575"/>
            <a:ext cx="2264685" cy="1458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 descr="未标题-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400590" y="2013020"/>
            <a:ext cx="1928310" cy="1459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8"/>
          <p:cNvSpPr txBox="1">
            <a:spLocks noChangeArrowheads="1"/>
          </p:cNvSpPr>
          <p:nvPr/>
        </p:nvSpPr>
        <p:spPr bwMode="auto">
          <a:xfrm>
            <a:off x="1591553" y="947670"/>
            <a:ext cx="596089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spcBef>
                <a:spcPct val="50000"/>
              </a:spcBef>
              <a:defRPr sz="2000">
                <a:latin typeface="+mj-ea"/>
                <a:ea typeface="+mj-ea"/>
              </a:defRPr>
            </a:lvl1pPr>
          </a:lstStyle>
          <a:p>
            <a:r>
              <a:rPr lang="en-US" altLang="zh-CN" dirty="0"/>
              <a:t>(</a:t>
            </a:r>
            <a:r>
              <a:rPr lang="zh-CN" altLang="en-US" dirty="0">
                <a:latin typeface="黑体" panose="02010609060101010101" charset="-122"/>
                <a:ea typeface="黑体" panose="02010609060101010101" charset="-122"/>
              </a:rPr>
              <a:t>小组合作，选择一幅图片表演。</a:t>
            </a:r>
            <a:r>
              <a:rPr lang="en-US" altLang="zh-CN" dirty="0"/>
              <a:t>)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13321" y="379006"/>
            <a:ext cx="17299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Show time</a:t>
            </a:r>
            <a:endParaRPr lang="zh-CN" alt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457397" y="1982044"/>
            <a:ext cx="2472931" cy="1521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1"/>
          <p:cNvGrpSpPr/>
          <p:nvPr/>
        </p:nvGrpSpPr>
        <p:grpSpPr bwMode="auto">
          <a:xfrm>
            <a:off x="2109905" y="2999573"/>
            <a:ext cx="1347741" cy="1074442"/>
            <a:chOff x="1429" y="2432"/>
            <a:chExt cx="1010" cy="847"/>
          </a:xfrm>
        </p:grpSpPr>
        <p:sp>
          <p:nvSpPr>
            <p:cNvPr id="4" name="Oval 18"/>
            <p:cNvSpPr>
              <a:spLocks noChangeArrowheads="1"/>
            </p:cNvSpPr>
            <p:nvPr/>
          </p:nvSpPr>
          <p:spPr bwMode="auto">
            <a:xfrm rot="-1750900">
              <a:off x="1429" y="2432"/>
              <a:ext cx="1010" cy="847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rgbClr val="FF99CC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ext Box 4"/>
            <p:cNvSpPr txBox="1">
              <a:spLocks noChangeArrowheads="1"/>
            </p:cNvSpPr>
            <p:nvPr/>
          </p:nvSpPr>
          <p:spPr bwMode="auto">
            <a:xfrm rot="20398399">
              <a:off x="1657" y="2723"/>
              <a:ext cx="682" cy="2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>
                  <a:latin typeface="Times New Roman" panose="02020603050405020304" pitchFamily="18" charset="0"/>
                  <a:cs typeface="Times New Roman" panose="02020603050405020304" pitchFamily="18" charset="0"/>
                </a:rPr>
                <a:t>what</a:t>
              </a:r>
            </a:p>
          </p:txBody>
        </p:sp>
      </p:grpSp>
      <p:grpSp>
        <p:nvGrpSpPr>
          <p:cNvPr id="6" name="Group 32"/>
          <p:cNvGrpSpPr/>
          <p:nvPr/>
        </p:nvGrpSpPr>
        <p:grpSpPr bwMode="auto">
          <a:xfrm>
            <a:off x="2234547" y="1589517"/>
            <a:ext cx="1322088" cy="1052676"/>
            <a:chOff x="1416" y="1434"/>
            <a:chExt cx="1010" cy="847"/>
          </a:xfrm>
        </p:grpSpPr>
        <p:sp>
          <p:nvSpPr>
            <p:cNvPr id="7" name="Oval 17"/>
            <p:cNvSpPr>
              <a:spLocks noChangeArrowheads="1"/>
            </p:cNvSpPr>
            <p:nvPr/>
          </p:nvSpPr>
          <p:spPr bwMode="auto">
            <a:xfrm rot="1617400">
              <a:off x="1416" y="1434"/>
              <a:ext cx="1010" cy="847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rgbClr val="FFFF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 rot="1857227">
              <a:off x="1613" y="1720"/>
              <a:ext cx="598" cy="3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when</a:t>
              </a:r>
            </a:p>
          </p:txBody>
        </p:sp>
      </p:grpSp>
      <p:grpSp>
        <p:nvGrpSpPr>
          <p:cNvPr id="9" name="Group 27"/>
          <p:cNvGrpSpPr/>
          <p:nvPr/>
        </p:nvGrpSpPr>
        <p:grpSpPr bwMode="auto">
          <a:xfrm>
            <a:off x="5609737" y="2568947"/>
            <a:ext cx="1247652" cy="994649"/>
            <a:chOff x="3684" y="1933"/>
            <a:chExt cx="1010" cy="848"/>
          </a:xfrm>
        </p:grpSpPr>
        <p:sp>
          <p:nvSpPr>
            <p:cNvPr id="10" name="Oval 13"/>
            <p:cNvSpPr>
              <a:spLocks noChangeArrowheads="1"/>
            </p:cNvSpPr>
            <p:nvPr/>
          </p:nvSpPr>
          <p:spPr bwMode="auto">
            <a:xfrm rot="-213701">
              <a:off x="3684" y="1933"/>
              <a:ext cx="1010" cy="848"/>
            </a:xfrm>
            <a:prstGeom prst="ellipse">
              <a:avLst/>
            </a:prstGeom>
            <a:solidFill>
              <a:srgbClr val="CC99FF"/>
            </a:solidFill>
            <a:ln w="9525">
              <a:solidFill>
                <a:srgbClr val="9966FF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 Box 6"/>
            <p:cNvSpPr txBox="1">
              <a:spLocks noChangeArrowheads="1"/>
            </p:cNvSpPr>
            <p:nvPr/>
          </p:nvSpPr>
          <p:spPr bwMode="auto">
            <a:xfrm rot="21039901">
              <a:off x="3789" y="2199"/>
              <a:ext cx="883" cy="2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>
                  <a:latin typeface="Times New Roman" panose="02020603050405020304" pitchFamily="18" charset="0"/>
                  <a:cs typeface="Times New Roman" panose="02020603050405020304" pitchFamily="18" charset="0"/>
                </a:rPr>
                <a:t>where</a:t>
              </a:r>
            </a:p>
          </p:txBody>
        </p:sp>
      </p:grpSp>
      <p:grpSp>
        <p:nvGrpSpPr>
          <p:cNvPr id="12" name="Group 30"/>
          <p:cNvGrpSpPr/>
          <p:nvPr/>
        </p:nvGrpSpPr>
        <p:grpSpPr bwMode="auto">
          <a:xfrm>
            <a:off x="3451002" y="3609962"/>
            <a:ext cx="967173" cy="1108964"/>
            <a:chOff x="2336" y="2931"/>
            <a:chExt cx="842" cy="1016"/>
          </a:xfrm>
        </p:grpSpPr>
        <p:sp>
          <p:nvSpPr>
            <p:cNvPr id="13" name="Oval 15"/>
            <p:cNvSpPr>
              <a:spLocks noChangeArrowheads="1"/>
            </p:cNvSpPr>
            <p:nvPr/>
          </p:nvSpPr>
          <p:spPr bwMode="auto">
            <a:xfrm rot="-4929065">
              <a:off x="2249" y="3018"/>
              <a:ext cx="1016" cy="84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99CCFF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 Box 7"/>
            <p:cNvSpPr txBox="1">
              <a:spLocks noChangeArrowheads="1"/>
            </p:cNvSpPr>
            <p:nvPr/>
          </p:nvSpPr>
          <p:spPr bwMode="auto">
            <a:xfrm rot="1026933">
              <a:off x="2511" y="3286"/>
              <a:ext cx="590" cy="2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99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>
                  <a:latin typeface="Times New Roman" panose="02020603050405020304" pitchFamily="18" charset="0"/>
                  <a:cs typeface="Times New Roman" panose="02020603050405020304" pitchFamily="18" charset="0"/>
                </a:rPr>
                <a:t>who</a:t>
              </a:r>
            </a:p>
          </p:txBody>
        </p:sp>
      </p:grpSp>
      <p:grpSp>
        <p:nvGrpSpPr>
          <p:cNvPr id="15" name="Group 29"/>
          <p:cNvGrpSpPr/>
          <p:nvPr/>
        </p:nvGrpSpPr>
        <p:grpSpPr bwMode="auto">
          <a:xfrm>
            <a:off x="4722753" y="3524919"/>
            <a:ext cx="1054204" cy="1184901"/>
            <a:chOff x="3243" y="2777"/>
            <a:chExt cx="858" cy="1016"/>
          </a:xfrm>
        </p:grpSpPr>
        <p:sp>
          <p:nvSpPr>
            <p:cNvPr id="16" name="Oval 14"/>
            <p:cNvSpPr>
              <a:spLocks noChangeArrowheads="1"/>
            </p:cNvSpPr>
            <p:nvPr/>
          </p:nvSpPr>
          <p:spPr bwMode="auto">
            <a:xfrm rot="3300157">
              <a:off x="3156" y="2864"/>
              <a:ext cx="1016" cy="842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rgbClr val="FF66CC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 Box 8"/>
            <p:cNvSpPr txBox="1">
              <a:spLocks noChangeArrowheads="1"/>
            </p:cNvSpPr>
            <p:nvPr/>
          </p:nvSpPr>
          <p:spPr bwMode="auto">
            <a:xfrm rot="880037">
              <a:off x="3319" y="3163"/>
              <a:ext cx="782" cy="2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CC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>
                  <a:latin typeface="Times New Roman" panose="02020603050405020304" pitchFamily="18" charset="0"/>
                  <a:cs typeface="Times New Roman" panose="02020603050405020304" pitchFamily="18" charset="0"/>
                </a:rPr>
                <a:t>whose</a:t>
              </a:r>
            </a:p>
          </p:txBody>
        </p:sp>
      </p:grpSp>
      <p:sp>
        <p:nvSpPr>
          <p:cNvPr id="18" name="AutoShape 9"/>
          <p:cNvSpPr>
            <a:spLocks noChangeArrowheads="1"/>
          </p:cNvSpPr>
          <p:nvPr/>
        </p:nvSpPr>
        <p:spPr bwMode="auto">
          <a:xfrm>
            <a:off x="3452501" y="2333001"/>
            <a:ext cx="1922804" cy="1042587"/>
          </a:xfrm>
          <a:prstGeom prst="flowChartConnector">
            <a:avLst/>
          </a:prstGeom>
          <a:noFill/>
          <a:ln w="9525">
            <a:solidFill>
              <a:srgbClr val="80008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66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" name="Text Box 21"/>
          <p:cNvSpPr txBox="1">
            <a:spLocks noChangeArrowheads="1"/>
          </p:cNvSpPr>
          <p:nvPr/>
        </p:nvSpPr>
        <p:spPr bwMode="auto">
          <a:xfrm>
            <a:off x="3558611" y="2506054"/>
            <a:ext cx="175687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 words  </a:t>
            </a:r>
            <a:r>
              <a:rPr lang="en-US" altLang="zh-CN" sz="2000" dirty="0">
                <a:latin typeface="+mj-ea"/>
                <a:ea typeface="+mj-ea"/>
                <a:cs typeface="Times New Roman" panose="02020603050405020304" pitchFamily="18" charset="0"/>
              </a:rPr>
              <a:t>(</a:t>
            </a:r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疑问词</a:t>
            </a:r>
            <a:r>
              <a:rPr lang="en-US" altLang="zh-CN" sz="2000" dirty="0">
                <a:latin typeface="+mj-ea"/>
                <a:ea typeface="+mj-ea"/>
                <a:cs typeface="Times New Roman" panose="02020603050405020304" pitchFamily="18" charset="0"/>
              </a:rPr>
              <a:t>)</a:t>
            </a:r>
          </a:p>
        </p:txBody>
      </p:sp>
      <p:grpSp>
        <p:nvGrpSpPr>
          <p:cNvPr id="20" name="Group 33"/>
          <p:cNvGrpSpPr/>
          <p:nvPr/>
        </p:nvGrpSpPr>
        <p:grpSpPr bwMode="auto">
          <a:xfrm>
            <a:off x="3673193" y="1067977"/>
            <a:ext cx="941536" cy="1079569"/>
            <a:chOff x="2336" y="736"/>
            <a:chExt cx="842" cy="1016"/>
          </a:xfrm>
        </p:grpSpPr>
        <p:sp>
          <p:nvSpPr>
            <p:cNvPr id="21" name="Oval 16"/>
            <p:cNvSpPr>
              <a:spLocks noChangeArrowheads="1"/>
            </p:cNvSpPr>
            <p:nvPr/>
          </p:nvSpPr>
          <p:spPr bwMode="auto">
            <a:xfrm rot="-49266830">
              <a:off x="2249" y="823"/>
              <a:ext cx="1016" cy="842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FF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000"/>
            </a:p>
          </p:txBody>
        </p:sp>
        <p:sp>
          <p:nvSpPr>
            <p:cNvPr id="22" name="Text Box 24"/>
            <p:cNvSpPr txBox="1">
              <a:spLocks noChangeArrowheads="1"/>
            </p:cNvSpPr>
            <p:nvPr/>
          </p:nvSpPr>
          <p:spPr bwMode="auto">
            <a:xfrm rot="21105102">
              <a:off x="2564" y="1013"/>
              <a:ext cx="409" cy="2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>
                  <a:latin typeface="Comic Sans MS" panose="030F0702030302020204" pitchFamily="66" charset="0"/>
                </a:rPr>
                <a:t>…</a:t>
              </a:r>
            </a:p>
          </p:txBody>
        </p:sp>
      </p:grpSp>
      <p:grpSp>
        <p:nvGrpSpPr>
          <p:cNvPr id="23" name="Group 34"/>
          <p:cNvGrpSpPr/>
          <p:nvPr/>
        </p:nvGrpSpPr>
        <p:grpSpPr bwMode="auto">
          <a:xfrm>
            <a:off x="5230025" y="1179319"/>
            <a:ext cx="1146607" cy="1210166"/>
            <a:chOff x="3334" y="981"/>
            <a:chExt cx="842" cy="1016"/>
          </a:xfrm>
        </p:grpSpPr>
        <p:sp>
          <p:nvSpPr>
            <p:cNvPr id="24" name="Oval 12"/>
            <p:cNvSpPr>
              <a:spLocks noChangeArrowheads="1"/>
            </p:cNvSpPr>
            <p:nvPr/>
          </p:nvSpPr>
          <p:spPr bwMode="auto">
            <a:xfrm rot="-3239656">
              <a:off x="3247" y="1068"/>
              <a:ext cx="1016" cy="842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rgbClr val="00FFFF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25" name="Picture 28" descr="未标题-1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3334" y="1071"/>
              <a:ext cx="784" cy="8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文本框 26"/>
          <p:cNvSpPr txBox="1"/>
          <p:nvPr/>
        </p:nvSpPr>
        <p:spPr>
          <a:xfrm>
            <a:off x="513321" y="379006"/>
            <a:ext cx="38843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 words</a:t>
            </a:r>
            <a:r>
              <a:rPr lang="en-US" altLang="zh-CN" sz="2800" dirty="0">
                <a:solidFill>
                  <a:srgbClr val="C00000"/>
                </a:solidFill>
                <a:latin typeface="+mj-ea"/>
                <a:ea typeface="+mj-ea"/>
                <a:cs typeface="Times New Roman" panose="02020603050405020304" pitchFamily="18" charset="0"/>
              </a:rPr>
              <a:t>(</a:t>
            </a:r>
            <a:r>
              <a:rPr lang="zh-CN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疑问词</a:t>
            </a:r>
            <a:r>
              <a:rPr lang="en-US" altLang="zh-CN" sz="2800" dirty="0">
                <a:solidFill>
                  <a:srgbClr val="C00000"/>
                </a:solidFill>
                <a:latin typeface="+mj-ea"/>
                <a:ea typeface="+mj-ea"/>
                <a:cs typeface="Times New Roman" panose="02020603050405020304" pitchFamily="18" charset="0"/>
              </a:rPr>
              <a:t>)</a:t>
            </a:r>
            <a:endParaRPr lang="zh-CN" altLang="en-US" sz="2800" dirty="0">
              <a:solidFill>
                <a:srgbClr val="C00000"/>
              </a:solidFill>
              <a:latin typeface="+mj-ea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1" descr="14445063_42734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79661" y="1350234"/>
            <a:ext cx="4562056" cy="3095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6" descr="55bOOOPICa4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 rot="600396">
            <a:off x="1556703" y="1455407"/>
            <a:ext cx="807340" cy="466725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 rot="553358">
            <a:off x="6267337" y="2746455"/>
            <a:ext cx="934801" cy="466725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where</a:t>
            </a: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 rot="600396">
            <a:off x="1540679" y="2543489"/>
            <a:ext cx="749425" cy="466725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who</a:t>
            </a: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 rot="21311125">
            <a:off x="6237553" y="1624320"/>
            <a:ext cx="985770" cy="466725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whose</a:t>
            </a:r>
          </a:p>
        </p:txBody>
      </p:sp>
      <p:pic>
        <p:nvPicPr>
          <p:cNvPr id="8" name="Picture 15" descr="未标题-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881909" y="679107"/>
            <a:ext cx="561336" cy="720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6"/>
          <p:cNvSpPr txBox="1">
            <a:spLocks noChangeArrowheads="1"/>
          </p:cNvSpPr>
          <p:nvPr/>
        </p:nvSpPr>
        <p:spPr bwMode="auto">
          <a:xfrm rot="21039901">
            <a:off x="6334184" y="3776877"/>
            <a:ext cx="458539" cy="466725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pic>
        <p:nvPicPr>
          <p:cNvPr id="11" name="Picture 30" descr="灰姑娘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079616" y="2317833"/>
            <a:ext cx="2762146" cy="203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33"/>
          <p:cNvSpPr txBox="1">
            <a:spLocks noChangeArrowheads="1"/>
          </p:cNvSpPr>
          <p:nvPr/>
        </p:nvSpPr>
        <p:spPr bwMode="auto">
          <a:xfrm>
            <a:off x="1384346" y="3717436"/>
            <a:ext cx="880290" cy="466725"/>
          </a:xfrm>
          <a:prstGeom prst="rect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when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513321" y="379006"/>
            <a:ext cx="24449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Cinderella</a:t>
            </a:r>
            <a:endParaRPr lang="zh-CN" altLang="en-US" sz="2800" dirty="0">
              <a:solidFill>
                <a:srgbClr val="C00000"/>
              </a:solidFill>
              <a:latin typeface="+mj-ea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 descr="皇宫"/>
          <p:cNvPicPr>
            <a:picLocks noChangeAspect="1" noChangeArrowheads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 bwMode="auto">
          <a:xfrm>
            <a:off x="2484364" y="1306396"/>
            <a:ext cx="4175272" cy="2881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8"/>
          <p:cNvSpPr txBox="1">
            <a:spLocks noChangeArrowheads="1"/>
          </p:cNvSpPr>
          <p:nvPr/>
        </p:nvSpPr>
        <p:spPr bwMode="auto">
          <a:xfrm rot="600396">
            <a:off x="1806743" y="1510245"/>
            <a:ext cx="813000" cy="466725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1814706" y="3603271"/>
            <a:ext cx="877220" cy="466725"/>
          </a:xfrm>
          <a:prstGeom prst="rect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when</a:t>
            </a: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 rot="600396">
            <a:off x="1924482" y="2534282"/>
            <a:ext cx="741814" cy="466725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who</a:t>
            </a:r>
          </a:p>
        </p:txBody>
      </p:sp>
      <p:pic>
        <p:nvPicPr>
          <p:cNvPr id="6" name="Picture 13" descr="未标题-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736630" y="726392"/>
            <a:ext cx="771360" cy="1008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8"/>
          <p:cNvSpPr>
            <a:spLocks noChangeArrowheads="1"/>
          </p:cNvSpPr>
          <p:nvPr/>
        </p:nvSpPr>
        <p:spPr bwMode="auto">
          <a:xfrm>
            <a:off x="5326492" y="1512605"/>
            <a:ext cx="1333144" cy="2657743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" name="Text Box 19"/>
          <p:cNvSpPr txBox="1">
            <a:spLocks noChangeArrowheads="1"/>
          </p:cNvSpPr>
          <p:nvPr/>
        </p:nvSpPr>
        <p:spPr bwMode="auto">
          <a:xfrm rot="553358">
            <a:off x="6082964" y="2367545"/>
            <a:ext cx="966997" cy="466725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where</a:t>
            </a:r>
          </a:p>
        </p:txBody>
      </p:sp>
      <p:sp>
        <p:nvSpPr>
          <p:cNvPr id="10" name="Text Box 20"/>
          <p:cNvSpPr txBox="1">
            <a:spLocks noChangeArrowheads="1"/>
          </p:cNvSpPr>
          <p:nvPr/>
        </p:nvSpPr>
        <p:spPr bwMode="auto">
          <a:xfrm rot="21311125">
            <a:off x="5957806" y="1602770"/>
            <a:ext cx="980980" cy="466725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whose</a:t>
            </a:r>
          </a:p>
        </p:txBody>
      </p:sp>
      <p:sp>
        <p:nvSpPr>
          <p:cNvPr id="11" name="Text Box 21"/>
          <p:cNvSpPr txBox="1">
            <a:spLocks noChangeArrowheads="1"/>
          </p:cNvSpPr>
          <p:nvPr/>
        </p:nvSpPr>
        <p:spPr bwMode="auto">
          <a:xfrm rot="21039901">
            <a:off x="6269285" y="3437633"/>
            <a:ext cx="521916" cy="466725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513321" y="379006"/>
            <a:ext cx="24449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Cinderella</a:t>
            </a:r>
            <a:endParaRPr lang="zh-CN" altLang="en-US" sz="2800" dirty="0">
              <a:solidFill>
                <a:srgbClr val="C00000"/>
              </a:solidFill>
              <a:latin typeface="+mj-ea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208377" y="950660"/>
            <a:ext cx="6727246" cy="51911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The more questions we ask , the more we get.</a:t>
            </a:r>
          </a:p>
        </p:txBody>
      </p:sp>
      <p:pic>
        <p:nvPicPr>
          <p:cNvPr id="4" name="Picture 4" descr="201111141556010268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72927" y="1897165"/>
            <a:ext cx="2672661" cy="228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未标题-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88915" y="2256178"/>
            <a:ext cx="1373188" cy="153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2382771" y="397083"/>
            <a:ext cx="437845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can’t we move fast?</a:t>
            </a:r>
          </a:p>
        </p:txBody>
      </p:sp>
      <p:pic>
        <p:nvPicPr>
          <p:cNvPr id="3" name="Picture 14" descr="f61344bc7599ea32715e13964a069f2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75006" y="1325979"/>
            <a:ext cx="4193989" cy="28995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2" descr="QQ图片2017042617011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412133" y="1186991"/>
            <a:ext cx="4319735" cy="3372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飞机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T`GF6E}W1_}4R~82B%OL7`X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6541" y="1963746"/>
            <a:ext cx="1717462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6" descr=")JME(%@[56EEJJP02_XP04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760529" y="1963746"/>
            <a:ext cx="1884707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7" descr="MZS0_P%91P0_5E%$MN[}5IO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30986" y="1963746"/>
            <a:ext cx="187081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9" descr="王子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678779" y="1963746"/>
            <a:ext cx="1804766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本框 6"/>
          <p:cNvSpPr txBox="1"/>
          <p:nvPr/>
        </p:nvSpPr>
        <p:spPr>
          <a:xfrm>
            <a:off x="513321" y="379006"/>
            <a:ext cx="20014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Talking time</a:t>
            </a:r>
            <a:endParaRPr lang="zh-CN" alt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3"/>
          <p:cNvSpPr txBox="1">
            <a:spLocks noChangeArrowheads="1"/>
          </p:cNvSpPr>
          <p:nvPr/>
        </p:nvSpPr>
        <p:spPr bwMode="auto">
          <a:xfrm>
            <a:off x="3148132" y="765175"/>
            <a:ext cx="266300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spcBef>
                <a:spcPct val="50000"/>
              </a:spcBef>
              <a:defRPr sz="320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Who can help?</a:t>
            </a:r>
          </a:p>
        </p:txBody>
      </p:sp>
      <p:grpSp>
        <p:nvGrpSpPr>
          <p:cNvPr id="3" name="Group 40"/>
          <p:cNvGrpSpPr/>
          <p:nvPr/>
        </p:nvGrpSpPr>
        <p:grpSpPr bwMode="auto">
          <a:xfrm>
            <a:off x="1364182" y="1777324"/>
            <a:ext cx="6352599" cy="2485228"/>
            <a:chOff x="68" y="1570"/>
            <a:chExt cx="5715" cy="2013"/>
          </a:xfrm>
        </p:grpSpPr>
        <p:pic>
          <p:nvPicPr>
            <p:cNvPr id="4" name="Picture 32" descr="2120302sm319mdgtsmf2tv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68" y="1570"/>
              <a:ext cx="2745" cy="2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34" descr="231117xqjm4rszi56jskn4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789" y="1570"/>
              <a:ext cx="2994" cy="20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oup 39"/>
          <p:cNvGrpSpPr/>
          <p:nvPr/>
        </p:nvGrpSpPr>
        <p:grpSpPr bwMode="auto">
          <a:xfrm>
            <a:off x="1316053" y="1773340"/>
            <a:ext cx="6485986" cy="2584390"/>
            <a:chOff x="0" y="1525"/>
            <a:chExt cx="5835" cy="2189"/>
          </a:xfrm>
        </p:grpSpPr>
        <p:pic>
          <p:nvPicPr>
            <p:cNvPr id="7" name="Picture 37" descr="636123139739227542367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0" y="1525"/>
              <a:ext cx="3016" cy="21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38" descr="2010827154519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3016" y="1525"/>
              <a:ext cx="2819" cy="21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机器运转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646468" y="449797"/>
            <a:ext cx="585106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spcBef>
                <a:spcPct val="50000"/>
              </a:spcBef>
              <a:defRPr sz="320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How can we see friends far away?</a:t>
            </a:r>
          </a:p>
        </p:txBody>
      </p:sp>
      <p:pic>
        <p:nvPicPr>
          <p:cNvPr id="3" name="Picture 3" descr="TP9933_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40099" y="1435839"/>
            <a:ext cx="4263802" cy="3062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: 圆角 17"/>
          <p:cNvSpPr/>
          <p:nvPr/>
        </p:nvSpPr>
        <p:spPr>
          <a:xfrm>
            <a:off x="555477" y="1204957"/>
            <a:ext cx="7904859" cy="3196127"/>
          </a:xfrm>
          <a:prstGeom prst="roundRect">
            <a:avLst>
              <a:gd name="adj" fmla="val 6507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Picture 15" descr="OGIZ8Q5DC`D2M(2@J[{[[Q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19459" y="1526492"/>
            <a:ext cx="1753767" cy="2496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16"/>
          <p:cNvSpPr txBox="1">
            <a:spLocks noChangeArrowheads="1"/>
          </p:cNvSpPr>
          <p:nvPr/>
        </p:nvSpPr>
        <p:spPr bwMode="auto">
          <a:xfrm>
            <a:off x="1214868" y="1273546"/>
            <a:ext cx="407497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 down your questions in groups.</a:t>
            </a:r>
          </a:p>
        </p:txBody>
      </p:sp>
      <p:sp>
        <p:nvSpPr>
          <p:cNvPr id="9" name="Text Box 17"/>
          <p:cNvSpPr txBox="1">
            <a:spLocks noChangeArrowheads="1"/>
          </p:cNvSpPr>
          <p:nvPr/>
        </p:nvSpPr>
        <p:spPr bwMode="auto">
          <a:xfrm rot="600396">
            <a:off x="1351178" y="2536965"/>
            <a:ext cx="818397" cy="466725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</a:p>
        </p:txBody>
      </p:sp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4589908" y="2623915"/>
            <a:ext cx="896492" cy="466725"/>
          </a:xfrm>
          <a:prstGeom prst="rect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when</a:t>
            </a:r>
          </a:p>
        </p:txBody>
      </p:sp>
      <p:sp>
        <p:nvSpPr>
          <p:cNvPr id="11" name="Text Box 19"/>
          <p:cNvSpPr txBox="1">
            <a:spLocks noChangeArrowheads="1"/>
          </p:cNvSpPr>
          <p:nvPr/>
        </p:nvSpPr>
        <p:spPr bwMode="auto">
          <a:xfrm rot="553358">
            <a:off x="3079448" y="3614438"/>
            <a:ext cx="993755" cy="466725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where</a:t>
            </a:r>
          </a:p>
        </p:txBody>
      </p:sp>
      <p:sp>
        <p:nvSpPr>
          <p:cNvPr id="12" name="Text Box 20"/>
          <p:cNvSpPr txBox="1">
            <a:spLocks noChangeArrowheads="1"/>
          </p:cNvSpPr>
          <p:nvPr/>
        </p:nvSpPr>
        <p:spPr bwMode="auto">
          <a:xfrm rot="600396">
            <a:off x="3007954" y="2669859"/>
            <a:ext cx="767791" cy="466725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who</a:t>
            </a:r>
          </a:p>
        </p:txBody>
      </p:sp>
      <p:sp>
        <p:nvSpPr>
          <p:cNvPr id="13" name="Text Box 21"/>
          <p:cNvSpPr txBox="1">
            <a:spLocks noChangeArrowheads="1"/>
          </p:cNvSpPr>
          <p:nvPr/>
        </p:nvSpPr>
        <p:spPr bwMode="auto">
          <a:xfrm rot="306541">
            <a:off x="1278382" y="3553434"/>
            <a:ext cx="1068387" cy="466725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whose</a:t>
            </a:r>
          </a:p>
        </p:txBody>
      </p:sp>
      <p:pic>
        <p:nvPicPr>
          <p:cNvPr id="14" name="Picture 22" descr="未标题-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426296" y="463470"/>
            <a:ext cx="854579" cy="1060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23"/>
          <p:cNvSpPr txBox="1">
            <a:spLocks noChangeArrowheads="1"/>
          </p:cNvSpPr>
          <p:nvPr/>
        </p:nvSpPr>
        <p:spPr bwMode="auto">
          <a:xfrm rot="21039901">
            <a:off x="4954023" y="3670861"/>
            <a:ext cx="556889" cy="466725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513321" y="379006"/>
            <a:ext cx="20121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Writing time</a:t>
            </a:r>
            <a:endParaRPr lang="zh-CN" altLang="en-US" sz="2800" dirty="0">
              <a:solidFill>
                <a:srgbClr val="C00000"/>
              </a:solidFill>
              <a:latin typeface="+mj-ea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292225" y="654643"/>
            <a:ext cx="6559550" cy="1307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 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curious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ask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questions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and try to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find the answers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our life.  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292225" y="2230334"/>
            <a:ext cx="6646818" cy="1113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在生活中要保持好奇心，学会提问，并试着找到问题的答案。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1418395" y="1172288"/>
            <a:ext cx="6307211" cy="1307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Surf the Internet, try to find the answers to your questions.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13321" y="379006"/>
            <a:ext cx="18004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Homework</a:t>
            </a:r>
            <a:endParaRPr lang="zh-CN" altLang="en-US" sz="2800" dirty="0">
              <a:solidFill>
                <a:srgbClr val="C00000"/>
              </a:solidFill>
              <a:latin typeface="+mj-ea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ALYD[SP_RB@D[19D_$BJPQ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95489" y="1314450"/>
            <a:ext cx="3953022" cy="3211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19"/>
          <p:cNvSpPr>
            <a:spLocks noChangeArrowheads="1"/>
          </p:cNvSpPr>
          <p:nvPr/>
        </p:nvSpPr>
        <p:spPr bwMode="auto">
          <a:xfrm>
            <a:off x="1755458" y="1439863"/>
            <a:ext cx="2325052" cy="504825"/>
          </a:xfrm>
          <a:prstGeom prst="wedgeRoundRectCallout">
            <a:avLst>
              <a:gd name="adj1" fmla="val 53509"/>
              <a:gd name="adj2" fmla="val 84593"/>
              <a:gd name="adj3" fmla="val 16667"/>
            </a:avLst>
          </a:prstGeom>
          <a:solidFill>
            <a:schemeClr val="bg1"/>
          </a:solidFill>
          <a:ln w="9525">
            <a:solidFill>
              <a:srgbClr val="EF4746"/>
            </a:solidFill>
            <a:miter lim="800000"/>
          </a:ln>
          <a:effectLst/>
        </p:spPr>
        <p:txBody>
          <a:bodyPr/>
          <a:lstStyle/>
          <a:p>
            <a:pPr algn="ctr"/>
            <a:endParaRPr lang="zh-CN" altLang="en-US"/>
          </a:p>
        </p:txBody>
      </p:sp>
      <p:sp>
        <p:nvSpPr>
          <p:cNvPr id="4" name="AutoShape 20"/>
          <p:cNvSpPr>
            <a:spLocks noChangeArrowheads="1"/>
          </p:cNvSpPr>
          <p:nvPr/>
        </p:nvSpPr>
        <p:spPr bwMode="auto">
          <a:xfrm>
            <a:off x="5089209" y="1287145"/>
            <a:ext cx="2500312" cy="792163"/>
          </a:xfrm>
          <a:prstGeom prst="wedgeRoundRectCallout">
            <a:avLst>
              <a:gd name="adj1" fmla="val -42000"/>
              <a:gd name="adj2" fmla="val 74449"/>
              <a:gd name="adj3" fmla="val 16667"/>
            </a:avLst>
          </a:prstGeom>
          <a:solidFill>
            <a:schemeClr val="bg1"/>
          </a:solidFill>
          <a:ln w="9525">
            <a:solidFill>
              <a:srgbClr val="EF4746"/>
            </a:solidFill>
            <a:miter lim="800000"/>
          </a:ln>
          <a:effectLst/>
        </p:spPr>
        <p:txBody>
          <a:bodyPr/>
          <a:lstStyle/>
          <a:p>
            <a:pPr algn="ctr"/>
            <a:endParaRPr lang="zh-CN" altLang="en-US"/>
          </a:p>
        </p:txBody>
      </p:sp>
      <p:sp>
        <p:nvSpPr>
          <p:cNvPr id="5" name="AutoShape 21"/>
          <p:cNvSpPr>
            <a:spLocks noChangeArrowheads="1"/>
          </p:cNvSpPr>
          <p:nvPr/>
        </p:nvSpPr>
        <p:spPr bwMode="auto">
          <a:xfrm>
            <a:off x="1031558" y="3064828"/>
            <a:ext cx="3323272" cy="576262"/>
          </a:xfrm>
          <a:prstGeom prst="wedgeRoundRectCallout">
            <a:avLst>
              <a:gd name="adj1" fmla="val 40125"/>
              <a:gd name="adj2" fmla="val -81130"/>
              <a:gd name="adj3" fmla="val 16667"/>
            </a:avLst>
          </a:prstGeom>
          <a:solidFill>
            <a:schemeClr val="bg1"/>
          </a:solidFill>
          <a:ln w="9525">
            <a:solidFill>
              <a:srgbClr val="EF4746"/>
            </a:solidFill>
            <a:miter lim="800000"/>
          </a:ln>
          <a:effectLst/>
        </p:spPr>
        <p:txBody>
          <a:bodyPr/>
          <a:lstStyle/>
          <a:p>
            <a:pPr algn="ctr"/>
            <a:endParaRPr lang="zh-CN" altLang="en-US"/>
          </a:p>
        </p:txBody>
      </p:sp>
      <p:sp>
        <p:nvSpPr>
          <p:cNvPr id="6" name="AutoShape 22"/>
          <p:cNvSpPr>
            <a:spLocks noChangeArrowheads="1"/>
          </p:cNvSpPr>
          <p:nvPr/>
        </p:nvSpPr>
        <p:spPr bwMode="auto">
          <a:xfrm>
            <a:off x="4747895" y="3378835"/>
            <a:ext cx="2773045" cy="838835"/>
          </a:xfrm>
          <a:prstGeom prst="wedgeRoundRectCallout">
            <a:avLst>
              <a:gd name="adj1" fmla="val -41181"/>
              <a:gd name="adj2" fmla="val -72958"/>
              <a:gd name="adj3" fmla="val 16667"/>
            </a:avLst>
          </a:prstGeom>
          <a:solidFill>
            <a:schemeClr val="bg1"/>
          </a:solidFill>
          <a:ln w="9525">
            <a:solidFill>
              <a:srgbClr val="EF4746"/>
            </a:solidFill>
            <a:miter lim="800000"/>
          </a:ln>
          <a:effectLst/>
        </p:spPr>
        <p:txBody>
          <a:bodyPr/>
          <a:lstStyle/>
          <a:p>
            <a:pPr algn="ctr"/>
            <a:endParaRPr lang="zh-CN" altLang="en-US"/>
          </a:p>
        </p:txBody>
      </p:sp>
      <p:sp>
        <p:nvSpPr>
          <p:cNvPr id="8" name="Text Box 25"/>
          <p:cNvSpPr txBox="1">
            <a:spLocks noChangeArrowheads="1"/>
          </p:cNvSpPr>
          <p:nvPr/>
        </p:nvSpPr>
        <p:spPr bwMode="auto">
          <a:xfrm>
            <a:off x="1755458" y="1487488"/>
            <a:ext cx="233648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are you so sad?</a:t>
            </a:r>
            <a:endParaRPr lang="zh-CN" altLang="en-US" sz="20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26"/>
          <p:cNvSpPr txBox="1">
            <a:spLocks noChangeArrowheads="1"/>
          </p:cNvSpPr>
          <p:nvPr/>
        </p:nvSpPr>
        <p:spPr bwMode="auto">
          <a:xfrm>
            <a:off x="5198745" y="1287145"/>
            <a:ext cx="233362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Because I can’t go to the party.</a:t>
            </a:r>
            <a:endParaRPr lang="zh-CN" altLang="en-US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27"/>
          <p:cNvSpPr txBox="1">
            <a:spLocks noChangeArrowheads="1"/>
          </p:cNvSpPr>
          <p:nvPr/>
        </p:nvSpPr>
        <p:spPr bwMode="auto">
          <a:xfrm>
            <a:off x="1015047" y="3179445"/>
            <a:ext cx="336264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can’t you go to the party?</a:t>
            </a:r>
            <a:endParaRPr lang="zh-CN" altLang="en-US" sz="20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29"/>
          <p:cNvSpPr txBox="1">
            <a:spLocks noChangeArrowheads="1"/>
          </p:cNvSpPr>
          <p:nvPr/>
        </p:nvSpPr>
        <p:spPr bwMode="auto">
          <a:xfrm>
            <a:off x="4756468" y="3438208"/>
            <a:ext cx="291782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Because I don’t have any nice clothes or shoes.</a:t>
            </a:r>
            <a:endParaRPr lang="zh-CN" altLang="en-US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13321" y="379006"/>
            <a:ext cx="43252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are they talking about?</a:t>
            </a:r>
            <a:endParaRPr lang="zh-CN" alt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3"/>
          <p:cNvGraphicFramePr>
            <a:graphicFrameLocks noGrp="1"/>
          </p:cNvGraphicFramePr>
          <p:nvPr/>
        </p:nvGraphicFramePr>
        <p:xfrm>
          <a:off x="1031876" y="1537067"/>
          <a:ext cx="5422899" cy="914400"/>
        </p:xfrm>
        <a:graphic>
          <a:graphicData uri="http://schemas.openxmlformats.org/drawingml/2006/table">
            <a:tbl>
              <a:tblPr/>
              <a:tblGrid>
                <a:gridCol w="8628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28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03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425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43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96850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Why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are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you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so sad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438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can’t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go to the party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Text Box 33"/>
          <p:cNvSpPr txBox="1">
            <a:spLocks noChangeArrowheads="1"/>
          </p:cNvSpPr>
          <p:nvPr/>
        </p:nvSpPr>
        <p:spPr bwMode="auto">
          <a:xfrm>
            <a:off x="2851150" y="417513"/>
            <a:ext cx="39260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Read the sentences on P9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</a:p>
        </p:txBody>
      </p:sp>
      <p:sp>
        <p:nvSpPr>
          <p:cNvPr id="5" name="Rectangle 34"/>
          <p:cNvSpPr>
            <a:spLocks noChangeArrowheads="1"/>
          </p:cNvSpPr>
          <p:nvPr/>
        </p:nvSpPr>
        <p:spPr bwMode="auto">
          <a:xfrm>
            <a:off x="1075684" y="1770149"/>
            <a:ext cx="7825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Group 38"/>
          <p:cNvGraphicFramePr>
            <a:graphicFrameLocks noGrp="1"/>
          </p:cNvGraphicFramePr>
          <p:nvPr/>
        </p:nvGraphicFramePr>
        <p:xfrm>
          <a:off x="1031876" y="3120048"/>
          <a:ext cx="6940550" cy="1081088"/>
        </p:xfrm>
        <a:graphic>
          <a:graphicData uri="http://schemas.openxmlformats.org/drawingml/2006/table">
            <a:tbl>
              <a:tblPr/>
              <a:tblGrid>
                <a:gridCol w="14460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635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09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4825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Because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I can’t go to the party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>
                        <a:alpha val="50000"/>
                      </a:srgbClr>
                    </a:solidFill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263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I don’t have any nice clothes or shoes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>
                        <a:alpha val="5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Rectangle 50"/>
          <p:cNvSpPr>
            <a:spLocks noChangeArrowheads="1"/>
          </p:cNvSpPr>
          <p:nvPr/>
        </p:nvSpPr>
        <p:spPr bwMode="auto">
          <a:xfrm>
            <a:off x="1156491" y="3433578"/>
            <a:ext cx="120898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Because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51" descr="未标题-1_看图王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477340" y="2823118"/>
            <a:ext cx="2881214" cy="169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3"/>
          <p:cNvSpPr>
            <a:spLocks noChangeArrowheads="1"/>
          </p:cNvSpPr>
          <p:nvPr/>
        </p:nvSpPr>
        <p:spPr bwMode="auto">
          <a:xfrm>
            <a:off x="1890526" y="1483278"/>
            <a:ext cx="858650" cy="1008062"/>
          </a:xfrm>
          <a:prstGeom prst="rect">
            <a:avLst/>
          </a:prstGeom>
          <a:solidFill>
            <a:srgbClr val="99CCFF">
              <a:alpha val="9000"/>
            </a:srgbClr>
          </a:solidFill>
          <a:ln w="19050">
            <a:solidFill>
              <a:srgbClr val="FF5050"/>
            </a:solidFill>
            <a:miter lim="800000"/>
          </a:ln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矩形 3"/>
          <p:cNvSpPr>
            <a:spLocks noChangeArrowheads="1"/>
          </p:cNvSpPr>
          <p:nvPr/>
        </p:nvSpPr>
        <p:spPr bwMode="auto">
          <a:xfrm>
            <a:off x="2761131" y="1483279"/>
            <a:ext cx="788894" cy="1008062"/>
          </a:xfrm>
          <a:prstGeom prst="rect">
            <a:avLst/>
          </a:prstGeom>
          <a:solidFill>
            <a:srgbClr val="99CCFF">
              <a:alpha val="9000"/>
            </a:srgbClr>
          </a:solidFill>
          <a:ln w="19050">
            <a:solidFill>
              <a:srgbClr val="0000FF"/>
            </a:solidFill>
            <a:miter lim="800000"/>
          </a:ln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13321" y="379006"/>
            <a:ext cx="22862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Grammar time</a:t>
            </a:r>
            <a:endParaRPr lang="zh-CN" alt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9" descr="0C19HT}VA5]R(49L$]84S_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245580" y="1195754"/>
            <a:ext cx="3946520" cy="3228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31"/>
          <p:cNvSpPr txBox="1">
            <a:spLocks noChangeArrowheads="1"/>
          </p:cNvSpPr>
          <p:nvPr/>
        </p:nvSpPr>
        <p:spPr bwMode="auto">
          <a:xfrm>
            <a:off x="2994269" y="1232144"/>
            <a:ext cx="3418254" cy="4572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The mouse 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 not afraid.</a:t>
            </a:r>
          </a:p>
        </p:txBody>
      </p:sp>
      <p:sp>
        <p:nvSpPr>
          <p:cNvPr id="6" name="Text Box 36"/>
          <p:cNvSpPr txBox="1">
            <a:spLocks noChangeArrowheads="1"/>
          </p:cNvSpPr>
          <p:nvPr/>
        </p:nvSpPr>
        <p:spPr bwMode="auto">
          <a:xfrm>
            <a:off x="2491032" y="1232144"/>
            <a:ext cx="3898045" cy="4572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mouse  not afraid?</a:t>
            </a:r>
          </a:p>
        </p:txBody>
      </p:sp>
      <p:sp>
        <p:nvSpPr>
          <p:cNvPr id="7" name="Text Box 37"/>
          <p:cNvSpPr txBox="1">
            <a:spLocks noChangeArrowheads="1"/>
          </p:cNvSpPr>
          <p:nvPr/>
        </p:nvSpPr>
        <p:spPr bwMode="auto">
          <a:xfrm>
            <a:off x="817319" y="3922958"/>
            <a:ext cx="3614004" cy="4572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The animals 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her friends.</a:t>
            </a:r>
          </a:p>
        </p:txBody>
      </p:sp>
      <p:sp>
        <p:nvSpPr>
          <p:cNvPr id="8" name="Text Box 38"/>
          <p:cNvSpPr txBox="1">
            <a:spLocks noChangeArrowheads="1"/>
          </p:cNvSpPr>
          <p:nvPr/>
        </p:nvSpPr>
        <p:spPr bwMode="auto">
          <a:xfrm>
            <a:off x="817319" y="3922958"/>
            <a:ext cx="4129819" cy="4572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animals her friends?</a:t>
            </a:r>
          </a:p>
        </p:txBody>
      </p:sp>
      <p:sp>
        <p:nvSpPr>
          <p:cNvPr id="9" name="Oval 39"/>
          <p:cNvSpPr>
            <a:spLocks noChangeArrowheads="1"/>
          </p:cNvSpPr>
          <p:nvPr/>
        </p:nvSpPr>
        <p:spPr bwMode="auto">
          <a:xfrm>
            <a:off x="4757616" y="2186478"/>
            <a:ext cx="787400" cy="787400"/>
          </a:xfrm>
          <a:prstGeom prst="ellipse">
            <a:avLst/>
          </a:prstGeom>
          <a:noFill/>
          <a:ln w="22225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10" name="Picture 40" descr="未标题-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375402" y="2360615"/>
            <a:ext cx="983151" cy="1101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文本框 10"/>
          <p:cNvSpPr txBox="1"/>
          <p:nvPr/>
        </p:nvSpPr>
        <p:spPr>
          <a:xfrm>
            <a:off x="513321" y="379006"/>
            <a:ext cx="31598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</a:t>
            </a:r>
            <a:r>
              <a:rPr lang="zh-CN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＆</a:t>
            </a:r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Because time</a:t>
            </a:r>
            <a:endParaRPr lang="zh-CN" alt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 descr="MZS0_P%91P0_5E%$MN[}5IO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516502" y="1359878"/>
            <a:ext cx="3977396" cy="3063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19"/>
          <p:cNvSpPr txBox="1">
            <a:spLocks noChangeArrowheads="1"/>
          </p:cNvSpPr>
          <p:nvPr/>
        </p:nvSpPr>
        <p:spPr bwMode="auto">
          <a:xfrm flipH="1">
            <a:off x="2321169" y="1301750"/>
            <a:ext cx="3692769" cy="4572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Cinderella 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can’t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 have a rest.</a:t>
            </a:r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21"/>
          <p:cNvSpPr txBox="1">
            <a:spLocks noChangeArrowheads="1"/>
          </p:cNvSpPr>
          <p:nvPr/>
        </p:nvSpPr>
        <p:spPr bwMode="auto">
          <a:xfrm flipH="1">
            <a:off x="1808407" y="1301750"/>
            <a:ext cx="4346208" cy="4572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can’t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Cinderella have a rest?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2" descr="未标题-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384925" y="1844675"/>
            <a:ext cx="1373188" cy="153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本框 9"/>
          <p:cNvSpPr txBox="1"/>
          <p:nvPr/>
        </p:nvSpPr>
        <p:spPr>
          <a:xfrm>
            <a:off x="513321" y="379006"/>
            <a:ext cx="31598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</a:t>
            </a:r>
            <a:r>
              <a:rPr lang="zh-CN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＆</a:t>
            </a:r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Because time</a:t>
            </a:r>
            <a:endParaRPr lang="zh-CN" alt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 descr="3d62ba7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8702" y="961292"/>
            <a:ext cx="5851533" cy="3634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35"/>
          <p:cNvSpPr txBox="1">
            <a:spLocks noChangeArrowheads="1"/>
          </p:cNvSpPr>
          <p:nvPr/>
        </p:nvSpPr>
        <p:spPr bwMode="auto">
          <a:xfrm>
            <a:off x="1349742" y="1040790"/>
            <a:ext cx="4419600" cy="466725"/>
          </a:xfrm>
          <a:prstGeom prst="rect">
            <a:avLst/>
          </a:prstGeom>
          <a:solidFill>
            <a:srgbClr val="FFFF99"/>
          </a:solidFill>
          <a:ln w="9525">
            <a:solidFill>
              <a:srgbClr val="FFFF99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The fairy 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 help Cinderella.</a:t>
            </a:r>
          </a:p>
        </p:txBody>
      </p:sp>
      <p:pic>
        <p:nvPicPr>
          <p:cNvPr id="5" name="魔法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38"/>
          <p:cNvSpPr txBox="1">
            <a:spLocks noChangeArrowheads="1"/>
          </p:cNvSpPr>
          <p:nvPr/>
        </p:nvSpPr>
        <p:spPr bwMode="auto">
          <a:xfrm>
            <a:off x="1278305" y="1040790"/>
            <a:ext cx="4489450" cy="466725"/>
          </a:xfrm>
          <a:prstGeom prst="rect">
            <a:avLst/>
          </a:prstGeom>
          <a:solidFill>
            <a:srgbClr val="FFFF99"/>
          </a:solidFill>
          <a:ln w="9525">
            <a:solidFill>
              <a:srgbClr val="FFFF99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fairy help Cinderella?</a:t>
            </a:r>
          </a:p>
        </p:txBody>
      </p:sp>
      <p:pic>
        <p:nvPicPr>
          <p:cNvPr id="7" name="Picture 40" descr="未标题-1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025787" y="1957754"/>
            <a:ext cx="1373188" cy="153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本框 7"/>
          <p:cNvSpPr txBox="1"/>
          <p:nvPr/>
        </p:nvSpPr>
        <p:spPr>
          <a:xfrm>
            <a:off x="513321" y="379006"/>
            <a:ext cx="31598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</a:t>
            </a:r>
            <a:r>
              <a:rPr lang="zh-CN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＆</a:t>
            </a:r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Because time</a:t>
            </a:r>
            <a:endParaRPr lang="zh-CN" alt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7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9332cd87019871e7488a59e88384bf2b"/>
          <p:cNvPicPr>
            <a:picLocks noChangeAspect="1" noChangeArrowheads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 bwMode="auto">
          <a:xfrm>
            <a:off x="1307376" y="1507787"/>
            <a:ext cx="4461713" cy="284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34"/>
          <p:cNvSpPr txBox="1">
            <a:spLocks noChangeArrowheads="1"/>
          </p:cNvSpPr>
          <p:nvPr/>
        </p:nvSpPr>
        <p:spPr bwMode="auto">
          <a:xfrm>
            <a:off x="1846634" y="1594357"/>
            <a:ext cx="2978285" cy="40011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Cinderella </a:t>
            </a:r>
            <a:r>
              <a:rPr lang="en-US" altLang="zh-CN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 </a:t>
            </a: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a good time.</a:t>
            </a:r>
          </a:p>
        </p:txBody>
      </p:sp>
      <p:sp>
        <p:nvSpPr>
          <p:cNvPr id="6" name="Text Box 36"/>
          <p:cNvSpPr txBox="1">
            <a:spLocks noChangeArrowheads="1"/>
          </p:cNvSpPr>
          <p:nvPr/>
        </p:nvSpPr>
        <p:spPr bwMode="auto">
          <a:xfrm>
            <a:off x="1413247" y="1594357"/>
            <a:ext cx="4209341" cy="40011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does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Cinderella 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good time?</a:t>
            </a:r>
          </a:p>
        </p:txBody>
      </p:sp>
      <p:pic>
        <p:nvPicPr>
          <p:cNvPr id="7" name="Picture 37" descr="未标题-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57766" y="2240458"/>
            <a:ext cx="836814" cy="1076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本框 7"/>
          <p:cNvSpPr txBox="1"/>
          <p:nvPr/>
        </p:nvSpPr>
        <p:spPr>
          <a:xfrm>
            <a:off x="513321" y="379006"/>
            <a:ext cx="31598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</a:t>
            </a:r>
            <a:r>
              <a:rPr lang="zh-CN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＆</a:t>
            </a:r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Because time</a:t>
            </a:r>
            <a:endParaRPr lang="zh-CN" alt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34801" y="1176717"/>
            <a:ext cx="2092160" cy="1774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34801" y="3069622"/>
            <a:ext cx="2696949" cy="1659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60488" y="3069623"/>
            <a:ext cx="2603668" cy="1677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 descr="未标题-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860488" y="1186775"/>
            <a:ext cx="2333664" cy="1766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3140058" y="493813"/>
            <a:ext cx="286388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000" dirty="0">
                <a:latin typeface="+mj-ea"/>
                <a:ea typeface="+mj-ea"/>
              </a:rPr>
              <a:t>(</a:t>
            </a:r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同桌合作，完成对话。</a:t>
            </a:r>
            <a:r>
              <a:rPr lang="en-US" altLang="zh-CN" sz="2000" dirty="0">
                <a:latin typeface="+mj-ea"/>
                <a:ea typeface="+mj-ea"/>
              </a:rPr>
              <a:t>)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13321" y="379006"/>
            <a:ext cx="14702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 time</a:t>
            </a:r>
            <a:endParaRPr lang="zh-CN" alt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WW.2PPT.COM&#10;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381</Words>
  <Application>Microsoft Office PowerPoint</Application>
  <PresentationFormat>全屏显示(16:9)</PresentationFormat>
  <Paragraphs>92</Paragraphs>
  <Slides>25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5" baseType="lpstr">
      <vt:lpstr>黑体</vt:lpstr>
      <vt:lpstr>思源黑体 CN Regular</vt:lpstr>
      <vt:lpstr>宋体</vt:lpstr>
      <vt:lpstr>微软雅黑</vt:lpstr>
      <vt:lpstr>Arial</vt:lpstr>
      <vt:lpstr>Calibri</vt:lpstr>
      <vt:lpstr>Calibri Light</vt:lpstr>
      <vt:lpstr>Comic Sans MS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2018-09-04T08:11:00Z</dcterms:created>
  <dcterms:modified xsi:type="dcterms:W3CDTF">2023-01-17T02:42:48Z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DA4ADD50EC3348F09145148E3E01D535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