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heme/theme2.xml" ContentType="application/vnd.openxmlformats-officedocument.them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heme/theme3.xml" ContentType="application/vnd.openxmlformats-officedocument.them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2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84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</p:sldIdLst>
  <p:sldSz cx="9144000" cy="5143500" type="screen16x9"/>
  <p:notesSz cx="6858000" cy="9144000"/>
  <p:custDataLst>
    <p:tags r:id="rId5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8" autoAdjust="0"/>
    <p:restoredTop sz="94660" autoAdjust="0"/>
  </p:normalViewPr>
  <p:slideViewPr>
    <p:cSldViewPr>
      <p:cViewPr varScale="1">
        <p:scale>
          <a:sx n="146" d="100"/>
          <a:sy n="146" d="100"/>
        </p:scale>
        <p:origin x="-870" y="-90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heme" Target="../theme/theme3.xml"/><Relationship Id="rId5" Type="http://schemas.openxmlformats.org/officeDocument/2006/relationships/tags" Target="../tags/tag200.xml"/><Relationship Id="rId4" Type="http://schemas.openxmlformats.org/officeDocument/2006/relationships/tags" Target="../tags/tag19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页眉占位符 1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19811" name="日期占位符 2"/>
          <p:cNvSpPr>
            <a:spLocks noGrp="1" noChangeArrowheads="1"/>
          </p:cNvSpPr>
          <p:nvPr>
            <p:ph type="dt" sz="quarter" idx="2"/>
            <p:custDataLst>
              <p:tags r:id="rId3"/>
            </p:custDataLst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19812" name="页脚占位符 3"/>
          <p:cNvSpPr>
            <a:spLocks noGrp="1" noChangeArrowheads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19813" name="灯片编号占位符 4"/>
          <p:cNvSpPr>
            <a:spLocks noGrp="1" noChangeArrowheads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fld id="{C45F4FC5-5F40-4F7B-9500-9CC151E8590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2" Type="http://schemas.openxmlformats.org/officeDocument/2006/relationships/tags" Target="../tags/tag191.xml"/><Relationship Id="rId1" Type="http://schemas.openxmlformats.org/officeDocument/2006/relationships/theme" Target="../theme/theme2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页眉占位符 1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18787" name="日期占位符 2"/>
          <p:cNvSpPr>
            <a:spLocks noGrp="1" noChangeArrowheads="1"/>
          </p:cNvSpPr>
          <p:nvPr>
            <p:ph type="dt" idx="2"/>
            <p:custDataLst>
              <p:tags r:id="rId3"/>
            </p:custDataLst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4340" name="幻灯片图像占位符 3"/>
          <p:cNvSpPr>
            <a:spLocks noGrp="1" noRot="1" noChangeAspect="1"/>
          </p:cNvSpPr>
          <p:nvPr>
            <p:ph type="sldImg" idx="4294967295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endParaRPr lang="zh-CN" altLang="en-US" smtClean="0"/>
          </a:p>
        </p:txBody>
      </p:sp>
      <p:sp>
        <p:nvSpPr>
          <p:cNvPr id="118789" name="备注占位符 4"/>
          <p:cNvSpPr>
            <a:spLocks noGrp="1" noChangeArrowheads="1"/>
          </p:cNvSpPr>
          <p:nvPr>
            <p:ph type="body" sz="quarter" idx="1"/>
            <p:custDataLst>
              <p:tags r:id="rId5"/>
            </p:custDataLst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18790" name="页脚占位符 5"/>
          <p:cNvSpPr>
            <a:spLocks noGrp="1" noChangeArrowheads="1"/>
          </p:cNvSpPr>
          <p:nvPr>
            <p:ph type="ftr" sz="quarter" idx="3"/>
            <p:custDataLst>
              <p:tags r:id="rId6"/>
            </p:custDataLst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18791" name="灯片编号占位符 6"/>
          <p:cNvSpPr>
            <a:spLocks noGrp="1" noChangeArrowheads="1"/>
          </p:cNvSpPr>
          <p:nvPr>
            <p:ph type="sldNum" sz="quarter" idx="4"/>
            <p:custDataLst>
              <p:tags r:id="rId7"/>
            </p:custDataLst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fld id="{11D2244C-B9AC-4B4A-80E3-5D27D105570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3429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6858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0287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3716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5" Type="http://schemas.openxmlformats.org/officeDocument/2006/relationships/slide" Target="../slides/slide14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幻灯片图像占位符 1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备注占位符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10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CN" altLang="en-US"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20836" name="灯片编号占位符 3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fld id="{09EA8728-B02E-4F76-BA83-AE5628AD8117}" type="slidenum">
              <a:rPr lang="zh-CN" altLang="en-US">
                <a:latin typeface="Arial" panose="020B0604020202020204" pitchFamily="34" charset="0"/>
              </a:rPr>
              <a:t>1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幻灯片图像占位符 1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备注占位符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10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zh-CN" altLang="en-US"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21860" name="灯片编号占位符 3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fld id="{AD4E1608-C85E-4B7A-A4A6-AC6E84401756}" type="slidenum">
              <a:rPr lang="en-US" altLang="zh-CN">
                <a:solidFill>
                  <a:srgbClr val="000000"/>
                </a:solidFill>
              </a:rPr>
              <a:t>14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4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4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4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4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4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4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4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4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4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4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4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4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4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4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4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493100" y="2886300"/>
            <a:ext cx="5826600" cy="575100"/>
          </a:xfrm>
        </p:spPr>
        <p:txBody>
          <a:bodyPr lIns="67500" tIns="35100" rIns="67500" bIns="35100" anchor="b">
            <a:normAutofit/>
          </a:bodyPr>
          <a:lstStyle>
            <a:lvl1pPr>
              <a:defRPr sz="3300" b="1" i="0" u="none" strike="noStrike" kern="1200" cap="none" spc="225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493100" y="3461400"/>
            <a:ext cx="5826600" cy="650700"/>
          </a:xfrm>
        </p:spPr>
        <p:txBody>
          <a:bodyPr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4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单击此处编辑文本</a:t>
            </a: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ED1077F-5C43-4E48-B984-8DBBB3425C1B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78B9A47-40F2-43BA-91B0-97B542F5B516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02B6BC6-6C2C-4A62-B162-B61FD8EB5E77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DBEF4A7-704F-474D-B72F-95A4953502F1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2EC24D2-7804-44F7-8167-5AB166A0F70C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F5718B4-8B96-4712-A12F-1EF41B7B410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1400874-3F1B-4BAD-ACEC-D3D892EDE40A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BB8B29F-385B-4CC3-8B99-F3B7AF8AEDAC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13E232D-AB45-419E-A2AC-8BA63B42F5C0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28EDE67-B16D-453D-B9A0-861C1A7C3D16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BA1F6A4-6A6E-47A2-8F48-C82EEE2E14D4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2596C95-930B-4F65-B618-3B0054D46B4A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8AAC20-9043-49DB-B3ED-3BAB09FACE32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4970F96-58EF-4A3E-A6C0-9A20406BDACC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5830154-6BA1-45BA-8BDC-C7EAB214B2F0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A3A0448-506F-4C6C-AB87-CAA12E6461AF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4C410B8-E7A3-4780-ADE0-6C2FF37D0B89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FB42305-6FCF-4A78-A2D7-FCA6A14E99D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9ECD7BD-0917-439E-81E7-63367FAC1B7B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4188E35-3129-41EE-92AD-6D5FA60A7692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A8B4E3D-82CE-4974-A0C7-5FAC5C6B8E6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09DF1A4-7DAB-444F-B037-F3D2D707E56F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lIns="67500" tIns="35100" rIns="67500" bIns="35100" rtlCol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300" y="1125900"/>
            <a:ext cx="3882600" cy="3561300"/>
          </a:xfrm>
        </p:spPr>
        <p:txBody>
          <a:bodyPr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noProof="1">
                <a:sym typeface="+mn-ea"/>
              </a:rPr>
              <a:t>第二级</a:t>
            </a:r>
          </a:p>
          <a:p>
            <a:pPr lvl="2"/>
            <a:r>
              <a:rPr lang="zh-CN" altLang="en-US" noProof="1">
                <a:sym typeface="+mn-ea"/>
              </a:rPr>
              <a:t>第三级</a:t>
            </a:r>
          </a:p>
          <a:p>
            <a:pPr lvl="3"/>
            <a:r>
              <a:rPr lang="zh-CN" altLang="en-US" noProof="1">
                <a:sym typeface="+mn-ea"/>
              </a:rPr>
              <a:t>第四级</a:t>
            </a:r>
          </a:p>
          <a:p>
            <a:pPr lvl="4"/>
            <a:r>
              <a:rPr lang="zh-CN" altLang="en-US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8700" y="1125900"/>
            <a:ext cx="3882600" cy="3561300"/>
          </a:xfrm>
        </p:spPr>
        <p:txBody>
          <a:bodyPr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450"/>
              </a:spcAft>
              <a:buFont typeface="Arial" panose="020B0604020202020204" pitchFamily="34" charset="0"/>
              <a:buChar char="●"/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207135" algn="l"/>
              </a:tabLst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1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100"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FFD6CCB-B43E-4590-8625-FBE5EE02D6F6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日期占位符 4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4936A7A-88E6-42CB-AEA0-26F384CF7A30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7" name="页脚占位符 5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342757B-D9AB-4368-B89C-13C521BF7D40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2135825-407C-45BC-A1B7-97592FBBBA2B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DF444B7-F45D-4CCF-99EE-761FD2B17A7C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EA1BB67-9D80-4DBA-B78D-6B8DC3705979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8F490E8-DE77-4843-93DF-5A4DCEF04CEE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629B120-1FB1-4F2A-82F2-F2244E06C86A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84C4DB5-F920-4D8F-A153-905B387DAFFC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748E10E-E58B-4C99-870A-54E334A80A6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AD1527F-A736-45B1-860E-F9B063DD9D8C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C415B97-79AB-4B75-B24F-834AF82A70A3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C760EC0-5419-4459-92DB-667F864047C4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6B18E4D-2DF7-4B25-88C7-0FC84B334682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23EDE9-D401-4930-8B56-5CCDF8EE35DA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BE473A5-117E-46CE-B727-FAFD91798806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DE187C4-A223-47E8-9E3E-EBAAF9CD9A34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890C544-30C3-46A9-A213-8CE17DF4FE69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ACDC449-2E6D-4A4B-8C95-D2D236BC6A51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C5302C1-A941-4637-91FF-0792B6C94BD8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9E548D5-FD53-4B98-BCCA-FEF970E9CD40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21CA082-F814-478D-B09F-171E5588AA39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lIns="67500" tIns="35100" rIns="67500" bIns="35100" rtlCol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56300" y="1071900"/>
            <a:ext cx="4006800" cy="286200"/>
          </a:xfrm>
        </p:spPr>
        <p:txBody>
          <a:bodyPr lIns="76200" tIns="28575" rIns="57150" bIns="28575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1500" b="1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300" y="1390500"/>
            <a:ext cx="4006800" cy="3296700"/>
          </a:xfrm>
        </p:spPr>
        <p:txBody>
          <a:bodyPr lIns="76200" tIns="0" rIns="61913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noProof="1">
                <a:sym typeface="+mn-ea"/>
              </a:rPr>
              <a:t>第二级</a:t>
            </a:r>
          </a:p>
          <a:p>
            <a:pPr lvl="2"/>
            <a:r>
              <a:rPr lang="zh-CN" altLang="en-US" noProof="1">
                <a:sym typeface="+mn-ea"/>
              </a:rPr>
              <a:t>第三级</a:t>
            </a:r>
          </a:p>
          <a:p>
            <a:pPr lvl="3"/>
            <a:r>
              <a:rPr lang="zh-CN" altLang="en-US" noProof="1">
                <a:sym typeface="+mn-ea"/>
              </a:rPr>
              <a:t>第四级</a:t>
            </a:r>
          </a:p>
          <a:p>
            <a:pPr lvl="4"/>
            <a:r>
              <a:rPr lang="zh-CN" altLang="en-US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066297"/>
            <a:ext cx="4006800" cy="286200"/>
          </a:xfrm>
        </p:spPr>
        <p:txBody>
          <a:bodyPr lIns="76200" tIns="28575" rIns="57150" bIns="28575"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390500"/>
            <a:ext cx="4006800" cy="3296700"/>
          </a:xfrm>
        </p:spPr>
        <p:txBody>
          <a:bodyPr lIns="76200" tIns="0" rIns="61913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noProof="1">
                <a:sym typeface="+mn-ea"/>
              </a:rPr>
              <a:t>第二级</a:t>
            </a:r>
          </a:p>
          <a:p>
            <a:pPr lvl="2"/>
            <a:r>
              <a:rPr lang="zh-CN" altLang="en-US" noProof="1">
                <a:sym typeface="+mn-ea"/>
              </a:rPr>
              <a:t>第三级</a:t>
            </a:r>
          </a:p>
          <a:p>
            <a:pPr lvl="3"/>
            <a:r>
              <a:rPr lang="zh-CN" altLang="en-US" noProof="1">
                <a:sym typeface="+mn-ea"/>
              </a:rPr>
              <a:t>第四级</a:t>
            </a:r>
          </a:p>
          <a:p>
            <a:pPr lvl="4"/>
            <a:r>
              <a:rPr lang="zh-CN" altLang="en-US" noProof="1">
                <a:sym typeface="+mn-ea"/>
              </a:rPr>
              <a:t>第五级</a:t>
            </a:r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E635536-B795-431B-90E2-FF7A4AAE5FA7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8" name="日期占位符 6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889FBAB-8670-4102-ABCA-F05896357750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9" name="页脚占位符 7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BB3BBDE-94F7-4DAA-A16A-F66F159C7791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1BB3E3A-48AD-4665-BE6B-516A5004E279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43C1B96-7078-429A-B72F-DDD0E620320A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D36288B-7EBA-4919-A767-5E3941D1761C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6F2A91A-5AEA-4261-9CAA-C48681521976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D2967B5-9916-4EB2-A59A-42E77D5873F2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8ADD428-891B-4CBB-B730-FEE69079DCA9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9BDAC59-56A8-4F17-8338-6E9BD6D55A54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BD2D228-B486-4E72-A64F-CAC54533042F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A63C78B-9D73-4E32-86CF-D84ACBAC145B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5C1798C-4321-4934-88A7-4311A3EF7428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6632E24-5549-4781-8182-F986EBFB9813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E5C34C2-8729-42D5-8234-E7E13FCF7F16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5EDD167-3ABF-4805-AABA-D5FA6ADBA5BA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6F9973F-B79F-4B5C-8043-F8882A8A95DD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2B6BC8E-916D-4086-8F0C-B0958B3467A5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8297C46-56D8-44F2-BF5C-ECCCB0680239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70987AA-5171-4F3D-A1BC-8791DB174576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39896C6-7B75-46D1-A6D6-343475E03894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39A2402-9262-47B7-A068-066F3AFA4D84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lIns="67500" tIns="35100" rIns="67500" bIns="35100" rtlCol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</a:p>
        </p:txBody>
      </p:sp>
      <p:sp>
        <p:nvSpPr>
          <p:cNvPr id="3" name="灯片编号占位符 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F7A4C74-CAC3-4A1D-9E39-B5EF3A6FC8C9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FC33ACA-73D0-4EDA-93E5-CC5A71CAA0EF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D35D36C-4486-45D2-BA13-AEA00A316500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72CB370-F16C-43BE-8295-EEFA92549470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0B2A7C5-4162-4590-88C8-7CA124B67CE6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363D804-62A4-4F5F-88E1-D811D597489A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F4DA6D0-F3A1-4493-83EA-48DAA8BB2271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499543D-7918-4FB2-84F0-6AAE5E1F4544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AE843EE-9092-4323-927D-B27F441C40A5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31C6B21-62D8-47F6-901E-2E0D58DE4741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2A1C5E5-04F2-46B6-B808-B1A019943835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55D8440-94EA-4AF6-82B6-EEFCAF9ED99D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2947906-8E48-4B21-B50B-8346597ADE1A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CA6BA44-27E0-4671-A1EC-1F4D277222E7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8D29753-754E-4A62-B675-76BC5DE6A6DC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A085E8A-69CB-49B4-BA04-1181CA415CA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C282D65-D082-4F03-8379-B609D1F7238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383FF80-7F15-4B2A-8682-18D7B81E1EB6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8E87E5C-B4A7-423E-8B8B-4B06C7309818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18809BC-46BD-4C87-9CCB-E83DF31CD904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1DCCDF2-3BCA-4284-8766-3F16D8D6C9C6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CC88134-C46D-4AED-ACAB-1BCF212B9F8A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1988E65-6BA9-4E2C-A563-48CC8CA87C7D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ED49538-EF25-4958-B1DF-26BD7452742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3379BE3-4481-4C93-A4BC-C49BAB2F8AA6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3819374-A2AA-45CD-B7C4-97803B84FA23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75173E4-9A90-4592-8A9B-3E4AC5F082EE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47161F2-566C-4D0E-A6C1-565F415A98DF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E6BBB7A-727F-4305-BE08-019070ACBAC8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AB26C99-208A-42AA-AF78-8B1B06876450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856B9FB-1305-41D5-B397-A3B899EBB3ED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35753C0-3111-47D3-A267-0DE5142E0F82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288AD8D-A9BD-4B60-890E-02DFEB8816AC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CF6A285-1392-4E52-81E2-C56423E8DED2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4BA4A61-692A-44A5-A1C3-FE5059A6442F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87B68EA-A144-44B5-8CD1-039E6C56A524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1B9CAB6-BB96-4BA1-8E89-C8AE26B55A52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84986EF-2F67-4846-9867-7311B55A1F58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8DC6DBE-E54C-481A-B4DD-74B20A784AC6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681AE01-EE3D-4962-AD34-F30D9E76673B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639CF4E-1BC3-4011-9947-06B1F03C559B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BD553A-A5E2-4936-BAE0-6B815FFA9049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C1E62E8-451B-43F8-8DCA-B90B36758A3A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E7A7B38-B669-45D6-AD05-5728249BAB91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6300" y="1166400"/>
            <a:ext cx="3924808" cy="3456000"/>
          </a:xfrm>
        </p:spPr>
        <p:txBody>
          <a:bodyPr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lang="zh-CN" altLang="en-US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62800" y="1166400"/>
            <a:ext cx="3920400" cy="3456000"/>
          </a:xfrm>
        </p:spPr>
        <p:txBody>
          <a:bodyPr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685800" eaLnBrk="1" fontAlgn="auto" latinLnBrk="0" hangingPunct="1">
              <a:buFont typeface="Arial" panose="020B0604020202020204" pitchFamily="34" charset="0"/>
              <a:buNone/>
              <a:tabLst>
                <a:tab pos="1207135" algn="l"/>
              </a:tabLst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2FA1F9B-3758-4F2F-B909-6384E9F49BD6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日期占位符 4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5E489E3-967D-40B5-822B-6214DBFE778D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7" name="页脚占位符 5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A405FB3-385A-4699-AA42-52FCE0CFA141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4BAA15B-4C8D-4632-B728-C9D68958AA1C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10" y="456010"/>
            <a:ext cx="8227219" cy="52982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3882B18-D069-4407-8D60-0CB0F2126ECA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4D3CE4A-8F86-487C-90EA-AFD09DD06D03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676100" y="685800"/>
            <a:ext cx="783000" cy="3771900"/>
          </a:xfrm>
        </p:spPr>
        <p:txBody>
          <a:bodyPr vert="eaVert" lIns="67500" tIns="35100" rIns="67500" bIns="35100" rtlCol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1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6876900" cy="3771900"/>
          </a:xfrm>
        </p:spPr>
        <p:txBody>
          <a:bodyPr vert="eaVert" lIns="35100" rIns="351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225"/>
              </a:spcAft>
              <a:buFont typeface="Wingdings" panose="05000000000000000000" charset="0"/>
              <a:buChar char="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225"/>
              </a:spcAft>
              <a:buFont typeface="Arial" panose="020B0604020202020204" pitchFamily="34" charset="0"/>
              <a:buChar char="•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F49306D-5806-4325-92CB-F36FE052B57A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9B2ECF1-0D17-43DA-82E3-7387B6841E20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207135" algn="l"/>
              </a:tabLst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灯片编号占位符 4"/>
          <p:cNvSpPr>
            <a:spLocks noGrp="1" noChangeArrowheads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D2E5FB3-AA02-46F1-8DA1-1431DDC28B58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AFACAD9-ACD3-40BB-8B08-647F5F01906D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6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99100" y="1863000"/>
            <a:ext cx="7349400" cy="764100"/>
          </a:xfrm>
        </p:spPr>
        <p:txBody>
          <a:bodyPr lIns="67500" tIns="35100" rIns="67500" bIns="35100" rtlCol="0" anchor="t">
            <a:normAutofit/>
          </a:bodyPr>
          <a:lstStyle>
            <a:lvl1pPr marL="0" marR="0" algn="ctr" defTabSz="6858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899100" y="2670300"/>
            <a:ext cx="7349400" cy="353700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EE22B5B-D9F6-47D2-B4E3-EDE41DABCACC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E3DABC2-A7C2-461B-83A2-C63B5DB8E25A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6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tags" Target="../tags/tag2.xml"/><Relationship Id="rId68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ags" Target="../tags/tag3.xml"/><Relationship Id="rId69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ags" Target="../tags/tag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9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  <p:custDataLst>
              <p:tags r:id="rId64"/>
            </p:custDataLst>
          </p:nvPr>
        </p:nvSpPr>
        <p:spPr bwMode="auto">
          <a:xfrm>
            <a:off x="456010" y="456010"/>
            <a:ext cx="8227219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628" tIns="35243" rIns="67628" bIns="35243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  <p:custDataLst>
              <p:tags r:id="rId65"/>
            </p:custDataLst>
          </p:nvPr>
        </p:nvSpPr>
        <p:spPr bwMode="auto">
          <a:xfrm>
            <a:off x="456010" y="1117998"/>
            <a:ext cx="8227219" cy="356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500" tIns="35100" rIns="67500" bIns="3510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  <p:custDataLst>
              <p:tags r:id="rId66"/>
            </p:custDataLst>
          </p:nvPr>
        </p:nvSpPr>
        <p:spPr bwMode="auto">
          <a:xfrm>
            <a:off x="459581" y="4736306"/>
            <a:ext cx="2025254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>
            <a:lvl1pPr>
              <a:defRPr sz="8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fld id="{38C5D0D8-34DC-4D5B-AB2D-820F02329D06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  <p:custDataLst>
              <p:tags r:id="rId67"/>
            </p:custDataLst>
          </p:nvPr>
        </p:nvSpPr>
        <p:spPr bwMode="auto">
          <a:xfrm>
            <a:off x="3087291" y="4736306"/>
            <a:ext cx="2969419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>
            <a:lvl1pPr algn="ctr">
              <a:defRPr sz="8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  <p:custDataLst>
              <p:tags r:id="rId68"/>
            </p:custDataLst>
          </p:nvPr>
        </p:nvSpPr>
        <p:spPr bwMode="auto">
          <a:xfrm>
            <a:off x="6657975" y="4736306"/>
            <a:ext cx="2025254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>
            <a:lvl1pPr algn="r">
              <a:defRPr sz="8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fld id="{A819767B-C08B-4AE2-952E-CDFA6D2D3F1C}" type="slidenum">
              <a:rPr lang="zh-CN" altLang="en-US"/>
              <a:t>‹#›</a:t>
            </a:fld>
            <a:endParaRPr lang="zh-CN" altLang="en-US"/>
          </a:p>
        </p:txBody>
      </p:sp>
    </p:spTree>
    <p:custDataLst>
      <p:tags r:id="rId6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</p:sldLayoutIdLst>
  <p:txStyles>
    <p:titleStyle>
      <a:lvl1pPr algn="l" rtl="0" fontAlgn="base">
        <a:spcBef>
          <a:spcPct val="0"/>
        </a:spcBef>
        <a:spcAft>
          <a:spcPct val="0"/>
        </a:spcAft>
        <a:buSzPct val="100000"/>
        <a:defRPr sz="2700" b="1" kern="1200" spc="225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SzPct val="100000"/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buSzPct val="100000"/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buSzPct val="100000"/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buSzPct val="100000"/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342900" algn="l" rtl="0" fontAlgn="base">
        <a:spcBef>
          <a:spcPct val="0"/>
        </a:spcBef>
        <a:spcAft>
          <a:spcPct val="0"/>
        </a:spcAft>
        <a:buSzPct val="100000"/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685800" algn="l" rtl="0" fontAlgn="base">
        <a:spcBef>
          <a:spcPct val="0"/>
        </a:spcBef>
        <a:spcAft>
          <a:spcPct val="0"/>
        </a:spcAft>
        <a:buSzPct val="100000"/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028700" algn="l" rtl="0" fontAlgn="base">
        <a:spcBef>
          <a:spcPct val="0"/>
        </a:spcBef>
        <a:spcAft>
          <a:spcPct val="0"/>
        </a:spcAft>
        <a:buSzPct val="100000"/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371600" algn="l" rtl="0" fontAlgn="base">
        <a:spcBef>
          <a:spcPct val="0"/>
        </a:spcBef>
        <a:spcAft>
          <a:spcPct val="0"/>
        </a:spcAft>
        <a:buSzPct val="100000"/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rtl="0" fontAlgn="base">
        <a:lnSpc>
          <a:spcPct val="130000"/>
        </a:lnSpc>
        <a:spcBef>
          <a:spcPct val="0"/>
        </a:spcBef>
        <a:spcAft>
          <a:spcPts val="750"/>
        </a:spcAft>
        <a:buSzPct val="100000"/>
        <a:buFont typeface="Arial" panose="020B0604020202020204" pitchFamily="34" charset="0"/>
        <a:buChar char="●"/>
        <a:defRPr kern="1200" spc="113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rtl="0" fontAlgn="base">
        <a:lnSpc>
          <a:spcPct val="120000"/>
        </a:lnSpc>
        <a:spcBef>
          <a:spcPct val="0"/>
        </a:spcBef>
        <a:spcAft>
          <a:spcPts val="450"/>
        </a:spcAft>
        <a:buSzPct val="100000"/>
        <a:buFont typeface="Arial" panose="020B0604020202020204" pitchFamily="34" charset="0"/>
        <a:buChar char="●"/>
        <a:tabLst>
          <a:tab pos="1207135" algn="l"/>
        </a:tabLst>
        <a:defRPr sz="1200" kern="1200" spc="113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rtl="0" fontAlgn="base">
        <a:lnSpc>
          <a:spcPct val="120000"/>
        </a:lnSpc>
        <a:spcBef>
          <a:spcPct val="0"/>
        </a:spcBef>
        <a:spcAft>
          <a:spcPts val="450"/>
        </a:spcAft>
        <a:buSzPct val="100000"/>
        <a:buFont typeface="Arial" panose="020B0604020202020204" pitchFamily="34" charset="0"/>
        <a:buChar char="●"/>
        <a:tabLst>
          <a:tab pos="1207135" algn="l"/>
        </a:tabLst>
        <a:defRPr sz="1200" kern="1200" spc="113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rtl="0" fontAlgn="base">
        <a:lnSpc>
          <a:spcPct val="120000"/>
        </a:lnSpc>
        <a:spcBef>
          <a:spcPct val="0"/>
        </a:spcBef>
        <a:spcAft>
          <a:spcPts val="225"/>
        </a:spcAft>
        <a:buSzPct val="100000"/>
        <a:buFont typeface="Wingdings" panose="05000000000000000000" charset="0"/>
        <a:buChar char=""/>
        <a:tabLst>
          <a:tab pos="1207135" algn="l"/>
        </a:tabLst>
        <a:defRPr sz="1100" kern="1200" spc="113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rtl="0" fontAlgn="base">
        <a:lnSpc>
          <a:spcPct val="120000"/>
        </a:lnSpc>
        <a:spcBef>
          <a:spcPct val="0"/>
        </a:spcBef>
        <a:spcAft>
          <a:spcPts val="225"/>
        </a:spcAft>
        <a:buSzPct val="100000"/>
        <a:buFont typeface="Arial" panose="020B0604020202020204" pitchFamily="34" charset="0"/>
        <a:buChar char="•"/>
        <a:tabLst>
          <a:tab pos="1207135" algn="l"/>
        </a:tabLst>
        <a:defRPr sz="1100" kern="1200" spc="113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2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257.xml"/><Relationship Id="rId1" Type="http://schemas.openxmlformats.org/officeDocument/2006/relationships/tags" Target="../tags/tag2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slideLayout" Target="../slideLayouts/slideLayout22.xml"/><Relationship Id="rId18" Type="http://schemas.openxmlformats.org/officeDocument/2006/relationships/audio" Target="../media/audio5.wav"/><Relationship Id="rId3" Type="http://schemas.openxmlformats.org/officeDocument/2006/relationships/tags" Target="../tags/tag263.xml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17" Type="http://schemas.openxmlformats.org/officeDocument/2006/relationships/audio" Target="../media/audio4.wav"/><Relationship Id="rId2" Type="http://schemas.openxmlformats.org/officeDocument/2006/relationships/tags" Target="../tags/tag262.xml"/><Relationship Id="rId16" Type="http://schemas.openxmlformats.org/officeDocument/2006/relationships/audio" Target="../media/audio3.wav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5" Type="http://schemas.openxmlformats.org/officeDocument/2006/relationships/tags" Target="../tags/tag265.xml"/><Relationship Id="rId15" Type="http://schemas.openxmlformats.org/officeDocument/2006/relationships/audio" Target="../media/audio1.wav"/><Relationship Id="rId10" Type="http://schemas.openxmlformats.org/officeDocument/2006/relationships/tags" Target="../tags/tag270.xml"/><Relationship Id="rId19" Type="http://schemas.openxmlformats.org/officeDocument/2006/relationships/image" Target="../media/image13.jpeg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80.xml"/><Relationship Id="rId13" Type="http://schemas.openxmlformats.org/officeDocument/2006/relationships/tags" Target="../tags/tag285.xml"/><Relationship Id="rId3" Type="http://schemas.openxmlformats.org/officeDocument/2006/relationships/tags" Target="../tags/tag275.xml"/><Relationship Id="rId7" Type="http://schemas.openxmlformats.org/officeDocument/2006/relationships/tags" Target="../tags/tag279.xml"/><Relationship Id="rId12" Type="http://schemas.openxmlformats.org/officeDocument/2006/relationships/tags" Target="../tags/tag284.xml"/><Relationship Id="rId17" Type="http://schemas.openxmlformats.org/officeDocument/2006/relationships/image" Target="../media/image15.jpeg"/><Relationship Id="rId2" Type="http://schemas.openxmlformats.org/officeDocument/2006/relationships/tags" Target="../tags/tag274.xml"/><Relationship Id="rId16" Type="http://schemas.openxmlformats.org/officeDocument/2006/relationships/image" Target="../media/image14.jpeg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1" Type="http://schemas.openxmlformats.org/officeDocument/2006/relationships/tags" Target="../tags/tag283.xml"/><Relationship Id="rId5" Type="http://schemas.openxmlformats.org/officeDocument/2006/relationships/tags" Target="../tags/tag277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282.xml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tags" Target="../tags/tag291.xml"/><Relationship Id="rId7" Type="http://schemas.openxmlformats.org/officeDocument/2006/relationships/slideLayout" Target="../slideLayouts/slideLayout24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4" Type="http://schemas.openxmlformats.org/officeDocument/2006/relationships/tags" Target="../tags/tag292.xml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tags" Target="../tags/tag297.xml"/><Relationship Id="rId7" Type="http://schemas.openxmlformats.org/officeDocument/2006/relationships/slideLayout" Target="../slideLayouts/slideLayout25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4" Type="http://schemas.openxmlformats.org/officeDocument/2006/relationships/tags" Target="../tags/tag298.xml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tags" Target="../tags/tag303.xml"/><Relationship Id="rId7" Type="http://schemas.openxmlformats.org/officeDocument/2006/relationships/slideLayout" Target="../slideLayouts/slideLayout26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5" Type="http://schemas.openxmlformats.org/officeDocument/2006/relationships/tags" Target="../tags/tag305.xml"/><Relationship Id="rId4" Type="http://schemas.openxmlformats.org/officeDocument/2006/relationships/tags" Target="../tags/tag304.xml"/><Relationship Id="rId9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12" Type="http://schemas.openxmlformats.org/officeDocument/2006/relationships/image" Target="../media/image20.jpeg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image" Target="../media/image19.jpeg"/><Relationship Id="rId5" Type="http://schemas.openxmlformats.org/officeDocument/2006/relationships/tags" Target="../tags/tag311.xml"/><Relationship Id="rId10" Type="http://schemas.openxmlformats.org/officeDocument/2006/relationships/audio" Target="../media/audio1.wav"/><Relationship Id="rId4" Type="http://schemas.openxmlformats.org/officeDocument/2006/relationships/tags" Target="../tags/tag310.xml"/><Relationship Id="rId9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tags" Target="../tags/tag317.xml"/><Relationship Id="rId7" Type="http://schemas.openxmlformats.org/officeDocument/2006/relationships/slideLayout" Target="../slideLayouts/slideLayout28.xml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5" Type="http://schemas.openxmlformats.org/officeDocument/2006/relationships/tags" Target="../tags/tag319.xml"/><Relationship Id="rId4" Type="http://schemas.openxmlformats.org/officeDocument/2006/relationships/tags" Target="../tags/tag318.xml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6.png"/><Relationship Id="rId3" Type="http://schemas.openxmlformats.org/officeDocument/2006/relationships/tags" Target="../tags/tag323.xml"/><Relationship Id="rId7" Type="http://schemas.openxmlformats.org/officeDocument/2006/relationships/tags" Target="../tags/tag327.xml"/><Relationship Id="rId12" Type="http://schemas.openxmlformats.org/officeDocument/2006/relationships/tags" Target="../tags/tag332.xml"/><Relationship Id="rId17" Type="http://schemas.openxmlformats.org/officeDocument/2006/relationships/image" Target="../media/image25.png"/><Relationship Id="rId2" Type="http://schemas.openxmlformats.org/officeDocument/2006/relationships/tags" Target="../tags/tag322.xml"/><Relationship Id="rId16" Type="http://schemas.openxmlformats.org/officeDocument/2006/relationships/image" Target="../media/image24.png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tags" Target="../tags/tag331.xml"/><Relationship Id="rId5" Type="http://schemas.openxmlformats.org/officeDocument/2006/relationships/tags" Target="../tags/tag325.xml"/><Relationship Id="rId15" Type="http://schemas.openxmlformats.org/officeDocument/2006/relationships/image" Target="../media/image23.png"/><Relationship Id="rId10" Type="http://schemas.openxmlformats.org/officeDocument/2006/relationships/tags" Target="../tags/tag330.xml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345.xml"/><Relationship Id="rId18" Type="http://schemas.openxmlformats.org/officeDocument/2006/relationships/tags" Target="../tags/tag350.xml"/><Relationship Id="rId26" Type="http://schemas.openxmlformats.org/officeDocument/2006/relationships/image" Target="../media/image27.jpeg"/><Relationship Id="rId3" Type="http://schemas.openxmlformats.org/officeDocument/2006/relationships/tags" Target="../tags/tag335.xml"/><Relationship Id="rId21" Type="http://schemas.openxmlformats.org/officeDocument/2006/relationships/tags" Target="../tags/tag353.xml"/><Relationship Id="rId34" Type="http://schemas.openxmlformats.org/officeDocument/2006/relationships/image" Target="../media/image35.jpeg"/><Relationship Id="rId7" Type="http://schemas.openxmlformats.org/officeDocument/2006/relationships/tags" Target="../tags/tag339.xml"/><Relationship Id="rId12" Type="http://schemas.openxmlformats.org/officeDocument/2006/relationships/tags" Target="../tags/tag344.xml"/><Relationship Id="rId17" Type="http://schemas.openxmlformats.org/officeDocument/2006/relationships/tags" Target="../tags/tag349.xml"/><Relationship Id="rId25" Type="http://schemas.openxmlformats.org/officeDocument/2006/relationships/audio" Target="../media/audio1.wav"/><Relationship Id="rId33" Type="http://schemas.openxmlformats.org/officeDocument/2006/relationships/image" Target="../media/image34.jpeg"/><Relationship Id="rId2" Type="http://schemas.openxmlformats.org/officeDocument/2006/relationships/tags" Target="../tags/tag334.xml"/><Relationship Id="rId16" Type="http://schemas.openxmlformats.org/officeDocument/2006/relationships/tags" Target="../tags/tag348.xml"/><Relationship Id="rId20" Type="http://schemas.openxmlformats.org/officeDocument/2006/relationships/tags" Target="../tags/tag352.xml"/><Relationship Id="rId29" Type="http://schemas.openxmlformats.org/officeDocument/2006/relationships/image" Target="../media/image30.jpeg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tags" Target="../tags/tag343.xml"/><Relationship Id="rId24" Type="http://schemas.openxmlformats.org/officeDocument/2006/relationships/slideLayout" Target="../slideLayouts/slideLayout30.xml"/><Relationship Id="rId32" Type="http://schemas.openxmlformats.org/officeDocument/2006/relationships/image" Target="../media/image33.jpeg"/><Relationship Id="rId5" Type="http://schemas.openxmlformats.org/officeDocument/2006/relationships/tags" Target="../tags/tag337.xml"/><Relationship Id="rId15" Type="http://schemas.openxmlformats.org/officeDocument/2006/relationships/tags" Target="../tags/tag347.xml"/><Relationship Id="rId23" Type="http://schemas.openxmlformats.org/officeDocument/2006/relationships/tags" Target="../tags/tag355.xml"/><Relationship Id="rId28" Type="http://schemas.openxmlformats.org/officeDocument/2006/relationships/image" Target="../media/image29.jpeg"/><Relationship Id="rId10" Type="http://schemas.openxmlformats.org/officeDocument/2006/relationships/tags" Target="../tags/tag342.xml"/><Relationship Id="rId19" Type="http://schemas.openxmlformats.org/officeDocument/2006/relationships/tags" Target="../tags/tag351.xml"/><Relationship Id="rId31" Type="http://schemas.openxmlformats.org/officeDocument/2006/relationships/image" Target="../media/image32.jpeg"/><Relationship Id="rId4" Type="http://schemas.openxmlformats.org/officeDocument/2006/relationships/tags" Target="../tags/tag336.xml"/><Relationship Id="rId9" Type="http://schemas.openxmlformats.org/officeDocument/2006/relationships/tags" Target="../tags/tag341.xml"/><Relationship Id="rId14" Type="http://schemas.openxmlformats.org/officeDocument/2006/relationships/tags" Target="../tags/tag346.xml"/><Relationship Id="rId22" Type="http://schemas.openxmlformats.org/officeDocument/2006/relationships/tags" Target="../tags/tag354.xml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Relationship Id="rId35" Type="http://schemas.openxmlformats.org/officeDocument/2006/relationships/slide" Target="slide2.xml"/><Relationship Id="rId8" Type="http://schemas.openxmlformats.org/officeDocument/2006/relationships/tags" Target="../tags/tag34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13" Type="http://schemas.openxmlformats.org/officeDocument/2006/relationships/slideLayout" Target="../slideLayouts/slideLayout31.xml"/><Relationship Id="rId3" Type="http://schemas.openxmlformats.org/officeDocument/2006/relationships/tags" Target="../tags/tag358.xml"/><Relationship Id="rId7" Type="http://schemas.openxmlformats.org/officeDocument/2006/relationships/tags" Target="../tags/tag362.xml"/><Relationship Id="rId12" Type="http://schemas.openxmlformats.org/officeDocument/2006/relationships/tags" Target="../tags/tag367.xml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tags" Target="../tags/tag366.xml"/><Relationship Id="rId5" Type="http://schemas.openxmlformats.org/officeDocument/2006/relationships/tags" Target="../tags/tag360.xml"/><Relationship Id="rId10" Type="http://schemas.openxmlformats.org/officeDocument/2006/relationships/tags" Target="../tags/tag365.xml"/><Relationship Id="rId4" Type="http://schemas.openxmlformats.org/officeDocument/2006/relationships/tags" Target="../tags/tag359.xml"/><Relationship Id="rId9" Type="http://schemas.openxmlformats.org/officeDocument/2006/relationships/tags" Target="../tags/tag36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70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32.xml"/><Relationship Id="rId4" Type="http://schemas.openxmlformats.org/officeDocument/2006/relationships/tags" Target="../tags/tag37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74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4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4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8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38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384.xml"/><Relationship Id="rId1" Type="http://schemas.openxmlformats.org/officeDocument/2006/relationships/tags" Target="../tags/tag3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7" Type="http://schemas.openxmlformats.org/officeDocument/2006/relationships/image" Target="../media/image2.png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10.xml"/><Relationship Id="rId4" Type="http://schemas.openxmlformats.org/officeDocument/2006/relationships/tags" Target="../tags/tag20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386.xml"/><Relationship Id="rId1" Type="http://schemas.openxmlformats.org/officeDocument/2006/relationships/tags" Target="../tags/tag38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5" Type="http://schemas.openxmlformats.org/officeDocument/2006/relationships/image" Target="../media/image38.GIF"/><Relationship Id="rId4" Type="http://schemas.openxmlformats.org/officeDocument/2006/relationships/hyperlink" Target="http://image.baidu.com/i?ct=503316480&amp;z=0&amp;tn=baiduimagedetail&amp;word=%B6%AF%CC%AC%B5%C4%B6%AF%D7%F7%CD%BC%C6%AC&amp;in=20576&amp;cl=2&amp;lm=-1&amp;pn=156&amp;rn=1&amp;di=26563446855&amp;ln=1&amp;fr=ala0&amp;ic=0&amp;s=0&amp;se=1&amp;sme=0&amp;tab=&amp;width=&amp;height=&amp;face=0&amp;fb=0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tags" Target="../tags/tag38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392.xml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slideLayout" Target="../slideLayouts/slideLayout42.xml"/><Relationship Id="rId5" Type="http://schemas.openxmlformats.org/officeDocument/2006/relationships/tags" Target="../tags/tag394.xml"/><Relationship Id="rId4" Type="http://schemas.openxmlformats.org/officeDocument/2006/relationships/tags" Target="../tags/tag39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5" Type="http://schemas.openxmlformats.org/officeDocument/2006/relationships/slideLayout" Target="../slideLayouts/slideLayout43.xml"/><Relationship Id="rId4" Type="http://schemas.openxmlformats.org/officeDocument/2006/relationships/tags" Target="../tags/tag39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5" Type="http://schemas.openxmlformats.org/officeDocument/2006/relationships/slideLayout" Target="../slideLayouts/slideLayout44.xml"/><Relationship Id="rId4" Type="http://schemas.openxmlformats.org/officeDocument/2006/relationships/tags" Target="../tags/tag40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tags" Target="../tags/tag404.xml"/><Relationship Id="rId1" Type="http://schemas.openxmlformats.org/officeDocument/2006/relationships/tags" Target="../tags/tag40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40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13" Type="http://schemas.openxmlformats.org/officeDocument/2006/relationships/tags" Target="../tags/tag418.xml"/><Relationship Id="rId18" Type="http://schemas.openxmlformats.org/officeDocument/2006/relationships/image" Target="../media/image40.GIF"/><Relationship Id="rId3" Type="http://schemas.openxmlformats.org/officeDocument/2006/relationships/tags" Target="../tags/tag408.xml"/><Relationship Id="rId7" Type="http://schemas.openxmlformats.org/officeDocument/2006/relationships/tags" Target="../tags/tag412.xml"/><Relationship Id="rId12" Type="http://schemas.openxmlformats.org/officeDocument/2006/relationships/tags" Target="../tags/tag417.xml"/><Relationship Id="rId17" Type="http://schemas.openxmlformats.org/officeDocument/2006/relationships/image" Target="../media/image39.GIF"/><Relationship Id="rId2" Type="http://schemas.openxmlformats.org/officeDocument/2006/relationships/tags" Target="../tags/tag407.xml"/><Relationship Id="rId16" Type="http://schemas.openxmlformats.org/officeDocument/2006/relationships/slideLayout" Target="../slideLayouts/slideLayout47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tags" Target="../tags/tag416.xml"/><Relationship Id="rId5" Type="http://schemas.openxmlformats.org/officeDocument/2006/relationships/tags" Target="../tags/tag410.xml"/><Relationship Id="rId15" Type="http://schemas.openxmlformats.org/officeDocument/2006/relationships/tags" Target="../tags/tag420.xml"/><Relationship Id="rId10" Type="http://schemas.openxmlformats.org/officeDocument/2006/relationships/tags" Target="../tags/tag415.xml"/><Relationship Id="rId19" Type="http://schemas.openxmlformats.org/officeDocument/2006/relationships/image" Target="../media/image41.GIF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4" Type="http://schemas.openxmlformats.org/officeDocument/2006/relationships/tags" Target="../tags/tag4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423.xml"/><Relationship Id="rId7" Type="http://schemas.openxmlformats.org/officeDocument/2006/relationships/slideLayout" Target="../slideLayouts/slideLayout48.xml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5" Type="http://schemas.openxmlformats.org/officeDocument/2006/relationships/tags" Target="../tags/tag425.xml"/><Relationship Id="rId4" Type="http://schemas.openxmlformats.org/officeDocument/2006/relationships/tags" Target="../tags/tag4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213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10" Type="http://schemas.openxmlformats.org/officeDocument/2006/relationships/image" Target="../media/image5.jpeg"/><Relationship Id="rId4" Type="http://schemas.openxmlformats.org/officeDocument/2006/relationships/tags" Target="../tags/tag214.xml"/><Relationship Id="rId9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tags" Target="../tags/tag428.xml"/><Relationship Id="rId1" Type="http://schemas.openxmlformats.org/officeDocument/2006/relationships/tags" Target="../tags/tag4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tags" Target="../tags/tag430.xml"/><Relationship Id="rId1" Type="http://schemas.openxmlformats.org/officeDocument/2006/relationships/tags" Target="../tags/tag4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433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4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tags" Target="../tags/tag435.xml"/><Relationship Id="rId1" Type="http://schemas.openxmlformats.org/officeDocument/2006/relationships/tags" Target="../tags/tag4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438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5" Type="http://schemas.openxmlformats.org/officeDocument/2006/relationships/slideLayout" Target="../slideLayouts/slideLayout53.xml"/><Relationship Id="rId4" Type="http://schemas.openxmlformats.org/officeDocument/2006/relationships/tags" Target="../tags/tag43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442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4" Type="http://schemas.openxmlformats.org/officeDocument/2006/relationships/slideLayout" Target="../slideLayouts/slideLayout5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5" Type="http://schemas.openxmlformats.org/officeDocument/2006/relationships/tags" Target="../tags/tag447.xml"/><Relationship Id="rId10" Type="http://schemas.openxmlformats.org/officeDocument/2006/relationships/image" Target="../media/image43.png"/><Relationship Id="rId4" Type="http://schemas.openxmlformats.org/officeDocument/2006/relationships/tags" Target="../tags/tag446.xml"/><Relationship Id="rId9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tags" Target="../tags/tag452.xml"/><Relationship Id="rId7" Type="http://schemas.openxmlformats.org/officeDocument/2006/relationships/slideLayout" Target="../slideLayouts/slideLayout56.xml"/><Relationship Id="rId2" Type="http://schemas.openxmlformats.org/officeDocument/2006/relationships/tags" Target="../tags/tag451.xml"/><Relationship Id="rId1" Type="http://schemas.openxmlformats.org/officeDocument/2006/relationships/tags" Target="../tags/tag450.xml"/><Relationship Id="rId6" Type="http://schemas.openxmlformats.org/officeDocument/2006/relationships/tags" Target="../tags/tag455.xml"/><Relationship Id="rId5" Type="http://schemas.openxmlformats.org/officeDocument/2006/relationships/tags" Target="../tags/tag454.xml"/><Relationship Id="rId4" Type="http://schemas.openxmlformats.org/officeDocument/2006/relationships/tags" Target="../tags/tag453.xml"/><Relationship Id="rId9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463.xml"/><Relationship Id="rId3" Type="http://schemas.openxmlformats.org/officeDocument/2006/relationships/tags" Target="../tags/tag458.xml"/><Relationship Id="rId7" Type="http://schemas.openxmlformats.org/officeDocument/2006/relationships/tags" Target="../tags/tag462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11" Type="http://schemas.openxmlformats.org/officeDocument/2006/relationships/image" Target="../media/image47.jpeg"/><Relationship Id="rId5" Type="http://schemas.openxmlformats.org/officeDocument/2006/relationships/tags" Target="../tags/tag460.xml"/><Relationship Id="rId10" Type="http://schemas.openxmlformats.org/officeDocument/2006/relationships/image" Target="../media/image46.jpeg"/><Relationship Id="rId4" Type="http://schemas.openxmlformats.org/officeDocument/2006/relationships/tags" Target="../tags/tag459.xml"/><Relationship Id="rId9" Type="http://schemas.openxmlformats.org/officeDocument/2006/relationships/slideLayout" Target="../slideLayouts/slideLayout5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tags" Target="../tags/tag466.xml"/><Relationship Id="rId7" Type="http://schemas.openxmlformats.org/officeDocument/2006/relationships/tags" Target="../tags/tag470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5" Type="http://schemas.openxmlformats.org/officeDocument/2006/relationships/tags" Target="../tags/tag468.xml"/><Relationship Id="rId10" Type="http://schemas.openxmlformats.org/officeDocument/2006/relationships/image" Target="../media/image49.jpeg"/><Relationship Id="rId4" Type="http://schemas.openxmlformats.org/officeDocument/2006/relationships/tags" Target="../tags/tag467.xml"/><Relationship Id="rId9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7" Type="http://schemas.openxmlformats.org/officeDocument/2006/relationships/image" Target="../media/image7.jpeg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20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tags" Target="../tags/tag473.xml"/><Relationship Id="rId7" Type="http://schemas.openxmlformats.org/officeDocument/2006/relationships/tags" Target="../tags/tag477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6" Type="http://schemas.openxmlformats.org/officeDocument/2006/relationships/tags" Target="../tags/tag476.xml"/><Relationship Id="rId5" Type="http://schemas.openxmlformats.org/officeDocument/2006/relationships/tags" Target="../tags/tag475.xml"/><Relationship Id="rId10" Type="http://schemas.openxmlformats.org/officeDocument/2006/relationships/image" Target="../media/image51.jpeg"/><Relationship Id="rId4" Type="http://schemas.openxmlformats.org/officeDocument/2006/relationships/tags" Target="../tags/tag474.xml"/><Relationship Id="rId9" Type="http://schemas.openxmlformats.org/officeDocument/2006/relationships/image" Target="../media/image50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485.xml"/><Relationship Id="rId3" Type="http://schemas.openxmlformats.org/officeDocument/2006/relationships/tags" Target="../tags/tag480.xml"/><Relationship Id="rId7" Type="http://schemas.openxmlformats.org/officeDocument/2006/relationships/tags" Target="../tags/tag484.xml"/><Relationship Id="rId12" Type="http://schemas.openxmlformats.org/officeDocument/2006/relationships/image" Target="../media/image54.png"/><Relationship Id="rId2" Type="http://schemas.openxmlformats.org/officeDocument/2006/relationships/tags" Target="../tags/tag479.xml"/><Relationship Id="rId1" Type="http://schemas.openxmlformats.org/officeDocument/2006/relationships/tags" Target="../tags/tag478.xml"/><Relationship Id="rId6" Type="http://schemas.openxmlformats.org/officeDocument/2006/relationships/tags" Target="../tags/tag483.xml"/><Relationship Id="rId11" Type="http://schemas.openxmlformats.org/officeDocument/2006/relationships/image" Target="../media/image53.jpeg"/><Relationship Id="rId5" Type="http://schemas.openxmlformats.org/officeDocument/2006/relationships/tags" Target="../tags/tag482.xml"/><Relationship Id="rId10" Type="http://schemas.openxmlformats.org/officeDocument/2006/relationships/image" Target="../media/image52.jpeg"/><Relationship Id="rId4" Type="http://schemas.openxmlformats.org/officeDocument/2006/relationships/tags" Target="../tags/tag481.xml"/><Relationship Id="rId9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223.xml"/><Relationship Id="rId7" Type="http://schemas.openxmlformats.org/officeDocument/2006/relationships/slideLayout" Target="../slideLayouts/slideLayout15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9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audio" Target="../media/audio1.wav"/><Relationship Id="rId3" Type="http://schemas.openxmlformats.org/officeDocument/2006/relationships/tags" Target="../tags/tag232.xml"/><Relationship Id="rId7" Type="http://schemas.openxmlformats.org/officeDocument/2006/relationships/tags" Target="../tags/tag236.xml"/><Relationship Id="rId12" Type="http://schemas.openxmlformats.org/officeDocument/2006/relationships/slideLayout" Target="../slideLayouts/slideLayout17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5" Type="http://schemas.openxmlformats.org/officeDocument/2006/relationships/tags" Target="../tags/tag234.xml"/><Relationship Id="rId10" Type="http://schemas.openxmlformats.org/officeDocument/2006/relationships/tags" Target="../tags/tag239.xml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3" Type="http://schemas.openxmlformats.org/officeDocument/2006/relationships/tags" Target="../tags/tag243.xml"/><Relationship Id="rId7" Type="http://schemas.openxmlformats.org/officeDocument/2006/relationships/tags" Target="../tags/tag247.xml"/><Relationship Id="rId12" Type="http://schemas.openxmlformats.org/officeDocument/2006/relationships/slideLayout" Target="../slideLayouts/slideLayout18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tags" Target="../tags/tag251.xml"/><Relationship Id="rId5" Type="http://schemas.openxmlformats.org/officeDocument/2006/relationships/tags" Target="../tags/tag245.xml"/><Relationship Id="rId10" Type="http://schemas.openxmlformats.org/officeDocument/2006/relationships/tags" Target="../tags/tag250.xml"/><Relationship Id="rId4" Type="http://schemas.openxmlformats.org/officeDocument/2006/relationships/tags" Target="../tags/tag244.xml"/><Relationship Id="rId9" Type="http://schemas.openxmlformats.org/officeDocument/2006/relationships/tags" Target="../tags/tag2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14"/>
          <p:cNvSpPr>
            <a:spLocks noChangeArrowheads="1"/>
          </p:cNvSpPr>
          <p:nvPr/>
        </p:nvSpPr>
        <p:spPr bwMode="auto">
          <a:xfrm>
            <a:off x="4763" y="629841"/>
            <a:ext cx="9144000" cy="4513659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lIns="68580" tIns="34290" rIns="68580" bIns="34290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6563" name="矩形 3"/>
          <p:cNvSpPr>
            <a:spLocks noChangeArrowheads="1"/>
          </p:cNvSpPr>
          <p:nvPr/>
        </p:nvSpPr>
        <p:spPr bwMode="auto">
          <a:xfrm>
            <a:off x="3443120" y="951571"/>
            <a:ext cx="2267287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Module 7</a:t>
            </a: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Unit 2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6564" name="矩形 4"/>
          <p:cNvSpPr>
            <a:spLocks noChangeArrowheads="1"/>
          </p:cNvSpPr>
          <p:nvPr/>
        </p:nvSpPr>
        <p:spPr bwMode="auto">
          <a:xfrm>
            <a:off x="4763" y="2081213"/>
            <a:ext cx="914400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She was thinking about her cat.</a:t>
            </a:r>
            <a:endParaRPr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46453" y="401191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92"/>
          <p:cNvSpPr/>
          <p:nvPr>
            <p:custDataLst>
              <p:tags r:id="rId1"/>
            </p:custDataLst>
          </p:nvPr>
        </p:nvSpPr>
        <p:spPr>
          <a:xfrm>
            <a:off x="1575197" y="952500"/>
            <a:ext cx="5967413" cy="900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7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9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Answer the questions. Use the words and expression in the box.</a:t>
            </a:r>
            <a:endParaRPr lang="en-US" altLang="zh-CN" sz="2700" b="1" dirty="0">
              <a:solidFill>
                <a:srgbClr val="CC0099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5602" name="Text Box 117"/>
          <p:cNvSpPr/>
          <p:nvPr>
            <p:custDataLst>
              <p:tags r:id="rId2"/>
            </p:custDataLst>
          </p:nvPr>
        </p:nvSpPr>
        <p:spPr>
          <a:xfrm>
            <a:off x="1899048" y="2006203"/>
            <a:ext cx="5293519" cy="900113"/>
          </a:xfrm>
          <a:prstGeom prst="rect">
            <a:avLst/>
          </a:prstGeom>
          <a:solidFill>
            <a:srgbClr val="FFFFCC"/>
          </a:solidFill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700" b="1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deep       dry      field     once or twice  </a:t>
            </a:r>
          </a:p>
          <a:p>
            <a:r>
              <a:rPr lang="en-US" altLang="zh-CN" sz="2700" b="1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pink      pocket</a:t>
            </a:r>
            <a:r>
              <a:rPr lang="en-US" altLang="zh-CN" sz="27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</a:t>
            </a:r>
            <a:endParaRPr lang="en-US" altLang="zh-CN" sz="2700" b="1" dirty="0">
              <a:solidFill>
                <a:srgbClr val="008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5603" name="Text Box 118"/>
          <p:cNvSpPr/>
          <p:nvPr>
            <p:custDataLst>
              <p:tags r:id="rId3"/>
            </p:custDataLst>
          </p:nvPr>
        </p:nvSpPr>
        <p:spPr>
          <a:xfrm>
            <a:off x="1601391" y="3063478"/>
            <a:ext cx="5941219" cy="900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32105" indent="-332105"/>
            <a:r>
              <a:rPr lang="en-US" altLang="zh-CN" sz="27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1. Was Alice interested in her sister’s book? How do you know?</a:t>
            </a:r>
            <a:endParaRPr lang="en-US" altLang="zh-CN" sz="27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5604" name="Text Box 119"/>
          <p:cNvSpPr/>
          <p:nvPr>
            <p:custDataLst>
              <p:tags r:id="rId4"/>
            </p:custDataLst>
          </p:nvPr>
        </p:nvSpPr>
        <p:spPr>
          <a:xfrm>
            <a:off x="1952626" y="4008835"/>
            <a:ext cx="5022056" cy="900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7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No, she wasn’t. Once or twice she looked into her sister’s book.</a:t>
            </a:r>
            <a:endParaRPr lang="en-US" altLang="zh-CN" sz="27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 fill="hold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  <p:bldP spid="25602" grpId="0" animBg="1"/>
      <p:bldP spid="256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/>
          <p:nvPr>
            <p:custDataLst>
              <p:tags r:id="rId1"/>
            </p:custDataLst>
          </p:nvPr>
        </p:nvSpPr>
        <p:spPr>
          <a:xfrm>
            <a:off x="1494235" y="1146573"/>
            <a:ext cx="5941219" cy="297775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 What color were the rabbit’s eyes?</a:t>
            </a:r>
          </a:p>
          <a:p>
            <a:endParaRPr lang="en-US" altLang="zh-CN" sz="27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3. Where was the rabbit’s watch before </a:t>
            </a:r>
          </a:p>
          <a:p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he took it out?</a:t>
            </a:r>
          </a:p>
          <a:p>
            <a:endParaRPr lang="en-US" altLang="zh-CN" sz="27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4. What did Alice run across after the </a:t>
            </a:r>
          </a:p>
          <a:p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rabbit?</a:t>
            </a:r>
          </a:p>
        </p:txBody>
      </p:sp>
      <p:sp>
        <p:nvSpPr>
          <p:cNvPr id="26626" name="Text Box 3"/>
          <p:cNvSpPr/>
          <p:nvPr>
            <p:custDataLst>
              <p:tags r:id="rId2"/>
            </p:custDataLst>
          </p:nvPr>
        </p:nvSpPr>
        <p:spPr>
          <a:xfrm>
            <a:off x="1819275" y="1534717"/>
            <a:ext cx="5616179" cy="33932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They were pink.</a:t>
            </a:r>
          </a:p>
          <a:p>
            <a:endParaRPr lang="en-US" altLang="zh-CN" sz="27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sz="27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It was in its pocket. </a:t>
            </a:r>
          </a:p>
          <a:p>
            <a:endParaRPr lang="en-US" altLang="zh-CN" sz="27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sz="27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She ran across the field after the rabbit.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 fill="hold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/>
          <p:nvPr>
            <p:custDataLst>
              <p:tags r:id="rId1"/>
            </p:custDataLst>
          </p:nvPr>
        </p:nvSpPr>
        <p:spPr>
          <a:xfrm>
            <a:off x="1709738" y="1073944"/>
            <a:ext cx="5480447" cy="1676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5. What did she fall down?</a:t>
            </a:r>
          </a:p>
          <a:p>
            <a:pPr>
              <a:lnSpc>
                <a:spcPct val="130000"/>
              </a:lnSpc>
            </a:pPr>
            <a:endParaRPr lang="en-US" altLang="zh-CN" sz="27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6. Where did she land?</a:t>
            </a:r>
          </a:p>
        </p:txBody>
      </p:sp>
      <p:sp>
        <p:nvSpPr>
          <p:cNvPr id="27650" name="Text Box 3"/>
          <p:cNvSpPr/>
          <p:nvPr>
            <p:custDataLst>
              <p:tags r:id="rId2"/>
            </p:custDataLst>
          </p:nvPr>
        </p:nvSpPr>
        <p:spPr>
          <a:xfrm>
            <a:off x="2060972" y="1640681"/>
            <a:ext cx="5481638" cy="1676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She fell down a very deep hole.</a:t>
            </a:r>
          </a:p>
          <a:p>
            <a:pPr>
              <a:lnSpc>
                <a:spcPct val="130000"/>
              </a:lnSpc>
            </a:pPr>
            <a:endParaRPr lang="en-US" altLang="zh-CN" sz="27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She landed on some dry leaves.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77828" name="Picture 4" descr="introduc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66122" y="3584973"/>
            <a:ext cx="2114550" cy="14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 fill="hold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8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955006" y="550069"/>
            <a:ext cx="5705475" cy="582216"/>
          </a:xfrm>
          <a:ln cap="flat" algn="ctr"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marL="685800" indent="-685800">
              <a:lnSpc>
                <a:spcPct val="90000"/>
              </a:lnSpc>
              <a:buSzTx/>
            </a:pPr>
            <a:r>
              <a:rPr lang="en-US" altLang="zh-CN" sz="3300" kern="0" spc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彩云" panose="02010800040101010101" pitchFamily="2" charset="-122"/>
                <a:cs typeface="Times New Roman" panose="02020603050405020304" pitchFamily="18" charset="0"/>
                <a:sym typeface="Calibri Light" panose="020F0302020204030204" pitchFamily="34" charset="0"/>
              </a:rPr>
              <a:t>Listen and read, then say.</a:t>
            </a:r>
            <a:endParaRPr lang="en-US" altLang="zh-CN" sz="3300" kern="0" spc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彩云" panose="02010800040101010101" pitchFamily="2" charset="-122"/>
              <a:cs typeface="Times New Roman" panose="02020603050405020304" pitchFamily="18" charset="0"/>
              <a:sym typeface="Calibri Light" panose="020F0302020204030204" pitchFamily="34" charset="0"/>
            </a:endParaRPr>
          </a:p>
        </p:txBody>
      </p:sp>
      <p:pic>
        <p:nvPicPr>
          <p:cNvPr id="78851" name="Picture 16" descr="by the river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2589610" y="1221581"/>
            <a:ext cx="28765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17"/>
          <p:cNvSpPr/>
          <p:nvPr>
            <p:custDataLst>
              <p:tags r:id="rId3"/>
            </p:custDataLst>
          </p:nvPr>
        </p:nvSpPr>
        <p:spPr>
          <a:xfrm>
            <a:off x="5559028" y="1815704"/>
            <a:ext cx="3537347" cy="1362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Alice was sitting with her sister 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by</a:t>
            </a: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the river and her</a:t>
            </a:r>
          </a:p>
          <a:p>
            <a:endParaRPr lang="en-US" altLang="zh-CN" sz="21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by sister was reading a book.</a:t>
            </a:r>
          </a:p>
        </p:txBody>
      </p:sp>
      <p:sp>
        <p:nvSpPr>
          <p:cNvPr id="78853" name="Rectangle 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38375" y="3759994"/>
            <a:ext cx="4887516" cy="113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Clr>
                <a:srgbClr val="FFEF66"/>
              </a:buClr>
              <a:buSzPct val="65000"/>
            </a:pPr>
            <a:endParaRPr lang="en-US" altLang="zh-CN" sz="21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sz="21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rgbClr val="FFEF66"/>
              </a:buClr>
              <a:buSzPct val="65000"/>
            </a:pP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8677" name="Rectangle 20"/>
          <p:cNvSpPr/>
          <p:nvPr>
            <p:custDataLst>
              <p:tags r:id="rId5"/>
            </p:custDataLst>
          </p:nvPr>
        </p:nvSpPr>
        <p:spPr>
          <a:xfrm>
            <a:off x="2238375" y="3780235"/>
            <a:ext cx="5535216" cy="8001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1.Where were Alice and her sister?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  <a:p>
            <a:pPr>
              <a:spcBef>
                <a:spcPct val="50000"/>
              </a:spcBef>
            </a:pP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8678" name="Rectangle 21"/>
          <p:cNvSpPr/>
          <p:nvPr>
            <p:custDataLst>
              <p:tags r:id="rId6"/>
            </p:custDataLst>
          </p:nvPr>
        </p:nvSpPr>
        <p:spPr>
          <a:xfrm>
            <a:off x="2239566" y="4416029"/>
            <a:ext cx="3576638" cy="38933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2.What</a:t>
            </a:r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was her sister doing?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</a:t>
            </a:r>
            <a:endParaRPr lang="en-US" altLang="zh-CN" sz="21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8679" name="Text Box 30"/>
          <p:cNvSpPr/>
          <p:nvPr>
            <p:custDataLst>
              <p:tags r:id="rId7"/>
            </p:custDataLst>
          </p:nvPr>
        </p:nvSpPr>
        <p:spPr>
          <a:xfrm>
            <a:off x="2465785" y="4125516"/>
            <a:ext cx="3795713" cy="3429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They were sitting by the river.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8680" name="Text Box 31"/>
          <p:cNvSpPr/>
          <p:nvPr>
            <p:custDataLst>
              <p:tags r:id="rId8"/>
            </p:custDataLst>
          </p:nvPr>
        </p:nvSpPr>
        <p:spPr>
          <a:xfrm>
            <a:off x="2465785" y="4805363"/>
            <a:ext cx="2931319" cy="3893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She was reading a book.</a:t>
            </a:r>
            <a:endParaRPr lang="en-US" altLang="zh-CN" sz="21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8681" name="Text Box 33"/>
          <p:cNvSpPr/>
          <p:nvPr>
            <p:custDataLst>
              <p:tags r:id="rId9"/>
            </p:custDataLst>
          </p:nvPr>
        </p:nvSpPr>
        <p:spPr>
          <a:xfrm>
            <a:off x="6099572" y="2490788"/>
            <a:ext cx="2066925" cy="3429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（在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······</a:t>
            </a: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的旁边）</a:t>
            </a:r>
          </a:p>
        </p:txBody>
      </p:sp>
      <p:sp>
        <p:nvSpPr>
          <p:cNvPr id="78859" name="Text Box 3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47813" y="284560"/>
            <a:ext cx="2337197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zh-CN" altLang="zh-CN" sz="21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8683" name="Text Box 37"/>
          <p:cNvSpPr/>
          <p:nvPr>
            <p:custDataLst>
              <p:tags r:id="rId11"/>
            </p:custDataLst>
          </p:nvPr>
        </p:nvSpPr>
        <p:spPr>
          <a:xfrm>
            <a:off x="6369844" y="1815704"/>
            <a:ext cx="2538413" cy="38933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_________________</a:t>
            </a:r>
            <a:endParaRPr lang="en-US" altLang="zh-CN" sz="21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8684" name="Text Box 38"/>
          <p:cNvSpPr/>
          <p:nvPr>
            <p:custDataLst>
              <p:tags r:id="rId12"/>
            </p:custDataLst>
          </p:nvPr>
        </p:nvSpPr>
        <p:spPr>
          <a:xfrm>
            <a:off x="6261497" y="2518173"/>
            <a:ext cx="2538413" cy="39290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endParaRPr lang="en-US" altLang="zh-CN" sz="21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 fill="hold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 fill="hold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83" grpId="0" animBg="1"/>
      <p:bldP spid="286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have nothng to do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5228035" y="829866"/>
            <a:ext cx="2789634" cy="242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 Box 5"/>
          <p:cNvSpPr/>
          <p:nvPr>
            <p:custDataLst>
              <p:tags r:id="rId2"/>
            </p:custDataLst>
          </p:nvPr>
        </p:nvSpPr>
        <p:spPr>
          <a:xfrm>
            <a:off x="1663304" y="750094"/>
            <a:ext cx="3429000" cy="1685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sym typeface="Wingdings" panose="05000000000000000000"/>
              </a:rPr>
              <a:t>Alice had 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sym typeface="Wingdings" panose="05000000000000000000"/>
              </a:rPr>
              <a:t>nothing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sym typeface="Wingdings" panose="05000000000000000000"/>
              </a:rPr>
              <a:t> to do. 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sym typeface="Wingdings" panose="05000000000000000000"/>
              </a:rPr>
              <a:t>Once or twice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sym typeface="Wingdings" panose="05000000000000000000"/>
              </a:rPr>
              <a:t> she looked into her sister's book, but it had no pictures or conversations in it.</a:t>
            </a:r>
            <a:endParaRPr lang="en-US" altLang="zh-CN" sz="2100">
              <a:solidFill>
                <a:srgbClr val="000000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pic>
        <p:nvPicPr>
          <p:cNvPr id="79876" name="Picture 7" descr="book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1609725" y="2424112"/>
            <a:ext cx="2970610" cy="245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8"/>
          <p:cNvSpPr/>
          <p:nvPr>
            <p:custDataLst>
              <p:tags r:id="rId4"/>
            </p:custDataLst>
          </p:nvPr>
        </p:nvSpPr>
        <p:spPr>
          <a:xfrm>
            <a:off x="5228035" y="3342085"/>
            <a:ext cx="2970609" cy="135016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"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And what is a book for</a:t>
            </a: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," thought Alice, "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without</a:t>
            </a: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pictures or conversations?“</a:t>
            </a:r>
          </a:p>
        </p:txBody>
      </p:sp>
      <p:sp>
        <p:nvSpPr>
          <p:cNvPr id="29701" name="Text Box 11"/>
          <p:cNvSpPr/>
          <p:nvPr>
            <p:custDataLst>
              <p:tags r:id="rId5"/>
            </p:custDataLst>
          </p:nvPr>
        </p:nvSpPr>
        <p:spPr>
          <a:xfrm>
            <a:off x="1587103" y="2537222"/>
            <a:ext cx="2175272" cy="3429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（一两次，偶尔）</a:t>
            </a:r>
          </a:p>
        </p:txBody>
      </p:sp>
      <p:sp>
        <p:nvSpPr>
          <p:cNvPr id="29702" name="Text Box 13"/>
          <p:cNvSpPr/>
          <p:nvPr>
            <p:custDataLst>
              <p:tags r:id="rId6"/>
            </p:custDataLst>
          </p:nvPr>
        </p:nvSpPr>
        <p:spPr>
          <a:xfrm>
            <a:off x="3004245" y="661988"/>
            <a:ext cx="461665" cy="268009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lIns="68580" tIns="34290" rIns="68580" bIns="34290">
            <a:spAutoFit/>
          </a:bodyPr>
          <a:lstStyle/>
          <a:p>
            <a:endParaRPr lang="zh-CN" altLang="zh-CN" sz="21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9703" name="Text Box 14"/>
          <p:cNvSpPr/>
          <p:nvPr>
            <p:custDataLst>
              <p:tags r:id="rId7"/>
            </p:custDataLst>
          </p:nvPr>
        </p:nvSpPr>
        <p:spPr>
          <a:xfrm>
            <a:off x="8073659" y="3211116"/>
            <a:ext cx="415498" cy="20526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lIns="68580" tIns="34290" rIns="68580" bIns="34290">
            <a:spAutoFit/>
          </a:bodyPr>
          <a:lstStyle/>
          <a:p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（这本书有什么用）</a:t>
            </a:r>
          </a:p>
        </p:txBody>
      </p:sp>
      <p:sp>
        <p:nvSpPr>
          <p:cNvPr id="29704" name="Rectangle 16"/>
          <p:cNvSpPr/>
          <p:nvPr>
            <p:custDataLst>
              <p:tags r:id="rId8"/>
            </p:custDataLst>
          </p:nvPr>
        </p:nvSpPr>
        <p:spPr>
          <a:xfrm>
            <a:off x="4795838" y="4638675"/>
            <a:ext cx="2484835" cy="3429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没有，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with</a:t>
            </a: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的反义词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79882" name="Text Box 1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66988" y="440532"/>
            <a:ext cx="2066925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zh-CN" altLang="zh-CN" sz="21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9883" name="Text Box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66988" y="116682"/>
            <a:ext cx="2390775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zh-CN" altLang="zh-CN" sz="21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9707" name="Text Box 19"/>
          <p:cNvSpPr/>
          <p:nvPr>
            <p:custDataLst>
              <p:tags r:id="rId11"/>
            </p:custDataLst>
          </p:nvPr>
        </p:nvSpPr>
        <p:spPr>
          <a:xfrm>
            <a:off x="1771651" y="1128713"/>
            <a:ext cx="2175272" cy="3893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___________</a:t>
            </a:r>
            <a:endParaRPr lang="en-US" altLang="zh-CN" sz="21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9708" name="Text Box 20"/>
          <p:cNvSpPr/>
          <p:nvPr>
            <p:custDataLst>
              <p:tags r:id="rId12"/>
            </p:custDataLst>
          </p:nvPr>
        </p:nvSpPr>
        <p:spPr>
          <a:xfrm>
            <a:off x="5282804" y="3342085"/>
            <a:ext cx="2430065" cy="7096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sym typeface="Wingdings" panose="05000000000000000000"/>
              </a:rPr>
              <a:t>____________________</a:t>
            </a:r>
            <a:endParaRPr lang="en-US" altLang="zh-CN" sz="2100" b="1">
              <a:solidFill>
                <a:srgbClr val="0000FF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29709" name="Text Box 21"/>
          <p:cNvSpPr/>
          <p:nvPr>
            <p:custDataLst>
              <p:tags r:id="rId13"/>
            </p:custDataLst>
          </p:nvPr>
        </p:nvSpPr>
        <p:spPr>
          <a:xfrm>
            <a:off x="5282803" y="3990975"/>
            <a:ext cx="1851422" cy="3893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sym typeface="Wingdings" panose="05000000000000000000"/>
              </a:rPr>
              <a:t>_______</a:t>
            </a:r>
            <a:endParaRPr lang="en-US" altLang="zh-CN" sz="2100" b="1">
              <a:solidFill>
                <a:srgbClr val="0000FF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 fill="hold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 fill="hold"/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 fill="hold"/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 fill="hold"/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7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chai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897981" y="912019"/>
            <a:ext cx="3133725" cy="216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 Box 5"/>
          <p:cNvSpPr/>
          <p:nvPr>
            <p:custDataLst>
              <p:tags r:id="rId2"/>
            </p:custDataLst>
          </p:nvPr>
        </p:nvSpPr>
        <p:spPr>
          <a:xfrm>
            <a:off x="1871663" y="3077766"/>
            <a:ext cx="5875735" cy="39171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  <a:sym typeface="Wingdings" panose="05000000000000000000"/>
              </a:rPr>
              <a:t>Suddenly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2"/>
                <a:sym typeface="Wingdings" panose="05000000000000000000"/>
              </a:rPr>
              <a:t> a white 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  <a:sym typeface="Wingdings" panose="05000000000000000000"/>
              </a:rPr>
              <a:t>rabbit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2"/>
                <a:sym typeface="Wingdings" panose="05000000000000000000"/>
              </a:rPr>
              <a:t> with 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  <a:sym typeface="Wingdings" panose="05000000000000000000"/>
              </a:rPr>
              <a:t>pink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2"/>
                <a:sym typeface="Wingdings" panose="05000000000000000000"/>
              </a:rPr>
              <a:t> eyes ran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  <a:sym typeface="Wingdings" panose="05000000000000000000"/>
              </a:rPr>
              <a:t> by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2"/>
                <a:sym typeface="Wingdings" panose="05000000000000000000"/>
              </a:rPr>
              <a:t>.</a:t>
            </a:r>
            <a:endParaRPr lang="en-US" altLang="zh-CN" sz="2100" b="1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2"/>
            </a:endParaRPr>
          </a:p>
        </p:txBody>
      </p:sp>
      <p:sp>
        <p:nvSpPr>
          <p:cNvPr id="80900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1106" y="3619500"/>
            <a:ext cx="3429000" cy="136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 altLang="zh-CN" sz="21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sz="21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4.What happened next?</a:t>
            </a:r>
          </a:p>
          <a:p>
            <a:endParaRPr lang="en-US" altLang="zh-CN" sz="21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1748" name="Text Box 11"/>
          <p:cNvSpPr/>
          <p:nvPr>
            <p:custDataLst>
              <p:tags r:id="rId4"/>
            </p:custDataLst>
          </p:nvPr>
        </p:nvSpPr>
        <p:spPr>
          <a:xfrm>
            <a:off x="1446610" y="4687492"/>
            <a:ext cx="5550694" cy="3452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She saw a white rabbit with pink eyes run by her.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0902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31106" y="3486150"/>
            <a:ext cx="5292329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3.Why didn't Alice like her sister's book?</a:t>
            </a:r>
          </a:p>
          <a:p>
            <a:endParaRPr lang="en-US" altLang="zh-CN" sz="21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1750" name="Text Box 10"/>
          <p:cNvSpPr/>
          <p:nvPr>
            <p:custDataLst>
              <p:tags r:id="rId6"/>
            </p:custDataLst>
          </p:nvPr>
        </p:nvSpPr>
        <p:spPr>
          <a:xfrm>
            <a:off x="1446610" y="3756423"/>
            <a:ext cx="4875609" cy="3452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Because it had no pictures or conversations.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 descr="nothing strang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341835" y="1032273"/>
            <a:ext cx="3131344" cy="307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 Box 6"/>
          <p:cNvSpPr/>
          <p:nvPr>
            <p:custDataLst>
              <p:tags r:id="rId2"/>
            </p:custDataLst>
          </p:nvPr>
        </p:nvSpPr>
        <p:spPr>
          <a:xfrm>
            <a:off x="5173266" y="1133475"/>
            <a:ext cx="3482578" cy="168354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There was 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nothing strange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about that. She heard the rabbit say, "Oh dear! Oh dear! I'll be late!“ and she didn't think it was 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strange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.</a:t>
            </a:r>
            <a:endParaRPr lang="en-US" altLang="zh-CN" sz="21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19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62100" y="4183856"/>
            <a:ext cx="3429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Clr>
                <a:srgbClr val="FFEF66"/>
              </a:buClr>
              <a:buSzPct val="65000"/>
            </a:pPr>
            <a:r>
              <a:rPr lang="en-US" altLang="zh-CN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5.What did the rabbit say?</a:t>
            </a:r>
            <a:r>
              <a:rPr lang="en-US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  <a:p>
            <a:pPr>
              <a:spcBef>
                <a:spcPct val="50000"/>
              </a:spcBef>
              <a:buClr>
                <a:srgbClr val="FFEF66"/>
              </a:buClr>
              <a:buSzPct val="65000"/>
            </a:pPr>
            <a:endParaRPr lang="en-US" altLang="zh-CN" sz="21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2772" name="Text Box 8"/>
          <p:cNvSpPr/>
          <p:nvPr>
            <p:custDataLst>
              <p:tags r:id="rId4"/>
            </p:custDataLst>
          </p:nvPr>
        </p:nvSpPr>
        <p:spPr>
          <a:xfrm>
            <a:off x="1562101" y="4501754"/>
            <a:ext cx="6185297" cy="43695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The rabbit said, “Oh dear! Oh dear! I’ll be late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!”</a:t>
            </a:r>
          </a:p>
        </p:txBody>
      </p:sp>
      <p:sp>
        <p:nvSpPr>
          <p:cNvPr id="32773" name="Text Box 9"/>
          <p:cNvSpPr/>
          <p:nvPr>
            <p:custDataLst>
              <p:tags r:id="rId5"/>
            </p:custDataLst>
          </p:nvPr>
        </p:nvSpPr>
        <p:spPr>
          <a:xfrm>
            <a:off x="6440091" y="1133475"/>
            <a:ext cx="2607469" cy="39171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_____________</a:t>
            </a:r>
            <a:endParaRPr lang="en-US" altLang="zh-CN" sz="21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2774" name="Text Box 10"/>
          <p:cNvSpPr/>
          <p:nvPr>
            <p:custDataLst>
              <p:tags r:id="rId6"/>
            </p:custDataLst>
          </p:nvPr>
        </p:nvSpPr>
        <p:spPr>
          <a:xfrm>
            <a:off x="5659041" y="809626"/>
            <a:ext cx="2661047" cy="3452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（没有奇怪的东西）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 descr="watch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37022" y="967978"/>
            <a:ext cx="318611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 Box 5"/>
          <p:cNvSpPr/>
          <p:nvPr>
            <p:custDataLst>
              <p:tags r:id="rId2"/>
            </p:custDataLst>
          </p:nvPr>
        </p:nvSpPr>
        <p:spPr>
          <a:xfrm>
            <a:off x="4139804" y="1802606"/>
            <a:ext cx="5130403" cy="7096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Then the rabbit 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took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a watch 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out of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its 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pocket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and looked at it. </a:t>
            </a:r>
            <a:endParaRPr lang="en-US" altLang="zh-CN" sz="21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294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83582" y="4270772"/>
            <a:ext cx="5022056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Clr>
                <a:srgbClr val="FFEF66"/>
              </a:buClr>
              <a:buSzPct val="65000"/>
            </a:pPr>
            <a:r>
              <a:rPr lang="en-US" altLang="zh-CN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6.What did the rabbit do with its watch?</a:t>
            </a:r>
            <a:r>
              <a:rPr lang="en-US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  <a:p>
            <a:pPr>
              <a:spcBef>
                <a:spcPct val="50000"/>
              </a:spcBef>
              <a:buClr>
                <a:srgbClr val="FFEF66"/>
              </a:buClr>
              <a:buSzPct val="65000"/>
              <a:buFont typeface="Wingdings" panose="05000000000000000000" charset="0"/>
              <a:buChar char="n"/>
            </a:pPr>
            <a:endParaRPr lang="en-US" altLang="zh-CN" sz="21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3796" name="Text Box 8"/>
          <p:cNvSpPr/>
          <p:nvPr>
            <p:custDataLst>
              <p:tags r:id="rId4"/>
            </p:custDataLst>
          </p:nvPr>
        </p:nvSpPr>
        <p:spPr>
          <a:xfrm>
            <a:off x="5938838" y="1802606"/>
            <a:ext cx="3450431" cy="39171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___                ______</a:t>
            </a:r>
            <a:endParaRPr lang="en-US" altLang="zh-CN" sz="21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3797" name="Text Box 9"/>
          <p:cNvSpPr/>
          <p:nvPr>
            <p:custDataLst>
              <p:tags r:id="rId5"/>
            </p:custDataLst>
          </p:nvPr>
        </p:nvSpPr>
        <p:spPr>
          <a:xfrm>
            <a:off x="4806553" y="1082279"/>
            <a:ext cx="3795713" cy="3429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从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······</a:t>
            </a: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中拿出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······</a:t>
            </a: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33798" name="Text Box 10"/>
          <p:cNvSpPr/>
          <p:nvPr>
            <p:custDataLst>
              <p:tags r:id="rId6"/>
            </p:custDataLst>
          </p:nvPr>
        </p:nvSpPr>
        <p:spPr>
          <a:xfrm>
            <a:off x="2134791" y="4672013"/>
            <a:ext cx="5037534" cy="3893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It took it out of its pocket and looked at it.</a:t>
            </a:r>
            <a:endParaRPr lang="en-US" altLang="zh-CN" sz="21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 fill="hold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6" grpId="0" animBg="1"/>
      <p:bldP spid="3379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 descr="run after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638300" y="807244"/>
            <a:ext cx="2863454" cy="267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 Box 5"/>
          <p:cNvSpPr/>
          <p:nvPr>
            <p:custDataLst>
              <p:tags r:id="rId2"/>
            </p:custDataLst>
          </p:nvPr>
        </p:nvSpPr>
        <p:spPr>
          <a:xfrm>
            <a:off x="4970860" y="776288"/>
            <a:ext cx="2807494" cy="16847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 rabbit with a 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pocket</a:t>
            </a: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and a watch? Alice got up and  ran 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across the field</a:t>
            </a: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after it. </a:t>
            </a:r>
          </a:p>
          <a:p>
            <a:endParaRPr lang="en-US" altLang="zh-CN" sz="21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3972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01378" y="3520679"/>
            <a:ext cx="276857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7.Why did Alice get up?</a:t>
            </a:r>
          </a:p>
        </p:txBody>
      </p:sp>
      <p:sp>
        <p:nvSpPr>
          <p:cNvPr id="34820" name="Text Box 8"/>
          <p:cNvSpPr/>
          <p:nvPr>
            <p:custDataLst>
              <p:tags r:id="rId4"/>
            </p:custDataLst>
          </p:nvPr>
        </p:nvSpPr>
        <p:spPr>
          <a:xfrm>
            <a:off x="1607344" y="3830241"/>
            <a:ext cx="3363516" cy="3429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To run after the rabbit.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83974" name="Picture 9" descr="go down the hol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5216129" y="3101578"/>
            <a:ext cx="2521744" cy="204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10"/>
          <p:cNvSpPr/>
          <p:nvPr>
            <p:custDataLst>
              <p:tags r:id="rId6"/>
            </p:custDataLst>
          </p:nvPr>
        </p:nvSpPr>
        <p:spPr>
          <a:xfrm>
            <a:off x="4997054" y="2152651"/>
            <a:ext cx="3349228" cy="71675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She saw it go down a large rabbit in the ground.</a:t>
            </a:r>
            <a:endParaRPr lang="en-US" altLang="zh-CN" sz="21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3976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20416" y="4165997"/>
            <a:ext cx="3429000" cy="87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Clr>
                <a:srgbClr val="FFEF66"/>
              </a:buClr>
              <a:buSzPct val="65000"/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8.Where did the rabbit go? </a:t>
            </a:r>
          </a:p>
          <a:p>
            <a:pPr>
              <a:spcBef>
                <a:spcPct val="50000"/>
              </a:spcBef>
              <a:buClr>
                <a:srgbClr val="FFEF66"/>
              </a:buClr>
              <a:buSzPct val="65000"/>
            </a:pPr>
            <a:endParaRPr lang="en-US" altLang="zh-CN" sz="21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4824" name="Text Box 12"/>
          <p:cNvSpPr/>
          <p:nvPr>
            <p:custDataLst>
              <p:tags r:id="rId8"/>
            </p:custDataLst>
          </p:nvPr>
        </p:nvSpPr>
        <p:spPr>
          <a:xfrm>
            <a:off x="1582341" y="4574382"/>
            <a:ext cx="3414713" cy="62269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It went across the field and down a large rabbit hole in the ground.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 fill="hold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 fill="hold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20" grpId="0" animBg="1"/>
      <p:bldP spid="34822" grpId="0" animBg="1"/>
      <p:bldP spid="348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 descr="the end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245394" y="1168004"/>
            <a:ext cx="2401491" cy="359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 Box 5"/>
          <p:cNvSpPr/>
          <p:nvPr>
            <p:custDataLst>
              <p:tags r:id="rId2"/>
            </p:custDataLst>
          </p:nvPr>
        </p:nvSpPr>
        <p:spPr>
          <a:xfrm>
            <a:off x="3687367" y="1232297"/>
            <a:ext cx="4402931" cy="1038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Then Alice went down 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after 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it but never thought about how she was going to get out again.</a:t>
            </a:r>
            <a:endParaRPr lang="en-US" altLang="zh-CN" sz="21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499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87366" y="3015853"/>
            <a:ext cx="3024188" cy="87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Clr>
                <a:srgbClr val="FFEF66"/>
              </a:buClr>
              <a:buSzPct val="65000"/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9.What did Alice do? </a:t>
            </a:r>
          </a:p>
          <a:p>
            <a:pPr>
              <a:spcBef>
                <a:spcPct val="50000"/>
              </a:spcBef>
              <a:buClr>
                <a:srgbClr val="FFEF66"/>
              </a:buClr>
              <a:buSzPct val="65000"/>
            </a:pPr>
            <a:endParaRPr lang="en-US" altLang="zh-CN" sz="21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499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2356" y="3793332"/>
            <a:ext cx="4968479" cy="87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Clr>
                <a:srgbClr val="FFEF66"/>
              </a:buClr>
              <a:buSzPct val="65000"/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10.How was she going to get out again?</a:t>
            </a:r>
          </a:p>
          <a:p>
            <a:pPr>
              <a:spcBef>
                <a:spcPct val="50000"/>
              </a:spcBef>
              <a:buClr>
                <a:srgbClr val="FFEF66"/>
              </a:buClr>
              <a:buSzPct val="65000"/>
              <a:buFont typeface="Wingdings" panose="05000000000000000000" charset="0"/>
              <a:buChar char="n"/>
            </a:pPr>
            <a:endParaRPr lang="en-US" altLang="zh-CN" sz="21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5845" name="Text Box 8"/>
          <p:cNvSpPr/>
          <p:nvPr>
            <p:custDataLst>
              <p:tags r:id="rId5"/>
            </p:custDataLst>
          </p:nvPr>
        </p:nvSpPr>
        <p:spPr>
          <a:xfrm>
            <a:off x="3869532" y="3450431"/>
            <a:ext cx="2661047" cy="3429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She went down after it.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5846" name="Text Box 9"/>
          <p:cNvSpPr/>
          <p:nvPr>
            <p:custDataLst>
              <p:tags r:id="rId6"/>
            </p:custDataLst>
          </p:nvPr>
        </p:nvSpPr>
        <p:spPr>
          <a:xfrm>
            <a:off x="3910012" y="4229100"/>
            <a:ext cx="3957638" cy="3429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She didn’t think about it.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1459706" y="1108472"/>
            <a:ext cx="7354491" cy="3833813"/>
          </a:xfrm>
          <a:ln>
            <a:miter lim="800000"/>
          </a:ln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刘易斯</a:t>
            </a:r>
            <a:r>
              <a:rPr lang="en-US" altLang="zh-CN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·</a:t>
            </a:r>
            <a:r>
              <a:rPr lang="zh-CN" altLang="en-US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卡罗尔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endParaRPr lang="zh-CN" altLang="en-US" b="1" dirty="0" smtClean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刘易斯</a:t>
            </a:r>
            <a:r>
              <a:rPr lang="en-US" altLang="zh-CN" b="1" dirty="0">
                <a:latin typeface="Times New Roman" panose="02020603050405020304" pitchFamily="18" charset="0"/>
              </a:rPr>
              <a:t>·</a:t>
            </a:r>
            <a:r>
              <a:rPr lang="zh-CN" altLang="en-US" b="1" dirty="0">
                <a:latin typeface="Times New Roman" panose="02020603050405020304" pitchFamily="18" charset="0"/>
              </a:rPr>
              <a:t>卡罗尔时</a:t>
            </a:r>
            <a:r>
              <a:rPr lang="en-US" altLang="zh-CN" b="1" dirty="0">
                <a:latin typeface="Times New Roman" panose="02020603050405020304" pitchFamily="18" charset="0"/>
              </a:rPr>
              <a:t>(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Lewis Carroll</a:t>
            </a:r>
            <a:r>
              <a:rPr lang="en-US" altLang="zh-CN" b="1" dirty="0">
                <a:latin typeface="Times New Roman" panose="02020603050405020304" pitchFamily="18" charset="0"/>
              </a:rPr>
              <a:t>)</a:t>
            </a:r>
            <a:r>
              <a:rPr lang="zh-CN" altLang="en-US" b="1" dirty="0">
                <a:latin typeface="Times New Roman" panose="02020603050405020304" pitchFamily="18" charset="0"/>
              </a:rPr>
              <a:t>英国数学家、逻辑学家，其真实姓名为查尔斯</a:t>
            </a:r>
            <a:r>
              <a:rPr lang="en-US" altLang="zh-CN" b="1" dirty="0">
                <a:latin typeface="Times New Roman" panose="02020603050405020304" pitchFamily="18" charset="0"/>
              </a:rPr>
              <a:t>·</a:t>
            </a:r>
            <a:r>
              <a:rPr lang="zh-CN" altLang="en-US" b="1" dirty="0">
                <a:latin typeface="Times New Roman" panose="02020603050405020304" pitchFamily="18" charset="0"/>
              </a:rPr>
              <a:t>道齐森</a:t>
            </a:r>
            <a:r>
              <a:rPr lang="en-US" altLang="zh-CN" b="1" dirty="0">
                <a:latin typeface="Times New Roman" panose="02020603050405020304" pitchFamily="18" charset="0"/>
              </a:rPr>
              <a:t>(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Charles Dodgson</a:t>
            </a:r>
            <a:r>
              <a:rPr lang="en-US" altLang="zh-CN" b="1" dirty="0">
                <a:latin typeface="Times New Roman" panose="02020603050405020304" pitchFamily="18" charset="0"/>
              </a:rPr>
              <a:t>)</a:t>
            </a:r>
            <a:r>
              <a:rPr lang="zh-CN" altLang="en-US" b="1" dirty="0">
                <a:latin typeface="Times New Roman" panose="02020603050405020304" pitchFamily="18" charset="0"/>
              </a:rPr>
              <a:t>。卡罗尔于</a:t>
            </a:r>
            <a:r>
              <a:rPr lang="en-US" altLang="zh-CN" b="1" dirty="0">
                <a:latin typeface="Times New Roman" panose="02020603050405020304" pitchFamily="18" charset="0"/>
              </a:rPr>
              <a:t>1832</a:t>
            </a:r>
            <a:r>
              <a:rPr lang="zh-CN" altLang="en-US" b="1" dirty="0">
                <a:latin typeface="Times New Roman" panose="02020603050405020304" pitchFamily="18" charset="0"/>
              </a:rPr>
              <a:t>年出生，幼年家境贫寒，生活艰辛，但他学习特别用功。卡罗尔</a:t>
            </a:r>
            <a:r>
              <a:rPr lang="en-US" altLang="zh-CN" b="1" dirty="0">
                <a:latin typeface="Times New Roman" panose="02020603050405020304" pitchFamily="18" charset="0"/>
              </a:rPr>
              <a:t>(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Carroll</a:t>
            </a:r>
            <a:r>
              <a:rPr lang="en-US" altLang="zh-CN" b="1" dirty="0">
                <a:latin typeface="Times New Roman" panose="02020603050405020304" pitchFamily="18" charset="0"/>
              </a:rPr>
              <a:t>)</a:t>
            </a:r>
            <a:r>
              <a:rPr lang="zh-CN" altLang="en-US" b="1" dirty="0">
                <a:latin typeface="Times New Roman" panose="02020603050405020304" pitchFamily="18" charset="0"/>
              </a:rPr>
              <a:t>十分喜欢文学，博览各类文学书籍，</a:t>
            </a:r>
            <a:r>
              <a:rPr lang="en-US" altLang="zh-CN" b="1" dirty="0">
                <a:latin typeface="Times New Roman" panose="02020603050405020304" pitchFamily="18" charset="0"/>
              </a:rPr>
              <a:t>12</a:t>
            </a:r>
            <a:r>
              <a:rPr lang="zh-CN" altLang="en-US" b="1" dirty="0">
                <a:latin typeface="Times New Roman" panose="02020603050405020304" pitchFamily="18" charset="0"/>
              </a:rPr>
              <a:t>岁就开始写作。</a:t>
            </a:r>
            <a:r>
              <a:rPr lang="en-US" altLang="zh-CN" b="1" dirty="0">
                <a:latin typeface="Times New Roman" panose="02020603050405020304" pitchFamily="18" charset="0"/>
              </a:rPr>
              <a:t>1850</a:t>
            </a:r>
            <a:r>
              <a:rPr lang="zh-CN" altLang="en-US" b="1" dirty="0">
                <a:latin typeface="Times New Roman" panose="02020603050405020304" pitchFamily="18" charset="0"/>
              </a:rPr>
              <a:t>年他去牛津大学</a:t>
            </a:r>
            <a:r>
              <a:rPr lang="en-US" altLang="zh-CN" b="1" dirty="0">
                <a:latin typeface="Times New Roman" panose="02020603050405020304" pitchFamily="18" charset="0"/>
              </a:rPr>
              <a:t>(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University of Oxford</a:t>
            </a:r>
            <a:r>
              <a:rPr lang="en-US" altLang="zh-CN" b="1" dirty="0">
                <a:latin typeface="Times New Roman" panose="02020603050405020304" pitchFamily="18" charset="0"/>
              </a:rPr>
              <a:t>)</a:t>
            </a:r>
            <a:r>
              <a:rPr lang="zh-CN" altLang="en-US" b="1" dirty="0">
                <a:latin typeface="Times New Roman" panose="02020603050405020304" pitchFamily="18" charset="0"/>
              </a:rPr>
              <a:t>基督堂学院，</a:t>
            </a:r>
            <a:r>
              <a:rPr lang="en-US" altLang="zh-CN" b="1" dirty="0">
                <a:latin typeface="Times New Roman" panose="02020603050405020304" pitchFamily="18" charset="0"/>
              </a:rPr>
              <a:t>1854</a:t>
            </a:r>
            <a:r>
              <a:rPr lang="zh-CN" altLang="en-US" b="1" dirty="0">
                <a:latin typeface="Times New Roman" panose="02020603050405020304" pitchFamily="18" charset="0"/>
              </a:rPr>
              <a:t>年被任命为数学讲师，直至退休。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基督堂学院院长利德尔的三个女儿常和卡罗尔玩儿，缠着他讲故事。卡罗尔很喜欢这三姐妹，常常自己编些故事讲给她们听，后来他把这些故事写了下来。小说家金斯利发现了这些手稿，便说服利德尔夫人，力劝卡罗尔发表这部作品。于是</a:t>
            </a:r>
            <a:r>
              <a:rPr lang="en-US" altLang="zh-CN" b="1" dirty="0">
                <a:latin typeface="Times New Roman" panose="02020603050405020304" pitchFamily="18" charset="0"/>
              </a:rPr>
              <a:t>《</a:t>
            </a:r>
            <a:r>
              <a:rPr lang="zh-CN" altLang="en-US" b="1" dirty="0">
                <a:latin typeface="Times New Roman" panose="02020603050405020304" pitchFamily="18" charset="0"/>
              </a:rPr>
              <a:t>爱丽丝漫游奇境</a:t>
            </a:r>
            <a:r>
              <a:rPr lang="en-US" altLang="zh-CN" b="1" dirty="0">
                <a:latin typeface="Times New Roman" panose="02020603050405020304" pitchFamily="18" charset="0"/>
              </a:rPr>
              <a:t>》</a:t>
            </a:r>
            <a:r>
              <a:rPr lang="zh-CN" altLang="en-US" b="1" dirty="0">
                <a:latin typeface="Times New Roman" panose="02020603050405020304" pitchFamily="18" charset="0"/>
              </a:rPr>
              <a:t>便问世了。</a:t>
            </a:r>
            <a:r>
              <a:rPr lang="zh-CN" altLang="en-US" b="1" dirty="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7587" name="矩形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157" y="652463"/>
            <a:ext cx="140814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Warming-up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814513" y="1739504"/>
            <a:ext cx="2695575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 descr="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698207" y="1744266"/>
            <a:ext cx="2674144" cy="171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 descr="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814513" y="3520678"/>
            <a:ext cx="2687241" cy="162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6021" name="Group 5"/>
          <p:cNvGrpSpPr/>
          <p:nvPr/>
        </p:nvGrpSpPr>
        <p:grpSpPr bwMode="auto">
          <a:xfrm>
            <a:off x="4708922" y="3436144"/>
            <a:ext cx="2637234" cy="1707356"/>
            <a:chOff x="-336" y="0"/>
            <a:chExt cx="7044" cy="2550"/>
          </a:xfrm>
        </p:grpSpPr>
        <p:pic>
          <p:nvPicPr>
            <p:cNvPr id="86022" name="Picture 6" descr="9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3168" y="0"/>
              <a:ext cx="3540" cy="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23" name="Picture 7" descr="8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-336" y="0"/>
              <a:ext cx="3510" cy="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6024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60935" y="3230166"/>
            <a:ext cx="2796778" cy="30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5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think of / suddenly/ pink/ run by</a:t>
            </a:r>
          </a:p>
        </p:txBody>
      </p:sp>
      <p:sp>
        <p:nvSpPr>
          <p:cNvPr id="86025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03006" y="3137297"/>
            <a:ext cx="1866900" cy="30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5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take out/ look at/ late</a:t>
            </a:r>
          </a:p>
        </p:txBody>
      </p:sp>
      <p:sp>
        <p:nvSpPr>
          <p:cNvPr id="86026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85950" y="4883944"/>
            <a:ext cx="2312194" cy="30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5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get up/ strange/ run across</a:t>
            </a:r>
          </a:p>
        </p:txBody>
      </p:sp>
      <p:sp>
        <p:nvSpPr>
          <p:cNvPr id="86027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85110" y="4931569"/>
            <a:ext cx="2557463" cy="30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5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 rabbit hole/ hedge/ go down</a:t>
            </a:r>
          </a:p>
        </p:txBody>
      </p:sp>
      <p:sp>
        <p:nvSpPr>
          <p:cNvPr id="36875" name="Text Box 12"/>
          <p:cNvSpPr/>
          <p:nvPr>
            <p:custDataLst>
              <p:tags r:id="rId8"/>
            </p:custDataLst>
          </p:nvPr>
        </p:nvSpPr>
        <p:spPr>
          <a:xfrm>
            <a:off x="1760935" y="1077516"/>
            <a:ext cx="5455444" cy="623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One day, Alice and her sister were sitting by the river.</a:t>
            </a:r>
          </a:p>
          <a:p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Her sister was reading ,but Alice had nothing to do …</a:t>
            </a:r>
          </a:p>
        </p:txBody>
      </p:sp>
      <p:sp>
        <p:nvSpPr>
          <p:cNvPr id="125" name="WordArt 13"/>
          <p:cNvSpPr>
            <a:spLocks noChangeArrowheads="1" noChangeShapeType="1" noTextEdit="1"/>
          </p:cNvSpPr>
          <p:nvPr>
            <p:custDataLst>
              <p:tags r:id="rId9"/>
            </p:custDataLst>
          </p:nvPr>
        </p:nvSpPr>
        <p:spPr bwMode="auto">
          <a:xfrm>
            <a:off x="2320529" y="617935"/>
            <a:ext cx="4063603" cy="52030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SzTx/>
            </a:pPr>
            <a:r>
              <a:rPr sz="900" kern="10">
                <a:ln w="12700" cap="flat" cmpd="sng" algn="ctr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  <a:tileRect l="-100000" t="-100000"/>
                </a:gradFill>
                <a:effectLst>
                  <a:outerShdw dist="35921" dir="2700000" sy="50000" kx="2115830" algn="bl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Retell the story</a:t>
            </a:r>
          </a:p>
        </p:txBody>
      </p:sp>
      <p:sp>
        <p:nvSpPr>
          <p:cNvPr id="86030" name="矩形 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3129" y="601266"/>
            <a:ext cx="714375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Retell</a:t>
            </a:r>
          </a:p>
        </p:txBody>
      </p:sp>
    </p:spTree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by the river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1321594" y="1308498"/>
            <a:ext cx="1468041" cy="192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 descr="have nothng to do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4187429" y="1308497"/>
            <a:ext cx="1627584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 descr="book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2755107" y="3236119"/>
            <a:ext cx="1269206" cy="188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5" descr="chain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3981450" y="3250407"/>
            <a:ext cx="1457325" cy="189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6" descr="nothing strang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email"/>
          <a:srcRect/>
          <a:stretch>
            <a:fillRect/>
          </a:stretch>
        </p:blipFill>
        <p:spPr bwMode="auto">
          <a:xfrm>
            <a:off x="5815013" y="1308498"/>
            <a:ext cx="1631156" cy="191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7" descr="watch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email"/>
          <a:srcRect/>
          <a:stretch>
            <a:fillRect/>
          </a:stretch>
        </p:blipFill>
        <p:spPr bwMode="auto">
          <a:xfrm>
            <a:off x="2780110" y="1308498"/>
            <a:ext cx="1404938" cy="192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8" descr="run after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email"/>
          <a:srcRect/>
          <a:stretch>
            <a:fillRect/>
          </a:stretch>
        </p:blipFill>
        <p:spPr bwMode="auto">
          <a:xfrm>
            <a:off x="1314451" y="3244453"/>
            <a:ext cx="1403747" cy="189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9" name="Picture 9" descr="go down the hole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6803231" y="3290887"/>
            <a:ext cx="1376363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0" name="Picture 10" descr="the end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5455444" y="3284935"/>
            <a:ext cx="1350169" cy="185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Rectangle 11"/>
          <p:cNvSpPr/>
          <p:nvPr>
            <p:custDataLst>
              <p:tags r:id="rId10"/>
            </p:custDataLst>
          </p:nvPr>
        </p:nvSpPr>
        <p:spPr>
          <a:xfrm>
            <a:off x="1143000" y="572691"/>
            <a:ext cx="6506766" cy="7096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1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Read  and number the pictures1-9,then repeat the story with </a:t>
            </a:r>
            <a:r>
              <a:rPr lang="en-US" altLang="zh-CN" sz="21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One day…Then…</a:t>
            </a:r>
            <a:r>
              <a:rPr lang="en-US" altLang="zh-CN" sz="21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and </a:t>
            </a:r>
            <a:r>
              <a:rPr lang="en-US" altLang="zh-CN" sz="21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Finally</a:t>
            </a:r>
            <a:r>
              <a:rPr lang="en-US" altLang="zh-CN" sz="21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.</a:t>
            </a:r>
            <a:endParaRPr lang="en-US" altLang="zh-CN" sz="2100" b="1" i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37" name="Text Box 12">
            <a:hlinkClick r:id="rId35" action="ppaction://hlinksldjump"/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52688" y="2824163"/>
            <a:ext cx="315516" cy="392906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 </a:t>
            </a:r>
          </a:p>
        </p:txBody>
      </p:sp>
      <p:sp>
        <p:nvSpPr>
          <p:cNvPr id="37900" name="Text Box 13"/>
          <p:cNvSpPr/>
          <p:nvPr>
            <p:custDataLst>
              <p:tags r:id="rId12"/>
            </p:custDataLst>
          </p:nvPr>
        </p:nvSpPr>
        <p:spPr>
          <a:xfrm>
            <a:off x="5426869" y="2849166"/>
            <a:ext cx="378619" cy="389334"/>
          </a:xfrm>
          <a:prstGeom prst="rect">
            <a:avLst/>
          </a:prstGeom>
          <a:solidFill>
            <a:srgbClr val="FF9900"/>
          </a:solidFill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2. </a:t>
            </a:r>
            <a:endParaRPr lang="en-US" altLang="zh-CN" sz="21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7901" name="Text Box 14"/>
          <p:cNvSpPr/>
          <p:nvPr>
            <p:custDataLst>
              <p:tags r:id="rId13"/>
            </p:custDataLst>
          </p:nvPr>
        </p:nvSpPr>
        <p:spPr>
          <a:xfrm>
            <a:off x="3565923" y="4717257"/>
            <a:ext cx="378619" cy="389335"/>
          </a:xfrm>
          <a:prstGeom prst="rect">
            <a:avLst/>
          </a:prstGeom>
          <a:solidFill>
            <a:srgbClr val="FF9900"/>
          </a:solidFill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3. </a:t>
            </a:r>
            <a:endParaRPr lang="en-US" altLang="zh-CN" sz="21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7902" name="Text Box 15"/>
          <p:cNvSpPr/>
          <p:nvPr>
            <p:custDataLst>
              <p:tags r:id="rId14"/>
            </p:custDataLst>
          </p:nvPr>
        </p:nvSpPr>
        <p:spPr>
          <a:xfrm>
            <a:off x="5067300" y="4773216"/>
            <a:ext cx="323850" cy="389334"/>
          </a:xfrm>
          <a:prstGeom prst="rect">
            <a:avLst/>
          </a:prstGeom>
          <a:solidFill>
            <a:srgbClr val="FF9900"/>
          </a:solidFill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4. </a:t>
            </a:r>
            <a:endParaRPr lang="en-US" altLang="zh-CN" sz="21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7903" name="Text Box 16"/>
          <p:cNvSpPr/>
          <p:nvPr>
            <p:custDataLst>
              <p:tags r:id="rId15"/>
            </p:custDataLst>
          </p:nvPr>
        </p:nvSpPr>
        <p:spPr>
          <a:xfrm>
            <a:off x="7077075" y="2846785"/>
            <a:ext cx="378619" cy="389334"/>
          </a:xfrm>
          <a:prstGeom prst="rect">
            <a:avLst/>
          </a:prstGeom>
          <a:solidFill>
            <a:srgbClr val="FF9900"/>
          </a:solidFill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5. </a:t>
            </a:r>
            <a:endParaRPr lang="en-US" altLang="zh-CN" sz="21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7904" name="Text Box 17"/>
          <p:cNvSpPr/>
          <p:nvPr>
            <p:custDataLst>
              <p:tags r:id="rId16"/>
            </p:custDataLst>
          </p:nvPr>
        </p:nvSpPr>
        <p:spPr>
          <a:xfrm>
            <a:off x="3817144" y="2855119"/>
            <a:ext cx="378619" cy="392906"/>
          </a:xfrm>
          <a:prstGeom prst="rect">
            <a:avLst/>
          </a:prstGeom>
          <a:solidFill>
            <a:srgbClr val="FF9900"/>
          </a:solidFill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6. </a:t>
            </a:r>
            <a:endParaRPr lang="en-US" altLang="zh-CN" sz="21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7905" name="Text Box 18"/>
          <p:cNvSpPr/>
          <p:nvPr>
            <p:custDataLst>
              <p:tags r:id="rId17"/>
            </p:custDataLst>
          </p:nvPr>
        </p:nvSpPr>
        <p:spPr>
          <a:xfrm>
            <a:off x="2319338" y="4682729"/>
            <a:ext cx="378619" cy="389334"/>
          </a:xfrm>
          <a:prstGeom prst="rect">
            <a:avLst/>
          </a:prstGeom>
          <a:solidFill>
            <a:srgbClr val="FF9900"/>
          </a:solidFill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7. </a:t>
            </a:r>
            <a:endParaRPr lang="en-US" altLang="zh-CN" sz="21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7906" name="Text Box 19"/>
          <p:cNvSpPr/>
          <p:nvPr>
            <p:custDataLst>
              <p:tags r:id="rId18"/>
            </p:custDataLst>
          </p:nvPr>
        </p:nvSpPr>
        <p:spPr>
          <a:xfrm>
            <a:off x="7729538" y="4814888"/>
            <a:ext cx="378619" cy="389335"/>
          </a:xfrm>
          <a:prstGeom prst="rect">
            <a:avLst/>
          </a:prstGeom>
          <a:solidFill>
            <a:srgbClr val="FF9900"/>
          </a:solidFill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8. </a:t>
            </a:r>
            <a:endParaRPr lang="en-US" altLang="zh-CN" sz="21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7907" name="Text Box 20"/>
          <p:cNvSpPr/>
          <p:nvPr>
            <p:custDataLst>
              <p:tags r:id="rId19"/>
            </p:custDataLst>
          </p:nvPr>
        </p:nvSpPr>
        <p:spPr>
          <a:xfrm>
            <a:off x="6409135" y="4806554"/>
            <a:ext cx="378619" cy="389334"/>
          </a:xfrm>
          <a:prstGeom prst="rect">
            <a:avLst/>
          </a:prstGeom>
          <a:solidFill>
            <a:srgbClr val="FF9900"/>
          </a:solidFill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9. </a:t>
            </a:r>
            <a:endParaRPr lang="en-US" altLang="zh-CN" sz="21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7908" name="Text Box 24"/>
          <p:cNvSpPr/>
          <p:nvPr>
            <p:custDataLst>
              <p:tags r:id="rId20"/>
            </p:custDataLst>
          </p:nvPr>
        </p:nvSpPr>
        <p:spPr>
          <a:xfrm>
            <a:off x="1215629" y="2846785"/>
            <a:ext cx="7360444" cy="38933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A                         B                      C                     D</a:t>
            </a:r>
            <a:endParaRPr lang="en-US" altLang="zh-CN" sz="21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7062" name="Text Box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143000" y="5326857"/>
            <a:ext cx="6858000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zh-CN" altLang="zh-CN" sz="21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7910" name="Text Box 26"/>
          <p:cNvSpPr/>
          <p:nvPr>
            <p:custDataLst>
              <p:tags r:id="rId22"/>
            </p:custDataLst>
          </p:nvPr>
        </p:nvSpPr>
        <p:spPr>
          <a:xfrm>
            <a:off x="1314450" y="4749404"/>
            <a:ext cx="6588919" cy="38933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E                   F                   G                    H                I</a:t>
            </a:r>
            <a:endParaRPr lang="en-US" altLang="zh-CN" sz="21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7064" name="矩形 2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42888" y="610791"/>
            <a:ext cx="714375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Retell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 fill="hold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 fill="hold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 fill="hold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 fill="hold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 fill="hold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 fill="hold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 fill="hold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500" fill="hold"/>
                                        <p:tgtEl>
                                          <p:spTgt spid="37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 fill="hold"/>
                                        <p:tgtEl>
                                          <p:spTgt spid="37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37900" grpId="0" animBg="1"/>
      <p:bldP spid="37901" grpId="0" animBg="1"/>
      <p:bldP spid="37902" grpId="0" animBg="1"/>
      <p:bldP spid="37903" grpId="0" animBg="1"/>
      <p:bldP spid="37904" grpId="0" animBg="1"/>
      <p:bldP spid="37905" grpId="0" animBg="1"/>
      <p:bldP spid="37906" grpId="0" animBg="1"/>
      <p:bldP spid="3790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328613" y="1147763"/>
            <a:ext cx="7695010" cy="3600450"/>
          </a:xfrm>
        </p:spPr>
        <p:txBody>
          <a:bodyPr/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Alice and her sister were sitting 1) ______ the river. Her sister was 2)________ but Alice had 3) _______ to do. Suddenly a white rabbit 4) _____ pink eyes 5) _____  past her. Alice felt very 6) _______ when she saw the rabbit 7) ______ out a watch from its pocket. Alice ran quickly 8) ______ the field 9) _____ the rabbit. The rabbit went into a rabbit 10) _______and Alice followed.</a:t>
            </a:r>
          </a:p>
        </p:txBody>
      </p:sp>
      <p:sp>
        <p:nvSpPr>
          <p:cNvPr id="38914" name="Text Box 3"/>
          <p:cNvSpPr/>
          <p:nvPr>
            <p:custDataLst>
              <p:tags r:id="rId2"/>
            </p:custDataLst>
          </p:nvPr>
        </p:nvSpPr>
        <p:spPr>
          <a:xfrm>
            <a:off x="4124326" y="1147763"/>
            <a:ext cx="1326356" cy="39290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by</a:t>
            </a:r>
            <a:endParaRPr lang="en-US" altLang="zh-CN" sz="2100" b="1">
              <a:solidFill>
                <a:srgbClr val="FF33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8915" name="Text Box 4"/>
          <p:cNvSpPr/>
          <p:nvPr>
            <p:custDataLst>
              <p:tags r:id="rId3"/>
            </p:custDataLst>
          </p:nvPr>
        </p:nvSpPr>
        <p:spPr>
          <a:xfrm>
            <a:off x="659606" y="1473994"/>
            <a:ext cx="1782366" cy="39290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reading</a:t>
            </a:r>
            <a:endParaRPr lang="en-US" altLang="zh-CN" sz="2100" b="1">
              <a:solidFill>
                <a:srgbClr val="FF33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8916" name="Text Box 5"/>
          <p:cNvSpPr/>
          <p:nvPr>
            <p:custDataLst>
              <p:tags r:id="rId4"/>
            </p:custDataLst>
          </p:nvPr>
        </p:nvSpPr>
        <p:spPr>
          <a:xfrm>
            <a:off x="3469482" y="1543050"/>
            <a:ext cx="1626394" cy="39171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nothing</a:t>
            </a:r>
            <a:endParaRPr lang="en-US" altLang="zh-CN" sz="2100" b="1">
              <a:solidFill>
                <a:srgbClr val="FF33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8917" name="Text Box 6"/>
          <p:cNvSpPr/>
          <p:nvPr>
            <p:custDataLst>
              <p:tags r:id="rId5"/>
            </p:custDataLst>
          </p:nvPr>
        </p:nvSpPr>
        <p:spPr>
          <a:xfrm>
            <a:off x="1749029" y="1866901"/>
            <a:ext cx="864394" cy="39290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with</a:t>
            </a:r>
            <a:endParaRPr lang="en-US" altLang="zh-CN" sz="2100" b="1">
              <a:solidFill>
                <a:srgbClr val="FF33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8918" name="Text Box 7"/>
          <p:cNvSpPr/>
          <p:nvPr>
            <p:custDataLst>
              <p:tags r:id="rId6"/>
            </p:custDataLst>
          </p:nvPr>
        </p:nvSpPr>
        <p:spPr>
          <a:xfrm>
            <a:off x="4013597" y="1934767"/>
            <a:ext cx="914400" cy="39290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ran</a:t>
            </a:r>
            <a:endParaRPr lang="en-US" altLang="zh-CN" sz="2100" b="1">
              <a:solidFill>
                <a:srgbClr val="FF33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8919" name="Text Box 8"/>
          <p:cNvSpPr/>
          <p:nvPr>
            <p:custDataLst>
              <p:tags r:id="rId7"/>
            </p:custDataLst>
          </p:nvPr>
        </p:nvSpPr>
        <p:spPr>
          <a:xfrm>
            <a:off x="491729" y="2264569"/>
            <a:ext cx="1257300" cy="39171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strange</a:t>
            </a:r>
            <a:endParaRPr lang="en-US" altLang="zh-CN" sz="2100" b="1">
              <a:solidFill>
                <a:srgbClr val="FF33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8920" name="Text Box 9"/>
          <p:cNvSpPr/>
          <p:nvPr>
            <p:custDataLst>
              <p:tags r:id="rId8"/>
            </p:custDataLst>
          </p:nvPr>
        </p:nvSpPr>
        <p:spPr>
          <a:xfrm>
            <a:off x="4769644" y="2277667"/>
            <a:ext cx="967979" cy="39290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take</a:t>
            </a:r>
            <a:endParaRPr lang="en-US" altLang="zh-CN" sz="2100" b="1">
              <a:solidFill>
                <a:srgbClr val="FF33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8921" name="Text Box 10"/>
          <p:cNvSpPr/>
          <p:nvPr>
            <p:custDataLst>
              <p:tags r:id="rId9"/>
            </p:custDataLst>
          </p:nvPr>
        </p:nvSpPr>
        <p:spPr>
          <a:xfrm>
            <a:off x="3736181" y="2618185"/>
            <a:ext cx="1257300" cy="39290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across</a:t>
            </a:r>
            <a:endParaRPr lang="en-US" altLang="zh-CN" sz="2100" b="1">
              <a:solidFill>
                <a:srgbClr val="FF33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8922" name="Text Box 11"/>
          <p:cNvSpPr/>
          <p:nvPr>
            <p:custDataLst>
              <p:tags r:id="rId10"/>
            </p:custDataLst>
          </p:nvPr>
        </p:nvSpPr>
        <p:spPr>
          <a:xfrm>
            <a:off x="5737622" y="2496742"/>
            <a:ext cx="1403747" cy="39171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after</a:t>
            </a:r>
            <a:endParaRPr lang="en-US" altLang="zh-CN" sz="2100" b="1">
              <a:solidFill>
                <a:srgbClr val="FF33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8923" name="Text Box 12"/>
          <p:cNvSpPr/>
          <p:nvPr>
            <p:custDataLst>
              <p:tags r:id="rId11"/>
            </p:custDataLst>
          </p:nvPr>
        </p:nvSpPr>
        <p:spPr>
          <a:xfrm>
            <a:off x="4406504" y="2888456"/>
            <a:ext cx="914400" cy="39171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hole</a:t>
            </a:r>
            <a:endParaRPr lang="en-US" altLang="zh-CN" sz="2100" b="1">
              <a:solidFill>
                <a:srgbClr val="FF33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61" name="WordArt 13"/>
          <p:cNvSpPr>
            <a:spLocks noChangeArrowheads="1" noChangeShapeType="1" noTextEdit="1"/>
          </p:cNvSpPr>
          <p:nvPr>
            <p:custDataLst>
              <p:tags r:id="rId12"/>
            </p:custDataLst>
          </p:nvPr>
        </p:nvSpPr>
        <p:spPr bwMode="auto">
          <a:xfrm>
            <a:off x="180975" y="216694"/>
            <a:ext cx="4000500" cy="486966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SzTx/>
            </a:pPr>
            <a:r>
              <a:rPr kern="10">
                <a:ln w="12700" cap="flat" cmpd="sng" algn="ctr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  <a:tileRect l="-100000" t="-100000"/>
                </a:gradFill>
                <a:effectLst>
                  <a:outerShdw dist="35921" dir="2700000" sy="50000" kx="2115830" algn="bl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Fill in the blanks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fill="hold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 fill="hold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fill="hold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 fill="hold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 fill="hold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" fill="hold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fill="hold" tmFilter="0,0; .5, 1; 1, 1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5" grpId="0" animBg="1"/>
      <p:bldP spid="38916" grpId="0" animBg="1"/>
      <p:bldP spid="38917" grpId="0" animBg="1"/>
      <p:bldP spid="38918" grpId="0" animBg="1"/>
      <p:bldP spid="38919" grpId="0" animBg="1"/>
      <p:bldP spid="38920" grpId="0" animBg="1"/>
      <p:bldP spid="38921" grpId="0" animBg="1"/>
      <p:bldP spid="38922" grpId="0" animBg="1"/>
      <p:bldP spid="389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7"/>
          <p:cNvSpPr/>
          <p:nvPr>
            <p:custDataLst>
              <p:tags r:id="rId1"/>
            </p:custDataLst>
          </p:nvPr>
        </p:nvSpPr>
        <p:spPr>
          <a:xfrm>
            <a:off x="1818085" y="1703785"/>
            <a:ext cx="5507831" cy="253960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32105" indent="-332105">
              <a:lnSpc>
                <a:spcPct val="120000"/>
              </a:lnSpc>
            </a:pP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1. What did Alice find on a table?</a:t>
            </a:r>
          </a:p>
          <a:p>
            <a:pPr marL="332105" indent="-332105">
              <a:lnSpc>
                <a:spcPct val="120000"/>
              </a:lnSpc>
            </a:pP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2. What did Alice do with the key?</a:t>
            </a:r>
          </a:p>
          <a:p>
            <a:pPr marL="332105" indent="-332105">
              <a:lnSpc>
                <a:spcPct val="120000"/>
              </a:lnSpc>
            </a:pP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3. What did Alice find next?</a:t>
            </a:r>
          </a:p>
          <a:p>
            <a:pPr marL="332105" indent="-332105">
              <a:lnSpc>
                <a:spcPct val="120000"/>
              </a:lnSpc>
            </a:pP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4. What happened to Alice when she drank from the bottle?</a:t>
            </a:r>
            <a:endParaRPr lang="en-US" altLang="zh-CN" sz="27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89091" name="Picture 18" descr="complet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0831" y="3362325"/>
            <a:ext cx="24574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19"/>
          <p:cNvSpPr/>
          <p:nvPr>
            <p:custDataLst>
              <p:tags r:id="rId3"/>
            </p:custDataLst>
          </p:nvPr>
        </p:nvSpPr>
        <p:spPr>
          <a:xfrm>
            <a:off x="1412081" y="1156097"/>
            <a:ext cx="5774658" cy="48474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7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Match the answers with the questions.</a:t>
            </a:r>
            <a:endParaRPr lang="en-US" altLang="zh-CN" sz="27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9093" name="矩形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010" y="641747"/>
            <a:ext cx="837009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Match</a:t>
            </a: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 fill="hold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 animBg="1"/>
      <p:bldP spid="399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4"/>
          <p:cNvSpPr/>
          <p:nvPr>
            <p:custDataLst>
              <p:tags r:id="rId1"/>
            </p:custDataLst>
          </p:nvPr>
        </p:nvSpPr>
        <p:spPr>
          <a:xfrm>
            <a:off x="1682353" y="1321594"/>
            <a:ext cx="5805488" cy="3393281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a) She became very small.</a:t>
            </a:r>
          </a:p>
          <a:p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b) Alice found a small key on a table.</a:t>
            </a:r>
          </a:p>
          <a:p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c) She found a bottle with the words  </a:t>
            </a:r>
          </a:p>
          <a:p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“DRINK ME” on it. </a:t>
            </a:r>
          </a:p>
          <a:p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d) She opened a small door with the </a:t>
            </a:r>
          </a:p>
          <a:p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key and saw a beautiful garden.</a:t>
            </a:r>
          </a:p>
          <a:p>
            <a:endParaRPr lang="en-US" altLang="zh-CN" sz="27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Keys: 1. ____  2. ____  3. ____  4. ____</a:t>
            </a:r>
          </a:p>
        </p:txBody>
      </p:sp>
      <p:sp>
        <p:nvSpPr>
          <p:cNvPr id="40962" name="Text Box 15"/>
          <p:cNvSpPr/>
          <p:nvPr>
            <p:custDataLst>
              <p:tags r:id="rId2"/>
            </p:custDataLst>
          </p:nvPr>
        </p:nvSpPr>
        <p:spPr>
          <a:xfrm>
            <a:off x="3124200" y="4171950"/>
            <a:ext cx="4266010" cy="4845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b            d            c            a</a:t>
            </a:r>
            <a:endParaRPr lang="en-US" altLang="zh-CN" sz="27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0116" name="矩形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5966" y="581026"/>
            <a:ext cx="837009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Match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fill="hold" tmFilter="0,0; .5, 1; 1, 1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/>
          <p:nvPr>
            <p:custDataLst>
              <p:tags r:id="rId1"/>
            </p:custDataLst>
          </p:nvPr>
        </p:nvSpPr>
        <p:spPr>
          <a:xfrm>
            <a:off x="1494235" y="1554957"/>
            <a:ext cx="6211490" cy="33932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32105" indent="-332105"/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1. Alice </a:t>
            </a:r>
            <a:r>
              <a:rPr lang="en-US" altLang="zh-CN" sz="27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was sitting</a:t>
            </a: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with her sister by the river and her sister </a:t>
            </a:r>
            <a:r>
              <a:rPr lang="en-US" altLang="zh-CN" sz="27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was reading</a:t>
            </a: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a book. </a:t>
            </a:r>
          </a:p>
          <a:p>
            <a:pPr marL="332105" indent="-332105"/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2. … she </a:t>
            </a:r>
            <a:r>
              <a:rPr lang="en-US" altLang="zh-CN" sz="27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was going</a:t>
            </a: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to get out again. </a:t>
            </a:r>
          </a:p>
          <a:p>
            <a:pPr marL="332105" indent="-332105"/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3. She found she </a:t>
            </a:r>
            <a:r>
              <a:rPr lang="en-US" altLang="zh-CN" sz="27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was falling down</a:t>
            </a: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into a very, very deep hole. </a:t>
            </a:r>
          </a:p>
          <a:p>
            <a:pPr marL="332105" indent="-332105"/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4. She </a:t>
            </a:r>
            <a:r>
              <a:rPr lang="en-US" altLang="zh-CN" sz="27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was falling</a:t>
            </a: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for a long time. </a:t>
            </a:r>
          </a:p>
          <a:p>
            <a:pPr marL="332105" indent="-332105"/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5. While she </a:t>
            </a:r>
            <a:r>
              <a:rPr lang="en-US" altLang="zh-CN" sz="27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was falling</a:t>
            </a: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, she </a:t>
            </a:r>
            <a:r>
              <a:rPr lang="en-US" altLang="zh-CN" sz="27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was thinking about</a:t>
            </a: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her cat, Dinah. </a:t>
            </a:r>
            <a:endParaRPr lang="en-US" altLang="zh-CN" sz="27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1139" name="AutoShap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65660" y="716757"/>
            <a:ext cx="6184106" cy="870347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 wrap="none" lIns="68580" tIns="34290" rIns="68580" bIns="34290" anchor="ctr"/>
          <a:lstStyle/>
          <a:p>
            <a:pPr algn="ctr"/>
            <a:endParaRPr lang="en-US" altLang="zh-CN" sz="2100" b="1">
              <a:solidFill>
                <a:srgbClr val="0000CC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/>
            <a:endParaRPr lang="en-US" altLang="zh-CN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1987" name="Text Box 4"/>
          <p:cNvSpPr/>
          <p:nvPr>
            <p:custDataLst>
              <p:tags r:id="rId3"/>
            </p:custDataLst>
          </p:nvPr>
        </p:nvSpPr>
        <p:spPr>
          <a:xfrm>
            <a:off x="1763317" y="931069"/>
            <a:ext cx="5697140" cy="43457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Look for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was / were doing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71A09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sentences:</a:t>
            </a:r>
            <a:endParaRPr lang="en-US" altLang="zh-CN" sz="2400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 animBg="1"/>
      <p:bldP spid="91139" grpId="0" animBg="1"/>
      <p:bldP spid="4198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5"/>
          <p:cNvSpPr/>
          <p:nvPr>
            <p:custDataLst>
              <p:tags r:id="rId1"/>
            </p:custDataLst>
          </p:nvPr>
        </p:nvSpPr>
        <p:spPr>
          <a:xfrm>
            <a:off x="1546623" y="2065735"/>
            <a:ext cx="6536531" cy="206335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You may find books like </a:t>
            </a:r>
            <a:r>
              <a:rPr lang="en-US" altLang="zh-CN" sz="27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Alice’s Adventures in Wonderland</a:t>
            </a: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and </a:t>
            </a:r>
            <a:r>
              <a:rPr lang="en-US" altLang="zh-CN" sz="27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Harry Potter</a:t>
            </a: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very interesting but too difficult. Try to read simplified versions of the books you like. </a:t>
            </a:r>
            <a:endParaRPr lang="en-US" altLang="zh-CN" sz="27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92163" name="Picture 6" descr="workinpari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6538" y="3725467"/>
            <a:ext cx="2393156" cy="155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" name="WordArt 7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2205038" y="1034653"/>
            <a:ext cx="4401741" cy="756047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SzTx/>
            </a:pPr>
            <a:r>
              <a:rPr kern="10">
                <a:ln w="12700" cap="flat" cmpd="sng" algn="ctr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  <a:tileRect l="-100000" t="-100000"/>
                </a:gradFill>
                <a:effectLst>
                  <a:outerShdw dist="35921" dir="2700000" sy="50000" kx="2115830" algn="bl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Learning to learn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 fill="hold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1"/>
          <p:cNvSpPr/>
          <p:nvPr>
            <p:custDataLst>
              <p:tags r:id="rId1"/>
            </p:custDataLst>
          </p:nvPr>
        </p:nvSpPr>
        <p:spPr>
          <a:xfrm>
            <a:off x="1337072" y="1465660"/>
            <a:ext cx="6858000" cy="22121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Write what happened to Alice. Use the answers in Activity 5 to help you.</a:t>
            </a:r>
          </a:p>
          <a:p>
            <a:pPr>
              <a:lnSpc>
                <a:spcPct val="130000"/>
              </a:lnSpc>
            </a:pPr>
            <a:r>
              <a:rPr lang="en-US" altLang="zh-CN" sz="2700" b="1" i="1">
                <a:latin typeface="Times New Roman" panose="02020603050405020304" pitchFamily="18" charset="0"/>
                <a:ea typeface="微软雅黑" panose="020B0503020204020204" pitchFamily="34" charset="-122"/>
              </a:rPr>
              <a:t>After Alice found a small key on a table, she opened a small door…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1043608" y="555526"/>
            <a:ext cx="6984776" cy="3917156"/>
          </a:xfrm>
          <a:ln>
            <a:miter lim="800000"/>
          </a:ln>
        </p:spPr>
        <p:txBody>
          <a:bodyPr/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lang="zh-CN" altLang="en-US"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●"/>
              <a:tabLst>
                <a:tab pos="1609725" algn="l"/>
              </a:tabLst>
              <a:defRPr lang="zh-CN" altLang="en-US"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●"/>
              <a:tabLst>
                <a:tab pos="1609725" algn="l"/>
              </a:tabLst>
              <a:defRPr lang="zh-CN" altLang="en-US"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anose="05000000000000000000" charset="0"/>
              <a:buChar char=""/>
              <a:tabLst>
                <a:tab pos="1609725" algn="l"/>
              </a:tabLst>
              <a:defRPr lang="zh-CN" altLang="en-US"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1609725" algn="l"/>
              </a:tabLst>
              <a:defRPr lang="zh-CN" altLang="en-US"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7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latin typeface="Times New Roman" panose="02020603050405020304" pitchFamily="18" charset="0"/>
                <a:sym typeface="Wingdings" panose="05000000000000000000"/>
              </a:rPr>
              <a:t>Possible answer:</a:t>
            </a:r>
          </a:p>
          <a:p>
            <a:pPr marL="0" indent="0">
              <a:buNone/>
            </a:pPr>
            <a:r>
              <a:rPr lang="en-US" altLang="zh-CN" sz="27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95959"/>
                </a:solidFill>
                <a:latin typeface="Times New Roman" panose="02020603050405020304" pitchFamily="18" charset="0"/>
                <a:sym typeface="Wingdings" panose="05000000000000000000"/>
              </a:rPr>
              <a:t>After Alice found a small key on a table, she opened a small door with it and saw a beautiful garden. Next, she found a bottle with the words “DRINK ME” on it. Then, she drank from the bottle and became very small.</a:t>
            </a:r>
            <a:endParaRPr lang="en-US" altLang="zh-CN" sz="27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 fill="hold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2"/>
          <p:cNvSpPr/>
          <p:nvPr>
            <p:custDataLst>
              <p:tags r:id="rId1"/>
            </p:custDataLst>
          </p:nvPr>
        </p:nvSpPr>
        <p:spPr>
          <a:xfrm>
            <a:off x="1604963" y="914400"/>
            <a:ext cx="8223647" cy="156924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600075" indent="-600075">
              <a:lnSpc>
                <a:spcPct val="13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1.once or twice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的意思是“偶尔，一两次”。</a:t>
            </a:r>
          </a:p>
          <a:p>
            <a:pPr marL="600075" indent="-600075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e.g.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 read some books in library </a:t>
            </a:r>
            <a:r>
              <a:rPr lang="en-US" altLang="zh-CN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once or twice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a week. </a:t>
            </a:r>
          </a:p>
          <a:p>
            <a:pPr marL="600075" indent="-600075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我一周去一两次图书馆看书。</a:t>
            </a:r>
          </a:p>
        </p:txBody>
      </p:sp>
      <p:sp>
        <p:nvSpPr>
          <p:cNvPr id="46082" name="Text Box 2"/>
          <p:cNvSpPr/>
          <p:nvPr>
            <p:custDataLst>
              <p:tags r:id="rId2"/>
            </p:custDataLst>
          </p:nvPr>
        </p:nvSpPr>
        <p:spPr>
          <a:xfrm>
            <a:off x="1604963" y="2377678"/>
            <a:ext cx="7399735" cy="27289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332105" indent="-332105"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2. “And </a:t>
            </a:r>
            <a:r>
              <a:rPr lang="en-US" altLang="zh-CN" sz="2400" b="1" u="sng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what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is a book </a:t>
            </a:r>
            <a:r>
              <a:rPr lang="en-US" altLang="zh-CN" sz="2400" b="1" u="sng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for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,” thought Alice, “without pictures or conversations?” </a:t>
            </a:r>
          </a:p>
          <a:p>
            <a:pPr marL="332105" indent="-332105"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“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没有插图也没有对话的书有什么用？”爱丽丝想。</a:t>
            </a:r>
          </a:p>
          <a:p>
            <a:pPr marL="332105" indent="-332105">
              <a:lnSpc>
                <a:spcPct val="120000"/>
              </a:lnSpc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What…for? </a:t>
            </a: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表示“有什么用，为什么？”</a:t>
            </a:r>
          </a:p>
          <a:p>
            <a:pPr marL="332105" indent="-332105"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e.g. </a:t>
            </a:r>
            <a:r>
              <a:rPr lang="en-US" altLang="zh-CN" sz="2400" b="1" u="sng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What 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did Tony go with me </a:t>
            </a:r>
            <a:r>
              <a:rPr lang="en-US" altLang="zh-CN" sz="2400" b="1" u="sng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for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? </a:t>
            </a:r>
          </a:p>
          <a:p>
            <a:pPr marL="332105" indent="-332105"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  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托尼为什么和我一起去？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 fill="hold"/>
                                        <p:tgtEl>
                                          <p:spTgt spid="46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2033587" y="1254919"/>
            <a:ext cx="4995863" cy="945356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SzTx/>
            </a:pPr>
            <a:r>
              <a:rPr kern="10" dirty="0">
                <a:ln w="12700" cap="flat" cmpd="sng" algn="ctr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  <a:tileRect l="-100000" t="-100000"/>
                </a:gradFill>
                <a:effectLst>
                  <a:outerShdw dist="35921" dir="2700000" sy="50000" kx="2115830" algn="bl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Words and expressions</a:t>
            </a:r>
          </a:p>
        </p:txBody>
      </p:sp>
      <p:sp>
        <p:nvSpPr>
          <p:cNvPr id="18434" name="Rectangle 6"/>
          <p:cNvSpPr/>
          <p:nvPr>
            <p:custDataLst>
              <p:tags r:id="rId2"/>
            </p:custDataLst>
          </p:nvPr>
        </p:nvSpPr>
        <p:spPr>
          <a:xfrm>
            <a:off x="3815954" y="2362200"/>
            <a:ext cx="3479006" cy="4845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twice  </a:t>
            </a:r>
            <a:r>
              <a:rPr lang="en-US" altLang="zh-CN" sz="2700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adv. </a:t>
            </a:r>
            <a:r>
              <a:rPr lang="zh-CN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两次；两倍</a:t>
            </a:r>
          </a:p>
        </p:txBody>
      </p:sp>
      <p:sp>
        <p:nvSpPr>
          <p:cNvPr id="18435" name="Text Box 10"/>
          <p:cNvSpPr/>
          <p:nvPr>
            <p:custDataLst>
              <p:tags r:id="rId3"/>
            </p:custDataLst>
          </p:nvPr>
        </p:nvSpPr>
        <p:spPr>
          <a:xfrm>
            <a:off x="3815954" y="3223022"/>
            <a:ext cx="4591050" cy="1057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twice a week  </a:t>
            </a:r>
            <a:r>
              <a:rPr lang="zh-CN" altLang="en-US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一星期两次</a:t>
            </a:r>
          </a:p>
          <a:p>
            <a:pPr>
              <a:lnSpc>
                <a:spcPct val="12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once or twice </a:t>
            </a:r>
            <a:r>
              <a:rPr lang="zh-CN" altLang="en-US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偶尔，一两次</a:t>
            </a:r>
          </a:p>
        </p:txBody>
      </p:sp>
      <p:sp>
        <p:nvSpPr>
          <p:cNvPr id="18436" name="AutoShape 13" descr="u=132399557,4176665783&amp;fm=23&amp;gp=0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457700" y="3327797"/>
            <a:ext cx="228600" cy="228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/>
          <a:lstStyle/>
          <a:p>
            <a:endParaRPr lang="zh-CN" altLang="en-US" sz="27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68614" name="图片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77566" y="2384822"/>
            <a:ext cx="1600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fill="hold" tmFilter="0,0; .5, 1; 1, 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fill="hold" tmFilter="0,0; .5, 1; 1, 1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/>
          <p:nvPr>
            <p:custDataLst>
              <p:tags r:id="rId1"/>
            </p:custDataLst>
          </p:nvPr>
        </p:nvSpPr>
        <p:spPr>
          <a:xfrm>
            <a:off x="2105025" y="654844"/>
            <a:ext cx="6561535" cy="39576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GB" altLang="zh-CN" sz="24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.There was </a:t>
            </a:r>
            <a:r>
              <a:rPr lang="en-GB" altLang="zh-CN" sz="2400" b="1" u="sng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nothing strange</a:t>
            </a:r>
            <a:r>
              <a:rPr lang="en-GB" altLang="zh-CN" sz="24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about that.</a:t>
            </a:r>
            <a:endParaRPr lang="en-GB" altLang="zh-CN" sz="2100" b="1">
              <a:solidFill>
                <a:srgbClr val="FF33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zh-CN" altLang="en-GB" sz="21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形容词修饰不定代词时，应该后置，即不定代词后     跟形容词。</a:t>
            </a:r>
          </a:p>
          <a:p>
            <a:r>
              <a:rPr lang="en-GB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I have somthing </a:t>
            </a:r>
            <a:r>
              <a:rPr lang="en-GB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to tell</a:t>
            </a:r>
            <a:r>
              <a:rPr lang="en-GB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you.</a:t>
            </a:r>
          </a:p>
          <a:p>
            <a:r>
              <a:rPr lang="zh-CN" altLang="en-GB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我有事要告诉你们。</a:t>
            </a:r>
          </a:p>
          <a:p>
            <a:r>
              <a:rPr lang="en-GB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Can you find </a:t>
            </a:r>
            <a:r>
              <a:rPr lang="en-GB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anything different</a:t>
            </a:r>
            <a:r>
              <a:rPr lang="en-GB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?</a:t>
            </a:r>
          </a:p>
          <a:p>
            <a:r>
              <a:rPr lang="zh-CN" altLang="en-GB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你找到不同的东西了吗？</a:t>
            </a:r>
          </a:p>
          <a:p>
            <a:endParaRPr lang="en-GB" altLang="zh-CN" sz="21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zh-CN" altLang="en-GB" sz="21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zh-CN" altLang="en-GB" sz="21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en-GB" altLang="zh-CN" sz="24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7106" name="Rectangle 5"/>
          <p:cNvSpPr/>
          <p:nvPr>
            <p:custDataLst>
              <p:tags r:id="rId2"/>
            </p:custDataLst>
          </p:nvPr>
        </p:nvSpPr>
        <p:spPr>
          <a:xfrm>
            <a:off x="2105026" y="3138488"/>
            <a:ext cx="5993606" cy="212764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4.</a:t>
            </a:r>
            <a:r>
              <a:rPr lang="en-US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She </a:t>
            </a:r>
            <a:r>
              <a:rPr lang="en-US" altLang="zh-CN" sz="21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did not think</a:t>
            </a:r>
            <a:r>
              <a:rPr lang="en-US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it was strange.</a:t>
            </a:r>
          </a:p>
          <a:p>
            <a:r>
              <a:rPr lang="en-US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zh-CN" altLang="en-US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她</a:t>
            </a:r>
            <a:r>
              <a:rPr lang="zh-CN" altLang="en-US" sz="21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认为</a:t>
            </a:r>
            <a:r>
              <a:rPr lang="zh-CN" altLang="en-US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这不奇怪</a:t>
            </a:r>
            <a:r>
              <a:rPr lang="en-US" altLang="zh-CN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1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（否定前移）</a:t>
            </a:r>
          </a:p>
          <a:p>
            <a:r>
              <a:rPr lang="zh-CN" altLang="en-US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我想英语并不难。</a:t>
            </a:r>
          </a:p>
          <a:p>
            <a:r>
              <a:rPr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en-US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 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don’t think</a:t>
            </a:r>
            <a:r>
              <a:rPr lang="en-US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(that)</a:t>
            </a: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English  is easy.</a:t>
            </a:r>
          </a:p>
          <a:p>
            <a:r>
              <a:rPr lang="en-US" altLang="zh-CN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</a:t>
            </a:r>
            <a:r>
              <a:rPr lang="zh-CN" altLang="en-US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老师认为我不聪明。</a:t>
            </a:r>
          </a:p>
          <a:p>
            <a:r>
              <a:rPr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</a:t>
            </a:r>
            <a:r>
              <a:rPr lang="en-US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The teacher 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doesn’t think</a:t>
            </a:r>
            <a:r>
              <a:rPr lang="en-US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(that) I am clever.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 fill="hold"/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 fill="hold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 fill="hold"/>
                                        <p:tgtEl>
                                          <p:spTgt spid="47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 fill="hold"/>
                                        <p:tgtEl>
                                          <p:spTgt spid="47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 fill="hold"/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 fill="hold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/>
          <p:nvPr>
            <p:custDataLst>
              <p:tags r:id="rId1"/>
            </p:custDataLst>
          </p:nvPr>
        </p:nvSpPr>
        <p:spPr>
          <a:xfrm>
            <a:off x="1822847" y="1397794"/>
            <a:ext cx="6210300" cy="4323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en-GB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GB" altLang="zh-CN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GB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She </a:t>
            </a:r>
            <a:r>
              <a:rPr lang="en-GB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heard</a:t>
            </a:r>
            <a:r>
              <a:rPr lang="en-GB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GB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GB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the rabbit </a:t>
            </a:r>
            <a:r>
              <a:rPr lang="en-GB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say</a:t>
            </a:r>
            <a:r>
              <a:rPr lang="en-GB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…….</a:t>
            </a:r>
          </a:p>
          <a:p>
            <a:r>
              <a:rPr lang="en-GB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She </a:t>
            </a:r>
            <a:r>
              <a:rPr lang="en-GB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sew</a:t>
            </a:r>
            <a:r>
              <a:rPr lang="en-GB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it  </a:t>
            </a:r>
            <a:r>
              <a:rPr lang="en-GB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go </a:t>
            </a:r>
            <a:r>
              <a:rPr lang="en-GB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down a large rabbit hole.</a:t>
            </a:r>
          </a:p>
          <a:p>
            <a:endParaRPr lang="en-GB" altLang="zh-CN" sz="21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GB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</a:t>
            </a:r>
            <a:r>
              <a:rPr lang="en-GB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see</a:t>
            </a:r>
            <a:r>
              <a:rPr lang="en-GB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GB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/watch/ hear/notice+ sb</a:t>
            </a:r>
            <a:r>
              <a:rPr lang="en-GB" altLang="zh-CN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+</a:t>
            </a:r>
            <a:r>
              <a:rPr lang="en-GB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GB" altLang="zh-CN" sz="21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 / doing  </a:t>
            </a:r>
          </a:p>
          <a:p>
            <a:r>
              <a:rPr lang="en-GB" altLang="zh-CN" sz="21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GB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看见 </a:t>
            </a:r>
            <a:r>
              <a:rPr lang="en-GB" altLang="zh-CN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/</a:t>
            </a:r>
            <a:r>
              <a:rPr lang="zh-CN" altLang="en-GB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听见</a:t>
            </a:r>
            <a:r>
              <a:rPr lang="en-GB" altLang="zh-CN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/ </a:t>
            </a:r>
            <a:r>
              <a:rPr lang="zh-CN" altLang="en-GB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注意到</a:t>
            </a:r>
            <a:r>
              <a:rPr lang="en-GB" altLang="zh-CN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…</a:t>
            </a:r>
            <a:r>
              <a:rPr lang="zh-CN" altLang="en-GB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做了</a:t>
            </a:r>
            <a:r>
              <a:rPr lang="en-GB" altLang="zh-CN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en-GB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正做</a:t>
            </a:r>
            <a:r>
              <a:rPr lang="en-GB" altLang="zh-CN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en-GB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某事</a:t>
            </a:r>
          </a:p>
          <a:p>
            <a:endParaRPr lang="en-GB" altLang="zh-CN" sz="21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zh-CN" altLang="en-GB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我看见老师上了车</a:t>
            </a:r>
            <a:r>
              <a:rPr lang="en-GB" altLang="zh-CN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</a:p>
          <a:p>
            <a:r>
              <a:rPr lang="en-GB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 </a:t>
            </a:r>
            <a:r>
              <a:rPr lang="en-GB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saw</a:t>
            </a:r>
            <a:r>
              <a:rPr lang="en-GB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the teacher </a:t>
            </a:r>
            <a:r>
              <a:rPr lang="en-GB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get </a:t>
            </a:r>
            <a:r>
              <a:rPr lang="en-GB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on the bus.</a:t>
            </a:r>
          </a:p>
          <a:p>
            <a:endParaRPr lang="en-GB" altLang="zh-CN" sz="21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zh-CN" altLang="en-GB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我听到有人正在隔壁房间唱歌</a:t>
            </a:r>
            <a:r>
              <a:rPr lang="en-GB" altLang="zh-CN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</a:p>
          <a:p>
            <a:r>
              <a:rPr lang="en-GB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 </a:t>
            </a:r>
            <a:r>
              <a:rPr lang="en-GB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heard </a:t>
            </a:r>
            <a:r>
              <a:rPr lang="en-GB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someone </a:t>
            </a:r>
            <a:r>
              <a:rPr lang="en-GB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singing</a:t>
            </a:r>
            <a:r>
              <a:rPr lang="en-GB" altLang="zh-CN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at the next room.</a:t>
            </a:r>
          </a:p>
          <a:p>
            <a:pPr>
              <a:spcBef>
                <a:spcPct val="50000"/>
              </a:spcBef>
            </a:pPr>
            <a:endParaRPr lang="en-GB" altLang="zh-CN" sz="24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97283" name="Picture 6" descr="u=2092661347,308109391&amp;fm=15&amp;gp=0">
            <a:hlinkClick r:id="rId4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407944" y="1259681"/>
            <a:ext cx="1073944" cy="129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 fill="hold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"/>
          <p:cNvSpPr/>
          <p:nvPr>
            <p:custDataLst>
              <p:tags r:id="rId1"/>
            </p:custDataLst>
          </p:nvPr>
        </p:nvSpPr>
        <p:spPr>
          <a:xfrm>
            <a:off x="1470423" y="1331119"/>
            <a:ext cx="6788944" cy="33932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600075" indent="-600075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6. 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Suddenly she </a:t>
            </a:r>
            <a:r>
              <a:rPr lang="en-US" altLang="zh-CN" sz="2700" b="1" u="sng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landed on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 some dry leaves… </a:t>
            </a:r>
          </a:p>
          <a:p>
            <a:pPr marL="600075" indent="-600075"/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突然，她落到了一些干树叶上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……</a:t>
            </a:r>
          </a:p>
          <a:p>
            <a:pPr marL="600075" indent="-600075"/>
            <a:r>
              <a:rPr lang="en-US" altLang="zh-CN" sz="27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land on    “</a:t>
            </a:r>
            <a:r>
              <a:rPr lang="zh-CN" altLang="en-US" sz="27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落到</a:t>
            </a:r>
            <a:r>
              <a:rPr lang="en-US" altLang="zh-CN" sz="27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……</a:t>
            </a:r>
            <a:r>
              <a:rPr lang="zh-CN" altLang="en-US" sz="27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上”  </a:t>
            </a:r>
            <a:endParaRPr lang="zh-CN" altLang="en-US" sz="27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600075" indent="-600075"/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e.g. The plane </a:t>
            </a:r>
            <a:r>
              <a:rPr lang="en-US" altLang="zh-CN" sz="2700" b="1" u="sng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landed on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 the beach because of a thick fog. </a:t>
            </a:r>
          </a:p>
          <a:p>
            <a:pPr marL="600075" indent="-600075"/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   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由于大雾飞机降落在海滩上了。</a:t>
            </a:r>
          </a:p>
          <a:p>
            <a:pPr marL="600075" indent="-600075"/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   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His kite </a:t>
            </a:r>
            <a:r>
              <a:rPr lang="en-US" altLang="zh-CN" sz="2700" b="1" u="sng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landed on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 the playground at last. </a:t>
            </a:r>
          </a:p>
          <a:p>
            <a:pPr marL="600075" indent="-600075"/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   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他的风筝最后落到了操场上。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4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 fill="hold"/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 fill="hold"/>
                                        <p:tgtEl>
                                          <p:spTgt spid="49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 fill="hold"/>
                                        <p:tgtEl>
                                          <p:spTgt spid="49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 fill="hold"/>
                                        <p:tgtEl>
                                          <p:spTgt spid="49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9"/>
          <p:cNvSpPr/>
          <p:nvPr>
            <p:custDataLst>
              <p:tags r:id="rId1"/>
            </p:custDataLst>
          </p:nvPr>
        </p:nvSpPr>
        <p:spPr>
          <a:xfrm>
            <a:off x="1387079" y="989410"/>
            <a:ext cx="6155531" cy="380880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332105" indent="-332105"/>
            <a:r>
              <a:rPr lang="en-US" altLang="zh-CN" sz="27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A. </a:t>
            </a:r>
            <a:r>
              <a:rPr lang="zh-CN" altLang="en-US" sz="27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单词拼写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  <a:p>
            <a:pPr marL="332105" indent="-332105"/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1. How beautiful her ____ (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粉红色的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) dress is!</a:t>
            </a:r>
          </a:p>
          <a:p>
            <a:pPr marL="332105" indent="-332105"/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2. In autumn, the rice _____ (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田地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) look beautiful.</a:t>
            </a:r>
          </a:p>
          <a:p>
            <a:pPr marL="332105" indent="-332105"/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3. _________ (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突然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) he stood up and ran across the road.</a:t>
            </a:r>
          </a:p>
          <a:p>
            <a:pPr marL="332105" indent="-332105"/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4. The old man was standing with his hands in his _______ (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口袋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).</a:t>
            </a:r>
          </a:p>
        </p:txBody>
      </p:sp>
      <p:sp>
        <p:nvSpPr>
          <p:cNvPr id="50178" name="Rectangle 20"/>
          <p:cNvSpPr/>
          <p:nvPr>
            <p:custDataLst>
              <p:tags r:id="rId2"/>
            </p:custDataLst>
          </p:nvPr>
        </p:nvSpPr>
        <p:spPr>
          <a:xfrm>
            <a:off x="4538662" y="1393031"/>
            <a:ext cx="804863" cy="481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pink</a:t>
            </a:r>
            <a:endParaRPr lang="en-US" altLang="zh-CN" sz="27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0179" name="Rectangle 21"/>
          <p:cNvSpPr/>
          <p:nvPr>
            <p:custDataLst>
              <p:tags r:id="rId3"/>
            </p:custDataLst>
          </p:nvPr>
        </p:nvSpPr>
        <p:spPr>
          <a:xfrm>
            <a:off x="4680347" y="2207419"/>
            <a:ext cx="919163" cy="481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fields</a:t>
            </a:r>
            <a:endParaRPr lang="en-US" altLang="zh-CN" sz="27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0180" name="Rectangle 22"/>
          <p:cNvSpPr/>
          <p:nvPr>
            <p:custDataLst>
              <p:tags r:id="rId4"/>
            </p:custDataLst>
          </p:nvPr>
        </p:nvSpPr>
        <p:spPr>
          <a:xfrm>
            <a:off x="1821656" y="3020616"/>
            <a:ext cx="1509713" cy="481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Suddenly</a:t>
            </a:r>
            <a:endParaRPr lang="en-US" altLang="zh-CN" sz="27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0181" name="Rectangle 23"/>
          <p:cNvSpPr/>
          <p:nvPr>
            <p:custDataLst>
              <p:tags r:id="rId5"/>
            </p:custDataLst>
          </p:nvPr>
        </p:nvSpPr>
        <p:spPr>
          <a:xfrm>
            <a:off x="3612356" y="4243387"/>
            <a:ext cx="1328738" cy="481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pockets </a:t>
            </a:r>
            <a:endParaRPr lang="en-US" altLang="zh-CN" sz="27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 fill="hold"/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 fill="hold"/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 fill="hold"/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 fill="hold"/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179" grpId="0" animBg="1"/>
      <p:bldP spid="50180" grpId="0" animBg="1"/>
      <p:bldP spid="5018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2"/>
          <p:cNvSpPr/>
          <p:nvPr>
            <p:custDataLst>
              <p:tags r:id="rId1"/>
            </p:custDataLst>
          </p:nvPr>
        </p:nvSpPr>
        <p:spPr>
          <a:xfrm>
            <a:off x="1664494" y="766763"/>
            <a:ext cx="5967413" cy="435530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332105" indent="-332105">
              <a:lnSpc>
                <a:spcPct val="130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5. He goes to Hong Kong on business _____ (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两次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) a month.</a:t>
            </a:r>
          </a:p>
          <a:p>
            <a:pPr marL="332105" indent="-332105">
              <a:lnSpc>
                <a:spcPct val="130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6. That hole was very _____ (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深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).</a:t>
            </a:r>
          </a:p>
          <a:p>
            <a:pPr marL="332105" indent="-332105">
              <a:lnSpc>
                <a:spcPct val="130000"/>
              </a:lnSpc>
            </a:pPr>
            <a:r>
              <a:rPr lang="en-US" altLang="zh-CN" sz="27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B. </a:t>
            </a:r>
            <a:r>
              <a:rPr lang="zh-CN" altLang="en-US" sz="27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完成句子。</a:t>
            </a:r>
          </a:p>
          <a:p>
            <a:pPr marL="332105" indent="-332105">
              <a:lnSpc>
                <a:spcPct val="130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1. 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我刚才看见了露西和莉莉，她们正在阅览室看书。</a:t>
            </a:r>
          </a:p>
          <a:p>
            <a:pPr marL="332105" indent="-332105">
              <a:lnSpc>
                <a:spcPct val="130000"/>
              </a:lnSpc>
            </a:pP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I saw Lucy and Lily just now. They  </a:t>
            </a:r>
          </a:p>
          <a:p>
            <a:pPr marL="332105" indent="-332105">
              <a:lnSpc>
                <a:spcPct val="130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_________________ in the library.</a:t>
            </a:r>
          </a:p>
        </p:txBody>
      </p:sp>
      <p:sp>
        <p:nvSpPr>
          <p:cNvPr id="51202" name="Rectangle 3"/>
          <p:cNvSpPr/>
          <p:nvPr>
            <p:custDataLst>
              <p:tags r:id="rId2"/>
            </p:custDataLst>
          </p:nvPr>
        </p:nvSpPr>
        <p:spPr>
          <a:xfrm>
            <a:off x="2033588" y="1320505"/>
            <a:ext cx="907941" cy="6093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30000"/>
              </a:lnSpc>
            </a:pP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twice</a:t>
            </a:r>
            <a:endParaRPr lang="en-US" altLang="zh-CN" sz="27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1203" name="Rectangle 4"/>
          <p:cNvSpPr/>
          <p:nvPr>
            <p:custDataLst>
              <p:tags r:id="rId3"/>
            </p:custDataLst>
          </p:nvPr>
        </p:nvSpPr>
        <p:spPr>
          <a:xfrm>
            <a:off x="4931569" y="1861049"/>
            <a:ext cx="917559" cy="6093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30000"/>
              </a:lnSpc>
            </a:pP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deep </a:t>
            </a:r>
            <a:endParaRPr lang="en-US" altLang="zh-CN" sz="27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1204" name="Rectangle 5"/>
          <p:cNvSpPr/>
          <p:nvPr>
            <p:custDataLst>
              <p:tags r:id="rId4"/>
            </p:custDataLst>
          </p:nvPr>
        </p:nvSpPr>
        <p:spPr>
          <a:xfrm>
            <a:off x="1988344" y="4534002"/>
            <a:ext cx="3011337" cy="6093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30000"/>
              </a:lnSpc>
            </a:pP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were reading books</a:t>
            </a:r>
            <a:endParaRPr lang="en-US" altLang="zh-CN" sz="27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 fill="hold"/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 fill="hold"/>
                                        <p:tgtEl>
                                          <p:spTgt spid="51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51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 fill="hold"/>
                                        <p:tgtEl>
                                          <p:spTgt spid="51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 fill="hold"/>
                                        <p:tgtEl>
                                          <p:spTgt spid="51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 fill="hold"/>
                                        <p:tgtEl>
                                          <p:spTgt spid="51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  <p:bldP spid="51203" grpId="0" animBg="1"/>
      <p:bldP spid="5120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2"/>
          <p:cNvSpPr/>
          <p:nvPr>
            <p:custDataLst>
              <p:tags r:id="rId1"/>
            </p:custDataLst>
          </p:nvPr>
        </p:nvSpPr>
        <p:spPr>
          <a:xfrm>
            <a:off x="1520429" y="667941"/>
            <a:ext cx="6211490" cy="433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332105" indent="-332105">
              <a:lnSpc>
                <a:spcPct val="115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2. 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他无事可做，感到很无聊。</a:t>
            </a:r>
          </a:p>
          <a:p>
            <a:pPr marL="332105" indent="-332105">
              <a:lnSpc>
                <a:spcPct val="115000"/>
              </a:lnSpc>
            </a:pP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He _______________ and felt so boring.</a:t>
            </a:r>
          </a:p>
          <a:p>
            <a:pPr marL="332105" indent="-332105">
              <a:lnSpc>
                <a:spcPct val="115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3. 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猎人看见那只狼正在追赶一只兔子。</a:t>
            </a:r>
          </a:p>
          <a:p>
            <a:pPr marL="332105" indent="-332105">
              <a:lnSpc>
                <a:spcPct val="115000"/>
              </a:lnSpc>
            </a:pP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The hunter saw that wolf ____________ a rabbit.</a:t>
            </a:r>
          </a:p>
          <a:p>
            <a:pPr marL="332105" indent="-332105">
              <a:lnSpc>
                <a:spcPct val="115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4. 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正当她往下掉的时候，她正在考虑她妈妈。</a:t>
            </a:r>
          </a:p>
          <a:p>
            <a:pPr marL="332105" indent="-332105">
              <a:lnSpc>
                <a:spcPct val="115000"/>
              </a:lnSpc>
            </a:pP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_____ she was falling, she ________________ her mother.</a:t>
            </a:r>
          </a:p>
        </p:txBody>
      </p:sp>
      <p:sp>
        <p:nvSpPr>
          <p:cNvPr id="52226" name="Rectangle 4"/>
          <p:cNvSpPr/>
          <p:nvPr>
            <p:custDataLst>
              <p:tags r:id="rId2"/>
            </p:custDataLst>
          </p:nvPr>
        </p:nvSpPr>
        <p:spPr>
          <a:xfrm>
            <a:off x="2338387" y="1204912"/>
            <a:ext cx="2719388" cy="481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had nothing to do</a:t>
            </a:r>
            <a:endParaRPr lang="en-US" altLang="zh-CN" sz="27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2227" name="Rectangle 5"/>
          <p:cNvSpPr/>
          <p:nvPr>
            <p:custDataLst>
              <p:tags r:id="rId3"/>
            </p:custDataLst>
          </p:nvPr>
        </p:nvSpPr>
        <p:spPr>
          <a:xfrm>
            <a:off x="1871662" y="2625328"/>
            <a:ext cx="2109788" cy="481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running after</a:t>
            </a:r>
            <a:endParaRPr lang="en-US" altLang="zh-CN" sz="27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2228" name="Rectangle 6"/>
          <p:cNvSpPr/>
          <p:nvPr>
            <p:custDataLst>
              <p:tags r:id="rId4"/>
            </p:custDataLst>
          </p:nvPr>
        </p:nvSpPr>
        <p:spPr>
          <a:xfrm>
            <a:off x="1818085" y="4002882"/>
            <a:ext cx="2938463" cy="10167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15000"/>
              </a:lnSpc>
            </a:pP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While</a:t>
            </a:r>
          </a:p>
          <a:p>
            <a:pPr>
              <a:lnSpc>
                <a:spcPct val="115000"/>
              </a:lnSpc>
            </a:pP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was thinking about</a:t>
            </a:r>
            <a:endParaRPr lang="en-US" altLang="zh-CN" sz="27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fill="hold" tmFilter="0,0; .5, 1; 1, 1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fill="hold" tmFilter="0,0; .5, 1; 1, 1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fill="hold" tmFilter="0,0; .5, 1; 1, 1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 animBg="1"/>
      <p:bldP spid="52226" grpId="0" animBg="1"/>
      <p:bldP spid="52227" grpId="0" animBg="1"/>
      <p:bldP spid="522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2470547"/>
            <a:ext cx="6723460" cy="228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1.Alice was sitting with her sister by the river.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2.It  was running with a watch.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3.It  was sitting  in a tree and smiling at everyone.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4.He was sitting with the Mad Hatter and a mouse. 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5.They were having a tea party.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6.She was playing  a strange game.</a:t>
            </a:r>
          </a:p>
        </p:txBody>
      </p:sp>
      <p:sp>
        <p:nvSpPr>
          <p:cNvPr id="53250" name="Text Box 3"/>
          <p:cNvSpPr/>
          <p:nvPr>
            <p:custDataLst>
              <p:tags r:id="rId2"/>
            </p:custDataLst>
          </p:nvPr>
        </p:nvSpPr>
        <p:spPr>
          <a:xfrm>
            <a:off x="1143000" y="1337072"/>
            <a:ext cx="6858000" cy="800100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Past Continuous Tense: (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过去进行时）的结构？ </a:t>
            </a:r>
          </a:p>
          <a:p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 主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+was / were + doing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71600" y="1131590"/>
            <a:ext cx="6912768" cy="31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342900" indent="-342900" eaLnBrk="0" hangingPunct="0">
              <a:lnSpc>
                <a:spcPct val="120000"/>
              </a:lnSpc>
            </a:pPr>
            <a:r>
              <a:rPr kumimoji="1" lang="zh-CN" altLang="en-US" sz="30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          过去进行时</a:t>
            </a:r>
            <a:r>
              <a:rPr kumimoji="1" lang="zh-CN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是指“过去的某一时间正在进行或发生的动作或事情”。</a:t>
            </a:r>
          </a:p>
          <a:p>
            <a:pPr marL="342900" indent="-342900" eaLnBrk="0" hangingPunct="0">
              <a:lnSpc>
                <a:spcPct val="120000"/>
              </a:lnSpc>
            </a:pPr>
            <a:r>
              <a:rPr kumimoji="1" lang="zh-CN" altLang="en-US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结构</a:t>
            </a:r>
          </a:p>
          <a:p>
            <a:pPr marL="342900" indent="-342900" eaLnBrk="0" hangingPunct="0">
              <a:lnSpc>
                <a:spcPct val="120000"/>
              </a:lnSpc>
            </a:pPr>
            <a:r>
              <a:rPr kumimoji="1" lang="zh-CN" altLang="en-US" sz="27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“主语</a:t>
            </a:r>
            <a:r>
              <a:rPr kumimoji="1"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+was/were + </a:t>
            </a:r>
            <a:r>
              <a:rPr kumimoji="1" lang="zh-CN" altLang="en-US" sz="27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动</a:t>
            </a:r>
            <a:r>
              <a:rPr kumimoji="1" lang="en-US" altLang="zh-CN" sz="2700" b="1" dirty="0" err="1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ing</a:t>
            </a:r>
            <a:r>
              <a:rPr kumimoji="1"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+</a:t>
            </a:r>
            <a:r>
              <a:rPr kumimoji="1" lang="zh-CN" altLang="en-US" sz="27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其它”</a:t>
            </a:r>
          </a:p>
          <a:p>
            <a:pPr marL="342900" indent="-342900" eaLnBrk="0" hangingPunct="0">
              <a:lnSpc>
                <a:spcPct val="120000"/>
              </a:lnSpc>
            </a:pPr>
            <a:r>
              <a:rPr kumimoji="1" lang="zh-CN" altLang="en-US" sz="27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kumimoji="1"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e.g. </a:t>
            </a:r>
            <a:r>
              <a:rPr kumimoji="1"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Alice was sitting with her sister by  the river </a:t>
            </a:r>
            <a:r>
              <a:rPr kumimoji="1"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.   </a:t>
            </a:r>
          </a:p>
          <a:p>
            <a:pPr marL="342900" indent="-342900" eaLnBrk="0" hangingPunct="0">
              <a:lnSpc>
                <a:spcPct val="120000"/>
              </a:lnSpc>
            </a:pPr>
            <a:endParaRPr kumimoji="1" lang="zh-CN" altLang="en-US" sz="2700" b="1" dirty="0">
              <a:latin typeface="Times New Roman" panose="020206030504050203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 fill="hold"/>
                                        <p:tgtEl>
                                          <p:spTgt spid="54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 fill="hold"/>
                                        <p:tgtEl>
                                          <p:spTgt spid="54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 fill="hold"/>
                                        <p:tgtEl>
                                          <p:spTgt spid="54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4482" y="2363391"/>
            <a:ext cx="124182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910" tIns="26455" rIns="52910" bIns="26455">
            <a:spAutoFit/>
          </a:bodyPr>
          <a:lstStyle/>
          <a:p>
            <a:pPr defTabSz="528955"/>
            <a:r>
              <a:rPr lang="en-US" altLang="zh-CN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dance</a:t>
            </a:r>
          </a:p>
        </p:txBody>
      </p:sp>
      <p:sp>
        <p:nvSpPr>
          <p:cNvPr id="104451" name="Text Box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9441" y="3496866"/>
            <a:ext cx="253841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910" tIns="26455" rIns="52910" bIns="26455">
            <a:spAutoFit/>
          </a:bodyPr>
          <a:lstStyle/>
          <a:p>
            <a:pPr defTabSz="528955"/>
            <a:r>
              <a:rPr lang="en-US" altLang="zh-CN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play football</a:t>
            </a:r>
          </a:p>
        </p:txBody>
      </p:sp>
      <p:sp>
        <p:nvSpPr>
          <p:cNvPr id="104452" name="Text Box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85925" y="4861322"/>
            <a:ext cx="10810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910" tIns="26455" rIns="52910" bIns="26455">
            <a:spAutoFit/>
          </a:bodyPr>
          <a:lstStyle/>
          <a:p>
            <a:pPr defTabSz="528955"/>
            <a:r>
              <a:rPr lang="en-US" altLang="zh-CN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fish</a:t>
            </a:r>
          </a:p>
        </p:txBody>
      </p:sp>
      <p:sp>
        <p:nvSpPr>
          <p:cNvPr id="55300" name="Text Box 5"/>
          <p:cNvSpPr/>
          <p:nvPr>
            <p:custDataLst>
              <p:tags r:id="rId4"/>
            </p:custDataLst>
          </p:nvPr>
        </p:nvSpPr>
        <p:spPr>
          <a:xfrm>
            <a:off x="3076576" y="2902744"/>
            <a:ext cx="4832747" cy="95829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52910" tIns="26455" rIns="52910" bIns="26455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defTabSz="528955">
              <a:lnSpc>
                <a:spcPct val="140000"/>
              </a:lnSpc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She </a:t>
            </a:r>
            <a:r>
              <a:rPr lang="en-US" altLang="zh-CN" sz="21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                        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football at 5 o’clock yesterday afternoon. </a:t>
            </a:r>
            <a:endParaRPr lang="en-US" altLang="zh-CN" sz="21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5301" name="Text Box 6"/>
          <p:cNvSpPr/>
          <p:nvPr>
            <p:custDataLst>
              <p:tags r:id="rId5"/>
            </p:custDataLst>
          </p:nvPr>
        </p:nvSpPr>
        <p:spPr>
          <a:xfrm>
            <a:off x="3076575" y="1337072"/>
            <a:ext cx="4589860" cy="95829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52910" tIns="26455" rIns="52910" bIns="26455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defTabSz="528955">
              <a:lnSpc>
                <a:spcPct val="140000"/>
              </a:lnSpc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They </a:t>
            </a:r>
            <a:r>
              <a:rPr lang="en-US" altLang="zh-CN" sz="21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                           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at 5 o’clock yesterday afternoon. </a:t>
            </a:r>
            <a:endParaRPr lang="en-US" altLang="zh-CN" sz="21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5302" name="Text Box 7"/>
          <p:cNvSpPr/>
          <p:nvPr>
            <p:custDataLst>
              <p:tags r:id="rId6"/>
            </p:custDataLst>
          </p:nvPr>
        </p:nvSpPr>
        <p:spPr>
          <a:xfrm>
            <a:off x="3130153" y="4037410"/>
            <a:ext cx="4319588" cy="95829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52910" tIns="26455" rIns="52910" bIns="26455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defTabSz="528955">
              <a:lnSpc>
                <a:spcPct val="140000"/>
              </a:lnSpc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He </a:t>
            </a:r>
            <a:r>
              <a:rPr lang="en-US" altLang="zh-CN" sz="21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                          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at 5 o’clock  yesterday afternoon. </a:t>
            </a:r>
            <a:endParaRPr lang="en-US" altLang="zh-CN" sz="21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04456" name="Group 8"/>
          <p:cNvGrpSpPr>
            <a:grpSpLocks noChangeAspect="1"/>
          </p:cNvGrpSpPr>
          <p:nvPr/>
        </p:nvGrpSpPr>
        <p:grpSpPr bwMode="auto">
          <a:xfrm>
            <a:off x="1347787" y="1337073"/>
            <a:ext cx="1348979" cy="3615928"/>
            <a:chOff x="0" y="0"/>
            <a:chExt cx="1134" cy="3038"/>
          </a:xfrm>
        </p:grpSpPr>
        <p:pic>
          <p:nvPicPr>
            <p:cNvPr id="104457" name="Picture 9" descr="TZ_009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63" y="1133"/>
              <a:ext cx="63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58" name="Picture 10" descr="W_004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363" y="2131"/>
              <a:ext cx="771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4459" name="Group 11"/>
            <p:cNvGrpSpPr>
              <a:grpSpLocks noChangeAspect="1"/>
            </p:cNvGrpSpPr>
            <p:nvPr/>
          </p:nvGrpSpPr>
          <p:grpSpPr bwMode="auto">
            <a:xfrm>
              <a:off x="0" y="0"/>
              <a:ext cx="1134" cy="951"/>
              <a:chOff x="0" y="0"/>
              <a:chExt cx="1134" cy="951"/>
            </a:xfrm>
          </p:grpSpPr>
          <p:pic>
            <p:nvPicPr>
              <p:cNvPr id="104460" name="Picture 12" descr="WY_014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19" cstate="email"/>
              <a:srcRect/>
              <a:stretch>
                <a:fillRect/>
              </a:stretch>
            </p:blipFill>
            <p:spPr bwMode="auto">
              <a:xfrm>
                <a:off x="0" y="0"/>
                <a:ext cx="590" cy="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4461" name="Group 13"/>
              <p:cNvGrpSpPr>
                <a:grpSpLocks noChangeAspect="1"/>
              </p:cNvGrpSpPr>
              <p:nvPr/>
            </p:nvGrpSpPr>
            <p:grpSpPr bwMode="auto">
              <a:xfrm>
                <a:off x="317" y="0"/>
                <a:ext cx="817" cy="951"/>
                <a:chOff x="0" y="0"/>
                <a:chExt cx="817" cy="951"/>
              </a:xfrm>
            </p:grpSpPr>
            <p:pic>
              <p:nvPicPr>
                <p:cNvPr id="104462" name="Picture 14" descr="WY_014"/>
                <p:cNvPicPr>
                  <a:picLocks noChangeAspect="1" noChangeArrowheads="1"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19" cstate="email"/>
                <a:srcRect/>
                <a:stretch>
                  <a:fillRect/>
                </a:stretch>
              </p:blipFill>
              <p:spPr bwMode="auto">
                <a:xfrm>
                  <a:off x="0" y="90"/>
                  <a:ext cx="590" cy="8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463" name="Picture 15" descr="WY_014"/>
                <p:cNvPicPr>
                  <a:picLocks noChangeAspect="1" noChangeArrowheads="1"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19" cstate="email"/>
                <a:srcRect/>
                <a:stretch>
                  <a:fillRect/>
                </a:stretch>
              </p:blipFill>
              <p:spPr bwMode="auto">
                <a:xfrm>
                  <a:off x="227" y="0"/>
                  <a:ext cx="590" cy="8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55311" name="Text Box 16"/>
          <p:cNvSpPr/>
          <p:nvPr>
            <p:custDataLst>
              <p:tags r:id="rId7"/>
            </p:custDataLst>
          </p:nvPr>
        </p:nvSpPr>
        <p:spPr>
          <a:xfrm>
            <a:off x="3777854" y="1390650"/>
            <a:ext cx="2268140" cy="376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52910" tIns="26455" rIns="52910" bIns="26455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defTabSz="528955"/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were dancing</a:t>
            </a:r>
            <a:endParaRPr lang="en-US" altLang="zh-CN" sz="21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5312" name="Text Box 17"/>
          <p:cNvSpPr/>
          <p:nvPr>
            <p:custDataLst>
              <p:tags r:id="rId8"/>
            </p:custDataLst>
          </p:nvPr>
        </p:nvSpPr>
        <p:spPr>
          <a:xfrm>
            <a:off x="3724276" y="2957512"/>
            <a:ext cx="1565672" cy="376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52910" tIns="26455" rIns="52910" bIns="26455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defTabSz="528955"/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was playing </a:t>
            </a:r>
            <a:endParaRPr lang="en-US" altLang="zh-CN" sz="21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5313" name="Text Box 18"/>
          <p:cNvSpPr/>
          <p:nvPr>
            <p:custDataLst>
              <p:tags r:id="rId9"/>
            </p:custDataLst>
          </p:nvPr>
        </p:nvSpPr>
        <p:spPr>
          <a:xfrm>
            <a:off x="3724275" y="4145756"/>
            <a:ext cx="1772841" cy="376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52910" tIns="26455" rIns="52910" bIns="26455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defTabSz="528955"/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was fishing</a:t>
            </a:r>
            <a:endParaRPr lang="en-US" altLang="zh-CN" sz="21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4467" name="Text Box 19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>
          <a:xfrm>
            <a:off x="2971800" y="603647"/>
            <a:ext cx="6172200" cy="857250"/>
          </a:xfrm>
        </p:spPr>
        <p:txBody>
          <a:bodyPr anchor="t"/>
          <a:lstStyle/>
          <a:p>
            <a:r>
              <a:rPr lang="en-US" altLang="zh-CN" sz="3000">
                <a:latin typeface="Times New Roman" panose="02020603050405020304" pitchFamily="18" charset="0"/>
              </a:rPr>
              <a:t>Practise :  </a:t>
            </a:r>
            <a:r>
              <a:rPr lang="zh-CN" altLang="en-US" sz="3000">
                <a:latin typeface="Times New Roman" panose="02020603050405020304" pitchFamily="18" charset="0"/>
              </a:rPr>
              <a:t>主</a:t>
            </a:r>
            <a:r>
              <a:rPr lang="en-US" altLang="zh-CN" sz="3000">
                <a:latin typeface="Times New Roman" panose="02020603050405020304" pitchFamily="18" charset="0"/>
              </a:rPr>
              <a:t>+</a:t>
            </a:r>
            <a:r>
              <a:rPr lang="en-US" altLang="zh-CN" sz="3000">
                <a:solidFill>
                  <a:srgbClr val="FF0000"/>
                </a:solidFill>
                <a:latin typeface="Times New Roman" panose="02020603050405020304" pitchFamily="18" charset="0"/>
              </a:rPr>
              <a:t>was/ were + doing</a:t>
            </a:r>
            <a:r>
              <a:rPr lang="en-US" altLang="zh-CN" smtClean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 fill="hold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 fill="hold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1" grpId="0" animBg="1"/>
      <p:bldP spid="55312" grpId="0" animBg="1"/>
      <p:bldP spid="553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94235" y="987029"/>
            <a:ext cx="3604022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 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过去进行时的各种句式</a:t>
            </a: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105475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47813" y="1581151"/>
            <a:ext cx="6421041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肯定句</a:t>
            </a: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: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主语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+ was / were +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动词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-ing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形式。如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56323" name="Rectangle 8"/>
          <p:cNvSpPr/>
          <p:nvPr>
            <p:custDataLst>
              <p:tags r:id="rId3"/>
            </p:custDataLst>
          </p:nvPr>
        </p:nvSpPr>
        <p:spPr>
          <a:xfrm>
            <a:off x="1547813" y="3106342"/>
            <a:ext cx="5832872" cy="98345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否定句</a:t>
            </a: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: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主语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+ was / were + not +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动词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-ing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形式。如：</a:t>
            </a:r>
          </a:p>
        </p:txBody>
      </p:sp>
      <p:sp>
        <p:nvSpPr>
          <p:cNvPr id="56324" name="Rectangle 9"/>
          <p:cNvSpPr/>
          <p:nvPr>
            <p:custDataLst>
              <p:tags r:id="rId4"/>
            </p:custDataLst>
          </p:nvPr>
        </p:nvSpPr>
        <p:spPr>
          <a:xfrm>
            <a:off x="1628776" y="2122885"/>
            <a:ext cx="5670947" cy="98345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 was reading at this time yesterday. </a:t>
            </a:r>
            <a:b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</a:b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昨天这个时候我正在看书。 </a:t>
            </a:r>
          </a:p>
        </p:txBody>
      </p:sp>
      <p:sp>
        <p:nvSpPr>
          <p:cNvPr id="56325" name="Rectangle 10"/>
          <p:cNvSpPr/>
          <p:nvPr>
            <p:custDataLst>
              <p:tags r:id="rId5"/>
            </p:custDataLst>
          </p:nvPr>
        </p:nvSpPr>
        <p:spPr>
          <a:xfrm>
            <a:off x="1628776" y="4089798"/>
            <a:ext cx="5670947" cy="98345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I wasn’t reading at this time yesterday. </a:t>
            </a:r>
            <a:b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</a:b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昨天这个时候我没在看书。 </a:t>
            </a:r>
          </a:p>
        </p:txBody>
      </p:sp>
      <p:sp>
        <p:nvSpPr>
          <p:cNvPr id="105479" name="矩形 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27898" y="3170635"/>
            <a:ext cx="113877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Grammar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 fill="hold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 fill="hold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563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/>
          <p:nvPr>
            <p:custDataLst>
              <p:tags r:id="rId1"/>
            </p:custDataLst>
          </p:nvPr>
        </p:nvSpPr>
        <p:spPr>
          <a:xfrm>
            <a:off x="5017294" y="3938588"/>
            <a:ext cx="2241947" cy="1057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field  </a:t>
            </a:r>
            <a:r>
              <a:rPr lang="en-US" altLang="zh-CN" sz="2700" b="1" i="1">
                <a:latin typeface="Times New Roman" panose="02020603050405020304" pitchFamily="18" charset="0"/>
                <a:ea typeface="微软雅黑" panose="020B0503020204020204" pitchFamily="34" charset="-122"/>
              </a:rPr>
              <a:t>n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牧场；田地</a:t>
            </a:r>
          </a:p>
        </p:txBody>
      </p:sp>
      <p:sp>
        <p:nvSpPr>
          <p:cNvPr id="19458" name="Rectangle 5"/>
          <p:cNvSpPr/>
          <p:nvPr>
            <p:custDataLst>
              <p:tags r:id="rId2"/>
            </p:custDataLst>
          </p:nvPr>
        </p:nvSpPr>
        <p:spPr>
          <a:xfrm>
            <a:off x="4804172" y="894160"/>
            <a:ext cx="3024188" cy="1057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pink  </a:t>
            </a:r>
            <a:r>
              <a:rPr lang="en-US" altLang="zh-CN" sz="2700" b="1" i="1">
                <a:latin typeface="Times New Roman" panose="02020603050405020304" pitchFamily="18" charset="0"/>
                <a:ea typeface="微软雅黑" panose="020B0503020204020204" pitchFamily="34" charset="-122"/>
              </a:rPr>
              <a:t>adj. 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粉红色的</a:t>
            </a:r>
            <a:r>
              <a:rPr lang="zh-CN" altLang="en-US" sz="2700" b="1" i="1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700" b="1" i="1">
                <a:latin typeface="Times New Roman" panose="02020603050405020304" pitchFamily="18" charset="0"/>
                <a:ea typeface="微软雅黑" panose="020B0503020204020204" pitchFamily="34" charset="-122"/>
              </a:rPr>
              <a:t>n. 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粉红色</a:t>
            </a:r>
          </a:p>
        </p:txBody>
      </p:sp>
      <p:sp>
        <p:nvSpPr>
          <p:cNvPr id="19459" name="Rectangle 6"/>
          <p:cNvSpPr/>
          <p:nvPr>
            <p:custDataLst>
              <p:tags r:id="rId3"/>
            </p:custDataLst>
          </p:nvPr>
        </p:nvSpPr>
        <p:spPr>
          <a:xfrm>
            <a:off x="4932760" y="2383631"/>
            <a:ext cx="2593181" cy="1057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pocket  </a:t>
            </a:r>
            <a:r>
              <a:rPr lang="en-US" altLang="zh-CN" sz="2700" b="1" i="1">
                <a:latin typeface="Times New Roman" panose="02020603050405020304" pitchFamily="18" charset="0"/>
                <a:ea typeface="微软雅黑" panose="020B0503020204020204" pitchFamily="34" charset="-122"/>
              </a:rPr>
              <a:t>n. </a:t>
            </a:r>
          </a:p>
          <a:p>
            <a:pPr>
              <a:lnSpc>
                <a:spcPct val="120000"/>
              </a:lnSpc>
            </a:pP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衣袋；口袋</a:t>
            </a:r>
          </a:p>
        </p:txBody>
      </p:sp>
      <p:pic>
        <p:nvPicPr>
          <p:cNvPr id="69637" name="Picture 8" descr="3640304_103021007833_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19263" y="654844"/>
            <a:ext cx="2160985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10" descr="20130304112113_4016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035969" y="2189560"/>
            <a:ext cx="1527572" cy="164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12" descr="8137166_103131353119_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924050" y="3818335"/>
            <a:ext cx="1912144" cy="120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 fill="hold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 fill="hold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 fill="hold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fill="hold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 fill="hold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19458" grpId="0" animBg="1"/>
      <p:bldP spid="1945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/>
          <p:nvPr>
            <p:custDataLst>
              <p:tags r:id="rId1"/>
            </p:custDataLst>
          </p:nvPr>
        </p:nvSpPr>
        <p:spPr>
          <a:xfrm>
            <a:off x="1601391" y="1003698"/>
            <a:ext cx="6048375" cy="189785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疑问句</a:t>
            </a: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: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/>
            </a:r>
            <a:b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</a:b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     (1)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一般疑问句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: was / were +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主语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+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动词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-ing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形式。肯定回答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: Yes,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主语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+ was / were.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否定回答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: No,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主语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+ wasn’t / weren’t.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如：</a:t>
            </a:r>
          </a:p>
        </p:txBody>
      </p:sp>
      <p:sp>
        <p:nvSpPr>
          <p:cNvPr id="57346" name="Rectangle 5"/>
          <p:cNvSpPr/>
          <p:nvPr>
            <p:custDataLst>
              <p:tags r:id="rId2"/>
            </p:custDataLst>
          </p:nvPr>
        </p:nvSpPr>
        <p:spPr>
          <a:xfrm>
            <a:off x="1601392" y="3055144"/>
            <a:ext cx="5869781" cy="189785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—Were you reading at this time yesterday? </a:t>
            </a:r>
          </a:p>
          <a:p>
            <a:pPr>
              <a:lnSpc>
                <a:spcPct val="12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—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昨天这个时候你在看书吗？</a:t>
            </a:r>
          </a:p>
          <a:p>
            <a:pPr>
              <a:lnSpc>
                <a:spcPct val="12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— Yes, I was. / No, I wasn’t. </a:t>
            </a:r>
          </a:p>
          <a:p>
            <a:pPr>
              <a:lnSpc>
                <a:spcPct val="12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—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是的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,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我在看。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/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不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,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我没在看。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56160" y="1275160"/>
            <a:ext cx="5940028" cy="102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(2)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特殊疑问句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: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疑问词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+ was / were +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主语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+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动词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-ing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形式。如：</a:t>
            </a:r>
          </a:p>
        </p:txBody>
      </p:sp>
      <p:sp>
        <p:nvSpPr>
          <p:cNvPr id="58370" name="Rectangle 4"/>
          <p:cNvSpPr/>
          <p:nvPr>
            <p:custDataLst>
              <p:tags r:id="rId2"/>
            </p:custDataLst>
          </p:nvPr>
        </p:nvSpPr>
        <p:spPr>
          <a:xfrm>
            <a:off x="1763316" y="2463404"/>
            <a:ext cx="5832872" cy="246935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What were you doing at this time yesterday? 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昨天这个时候你在做什么？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What was he researching all day last Sunday? 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上周日他一整天都在研究什么？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/>
          <p:cNvSpPr/>
          <p:nvPr>
            <p:custDataLst>
              <p:tags r:id="rId1"/>
            </p:custDataLst>
          </p:nvPr>
        </p:nvSpPr>
        <p:spPr>
          <a:xfrm>
            <a:off x="1547813" y="1591867"/>
            <a:ext cx="5994797" cy="189785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(1)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表示过去某一时刻或某一段时间内正在进行的动作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,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常与时间状语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at that time, at that moment, at this time yesterday, at ten o’clock yesterday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等连用。如：</a:t>
            </a:r>
          </a:p>
        </p:txBody>
      </p:sp>
      <p:sp>
        <p:nvSpPr>
          <p:cNvPr id="108547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94235" y="995363"/>
            <a:ext cx="4256484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 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过去进行时的用法基本用法</a:t>
            </a: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59395" name="Rectangle 6"/>
          <p:cNvSpPr/>
          <p:nvPr>
            <p:custDataLst>
              <p:tags r:id="rId3"/>
            </p:custDataLst>
          </p:nvPr>
        </p:nvSpPr>
        <p:spPr>
          <a:xfrm>
            <a:off x="1494235" y="3589735"/>
            <a:ext cx="6265069" cy="144065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Were you playing basketball at four yesterday afternoon? </a:t>
            </a:r>
          </a:p>
          <a:p>
            <a:pPr>
              <a:lnSpc>
                <a:spcPct val="12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昨天下午四点你们在打篮球吗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" grpId="0" animBg="1"/>
      <p:bldP spid="5939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4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28750" y="1256110"/>
            <a:ext cx="6210300" cy="98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(2)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表示在过去一段时间内持续进行的动作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有时也可以有间歇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。如：</a:t>
            </a:r>
          </a:p>
        </p:txBody>
      </p:sp>
      <p:sp>
        <p:nvSpPr>
          <p:cNvPr id="60418" name="Rectangle 43"/>
          <p:cNvSpPr/>
          <p:nvPr>
            <p:custDataLst>
              <p:tags r:id="rId2"/>
            </p:custDataLst>
          </p:nvPr>
        </p:nvSpPr>
        <p:spPr>
          <a:xfrm>
            <a:off x="1483519" y="2486025"/>
            <a:ext cx="6373416" cy="2286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We were watching TV from seven to nine last night. </a:t>
            </a: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昨天晚上七点到九点的时候我们在看电视。 </a:t>
            </a: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She was singing from 7:00 to 7:30 last night. </a:t>
            </a: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她昨晚七点至七点半在唱歌。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56160" y="864394"/>
            <a:ext cx="1463278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特殊用法</a:t>
            </a: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110595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63316" y="1327548"/>
            <a:ext cx="4266009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(1)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常用于介绍故事的背景。如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61443" name="Rectangle 11"/>
          <p:cNvSpPr/>
          <p:nvPr>
            <p:custDataLst>
              <p:tags r:id="rId3"/>
            </p:custDataLst>
          </p:nvPr>
        </p:nvSpPr>
        <p:spPr>
          <a:xfrm>
            <a:off x="1494235" y="2901554"/>
            <a:ext cx="6211490" cy="228480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(2)when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引导的从句表示一个短暂的时间点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谓语动词用一般过去时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,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主句用一般过去时或过去进行时； 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while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引导的从句表示一段持续的时间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,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主句为一般过去时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,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从句谓语动词用过去进行时。如：</a:t>
            </a:r>
          </a:p>
        </p:txBody>
      </p:sp>
      <p:sp>
        <p:nvSpPr>
          <p:cNvPr id="61444" name="Rectangle 12"/>
          <p:cNvSpPr/>
          <p:nvPr>
            <p:custDataLst>
              <p:tags r:id="rId4"/>
            </p:custDataLst>
          </p:nvPr>
        </p:nvSpPr>
        <p:spPr>
          <a:xfrm>
            <a:off x="1818085" y="1835944"/>
            <a:ext cx="5653088" cy="9548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Once an Arab was traveling in the desert. </a:t>
            </a: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从前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有个阿拉伯人在沙漠中旅行。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fill="hold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6"/>
          <p:cNvSpPr/>
          <p:nvPr>
            <p:custDataLst>
              <p:tags r:id="rId1"/>
            </p:custDataLst>
          </p:nvPr>
        </p:nvSpPr>
        <p:spPr>
          <a:xfrm>
            <a:off x="1439466" y="2643188"/>
            <a:ext cx="6291263" cy="144065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     (3)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过去进行时常与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always, continually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等连用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,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表示过去反复发生的行为动作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,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带有赞美、厌烦等感情色彩。如：</a:t>
            </a:r>
          </a:p>
        </p:txBody>
      </p:sp>
      <p:sp>
        <p:nvSpPr>
          <p:cNvPr id="62466" name="Rectangle 7"/>
          <p:cNvSpPr/>
          <p:nvPr>
            <p:custDataLst>
              <p:tags r:id="rId2"/>
            </p:custDataLst>
          </p:nvPr>
        </p:nvSpPr>
        <p:spPr>
          <a:xfrm>
            <a:off x="1494235" y="744641"/>
            <a:ext cx="5851602" cy="191590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 was writing a letter when he came in. </a:t>
            </a: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当他进来时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我正在写信。</a:t>
            </a: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The telephone rang while she was washing. </a:t>
            </a: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当她正在洗衣服时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电话响了。 </a:t>
            </a:r>
          </a:p>
        </p:txBody>
      </p:sp>
      <p:sp>
        <p:nvSpPr>
          <p:cNvPr id="62467" name="Rectangle 8"/>
          <p:cNvSpPr/>
          <p:nvPr>
            <p:custDataLst>
              <p:tags r:id="rId3"/>
            </p:custDataLst>
          </p:nvPr>
        </p:nvSpPr>
        <p:spPr>
          <a:xfrm>
            <a:off x="1709738" y="4156473"/>
            <a:ext cx="5497116" cy="98345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He was continually asking her questions. </a:t>
            </a:r>
          </a:p>
          <a:p>
            <a:pPr>
              <a:lnSpc>
                <a:spcPct val="12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他一直在问她问题。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" grpId="0" animBg="1"/>
      <p:bldP spid="62466" grpId="0" animBg="1"/>
      <p:bldP spid="6246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3"/>
          <p:cNvSpPr/>
          <p:nvPr>
            <p:custDataLst>
              <p:tags r:id="rId1"/>
            </p:custDataLst>
          </p:nvPr>
        </p:nvSpPr>
        <p:spPr>
          <a:xfrm>
            <a:off x="1775222" y="1445419"/>
            <a:ext cx="6713934" cy="4833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7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What were you doing at 7 o’clock last night? </a:t>
            </a:r>
            <a:endParaRPr lang="en-US" altLang="zh-CN" sz="27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3490" name="Text Box 4"/>
          <p:cNvSpPr/>
          <p:nvPr>
            <p:custDataLst>
              <p:tags r:id="rId2"/>
            </p:custDataLst>
          </p:nvPr>
        </p:nvSpPr>
        <p:spPr>
          <a:xfrm>
            <a:off x="3815954" y="2759869"/>
            <a:ext cx="3961662" cy="4385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I 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was doing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some housework</a:t>
            </a:r>
            <a:r>
              <a:rPr lang="en-US" altLang="zh-CN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.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3491" name="Text Box 6"/>
          <p:cNvSpPr/>
          <p:nvPr>
            <p:custDataLst>
              <p:tags r:id="rId3"/>
            </p:custDataLst>
          </p:nvPr>
        </p:nvSpPr>
        <p:spPr>
          <a:xfrm>
            <a:off x="2759869" y="4400550"/>
            <a:ext cx="2796779" cy="43457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I 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was having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dinner.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2645" name="Text Box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8381" y="696516"/>
            <a:ext cx="256698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 dirty="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Ask and answer.</a:t>
            </a:r>
          </a:p>
        </p:txBody>
      </p:sp>
      <p:pic>
        <p:nvPicPr>
          <p:cNvPr id="112646" name="图片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75223" y="2307432"/>
            <a:ext cx="1921669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图片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776913" y="3288507"/>
            <a:ext cx="1693069" cy="182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8" name="矩形 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" y="621507"/>
            <a:ext cx="1984772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Grammar practice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3"/>
          <p:cNvSpPr/>
          <p:nvPr>
            <p:custDataLst>
              <p:tags r:id="rId1"/>
            </p:custDataLst>
          </p:nvPr>
        </p:nvSpPr>
        <p:spPr>
          <a:xfrm>
            <a:off x="1514475" y="839391"/>
            <a:ext cx="7049691" cy="900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What were you doing between 7o’clock and 9 o’clock yesterday?</a:t>
            </a:r>
            <a:endParaRPr lang="en-US" altLang="zh-CN" sz="27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4514" name="Text Box 4"/>
          <p:cNvSpPr/>
          <p:nvPr>
            <p:custDataLst>
              <p:tags r:id="rId2"/>
            </p:custDataLst>
          </p:nvPr>
        </p:nvSpPr>
        <p:spPr>
          <a:xfrm>
            <a:off x="3889773" y="2216944"/>
            <a:ext cx="3577828" cy="438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I 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was doing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my homework.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4515" name="Text Box 6"/>
          <p:cNvSpPr/>
          <p:nvPr>
            <p:custDataLst>
              <p:tags r:id="rId3"/>
            </p:custDataLst>
          </p:nvPr>
        </p:nvSpPr>
        <p:spPr>
          <a:xfrm>
            <a:off x="2003822" y="3932635"/>
            <a:ext cx="2608659" cy="438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I 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was watching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TV.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13669" name="Picture 7" descr="xiaohuoban1_049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353741" y="1820467"/>
            <a:ext cx="2381250" cy="172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Picture 8" descr="图片111223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52975" y="3231356"/>
            <a:ext cx="2767013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1" name="矩形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0963" y="550069"/>
            <a:ext cx="2416969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Grammar practice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47825" y="867966"/>
            <a:ext cx="6344841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What was your father doing when you</a:t>
            </a:r>
          </a:p>
          <a:p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 came back home yesterday?</a:t>
            </a:r>
          </a:p>
        </p:txBody>
      </p:sp>
      <p:sp>
        <p:nvSpPr>
          <p:cNvPr id="65538" name="Text Box 4"/>
          <p:cNvSpPr/>
          <p:nvPr>
            <p:custDataLst>
              <p:tags r:id="rId2"/>
            </p:custDataLst>
          </p:nvPr>
        </p:nvSpPr>
        <p:spPr>
          <a:xfrm>
            <a:off x="3754041" y="2110979"/>
            <a:ext cx="2246709" cy="4345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He 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was cooking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.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4692" name="Text Box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16906" y="4000500"/>
            <a:ext cx="1381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endParaRPr lang="zh-CN" altLang="zh-CN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4693" name="Text Box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93057" y="2920604"/>
            <a:ext cx="5779294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What was your brother doing when</a:t>
            </a:r>
          </a:p>
          <a:p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 you saw him half an hour ago?</a:t>
            </a:r>
          </a:p>
        </p:txBody>
      </p:sp>
      <p:sp>
        <p:nvSpPr>
          <p:cNvPr id="65541" name="Text Box 8"/>
          <p:cNvSpPr/>
          <p:nvPr>
            <p:custDataLst>
              <p:tags r:id="rId5"/>
            </p:custDataLst>
          </p:nvPr>
        </p:nvSpPr>
        <p:spPr>
          <a:xfrm>
            <a:off x="3429001" y="4541044"/>
            <a:ext cx="4413647" cy="43457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He 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was playing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computer games.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14695" name="Picture 9" descr="chushi1_008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075760" y="1354932"/>
            <a:ext cx="1512094" cy="15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6" name="Picture 10" descr="W02008011463922277170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490663" y="3813572"/>
            <a:ext cx="1835944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7" name="矩形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519113"/>
            <a:ext cx="2416969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Grammar practice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37098" y="929879"/>
            <a:ext cx="6211490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What was Tom doing at that time last Sunday?</a:t>
            </a:r>
          </a:p>
        </p:txBody>
      </p:sp>
      <p:sp>
        <p:nvSpPr>
          <p:cNvPr id="66562" name="Text Box 6"/>
          <p:cNvSpPr/>
          <p:nvPr>
            <p:custDataLst>
              <p:tags r:id="rId2"/>
            </p:custDataLst>
          </p:nvPr>
        </p:nvSpPr>
        <p:spPr>
          <a:xfrm>
            <a:off x="3545681" y="1651398"/>
            <a:ext cx="3835004" cy="4345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He 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was playing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the piano.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6563" name="Text Box 7"/>
          <p:cNvSpPr/>
          <p:nvPr>
            <p:custDataLst>
              <p:tags r:id="rId3"/>
            </p:custDataLst>
          </p:nvPr>
        </p:nvSpPr>
        <p:spPr>
          <a:xfrm>
            <a:off x="2950369" y="4205287"/>
            <a:ext cx="2889647" cy="43457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He </a:t>
            </a:r>
            <a:r>
              <a:rPr lang="en-US" altLang="zh-CN" sz="2400" b="1">
                <a:solidFill>
                  <a:srgbClr val="CC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was riding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a bike.</a:t>
            </a:r>
            <a:endParaRPr lang="en-US" altLang="zh-CN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15717" name="Picture 9" descr="pic_167587[1]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331119" y="1597819"/>
            <a:ext cx="2035969" cy="237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10" descr="pic_172721[1]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82904" y="2515791"/>
            <a:ext cx="2045494" cy="248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9" name="Text Box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37335" y="2786062"/>
            <a:ext cx="260231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How about David?</a:t>
            </a:r>
          </a:p>
        </p:txBody>
      </p:sp>
      <p:sp>
        <p:nvSpPr>
          <p:cNvPr id="115720" name="矩形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1685" y="509588"/>
            <a:ext cx="2416969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Grammar practice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  <p:bldP spid="665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/>
          <p:cNvSpPr/>
          <p:nvPr>
            <p:custDataLst>
              <p:tags r:id="rId1"/>
            </p:custDataLst>
          </p:nvPr>
        </p:nvSpPr>
        <p:spPr>
          <a:xfrm>
            <a:off x="1181101" y="4131469"/>
            <a:ext cx="2917031" cy="4845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think about  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考虑</a:t>
            </a:r>
          </a:p>
        </p:txBody>
      </p:sp>
      <p:sp>
        <p:nvSpPr>
          <p:cNvPr id="20482" name="Rectangle 6"/>
          <p:cNvSpPr/>
          <p:nvPr>
            <p:custDataLst>
              <p:tags r:id="rId2"/>
            </p:custDataLst>
          </p:nvPr>
        </p:nvSpPr>
        <p:spPr>
          <a:xfrm>
            <a:off x="4361260" y="3986212"/>
            <a:ext cx="4698206" cy="900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deep  adj. 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（从顶部向下）深的</a:t>
            </a:r>
          </a:p>
        </p:txBody>
      </p:sp>
      <p:pic>
        <p:nvPicPr>
          <p:cNvPr id="70660" name="Picture 16" descr="1886-1~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84722" y="1420417"/>
            <a:ext cx="1913334" cy="238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18" descr="C2CEC3~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18410" y="1420417"/>
            <a:ext cx="3674269" cy="233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 fill="hold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nimBg="1"/>
      <p:bldP spid="2048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1" y="3589735"/>
            <a:ext cx="353734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What were they doing at that time last week?</a:t>
            </a:r>
          </a:p>
        </p:txBody>
      </p:sp>
      <p:sp>
        <p:nvSpPr>
          <p:cNvPr id="67586" name="Text Box 4"/>
          <p:cNvSpPr/>
          <p:nvPr>
            <p:custDataLst>
              <p:tags r:id="rId2"/>
            </p:custDataLst>
          </p:nvPr>
        </p:nvSpPr>
        <p:spPr>
          <a:xfrm>
            <a:off x="1331119" y="4507706"/>
            <a:ext cx="2839641" cy="43457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They 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were shopping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.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6740" name="Text Box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12544" y="3644504"/>
            <a:ext cx="2538413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How about them?</a:t>
            </a:r>
          </a:p>
        </p:txBody>
      </p:sp>
      <p:sp>
        <p:nvSpPr>
          <p:cNvPr id="67588" name="Text Box 7"/>
          <p:cNvSpPr/>
          <p:nvPr>
            <p:custDataLst>
              <p:tags r:id="rId4"/>
            </p:custDataLst>
          </p:nvPr>
        </p:nvSpPr>
        <p:spPr>
          <a:xfrm>
            <a:off x="5004198" y="4292204"/>
            <a:ext cx="2715815" cy="8001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They 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were having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a picnic.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16742" name="Picture 9" descr="070855215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04197" y="1376363"/>
            <a:ext cx="2543175" cy="190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3" name="Picture 11" descr="b_19689_JPG_2009091913044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494235" y="1159669"/>
            <a:ext cx="3024188" cy="231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4" name="矩形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1685" y="560785"/>
            <a:ext cx="2416969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Grammar practice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reading[1]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597819" y="2620566"/>
            <a:ext cx="2230041" cy="248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Text Box 3"/>
          <p:cNvSpPr/>
          <p:nvPr>
            <p:custDataLst>
              <p:tags r:id="rId2"/>
            </p:custDataLst>
          </p:nvPr>
        </p:nvSpPr>
        <p:spPr>
          <a:xfrm>
            <a:off x="1331119" y="889397"/>
            <a:ext cx="3132535" cy="8001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What were they doing at 9 o’clock last night?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8611" name="Text Box 5"/>
          <p:cNvSpPr/>
          <p:nvPr>
            <p:custDataLst>
              <p:tags r:id="rId3"/>
            </p:custDataLst>
          </p:nvPr>
        </p:nvSpPr>
        <p:spPr>
          <a:xfrm>
            <a:off x="1385887" y="2185987"/>
            <a:ext cx="2653904" cy="43457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They 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were reading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.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17765" name="Picture 6" descr="pic_212222[1]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126832" y="2671763"/>
            <a:ext cx="2188369" cy="24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 Box 7"/>
          <p:cNvSpPr/>
          <p:nvPr>
            <p:custDataLst>
              <p:tags r:id="rId5"/>
            </p:custDataLst>
          </p:nvPr>
        </p:nvSpPr>
        <p:spPr>
          <a:xfrm>
            <a:off x="4625579" y="889397"/>
            <a:ext cx="3142059" cy="8001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How about Tan Mei’s family?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8614" name="Text Box 8"/>
          <p:cNvSpPr/>
          <p:nvPr>
            <p:custDataLst>
              <p:tags r:id="rId6"/>
            </p:custDataLst>
          </p:nvPr>
        </p:nvSpPr>
        <p:spPr>
          <a:xfrm>
            <a:off x="4680347" y="1862138"/>
            <a:ext cx="3132534" cy="8001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They 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were going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to the cinema. 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7768" name="矩形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1204" y="550069"/>
            <a:ext cx="2416969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Grammar practice</a:t>
            </a: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17769" name="New picture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25" y="8486775"/>
            <a:ext cx="342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/>
          <p:nvPr>
            <p:custDataLst>
              <p:tags r:id="rId1"/>
            </p:custDataLst>
          </p:nvPr>
        </p:nvSpPr>
        <p:spPr>
          <a:xfrm>
            <a:off x="1526381" y="2464594"/>
            <a:ext cx="4057650" cy="485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while  </a:t>
            </a:r>
            <a:r>
              <a:rPr lang="en-US" altLang="zh-CN" sz="2700" b="1" i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conj. </a:t>
            </a:r>
            <a:r>
              <a:rPr lang="zh-CN" altLang="en-US" sz="27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当</a:t>
            </a:r>
            <a:r>
              <a:rPr lang="en-US" altLang="zh-CN" sz="27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… …</a:t>
            </a:r>
            <a:r>
              <a:rPr lang="zh-CN" altLang="en-US" sz="27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的时候</a:t>
            </a:r>
          </a:p>
        </p:txBody>
      </p:sp>
      <p:sp>
        <p:nvSpPr>
          <p:cNvPr id="21506" name="Rectangle 6"/>
          <p:cNvSpPr/>
          <p:nvPr>
            <p:custDataLst>
              <p:tags r:id="rId2"/>
            </p:custDataLst>
          </p:nvPr>
        </p:nvSpPr>
        <p:spPr>
          <a:xfrm>
            <a:off x="1477567" y="4206478"/>
            <a:ext cx="4401740" cy="900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land  </a:t>
            </a:r>
            <a:r>
              <a:rPr lang="en-US" altLang="zh-CN" sz="2700" b="1" i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v. </a:t>
            </a:r>
            <a:r>
              <a:rPr lang="zh-CN" altLang="en-US" sz="27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降落（跳落、跌落）到地面（或水面上）</a:t>
            </a:r>
          </a:p>
        </p:txBody>
      </p:sp>
      <p:sp>
        <p:nvSpPr>
          <p:cNvPr id="21507" name="Rectangle 7"/>
          <p:cNvSpPr/>
          <p:nvPr>
            <p:custDataLst>
              <p:tags r:id="rId3"/>
            </p:custDataLst>
          </p:nvPr>
        </p:nvSpPr>
        <p:spPr>
          <a:xfrm>
            <a:off x="1477566" y="3139679"/>
            <a:ext cx="4320778" cy="1057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The plane </a:t>
            </a:r>
            <a:r>
              <a:rPr lang="en-US" altLang="zh-CN" sz="2700" b="1" i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landed</a:t>
            </a:r>
            <a:r>
              <a:rPr lang="en-US" altLang="zh-CN" sz="27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safely. </a:t>
            </a:r>
            <a:b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</a:b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飞机安全着陆。 </a:t>
            </a:r>
          </a:p>
        </p:txBody>
      </p:sp>
      <p:sp>
        <p:nvSpPr>
          <p:cNvPr id="21508" name="Rectangle 8"/>
          <p:cNvSpPr/>
          <p:nvPr>
            <p:custDataLst>
              <p:tags r:id="rId4"/>
            </p:custDataLst>
          </p:nvPr>
        </p:nvSpPr>
        <p:spPr>
          <a:xfrm>
            <a:off x="1526381" y="928688"/>
            <a:ext cx="4672013" cy="15513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i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While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we were talking, he came in. </a:t>
            </a:r>
            <a:b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</a:br>
            <a:r>
              <a:rPr lang="zh-CN" altLang="en-US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我们正在谈话时，他进来了。</a:t>
            </a:r>
          </a:p>
        </p:txBody>
      </p:sp>
      <p:pic>
        <p:nvPicPr>
          <p:cNvPr id="71686" name="Picture 10" descr="1333907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94785" y="1132285"/>
            <a:ext cx="165735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16" descr="201201~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651897" y="3457575"/>
            <a:ext cx="2025253" cy="135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fill="hold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 fill="hold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 fill="hold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nimBg="1"/>
      <p:bldP spid="21506" grpId="0" animBg="1"/>
      <p:bldP spid="21507" grpId="0" animBg="1"/>
      <p:bldP spid="215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/>
          <p:cNvSpPr/>
          <p:nvPr>
            <p:custDataLst>
              <p:tags r:id="rId1"/>
            </p:custDataLst>
          </p:nvPr>
        </p:nvSpPr>
        <p:spPr>
          <a:xfrm>
            <a:off x="1520429" y="1639491"/>
            <a:ext cx="3132534" cy="173116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The soil is too</a:t>
            </a:r>
            <a:r>
              <a:rPr lang="en-US" altLang="zh-CN" sz="2700" b="1" i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dry 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for planting. </a:t>
            </a:r>
            <a:b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</a:b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土太干了，不能种东西。 </a:t>
            </a:r>
          </a:p>
        </p:txBody>
      </p:sp>
      <p:sp>
        <p:nvSpPr>
          <p:cNvPr id="22530" name="Rectangle 5"/>
          <p:cNvSpPr/>
          <p:nvPr>
            <p:custDataLst>
              <p:tags r:id="rId2"/>
            </p:custDataLst>
          </p:nvPr>
        </p:nvSpPr>
        <p:spPr>
          <a:xfrm>
            <a:off x="1601391" y="3874294"/>
            <a:ext cx="3618309" cy="4845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dry  </a:t>
            </a:r>
            <a:r>
              <a:rPr lang="en-US" altLang="zh-CN" sz="2700" b="1" i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adj.  </a:t>
            </a:r>
            <a:r>
              <a:rPr lang="zh-CN" altLang="en-US" sz="27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干的；干燥的</a:t>
            </a:r>
          </a:p>
        </p:txBody>
      </p:sp>
      <p:pic>
        <p:nvPicPr>
          <p:cNvPr id="72708" name="Picture 7" descr="430865_5210728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05351" y="1525191"/>
            <a:ext cx="3080147" cy="205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 descr="rabbit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195513" y="1310879"/>
            <a:ext cx="4668441" cy="378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663179"/>
            <a:ext cx="6723460" cy="4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86" tIns="44444" rIns="88886" bIns="44444">
            <a:spAutoFit/>
          </a:bodyPr>
          <a:lstStyle/>
          <a:p>
            <a:pPr defTabSz="684530">
              <a:spcBef>
                <a:spcPct val="50000"/>
              </a:spcBef>
            </a:pP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Look at the picture and say what you think is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strange.</a:t>
            </a:r>
          </a:p>
        </p:txBody>
      </p:sp>
      <p:sp>
        <p:nvSpPr>
          <p:cNvPr id="73732" name="Text Box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38213" y="211932"/>
            <a:ext cx="4336256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zh-CN" altLang="zh-CN" sz="21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556" name="Text Box 17"/>
          <p:cNvSpPr/>
          <p:nvPr>
            <p:custDataLst>
              <p:tags r:id="rId4"/>
            </p:custDataLst>
          </p:nvPr>
        </p:nvSpPr>
        <p:spPr>
          <a:xfrm>
            <a:off x="5436394" y="1202531"/>
            <a:ext cx="988219" cy="11668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72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↙</a:t>
            </a:r>
          </a:p>
        </p:txBody>
      </p:sp>
      <p:sp>
        <p:nvSpPr>
          <p:cNvPr id="23557" name="Text Box 18"/>
          <p:cNvSpPr/>
          <p:nvPr>
            <p:custDataLst>
              <p:tags r:id="rId5"/>
            </p:custDataLst>
          </p:nvPr>
        </p:nvSpPr>
        <p:spPr>
          <a:xfrm>
            <a:off x="5138738" y="1202531"/>
            <a:ext cx="3598069" cy="438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carrying an umbrella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558" name="Text Box 19"/>
          <p:cNvSpPr/>
          <p:nvPr>
            <p:custDataLst>
              <p:tags r:id="rId6"/>
            </p:custDataLst>
          </p:nvPr>
        </p:nvSpPr>
        <p:spPr>
          <a:xfrm>
            <a:off x="4895851" y="2931319"/>
            <a:ext cx="1727597" cy="11668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720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  <a:cs typeface="仿宋_GB2312"/>
              </a:rPr>
              <a:t>↘</a:t>
            </a:r>
          </a:p>
        </p:txBody>
      </p:sp>
      <p:sp>
        <p:nvSpPr>
          <p:cNvPr id="23559" name="Text Box 20"/>
          <p:cNvSpPr/>
          <p:nvPr>
            <p:custDataLst>
              <p:tags r:id="rId7"/>
            </p:custDataLst>
          </p:nvPr>
        </p:nvSpPr>
        <p:spPr>
          <a:xfrm>
            <a:off x="5489972" y="4443413"/>
            <a:ext cx="2390775" cy="438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wearing clothes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560" name="Text Box 21"/>
          <p:cNvSpPr/>
          <p:nvPr>
            <p:custDataLst>
              <p:tags r:id="rId8"/>
            </p:custDataLst>
          </p:nvPr>
        </p:nvSpPr>
        <p:spPr>
          <a:xfrm>
            <a:off x="2250281" y="1365647"/>
            <a:ext cx="987029" cy="11668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72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↘</a:t>
            </a:r>
          </a:p>
        </p:txBody>
      </p:sp>
      <p:sp>
        <p:nvSpPr>
          <p:cNvPr id="23561" name="Text Box 22"/>
          <p:cNvSpPr/>
          <p:nvPr>
            <p:custDataLst>
              <p:tags r:id="rId9"/>
            </p:custDataLst>
          </p:nvPr>
        </p:nvSpPr>
        <p:spPr>
          <a:xfrm>
            <a:off x="1143000" y="1257300"/>
            <a:ext cx="3267075" cy="3893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looking at a pocket watch</a:t>
            </a:r>
            <a:endParaRPr lang="en-US" altLang="zh-CN" sz="21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562" name="Text Box 24"/>
          <p:cNvSpPr/>
          <p:nvPr>
            <p:custDataLst>
              <p:tags r:id="rId10"/>
            </p:custDataLst>
          </p:nvPr>
        </p:nvSpPr>
        <p:spPr>
          <a:xfrm>
            <a:off x="4248150" y="3633787"/>
            <a:ext cx="770335" cy="11668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72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↗</a:t>
            </a:r>
          </a:p>
        </p:txBody>
      </p:sp>
      <p:sp>
        <p:nvSpPr>
          <p:cNvPr id="23563" name="Text Box 25"/>
          <p:cNvSpPr/>
          <p:nvPr>
            <p:custDataLst>
              <p:tags r:id="rId11"/>
            </p:custDataLst>
          </p:nvPr>
        </p:nvSpPr>
        <p:spPr>
          <a:xfrm>
            <a:off x="864394" y="4707731"/>
            <a:ext cx="4443413" cy="438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standing up  on its back legs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 fill="hold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 fill="hold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 fill="hold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8" grpId="0" animBg="1"/>
      <p:bldP spid="23559" grpId="0" animBg="1"/>
      <p:bldP spid="23560" grpId="0" animBg="1"/>
      <p:bldP spid="23561" grpId="0" animBg="1"/>
      <p:bldP spid="23562" grpId="0" animBg="1"/>
      <p:bldP spid="235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60"/>
          <p:cNvSpPr/>
          <p:nvPr>
            <p:custDataLst>
              <p:tags r:id="rId1"/>
            </p:custDataLst>
          </p:nvPr>
        </p:nvSpPr>
        <p:spPr>
          <a:xfrm>
            <a:off x="1547812" y="1108472"/>
            <a:ext cx="5940029" cy="3808809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7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Number the events in the order they happened.</a:t>
            </a:r>
          </a:p>
          <a:p>
            <a:r>
              <a:rPr lang="en-US" altLang="zh-CN" sz="27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a) Alice landed on some dry leaves.     </a:t>
            </a:r>
          </a:p>
          <a:p>
            <a:r>
              <a:rPr lang="en-US" altLang="zh-CN" sz="27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b) Alice was sitting by the river with </a:t>
            </a:r>
          </a:p>
          <a:p>
            <a:r>
              <a:rPr lang="en-US" altLang="zh-CN" sz="27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    her sister.  </a:t>
            </a:r>
          </a:p>
          <a:p>
            <a:r>
              <a:rPr lang="en-US" altLang="zh-CN" sz="27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c) Alice fell down a hole.   </a:t>
            </a:r>
          </a:p>
          <a:p>
            <a:r>
              <a:rPr lang="en-US" altLang="zh-CN" sz="27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d) A rabbit ran by.  </a:t>
            </a:r>
          </a:p>
          <a:p>
            <a:r>
              <a:rPr lang="en-US" altLang="zh-CN" sz="27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e) Alice ran across the field after the </a:t>
            </a:r>
          </a:p>
          <a:p>
            <a:r>
              <a:rPr lang="en-US" altLang="zh-CN" sz="27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    rabbit.</a:t>
            </a:r>
            <a:endParaRPr lang="en-US" altLang="zh-CN" sz="27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4578" name="Rectangle 61"/>
          <p:cNvSpPr/>
          <p:nvPr>
            <p:custDataLst>
              <p:tags r:id="rId2"/>
            </p:custDataLst>
          </p:nvPr>
        </p:nvSpPr>
        <p:spPr>
          <a:xfrm>
            <a:off x="6974682" y="2052638"/>
            <a:ext cx="432197" cy="4869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/>
          <a:p>
            <a:endParaRPr lang="zh-CN" altLang="en-US" sz="27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4579" name="Rectangle 62"/>
          <p:cNvSpPr/>
          <p:nvPr>
            <p:custDataLst>
              <p:tags r:id="rId3"/>
            </p:custDataLst>
          </p:nvPr>
        </p:nvSpPr>
        <p:spPr>
          <a:xfrm>
            <a:off x="7002066" y="2620567"/>
            <a:ext cx="432197" cy="4869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/>
          <a:p>
            <a:endParaRPr lang="zh-CN" altLang="en-US" sz="27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4580" name="Rectangle 63"/>
          <p:cNvSpPr/>
          <p:nvPr>
            <p:custDataLst>
              <p:tags r:id="rId4"/>
            </p:custDataLst>
          </p:nvPr>
        </p:nvSpPr>
        <p:spPr>
          <a:xfrm>
            <a:off x="7002066" y="3376613"/>
            <a:ext cx="432197" cy="4869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/>
          <a:p>
            <a:endParaRPr lang="zh-CN" altLang="en-US" sz="27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4581" name="Rectangle 64"/>
          <p:cNvSpPr/>
          <p:nvPr>
            <p:custDataLst>
              <p:tags r:id="rId5"/>
            </p:custDataLst>
          </p:nvPr>
        </p:nvSpPr>
        <p:spPr>
          <a:xfrm>
            <a:off x="7002066" y="3943350"/>
            <a:ext cx="432197" cy="4869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/>
          <a:p>
            <a:endParaRPr lang="zh-CN" altLang="en-US" sz="27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4582" name="Rectangle 65"/>
          <p:cNvSpPr/>
          <p:nvPr>
            <p:custDataLst>
              <p:tags r:id="rId6"/>
            </p:custDataLst>
          </p:nvPr>
        </p:nvSpPr>
        <p:spPr>
          <a:xfrm>
            <a:off x="7002066" y="4510088"/>
            <a:ext cx="432197" cy="4869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/>
          <a:p>
            <a:endParaRPr lang="zh-CN" altLang="en-US" sz="27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4583" name="Text Box 66"/>
          <p:cNvSpPr/>
          <p:nvPr>
            <p:custDataLst>
              <p:tags r:id="rId7"/>
            </p:custDataLst>
          </p:nvPr>
        </p:nvSpPr>
        <p:spPr>
          <a:xfrm>
            <a:off x="7028260" y="2026444"/>
            <a:ext cx="540544" cy="4845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5</a:t>
            </a:r>
            <a:endParaRPr lang="en-US" altLang="zh-CN" sz="27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4584" name="Text Box 67"/>
          <p:cNvSpPr/>
          <p:nvPr>
            <p:custDataLst>
              <p:tags r:id="rId8"/>
            </p:custDataLst>
          </p:nvPr>
        </p:nvSpPr>
        <p:spPr>
          <a:xfrm>
            <a:off x="7028260" y="2646760"/>
            <a:ext cx="540544" cy="48458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1</a:t>
            </a:r>
            <a:endParaRPr lang="en-US" altLang="zh-CN" sz="27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4585" name="Text Box 68"/>
          <p:cNvSpPr/>
          <p:nvPr>
            <p:custDataLst>
              <p:tags r:id="rId9"/>
            </p:custDataLst>
          </p:nvPr>
        </p:nvSpPr>
        <p:spPr>
          <a:xfrm>
            <a:off x="7028260" y="3349229"/>
            <a:ext cx="540544" cy="48458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4</a:t>
            </a:r>
            <a:endParaRPr lang="en-US" altLang="zh-CN" sz="27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4586" name="Text Box 69"/>
          <p:cNvSpPr/>
          <p:nvPr>
            <p:custDataLst>
              <p:tags r:id="rId10"/>
            </p:custDataLst>
          </p:nvPr>
        </p:nvSpPr>
        <p:spPr>
          <a:xfrm>
            <a:off x="7055644" y="3915966"/>
            <a:ext cx="540544" cy="48458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2</a:t>
            </a:r>
            <a:endParaRPr lang="en-US" altLang="zh-CN" sz="27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4587" name="Text Box 70"/>
          <p:cNvSpPr/>
          <p:nvPr>
            <p:custDataLst>
              <p:tags r:id="rId11"/>
            </p:custDataLst>
          </p:nvPr>
        </p:nvSpPr>
        <p:spPr>
          <a:xfrm>
            <a:off x="7083029" y="4510088"/>
            <a:ext cx="540544" cy="4845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anose="05000000000000000000"/>
              </a:rPr>
              <a:t>3</a:t>
            </a:r>
            <a:endParaRPr lang="en-US" altLang="zh-CN" sz="27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 fill="hold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 fill="hold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 fill="hold"/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 fill="hold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 fill="hold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 fill="hold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 fill="hold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 fill="hold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 fill="hold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24580" grpId="0" animBg="1"/>
      <p:bldP spid="24581" grpId="0" animBg="1"/>
      <p:bldP spid="24582" grpId="0" animBg="1"/>
      <p:bldP spid="24583" grpId="0" animBg="1"/>
      <p:bldP spid="24585" grpId="0" animBg="1"/>
      <p:bldP spid="24586" grpId="0" animBg="1"/>
      <p:bldP spid="2458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2809</Words>
  <Application>Microsoft Office PowerPoint</Application>
  <PresentationFormat>全屏显示(16:9)</PresentationFormat>
  <Paragraphs>340</Paragraphs>
  <Slides>51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63" baseType="lpstr">
      <vt:lpstr>Arial Unicode MS</vt:lpstr>
      <vt:lpstr>仿宋_GB2312</vt:lpstr>
      <vt:lpstr>黑体</vt:lpstr>
      <vt:lpstr>华文彩云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Listen and read, then say.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Practise :  主+was/ were + doing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2013-07-01T03:05:00Z</dcterms:created>
  <dcterms:modified xsi:type="dcterms:W3CDTF">2023-01-17T02:43:09Z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C08C552888234EE2AFEEF57A3CE79AFF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