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70" r:id="rId5"/>
    <p:sldId id="258" r:id="rId6"/>
    <p:sldId id="266" r:id="rId7"/>
    <p:sldId id="271" r:id="rId8"/>
    <p:sldId id="272" r:id="rId9"/>
  </p:sldIdLst>
  <p:sldSz cx="9144000" cy="6858000" type="screen4x3"/>
  <p:notesSz cx="7559675" cy="10691813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EF26228-D21A-41E6-9BAD-C3C62ABA4F9B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BC91EE9-6FF3-4402-B67C-C38856516CC0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4473069-7F88-4FEE-9B85-CAE202F6F11B}" type="slidenum">
              <a:rPr lang="zh-CN" altLang="en-US" smtClean="0">
                <a:ea typeface="宋体" panose="02010600030101010101" pitchFamily="2" charset="-122"/>
              </a:rPr>
              <a:t>1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1EE9-6FF3-4402-B67C-C38856516CC0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917700"/>
            <a:ext cx="7772400" cy="11096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213100"/>
            <a:ext cx="6400800" cy="10080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1160;&#30011;&#65306;SayWhatdayistoday.sw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Unit7PartBLetssing&#35838;&#25991;&#24405;&#38899;.mp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8840"/>
            <a:ext cx="9144000" cy="2016224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Unit7 It’s Tuesday</a:t>
            </a:r>
            <a:r>
              <a:rPr lang="en-US" altLang="zh-CN" sz="4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en-US" sz="44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第</a:t>
            </a:r>
            <a:r>
              <a:rPr lang="en-US" altLang="zh-CN" sz="44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4</a:t>
            </a:r>
            <a:r>
              <a:rPr lang="zh-CN" altLang="en-US" sz="44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课时</a:t>
            </a:r>
            <a:endParaRPr lang="zh-CN" altLang="zh-CN" sz="4400" dirty="0" smtClean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997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0064" y="556100"/>
            <a:ext cx="850393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400">
                <a:ea typeface="宋体" panose="02010600030101010101" pitchFamily="2" charset="-122"/>
              </a:rPr>
              <a:t>Say What day is today</a:t>
            </a:r>
            <a:endParaRPr lang="zh-CN" altLang="en-US" sz="3400">
              <a:ea typeface="宋体" panose="02010600030101010101" pitchFamily="2" charset="-122"/>
            </a:endParaRPr>
          </a:p>
        </p:txBody>
      </p:sp>
      <p:pic>
        <p:nvPicPr>
          <p:cNvPr id="4099" name="Picture 4" descr="C:\Users\Administrator\Desktop\素材\动画：Say What day is today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828" y="1387729"/>
            <a:ext cx="6427511" cy="45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560" y="764704"/>
            <a:ext cx="7773156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Review </a:t>
            </a:r>
            <a:endParaRPr lang="zh-CN" altLang="en-US" sz="4700" dirty="0">
              <a:solidFill>
                <a:srgbClr val="00FF00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467544" y="2204864"/>
            <a:ext cx="7672359" cy="27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谈及自己与他人一周内的安排时用句型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 day is it today?</a:t>
            </a:r>
          </a:p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今天星期几？</a:t>
            </a:r>
            <a:endParaRPr lang="en-US" altLang="zh-CN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It’s+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星期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have+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科目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+on+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星期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71642" y="1236524"/>
            <a:ext cx="7672359" cy="37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dirty="0">
                <a:ea typeface="宋体" panose="02010600030101010101" pitchFamily="2" charset="-122"/>
              </a:rPr>
              <a:t>讨论每天的活动安排时</a:t>
            </a:r>
            <a:r>
              <a:rPr lang="en-US" altLang="zh-CN" sz="3400" dirty="0">
                <a:ea typeface="宋体" panose="02010600030101010101" pitchFamily="2" charset="-122"/>
              </a:rPr>
              <a:t>,</a:t>
            </a:r>
            <a:r>
              <a:rPr lang="zh-CN" altLang="en-US" sz="3400" dirty="0">
                <a:ea typeface="宋体" panose="02010600030101010101" pitchFamily="2" charset="-122"/>
              </a:rPr>
              <a:t>运用疑问句</a:t>
            </a:r>
            <a:r>
              <a:rPr lang="en-US" altLang="zh-CN" sz="3400" dirty="0">
                <a:ea typeface="宋体" panose="02010600030101010101" pitchFamily="2" charset="-122"/>
              </a:rPr>
              <a:t>: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Is it…today?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Yes, it is.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What do you do on…?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I…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What does Liu </a:t>
            </a:r>
            <a:r>
              <a:rPr lang="en-US" altLang="zh-CN" sz="3400" dirty="0" err="1">
                <a:solidFill>
                  <a:srgbClr val="FF00FF"/>
                </a:solidFill>
                <a:ea typeface="宋体" panose="02010600030101010101" pitchFamily="2" charset="-122"/>
              </a:rPr>
              <a:t>Zhaoyang</a:t>
            </a: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 do on…?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He likes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523720" y="707305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</a:rPr>
              <a:t>Let’s sing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1642" y="0"/>
            <a:ext cx="3252394" cy="7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2024" y="1465012"/>
            <a:ext cx="5369139" cy="506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195" name="TextBox 11"/>
          <p:cNvSpPr txBox="1">
            <a:spLocks noChangeArrowheads="1"/>
          </p:cNvSpPr>
          <p:nvPr/>
        </p:nvSpPr>
        <p:spPr bwMode="auto">
          <a:xfrm>
            <a:off x="1547240" y="480497"/>
            <a:ext cx="759676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Talk about Jimmy’s afternoon tea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240" y="1236524"/>
            <a:ext cx="7025575" cy="416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219" name="TextBox 11"/>
          <p:cNvSpPr txBox="1">
            <a:spLocks noChangeArrowheads="1"/>
          </p:cNvSpPr>
          <p:nvPr/>
        </p:nvSpPr>
        <p:spPr bwMode="auto">
          <a:xfrm>
            <a:off x="1547240" y="480497"/>
            <a:ext cx="759676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Put the words in order and write</a:t>
            </a:r>
            <a:endParaRPr lang="zh-CN" altLang="en-US" sz="34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033" y="1160922"/>
            <a:ext cx="7143172" cy="53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530014" y="4260629"/>
            <a:ext cx="2874405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day is it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303220" y="4865451"/>
            <a:ext cx="2874404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Saturday 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2454416" y="5470272"/>
            <a:ext cx="4915551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does your mother do on Sunday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378817" y="6075093"/>
            <a:ext cx="4235169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watches TV and cooks</a:t>
            </a:r>
            <a:endParaRPr lang="zh-CN" altLang="en-US" sz="25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1270185" y="1916832"/>
            <a:ext cx="6398159" cy="286981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/>
              <a:t>新单词               缩写              中文含义  </a:t>
            </a:r>
          </a:p>
          <a:p>
            <a:pPr>
              <a:buFontTx/>
              <a:buNone/>
            </a:pPr>
            <a:r>
              <a:rPr lang="en-US" altLang="zh-CN" b="1" dirty="0" smtClean="0"/>
              <a:t>Monday            Mon.             </a:t>
            </a:r>
            <a:r>
              <a:rPr lang="zh-CN" altLang="en-US" b="1" dirty="0" smtClean="0"/>
              <a:t>星期一</a:t>
            </a:r>
          </a:p>
          <a:p>
            <a:pPr>
              <a:buFontTx/>
              <a:buNone/>
            </a:pPr>
            <a:r>
              <a:rPr lang="en-US" altLang="zh-CN" b="1" dirty="0" smtClean="0"/>
              <a:t>Tuesday           Tue.              </a:t>
            </a:r>
            <a:r>
              <a:rPr lang="zh-CN" altLang="en-US" b="1" dirty="0" smtClean="0"/>
              <a:t>星期二</a:t>
            </a:r>
          </a:p>
          <a:p>
            <a:pPr>
              <a:buFontTx/>
              <a:buNone/>
            </a:pPr>
            <a:r>
              <a:rPr lang="en-US" altLang="zh-CN" b="1" dirty="0" smtClean="0"/>
              <a:t>Wednesday      Wed.            </a:t>
            </a:r>
            <a:r>
              <a:rPr lang="zh-CN" altLang="en-US" b="1" dirty="0" smtClean="0"/>
              <a:t>星期三</a:t>
            </a:r>
          </a:p>
          <a:p>
            <a:pPr>
              <a:buFontTx/>
              <a:buNone/>
            </a:pPr>
            <a:r>
              <a:rPr lang="en-US" altLang="zh-CN" b="1" dirty="0" smtClean="0"/>
              <a:t>Thursday          Thu.             </a:t>
            </a:r>
            <a:r>
              <a:rPr lang="zh-CN" altLang="en-US" b="1" dirty="0" smtClean="0"/>
              <a:t>星期四</a:t>
            </a:r>
          </a:p>
          <a:p>
            <a:pPr>
              <a:buFontTx/>
              <a:buNone/>
            </a:pPr>
            <a:r>
              <a:rPr lang="en-US" altLang="zh-CN" b="1" dirty="0" smtClean="0"/>
              <a:t>Friday               Fri.                </a:t>
            </a:r>
            <a:r>
              <a:rPr lang="zh-CN" altLang="en-US" b="1" dirty="0" smtClean="0"/>
              <a:t>星期五 </a:t>
            </a:r>
            <a:endParaRPr lang="en-US" altLang="zh-CN" b="1" dirty="0" smtClean="0"/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2987824" y="836712"/>
            <a:ext cx="3252394" cy="6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800" dirty="0">
                <a:solidFill>
                  <a:srgbClr val="FF00FF"/>
                </a:solidFill>
              </a:rPr>
              <a:t>Good to know </a:t>
            </a:r>
            <a:endParaRPr lang="zh-CN" altLang="en-US" sz="3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ea9b43efc011feeb795360ec70f835ba5c52ec"/>
</p:tagLst>
</file>

<file path=ppt/theme/theme1.xml><?xml version="1.0" encoding="utf-8"?>
<a:theme xmlns:a="http://schemas.openxmlformats.org/drawingml/2006/main" name="WWW.2PPT.COM&#10;">
  <a:themeElements>
    <a:clrScheme name="枫叶飘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枫叶飘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枫叶飘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主题19</Template>
  <TotalTime>0</TotalTime>
  <Words>148</Words>
  <Application>Microsoft Office PowerPoint</Application>
  <PresentationFormat>全屏显示(4:3)</PresentationFormat>
  <Paragraphs>33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华文行楷</vt:lpstr>
      <vt:lpstr>宋体</vt:lpstr>
      <vt:lpstr>微软雅黑</vt:lpstr>
      <vt:lpstr>Arial</vt:lpstr>
      <vt:lpstr>Calibri</vt:lpstr>
      <vt:lpstr>Comic Sans MS</vt:lpstr>
      <vt:lpstr>WWW.2PPT.COM
</vt:lpstr>
      <vt:lpstr>Unit7 It’s Tuesday 第4课时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2023-01-17T02:43:24Z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68B2F09B61A947CD8E78D4DDECDEA8C5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