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68" r:id="rId2"/>
    <p:sldId id="322" r:id="rId3"/>
    <p:sldId id="348" r:id="rId4"/>
    <p:sldId id="337" r:id="rId5"/>
    <p:sldId id="338" r:id="rId6"/>
    <p:sldId id="320" r:id="rId7"/>
    <p:sldId id="319" r:id="rId8"/>
    <p:sldId id="329" r:id="rId9"/>
    <p:sldId id="351" r:id="rId10"/>
    <p:sldId id="345" r:id="rId11"/>
    <p:sldId id="335" r:id="rId12"/>
    <p:sldId id="344" r:id="rId13"/>
    <p:sldId id="341" r:id="rId14"/>
    <p:sldId id="260" r:id="rId15"/>
    <p:sldId id="264" r:id="rId16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47B6E7"/>
    <a:srgbClr val="FF00FF"/>
    <a:srgbClr val="FF0000"/>
    <a:srgbClr val="FFFFFF"/>
    <a:srgbClr val="FFFF00"/>
    <a:srgbClr val="DAF0FA"/>
    <a:srgbClr val="FF8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6" autoAdjust="0"/>
    <p:restoredTop sz="94259" autoAdjust="0"/>
  </p:normalViewPr>
  <p:slideViewPr>
    <p:cSldViewPr>
      <p:cViewPr>
        <p:scale>
          <a:sx n="100" d="100"/>
          <a:sy n="100" d="100"/>
        </p:scale>
        <p:origin x="-204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300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0A916171-F620-41F2-B663-0AE7796E851D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ea typeface="宋体" panose="02010600030101010101" pitchFamily="2" charset="-122"/>
              </a:defRPr>
            </a:lvl1pPr>
          </a:lstStyle>
          <a:p>
            <a:fld id="{C218621C-B43D-4FBF-9EB9-DD2E7EAF735E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D14018E2-3CEF-4F30-9D5C-7FE2EDF6D831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ea typeface="宋体" panose="02010600030101010101" pitchFamily="2" charset="-122"/>
              </a:defRPr>
            </a:lvl1pPr>
          </a:lstStyle>
          <a:p>
            <a:fld id="{6F2B8065-0ADD-4C59-9872-38EC84AF36A3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741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DC69FC73-3FFC-467C-8275-7B18F36C699D}" type="slidenum">
              <a:rPr lang="zh-CN" altLang="en-US">
                <a:ea typeface="宋体" panose="02010600030101010101" pitchFamily="2" charset="-122"/>
              </a:rPr>
              <a:t>1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808FBF1B-4684-488C-972E-99B3AE617935}" type="slidenum">
              <a:rPr lang="zh-CN" altLang="en-US">
                <a:ea typeface="宋体" panose="02010600030101010101" pitchFamily="2" charset="-122"/>
              </a:rPr>
              <a:t>2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150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83D0F984-99EC-450D-A5CE-E7B3BE4E4FCF}" type="slidenum">
              <a:rPr lang="zh-CN" altLang="en-US">
                <a:ea typeface="宋体" panose="02010600030101010101" pitchFamily="2" charset="-122"/>
              </a:rPr>
              <a:t>3</a:t>
            </a:fld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560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6C4B7FBC-2C80-456D-B477-71A4544439E7}" type="slidenum">
              <a:rPr lang="zh-CN" altLang="en-US">
                <a:ea typeface="宋体" panose="02010600030101010101" pitchFamily="2" charset="-122"/>
              </a:rPr>
              <a:t>6</a:t>
            </a:fld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F38DC23C-8694-4A2E-836A-0E874603EDAB}" type="slidenum">
              <a:rPr lang="zh-CN" altLang="en-US">
                <a:ea typeface="宋体" panose="02010600030101010101" pitchFamily="2" charset="-122"/>
              </a:rPr>
              <a:t>8</a:t>
            </a:fld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85981EF0-5328-472C-B271-FE7610D671DD}" type="slidenum">
              <a:rPr lang="zh-CN" altLang="en-US">
                <a:ea typeface="宋体" panose="02010600030101010101" pitchFamily="2" charset="-122"/>
              </a:rPr>
              <a:t>10</a:t>
            </a:fld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8DDAD41D-8D19-47A7-86E7-9ACEAD2AA9FC}" type="slidenum">
              <a:rPr lang="zh-CN" altLang="en-US">
                <a:ea typeface="宋体" panose="02010600030101010101" pitchFamily="2" charset="-122"/>
              </a:rPr>
              <a:t>11</a:t>
            </a:fld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A4370316-5B08-42D1-B2D7-6F6F34142002}" type="slidenum">
              <a:rPr lang="zh-CN" altLang="en-US">
                <a:ea typeface="宋体" panose="02010600030101010101" pitchFamily="2" charset="-122"/>
              </a:rPr>
              <a:t>13</a:t>
            </a:fld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72942-3BA9-47B9-8AB2-70DB4E8E2644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F9EF9-6D4C-4581-AE58-076F6B92E09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72942-3BA9-47B9-8AB2-70DB4E8E2644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F9EF9-6D4C-4581-AE58-076F6B92E09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72942-3BA9-47B9-8AB2-70DB4E8E2644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F9EF9-6D4C-4581-AE58-076F6B92E09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72942-3BA9-47B9-8AB2-70DB4E8E2644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F9EF9-6D4C-4581-AE58-076F6B92E09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SO_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A07C6378-BA96-40D2-991E-E7F15E081747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/>
            </a:lvl1pPr>
          </a:lstStyle>
          <a:p>
            <a:fld id="{7D926C33-2330-49B2-B0FB-33BE8EFF150A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72942-3BA9-47B9-8AB2-70DB4E8E2644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F9EF9-6D4C-4581-AE58-076F6B92E09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72942-3BA9-47B9-8AB2-70DB4E8E2644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F9EF9-6D4C-4581-AE58-076F6B92E09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72942-3BA9-47B9-8AB2-70DB4E8E2644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F9EF9-6D4C-4581-AE58-076F6B92E09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72942-3BA9-47B9-8AB2-70DB4E8E2644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F9EF9-6D4C-4581-AE58-076F6B92E09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72942-3BA9-47B9-8AB2-70DB4E8E2644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F9EF9-6D4C-4581-AE58-076F6B92E09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72942-3BA9-47B9-8AB2-70DB4E8E2644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F9EF9-6D4C-4581-AE58-076F6B92E09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72942-3BA9-47B9-8AB2-70DB4E8E2644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F9EF9-6D4C-4581-AE58-076F6B92E09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372942-3BA9-47B9-8AB2-70DB4E8E2644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5F9EF9-6D4C-4581-AE58-076F6B92E09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0.png"/><Relationship Id="rId2" Type="http://schemas.openxmlformats.org/officeDocument/2006/relationships/audio" Target="file:///E:\&#20154;&#25945;&#26032;&#29256;4&#19979;\Unit2%20There%20are%20forty%20students%20in%20our%20class\Lesson8%20&#25945;&#23398;&#35838;&#20214;\30_128k.mp3" TargetMode="External"/><Relationship Id="rId1" Type="http://schemas.microsoft.com/office/2007/relationships/media" Target="file:///E:\&#20154;&#25945;&#26032;&#29256;4&#19979;\Unit2%20There%20are%20forty%20students%20in%20our%20class\Lesson8%20&#25945;&#23398;&#35838;&#20214;\30_128k.mp3" TargetMode="External"/><Relationship Id="rId6" Type="http://schemas.openxmlformats.org/officeDocument/2006/relationships/image" Target="../media/image15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0.png"/><Relationship Id="rId2" Type="http://schemas.openxmlformats.org/officeDocument/2006/relationships/audio" Target="file:///E:\&#20154;&#25945;&#26032;&#29256;4&#19979;\Unit2%20There%20are%20forty%20students%20in%20our%20class\Lesson8%20&#25945;&#23398;&#35838;&#20214;\40_128k.mp3" TargetMode="External"/><Relationship Id="rId1" Type="http://schemas.microsoft.com/office/2007/relationships/media" Target="file:///E:\&#20154;&#25945;&#26032;&#29256;4&#19979;\Unit2%20There%20are%20forty%20students%20in%20our%20class\Lesson8%20&#25945;&#23398;&#35838;&#20214;\40_128k.mp3" TargetMode="External"/><Relationship Id="rId6" Type="http://schemas.openxmlformats.org/officeDocument/2006/relationships/image" Target="../media/image16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8.png"/><Relationship Id="rId4" Type="http://schemas.openxmlformats.org/officeDocument/2006/relationships/hyperlink" Target="Lesson8Let&#8217;schant&#35838;&#25991;&#21160;&#30011;.SWF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hyperlink" Target="&#21160;&#30011;&#27427;&#36175;_How_many_cars.sw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media" Target="file:///E:\&#20154;&#25945;&#26032;&#29256;4&#19979;\Unit2%20There%20are%20forty%20students%20in%20our%20class\Lesson8%20&#25945;&#23398;&#35838;&#20214;\girl_128k.mp3" TargetMode="External"/><Relationship Id="rId7" Type="http://schemas.openxmlformats.org/officeDocument/2006/relationships/image" Target="../media/image8.png"/><Relationship Id="rId2" Type="http://schemas.openxmlformats.org/officeDocument/2006/relationships/audio" Target="file:///E:\&#20154;&#25945;&#26032;&#29256;4&#19979;\Unit2%20There%20are%20forty%20students%20in%20our%20class\Lesson8%20&#25945;&#23398;&#35838;&#20214;\boy_128k.mp3" TargetMode="External"/><Relationship Id="rId1" Type="http://schemas.microsoft.com/office/2007/relationships/media" Target="file:///E:\&#20154;&#25945;&#26032;&#29256;4&#19979;\Unit2%20There%20are%20forty%20students%20in%20our%20class\Lesson8%20&#25945;&#23398;&#35838;&#20214;\boy_128k.mp3" TargetMode="External"/><Relationship Id="rId6" Type="http://schemas.openxmlformats.org/officeDocument/2006/relationships/image" Target="../media/image7.png"/><Relationship Id="rId5" Type="http://schemas.openxmlformats.org/officeDocument/2006/relationships/slideLayout" Target="../slideLayouts/slideLayout13.xml"/><Relationship Id="rId4" Type="http://schemas.openxmlformats.org/officeDocument/2006/relationships/audio" Target="file:///E:\&#20154;&#25945;&#26032;&#29256;4&#19979;\Unit2%20There%20are%20forty%20students%20in%20our%20class\Lesson8%20&#25945;&#23398;&#35838;&#20214;\girl_128k.mp3" TargetMode="External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7.png"/><Relationship Id="rId2" Type="http://schemas.openxmlformats.org/officeDocument/2006/relationships/audio" Target="file:///E:\&#20154;&#25945;&#26032;&#29256;4&#19979;\Unit2%20There%20are%20forty%20students%20in%20our%20class\Lesson8%20&#25945;&#23398;&#35838;&#20214;\Lesson8Justtalk&#35838;&#25991;&#24405;&#38899;_128k.mp3" TargetMode="External"/><Relationship Id="rId1" Type="http://schemas.microsoft.com/office/2007/relationships/media" Target="file:///E:\&#20154;&#25945;&#26032;&#29256;4&#19979;\Unit2%20There%20are%20forty%20students%20in%20our%20class\Lesson8%20&#25945;&#23398;&#35838;&#20214;\Lesson8Justtalk&#35838;&#25991;&#24405;&#38899;_128k.mp3" TargetMode="Externa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0.png"/><Relationship Id="rId2" Type="http://schemas.openxmlformats.org/officeDocument/2006/relationships/audio" Target="file:///E:\&#20154;&#25945;&#26032;&#29256;4&#19979;\Unit2%20There%20are%20forty%20students%20in%20our%20class\Lesson8%20&#25945;&#23398;&#35838;&#20214;\Lesson8Justtalk&#35838;&#25991;&#24405;&#38899;_128k.mp3" TargetMode="External"/><Relationship Id="rId1" Type="http://schemas.microsoft.com/office/2007/relationships/media" Target="file:///E:\&#20154;&#25945;&#26032;&#29256;4&#19979;\Unit2%20There%20are%20forty%20students%20in%20our%20class\Lesson8%20&#25945;&#23398;&#35838;&#20214;\Lesson8Justtalk&#35838;&#25991;&#24405;&#38899;_128k.mp3" TargetMode="Externa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file:///E:\&#20154;&#25945;&#26032;&#29256;4&#19979;\Unit2%20There%20are%20forty%20students%20in%20our%20class\Lesson8%20&#25945;&#23398;&#35838;&#20214;\Lesson8Justtalk&#35838;&#25991;&#24405;&#38899;_128k.mp3" TargetMode="External"/><Relationship Id="rId1" Type="http://schemas.microsoft.com/office/2007/relationships/media" Target="file:///E:\&#20154;&#25945;&#26032;&#29256;4&#19979;\Unit2%20There%20are%20forty%20students%20in%20our%20class\Lesson8%20&#25945;&#23398;&#35838;&#20214;\Lesson8Justtalk&#35838;&#25991;&#24405;&#38899;_128k.mp3" TargetMode="External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标题 3"/>
          <p:cNvSpPr>
            <a:spLocks noGrp="1"/>
          </p:cNvSpPr>
          <p:nvPr>
            <p:ph type="ctrTitle"/>
          </p:nvPr>
        </p:nvSpPr>
        <p:spPr bwMode="auto">
          <a:xfrm>
            <a:off x="323528" y="2204864"/>
            <a:ext cx="8604448" cy="10080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pPr eaLnBrk="1" hangingPunct="1">
              <a:lnSpc>
                <a:spcPct val="100000"/>
              </a:lnSpc>
            </a:pPr>
            <a:r>
              <a:rPr lang="en-US" altLang="zh-CN" sz="4800" b="1" spc="-150" dirty="0" smtClean="0">
                <a:latin typeface="Arial" panose="020B0604020202020204" pitchFamily="34" charset="0"/>
                <a:cs typeface="Arial" panose="020B0604020202020204" pitchFamily="34" charset="0"/>
              </a:rPr>
              <a:t>Unit2 There are forty students in our class.</a:t>
            </a:r>
            <a:endParaRPr lang="zh-CN" altLang="en-US" sz="4800" b="1" spc="-1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>
          <a:xfrm>
            <a:off x="1475656" y="980728"/>
            <a:ext cx="6051698" cy="720080"/>
          </a:xfrm>
        </p:spPr>
        <p:txBody>
          <a:bodyPr/>
          <a:lstStyle/>
          <a:p>
            <a:pPr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zh-CN" altLang="en-US" sz="3600" b="1" dirty="0" smtClean="0">
                <a:latin typeface="汉仪大宋简" pitchFamily="49" charset="-122"/>
                <a:ea typeface="汉仪大宋简" pitchFamily="49" charset="-122"/>
              </a:rPr>
              <a:t>人教精通版四年级下册</a:t>
            </a:r>
            <a:endParaRPr lang="zh-CN" altLang="en-US" sz="3600" b="1" dirty="0">
              <a:latin typeface="汉仪大宋简" pitchFamily="49" charset="-122"/>
              <a:ea typeface="汉仪大宋简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600916" y="5322596"/>
            <a:ext cx="3812262" cy="5663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8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30722" name="图片 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标题 1"/>
          <p:cNvSpPr txBox="1"/>
          <p:nvPr/>
        </p:nvSpPr>
        <p:spPr bwMode="auto">
          <a:xfrm>
            <a:off x="3270250" y="404813"/>
            <a:ext cx="295751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4000" b="1">
                <a:solidFill>
                  <a:srgbClr val="1A93C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Let’s learn</a:t>
            </a:r>
            <a:endParaRPr lang="zh-CN" altLang="en-US" sz="4000" b="1">
              <a:solidFill>
                <a:srgbClr val="1A93C8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0724" name="图片 1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39800" y="1263650"/>
            <a:ext cx="4640263" cy="433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1"/>
          <p:cNvGrpSpPr/>
          <p:nvPr/>
        </p:nvGrpSpPr>
        <p:grpSpPr bwMode="auto">
          <a:xfrm>
            <a:off x="5795963" y="2205038"/>
            <a:ext cx="2305050" cy="2120900"/>
            <a:chOff x="5795963" y="2205038"/>
            <a:chExt cx="2305050" cy="2120900"/>
          </a:xfrm>
        </p:grpSpPr>
        <p:sp>
          <p:nvSpPr>
            <p:cNvPr id="30727" name="矩形 30"/>
            <p:cNvSpPr>
              <a:spLocks noChangeArrowheads="1"/>
            </p:cNvSpPr>
            <p:nvPr/>
          </p:nvSpPr>
          <p:spPr bwMode="auto">
            <a:xfrm>
              <a:off x="5795963" y="2205038"/>
              <a:ext cx="2305050" cy="1412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lnSpc>
                  <a:spcPct val="130000"/>
                </a:lnSpc>
              </a:pPr>
              <a:r>
                <a:rPr lang="en-US" altLang="zh-CN" sz="6600" b="1">
                  <a:solidFill>
                    <a:srgbClr val="FF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thirty</a:t>
              </a:r>
              <a:endParaRPr lang="zh-CN" altLang="en-US" sz="6600" b="1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pic>
          <p:nvPicPr>
            <p:cNvPr id="3" name="30_128k.mp3">
              <a:hlinkClick r:id="" action="ppaction://media"/>
            </p:cNvPr>
            <p:cNvPicPr>
              <a:picLocks noRot="1" noChangeAspect="1"/>
            </p:cNvPicPr>
            <p:nvPr>
              <a:audioFile r:link="rId2"/>
              <p:extLst>
                <p:ext uri="{DAA4B4D4-6D71-4841-9C94-3DE7FCFB9230}">
                  <p14:media xmlns:p14="http://schemas.microsoft.com/office/powerpoint/2010/main" r:link="rId1"/>
                </p:ext>
              </p:ext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43688" y="3716338"/>
              <a:ext cx="609600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726" name="文本框 7"/>
          <p:cNvSpPr txBox="1">
            <a:spLocks noChangeArrowheads="1"/>
          </p:cNvSpPr>
          <p:nvPr/>
        </p:nvSpPr>
        <p:spPr bwMode="auto">
          <a:xfrm>
            <a:off x="1139825" y="14128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32770" name="图片 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标题 1"/>
          <p:cNvSpPr txBox="1"/>
          <p:nvPr/>
        </p:nvSpPr>
        <p:spPr bwMode="auto">
          <a:xfrm>
            <a:off x="3270250" y="404813"/>
            <a:ext cx="295751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4000" b="1">
                <a:solidFill>
                  <a:srgbClr val="1A93C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Let’s learn</a:t>
            </a:r>
            <a:endParaRPr lang="zh-CN" altLang="en-US" sz="4000" b="1">
              <a:solidFill>
                <a:srgbClr val="1A93C8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2772" name="图片 31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15988" y="1306513"/>
            <a:ext cx="4448175" cy="424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1"/>
          <p:cNvGrpSpPr/>
          <p:nvPr/>
        </p:nvGrpSpPr>
        <p:grpSpPr bwMode="auto">
          <a:xfrm>
            <a:off x="5795963" y="2205038"/>
            <a:ext cx="2305050" cy="2120900"/>
            <a:chOff x="5795963" y="2205038"/>
            <a:chExt cx="2305050" cy="2120900"/>
          </a:xfrm>
        </p:grpSpPr>
        <p:sp>
          <p:nvSpPr>
            <p:cNvPr id="32775" name="矩形 33"/>
            <p:cNvSpPr>
              <a:spLocks noChangeArrowheads="1"/>
            </p:cNvSpPr>
            <p:nvPr/>
          </p:nvSpPr>
          <p:spPr bwMode="auto">
            <a:xfrm>
              <a:off x="5795963" y="2205038"/>
              <a:ext cx="2305050" cy="1274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lnSpc>
                  <a:spcPct val="130000"/>
                </a:lnSpc>
              </a:pPr>
              <a:r>
                <a:rPr lang="en-US" altLang="zh-CN" sz="6600" b="1">
                  <a:solidFill>
                    <a:srgbClr val="FF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forty</a:t>
              </a:r>
              <a:endParaRPr lang="zh-CN" altLang="en-US" sz="6600" b="1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pic>
          <p:nvPicPr>
            <p:cNvPr id="3" name="40_128k.mp3">
              <a:hlinkClick r:id="" action="ppaction://media"/>
            </p:cNvPr>
            <p:cNvPicPr>
              <a:picLocks noRot="1" noChangeAspect="1"/>
            </p:cNvPicPr>
            <p:nvPr>
              <a:audioFile r:link="rId2"/>
              <p:extLst>
                <p:ext uri="{DAA4B4D4-6D71-4841-9C94-3DE7FCFB9230}">
                  <p14:media xmlns:p14="http://schemas.microsoft.com/office/powerpoint/2010/main" r:link="rId1"/>
                </p:ext>
              </p:ext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16688" y="3716338"/>
              <a:ext cx="609600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2774" name="文本框 7"/>
          <p:cNvSpPr txBox="1">
            <a:spLocks noChangeArrowheads="1"/>
          </p:cNvSpPr>
          <p:nvPr/>
        </p:nvSpPr>
        <p:spPr bwMode="auto">
          <a:xfrm>
            <a:off x="1139825" y="14128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34818" name="图片 2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文本框 5"/>
          <p:cNvSpPr txBox="1">
            <a:spLocks noChangeArrowheads="1"/>
          </p:cNvSpPr>
          <p:nvPr/>
        </p:nvSpPr>
        <p:spPr bwMode="auto">
          <a:xfrm>
            <a:off x="1187450" y="144463"/>
            <a:ext cx="129698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Practice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68313" y="1628775"/>
            <a:ext cx="3382962" cy="3313113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150000"/>
              </a:lnSpc>
              <a:defRPr/>
            </a:pPr>
            <a:r>
              <a:rPr lang="en-US" altLang="zh-CN" sz="3200" dirty="0">
                <a:solidFill>
                  <a:srgbClr val="3D3F41">
                    <a:lumMod val="50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Class 4, Grade 3</a:t>
            </a:r>
          </a:p>
          <a:p>
            <a:pPr algn="ctr" eaLnBrk="1" hangingPunct="1">
              <a:lnSpc>
                <a:spcPct val="150000"/>
              </a:lnSpc>
              <a:defRPr/>
            </a:pPr>
            <a:r>
              <a:rPr lang="en-US" altLang="zh-CN" sz="3200" dirty="0">
                <a:solidFill>
                  <a:srgbClr val="3D3F41">
                    <a:lumMod val="50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40 students</a:t>
            </a:r>
          </a:p>
          <a:p>
            <a:pPr algn="ctr" eaLnBrk="1" hangingPunct="1">
              <a:lnSpc>
                <a:spcPct val="150000"/>
              </a:lnSpc>
              <a:defRPr/>
            </a:pPr>
            <a:r>
              <a:rPr lang="en-US" altLang="zh-CN" sz="3200" dirty="0">
                <a:solidFill>
                  <a:srgbClr val="3D3F41">
                    <a:lumMod val="50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22 boys</a:t>
            </a:r>
          </a:p>
          <a:p>
            <a:pPr algn="ctr" eaLnBrk="1" hangingPunct="1">
              <a:lnSpc>
                <a:spcPct val="150000"/>
              </a:lnSpc>
              <a:defRPr/>
            </a:pPr>
            <a:r>
              <a:rPr lang="en-US" altLang="zh-CN" sz="3200" dirty="0">
                <a:solidFill>
                  <a:srgbClr val="3D3F41">
                    <a:lumMod val="50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18 girls</a:t>
            </a:r>
            <a:endParaRPr lang="zh-CN" altLang="en-US" sz="3200" dirty="0">
              <a:solidFill>
                <a:srgbClr val="3D3F41">
                  <a:lumMod val="50000"/>
                </a:srgb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4821" name="标题 1"/>
          <p:cNvSpPr txBox="1"/>
          <p:nvPr/>
        </p:nvSpPr>
        <p:spPr bwMode="auto">
          <a:xfrm>
            <a:off x="2693988" y="404813"/>
            <a:ext cx="418147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4000" b="1">
                <a:solidFill>
                  <a:srgbClr val="1A93C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Ask and answer</a:t>
            </a:r>
            <a:endParaRPr lang="zh-CN" altLang="en-US" sz="4000" b="1">
              <a:solidFill>
                <a:srgbClr val="1A93C8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标题 1"/>
          <p:cNvSpPr txBox="1"/>
          <p:nvPr/>
        </p:nvSpPr>
        <p:spPr bwMode="auto">
          <a:xfrm>
            <a:off x="3995738" y="1557338"/>
            <a:ext cx="4968875" cy="132397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  <a:defRPr/>
            </a:pPr>
            <a:r>
              <a:rPr lang="en-US" altLang="zh-CN" sz="32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How many … are there in your class?</a:t>
            </a: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3995738" y="3284538"/>
            <a:ext cx="248285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lang="en-US" altLang="zh-CN" sz="3200">
                <a:solidFill>
                  <a:srgbClr val="1F1F2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There are …</a:t>
            </a:r>
          </a:p>
        </p:txBody>
      </p:sp>
      <p:pic>
        <p:nvPicPr>
          <p:cNvPr id="34824" name="Picture 4" descr="200606242158128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48263" y="4221163"/>
            <a:ext cx="3600450" cy="203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35842" name="图片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文本框 5"/>
          <p:cNvSpPr txBox="1">
            <a:spLocks noChangeArrowheads="1"/>
          </p:cNvSpPr>
          <p:nvPr/>
        </p:nvSpPr>
        <p:spPr bwMode="auto">
          <a:xfrm>
            <a:off x="1187450" y="144463"/>
            <a:ext cx="129698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Practice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4" name="图片 3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176475" y="1598025"/>
            <a:ext cx="4791050" cy="366194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  <a:headEnd/>
            <a:tailEnd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35845" name="标题 1"/>
          <p:cNvSpPr txBox="1"/>
          <p:nvPr/>
        </p:nvSpPr>
        <p:spPr bwMode="auto">
          <a:xfrm>
            <a:off x="3132138" y="404813"/>
            <a:ext cx="2957512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4000" b="1">
                <a:solidFill>
                  <a:srgbClr val="1A93C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Let’s chant</a:t>
            </a:r>
            <a:endParaRPr lang="zh-CN" altLang="en-US" sz="4000" b="1">
              <a:solidFill>
                <a:srgbClr val="1A93C8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4" name="矩形 53"/>
          <p:cNvSpPr>
            <a:spLocks noChangeArrowheads="1"/>
          </p:cNvSpPr>
          <p:nvPr/>
        </p:nvSpPr>
        <p:spPr bwMode="auto">
          <a:xfrm>
            <a:off x="5867400" y="5876925"/>
            <a:ext cx="272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kumimoji="1" lang="zh-CN" altLang="en-US" dirty="0" smtClean="0">
                <a:solidFill>
                  <a:schemeClr val="tx2">
                    <a:lumMod val="50000"/>
                  </a:schemeClr>
                </a:solidFill>
              </a:rPr>
              <a:t>（单击图片可播放动画）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标题 4"/>
          <p:cNvSpPr>
            <a:spLocks noGrp="1"/>
          </p:cNvSpPr>
          <p:nvPr>
            <p:ph type="title"/>
          </p:nvPr>
        </p:nvSpPr>
        <p:spPr bwMode="auto">
          <a:xfrm>
            <a:off x="1820849" y="496343"/>
            <a:ext cx="5271431" cy="844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/>
          <a:lstStyle/>
          <a:p>
            <a:pPr algn="ctr" eaLnBrk="1" hangingPunct="1"/>
            <a:r>
              <a:rPr lang="en-US" altLang="zh-CN" dirty="0" smtClean="0">
                <a:solidFill>
                  <a:srgbClr val="1A93C8"/>
                </a:solidFill>
                <a:latin typeface="Arial" panose="020B0604020202020204" pitchFamily="34" charset="0"/>
              </a:rPr>
              <a:t>Summary </a:t>
            </a:r>
            <a:endParaRPr lang="zh-CN" altLang="en-US" dirty="0" smtClean="0">
              <a:solidFill>
                <a:srgbClr val="1A93C8"/>
              </a:solidFill>
              <a:latin typeface="Arial" panose="020B0604020202020204" pitchFamily="34" charset="0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1331913" y="1458367"/>
            <a:ext cx="6553200" cy="4706937"/>
          </a:xfrm>
          <a:prstGeom prst="roundRect">
            <a:avLst/>
          </a:prstGeom>
          <a:noFill/>
          <a:ln w="57150"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37892" name="图片 11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9113" y="496342"/>
            <a:ext cx="1446212" cy="168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1597025" y="3307804"/>
            <a:ext cx="53514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ts val="1800"/>
              </a:spcBef>
              <a:buClr>
                <a:srgbClr val="47B6E7"/>
              </a:buClr>
              <a:buSzPct val="90000"/>
            </a:pPr>
            <a:r>
              <a:rPr lang="en-US" altLang="zh-CN" sz="3200" dirty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2. </a:t>
            </a:r>
            <a:r>
              <a:rPr lang="zh-CN" altLang="en-US" sz="3200" dirty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本课的重点句型是什么？</a:t>
            </a:r>
            <a:endParaRPr lang="en-US" altLang="zh-CN" sz="3200" dirty="0">
              <a:solidFill>
                <a:srgbClr val="1F1F2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1597025" y="1772692"/>
            <a:ext cx="5638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ts val="1800"/>
              </a:spcBef>
              <a:buClr>
                <a:srgbClr val="47B6E7"/>
              </a:buClr>
              <a:buSzPct val="90000"/>
            </a:pPr>
            <a:r>
              <a:rPr lang="en-US" altLang="zh-CN" sz="3200" dirty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1. </a:t>
            </a:r>
            <a:r>
              <a:rPr lang="zh-CN" altLang="en-US" sz="3200" dirty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本课重点学习的单词是什么？</a:t>
            </a:r>
            <a:endParaRPr lang="en-US" altLang="zh-CN" sz="3200" dirty="0">
              <a:solidFill>
                <a:srgbClr val="1F1F2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4092575" y="2439442"/>
            <a:ext cx="1071563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30000"/>
              </a:lnSpc>
              <a:spcBef>
                <a:spcPts val="1800"/>
              </a:spcBef>
              <a:buClr>
                <a:srgbClr val="47B6E7"/>
              </a:buClr>
              <a:buSzPct val="90000"/>
            </a:pPr>
            <a:r>
              <a:rPr lang="en-US" altLang="zh-CN" sz="32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thirty</a:t>
            </a: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5551488" y="2439442"/>
            <a:ext cx="98107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30000"/>
              </a:lnSpc>
              <a:spcBef>
                <a:spcPts val="1800"/>
              </a:spcBef>
              <a:buClr>
                <a:srgbClr val="47B6E7"/>
              </a:buClr>
              <a:buSzPct val="90000"/>
            </a:pPr>
            <a:r>
              <a:rPr lang="en-US" altLang="zh-CN" sz="32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forty</a:t>
            </a: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1800225" y="3931692"/>
            <a:ext cx="6372225" cy="127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  <a:buClr>
                <a:srgbClr val="47B6E7"/>
              </a:buClr>
              <a:buSzPct val="90000"/>
            </a:pPr>
            <a:r>
              <a:rPr lang="en-US" altLang="zh-CN" sz="32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How many … are there in your class?</a:t>
            </a:r>
            <a:endParaRPr lang="en-US" altLang="zh-CN" sz="3200" dirty="0">
              <a:solidFill>
                <a:srgbClr val="1F1F2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1800225" y="5211217"/>
            <a:ext cx="2300288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30000"/>
              </a:lnSpc>
              <a:buClr>
                <a:srgbClr val="47B6E7"/>
              </a:buClr>
              <a:buSzPct val="90000"/>
            </a:pPr>
            <a:r>
              <a:rPr lang="en-US" altLang="zh-CN" sz="32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There are...</a:t>
            </a:r>
            <a:endParaRPr lang="en-US" altLang="zh-CN" sz="3200" dirty="0">
              <a:solidFill>
                <a:srgbClr val="1F1F2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1763713" y="2453729"/>
            <a:ext cx="846137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30000"/>
              </a:lnSpc>
              <a:spcBef>
                <a:spcPts val="1800"/>
              </a:spcBef>
              <a:buClr>
                <a:srgbClr val="47B6E7"/>
              </a:buClr>
              <a:buSzPct val="90000"/>
            </a:pPr>
            <a:r>
              <a:rPr lang="en-US" altLang="zh-CN" sz="32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boy</a:t>
            </a:r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2992438" y="2453729"/>
            <a:ext cx="731837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30000"/>
              </a:lnSpc>
              <a:spcBef>
                <a:spcPts val="1800"/>
              </a:spcBef>
              <a:buClr>
                <a:srgbClr val="47B6E7"/>
              </a:buClr>
              <a:buSzPct val="90000"/>
            </a:pPr>
            <a:r>
              <a:rPr lang="en-US" altLang="zh-CN" sz="32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girl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5" grpId="0"/>
      <p:bldP spid="16" grpId="0"/>
      <p:bldP spid="14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标题 4"/>
          <p:cNvSpPr>
            <a:spLocks noGrp="1"/>
          </p:cNvSpPr>
          <p:nvPr>
            <p:ph type="title"/>
          </p:nvPr>
        </p:nvSpPr>
        <p:spPr bwMode="auto">
          <a:xfrm>
            <a:off x="692150" y="531957"/>
            <a:ext cx="7772400" cy="1362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/>
          <a:lstStyle/>
          <a:p>
            <a:pPr algn="ctr" eaLnBrk="1" hangingPunct="1"/>
            <a:r>
              <a:rPr lang="en-US" altLang="zh-CN" dirty="0" smtClean="0">
                <a:solidFill>
                  <a:srgbClr val="1A93C8"/>
                </a:solidFill>
                <a:latin typeface="Arial" panose="020B0604020202020204" pitchFamily="34" charset="0"/>
              </a:rPr>
              <a:t>Homework </a:t>
            </a:r>
            <a:endParaRPr lang="zh-CN" altLang="en-US" dirty="0" smtClean="0">
              <a:solidFill>
                <a:srgbClr val="1A93C8"/>
              </a:solidFill>
              <a:latin typeface="Arial" panose="020B0604020202020204" pitchFamily="34" charset="0"/>
            </a:endParaRPr>
          </a:p>
        </p:txBody>
      </p:sp>
      <p:sp>
        <p:nvSpPr>
          <p:cNvPr id="4" name="圆角矩形 3">
            <a:hlinkClick r:id="" action="ppaction://hlinkshowjump?jump=endshow"/>
          </p:cNvPr>
          <p:cNvSpPr/>
          <p:nvPr/>
        </p:nvSpPr>
        <p:spPr>
          <a:xfrm>
            <a:off x="6300192" y="5949280"/>
            <a:ext cx="1152128" cy="57606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latin typeface="Arial Black" panose="020B0A04020102020204" pitchFamily="34" charset="0"/>
              </a:rPr>
              <a:t>Close</a:t>
            </a:r>
            <a:endParaRPr lang="zh-CN" altLang="en-US" dirty="0">
              <a:latin typeface="Arial Black" panose="020B0A04020102020204" pitchFamily="34" charset="0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1187450" y="1387252"/>
            <a:ext cx="6781800" cy="4418012"/>
          </a:xfrm>
          <a:prstGeom prst="roundRect">
            <a:avLst/>
          </a:prstGeom>
          <a:noFill/>
          <a:ln w="57150"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1406525" y="1904777"/>
            <a:ext cx="6621463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0"/>
              </a:spcBef>
              <a:buClr>
                <a:srgbClr val="47B6E7"/>
              </a:buClr>
              <a:buSzPct val="90000"/>
              <a:defRPr/>
            </a:pPr>
            <a:r>
              <a:rPr lang="en-US" altLang="zh-CN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1. </a:t>
            </a:r>
            <a:r>
              <a:rPr lang="zh-CN" altLang="en-US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跟读课文</a:t>
            </a:r>
            <a:r>
              <a:rPr lang="en-US" altLang="zh-CN" sz="2800" dirty="0" smtClean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Just talk</a:t>
            </a:r>
            <a:r>
              <a:rPr lang="zh-CN" altLang="en-US" sz="28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部分的</a:t>
            </a:r>
            <a:r>
              <a:rPr lang="zh-CN" altLang="en-US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录音，注意语音、语调。</a:t>
            </a:r>
            <a:endParaRPr lang="en-US" altLang="zh-CN" sz="2800" dirty="0" smtClean="0">
              <a:solidFill>
                <a:srgbClr val="1F1F2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Clr>
                <a:srgbClr val="47B6E7"/>
              </a:buClr>
              <a:buSzPct val="90000"/>
              <a:defRPr/>
            </a:pPr>
            <a:r>
              <a:rPr lang="en-US" altLang="zh-CN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2. </a:t>
            </a:r>
            <a:r>
              <a:rPr lang="zh-CN" altLang="en-US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调查学校中任意两个班级的总人数和男女生人数，并制成一张表格。</a:t>
            </a:r>
            <a:endParaRPr lang="en-US" altLang="zh-CN" sz="2800" dirty="0" smtClean="0">
              <a:solidFill>
                <a:srgbClr val="1F1F2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Clr>
                <a:srgbClr val="47B6E7"/>
              </a:buClr>
              <a:buSzPct val="90000"/>
              <a:defRPr/>
            </a:pPr>
            <a:r>
              <a:rPr lang="en-US" altLang="zh-CN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3. </a:t>
            </a:r>
            <a:r>
              <a:rPr lang="zh-CN" altLang="en-US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预</a:t>
            </a:r>
            <a:r>
              <a:rPr lang="zh-CN" altLang="en-US" sz="2800" dirty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习</a:t>
            </a: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Lesson </a:t>
            </a:r>
            <a:r>
              <a:rPr lang="en-US" altLang="zh-CN" sz="2800" dirty="0" smtClean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9</a:t>
            </a:r>
            <a:r>
              <a:rPr lang="zh-CN" altLang="en-US" sz="2800" dirty="0" smtClean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。 </a:t>
            </a:r>
            <a:endParaRPr lang="en-US" altLang="zh-CN" sz="2800" dirty="0">
              <a:solidFill>
                <a:srgbClr val="1F1F2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18434" name="标题 1"/>
          <p:cNvSpPr txBox="1"/>
          <p:nvPr/>
        </p:nvSpPr>
        <p:spPr bwMode="auto">
          <a:xfrm>
            <a:off x="3132138" y="406400"/>
            <a:ext cx="273526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4000" b="1">
                <a:solidFill>
                  <a:srgbClr val="1A93C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Let’s sing</a:t>
            </a:r>
            <a:endParaRPr lang="zh-CN" altLang="en-US" sz="4000" b="1">
              <a:solidFill>
                <a:srgbClr val="1A93C8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8435" name="图片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文本框 5"/>
          <p:cNvSpPr txBox="1">
            <a:spLocks noChangeArrowheads="1"/>
          </p:cNvSpPr>
          <p:nvPr/>
        </p:nvSpPr>
        <p:spPr bwMode="auto">
          <a:xfrm>
            <a:off x="1152525" y="103188"/>
            <a:ext cx="14462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Warm-up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5867400" y="5876925"/>
            <a:ext cx="272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kumimoji="1" lang="zh-CN" altLang="en-US" dirty="0" smtClean="0">
                <a:solidFill>
                  <a:schemeClr val="tx2">
                    <a:lumMod val="50000"/>
                  </a:schemeClr>
                </a:solidFill>
              </a:rPr>
              <a:t>（单击图片可播放动画）</a:t>
            </a:r>
          </a:p>
        </p:txBody>
      </p:sp>
      <p:pic>
        <p:nvPicPr>
          <p:cNvPr id="3" name="图片 2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231740" y="1402629"/>
            <a:ext cx="4680520" cy="405274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  <a:headEnd/>
            <a:tailEnd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20482" name="Picture 5" descr="D:\小英模板图片\小三PPT模版\人物\女教师 0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" y="2413000"/>
            <a:ext cx="1474788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483" name="组合 15"/>
          <p:cNvGrpSpPr/>
          <p:nvPr/>
        </p:nvGrpSpPr>
        <p:grpSpPr bwMode="auto">
          <a:xfrm>
            <a:off x="1455738" y="2522538"/>
            <a:ext cx="7620000" cy="3067050"/>
            <a:chOff x="1416496" y="3098254"/>
            <a:chExt cx="7620000" cy="3067050"/>
          </a:xfrm>
        </p:grpSpPr>
        <p:pic>
          <p:nvPicPr>
            <p:cNvPr id="20492" name="Picture 4" descr="D:\专项产品\Book 2\Unit 3\Lesson 5\ppt\图片 复习数字.gif"/>
            <p:cNvPicPr>
              <a:picLocks noChangeAspect="1" noChangeArrowheads="1"/>
            </p:cNvPicPr>
            <p:nvPr/>
          </p:nvPicPr>
          <p:blipFill>
            <a:blip r:embed="rId4" cstate="email">
              <a:lum bright="-18000" contrast="48000"/>
            </a:blip>
            <a:srcRect/>
            <a:stretch>
              <a:fillRect/>
            </a:stretch>
          </p:blipFill>
          <p:spPr bwMode="auto">
            <a:xfrm>
              <a:off x="1416496" y="3098254"/>
              <a:ext cx="7620000" cy="3067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矩形 8"/>
            <p:cNvSpPr/>
            <p:nvPr/>
          </p:nvSpPr>
          <p:spPr>
            <a:xfrm>
              <a:off x="1632396" y="3855491"/>
              <a:ext cx="1104900" cy="5159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3348483" y="3841204"/>
              <a:ext cx="1152525" cy="5953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>
              <a:off x="6863208" y="3844379"/>
              <a:ext cx="1020763" cy="736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9" name="矩形 18"/>
            <p:cNvSpPr/>
            <p:nvPr/>
          </p:nvSpPr>
          <p:spPr>
            <a:xfrm>
              <a:off x="5661471" y="3772941"/>
              <a:ext cx="1201737" cy="736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0" name="矩形 19"/>
            <p:cNvSpPr/>
            <p:nvPr/>
          </p:nvSpPr>
          <p:spPr>
            <a:xfrm>
              <a:off x="4532758" y="3861841"/>
              <a:ext cx="1152525" cy="5953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sp>
        <p:nvSpPr>
          <p:cNvPr id="3" name="椭圆形标注 2"/>
          <p:cNvSpPr/>
          <p:nvPr/>
        </p:nvSpPr>
        <p:spPr>
          <a:xfrm>
            <a:off x="1609725" y="2965450"/>
            <a:ext cx="1306513" cy="647700"/>
          </a:xfrm>
          <a:prstGeom prst="wedgeEllipseCallout">
            <a:avLst>
              <a:gd name="adj1" fmla="val 18826"/>
              <a:gd name="adj2" fmla="val 58973"/>
            </a:avLst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zh-CN" sz="2800" dirty="0">
                <a:solidFill>
                  <a:srgbClr val="3D3F41">
                    <a:lumMod val="50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one</a:t>
            </a:r>
            <a:endParaRPr lang="zh-CN" altLang="en-US" sz="2800" dirty="0">
              <a:solidFill>
                <a:srgbClr val="3D3F41">
                  <a:lumMod val="50000"/>
                </a:srgb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" name="椭圆形标注 10"/>
          <p:cNvSpPr/>
          <p:nvPr/>
        </p:nvSpPr>
        <p:spPr>
          <a:xfrm>
            <a:off x="4227513" y="2987675"/>
            <a:ext cx="1462087" cy="649288"/>
          </a:xfrm>
          <a:prstGeom prst="wedgeEllipseCallout">
            <a:avLst>
              <a:gd name="adj1" fmla="val -13658"/>
              <a:gd name="adj2" fmla="val 66028"/>
            </a:avLst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zh-CN" sz="2800" dirty="0">
                <a:solidFill>
                  <a:srgbClr val="3D3F41">
                    <a:lumMod val="50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three</a:t>
            </a:r>
            <a:endParaRPr lang="zh-CN" altLang="en-US" sz="2800" dirty="0">
              <a:solidFill>
                <a:srgbClr val="3D3F41">
                  <a:lumMod val="50000"/>
                </a:srgb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椭圆形标注 11"/>
          <p:cNvSpPr/>
          <p:nvPr/>
        </p:nvSpPr>
        <p:spPr>
          <a:xfrm>
            <a:off x="2987675" y="2987675"/>
            <a:ext cx="1152525" cy="641350"/>
          </a:xfrm>
          <a:prstGeom prst="wedgeEllipseCallout">
            <a:avLst>
              <a:gd name="adj1" fmla="val -3481"/>
              <a:gd name="adj2" fmla="val 66103"/>
            </a:avLst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zh-CN" sz="2800" dirty="0">
                <a:solidFill>
                  <a:srgbClr val="3D3F41">
                    <a:lumMod val="50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two</a:t>
            </a:r>
            <a:endParaRPr lang="zh-CN" altLang="en-US" sz="2800" dirty="0">
              <a:solidFill>
                <a:srgbClr val="3D3F41">
                  <a:lumMod val="50000"/>
                </a:srgb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7" name="标题 1"/>
          <p:cNvSpPr txBox="1"/>
          <p:nvPr/>
        </p:nvSpPr>
        <p:spPr bwMode="auto">
          <a:xfrm>
            <a:off x="2827338" y="1211263"/>
            <a:ext cx="2005012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zh-CN" altLang="en-US" sz="3200" dirty="0">
                <a:solidFill>
                  <a:schemeClr val="accent1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数字接龙</a:t>
            </a:r>
          </a:p>
        </p:txBody>
      </p:sp>
      <p:pic>
        <p:nvPicPr>
          <p:cNvPr id="20488" name="图片 2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9" name="文本框 5"/>
          <p:cNvSpPr txBox="1">
            <a:spLocks noChangeArrowheads="1"/>
          </p:cNvSpPr>
          <p:nvPr/>
        </p:nvSpPr>
        <p:spPr bwMode="auto">
          <a:xfrm>
            <a:off x="1216025" y="101600"/>
            <a:ext cx="121443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Lead-in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" name="五边形 1"/>
          <p:cNvSpPr/>
          <p:nvPr/>
        </p:nvSpPr>
        <p:spPr>
          <a:xfrm>
            <a:off x="684213" y="1125538"/>
            <a:ext cx="1914525" cy="714375"/>
          </a:xfrm>
          <a:prstGeom prst="homePlat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Game</a:t>
            </a:r>
            <a:endParaRPr lang="zh-CN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椭圆形标注 24"/>
          <p:cNvSpPr/>
          <p:nvPr/>
        </p:nvSpPr>
        <p:spPr>
          <a:xfrm>
            <a:off x="5775325" y="3108325"/>
            <a:ext cx="1077913" cy="641350"/>
          </a:xfrm>
          <a:prstGeom prst="wedgeEllipseCallout">
            <a:avLst>
              <a:gd name="adj1" fmla="val -26698"/>
              <a:gd name="adj2" fmla="val 58973"/>
            </a:avLst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zh-CN" sz="2800" dirty="0">
                <a:solidFill>
                  <a:srgbClr val="3D3F41">
                    <a:lumMod val="50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…</a:t>
            </a:r>
            <a:endParaRPr lang="zh-CN" altLang="en-US" sz="2800" dirty="0">
              <a:solidFill>
                <a:srgbClr val="3D3F41">
                  <a:lumMod val="50000"/>
                </a:srgb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2" grpId="0" animBg="1"/>
      <p:bldP spid="27" grpId="0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22530" name="图片 1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文本框 7"/>
          <p:cNvSpPr txBox="1">
            <a:spLocks noChangeArrowheads="1"/>
          </p:cNvSpPr>
          <p:nvPr/>
        </p:nvSpPr>
        <p:spPr bwMode="auto">
          <a:xfrm>
            <a:off x="1139825" y="14128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22532" name="图片 8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787900" y="1395413"/>
            <a:ext cx="2160588" cy="419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图片 10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55650" y="1417638"/>
            <a:ext cx="2185988" cy="415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4"/>
          <p:cNvGrpSpPr/>
          <p:nvPr/>
        </p:nvGrpSpPr>
        <p:grpSpPr bwMode="auto">
          <a:xfrm>
            <a:off x="2941638" y="2636838"/>
            <a:ext cx="1562100" cy="1689100"/>
            <a:chOff x="2941574" y="2636912"/>
            <a:chExt cx="1562349" cy="1689720"/>
          </a:xfrm>
        </p:grpSpPr>
        <p:sp>
          <p:nvSpPr>
            <p:cNvPr id="22539" name="标题 1"/>
            <p:cNvSpPr txBox="1"/>
            <p:nvPr/>
          </p:nvSpPr>
          <p:spPr bwMode="auto">
            <a:xfrm>
              <a:off x="2941574" y="2636912"/>
              <a:ext cx="1562349" cy="720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en-US" altLang="zh-CN" sz="5400" b="1">
                  <a:solidFill>
                    <a:srgbClr val="FF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girl</a:t>
              </a:r>
              <a:endParaRPr lang="zh-CN" altLang="en-US" sz="5400" b="1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pic>
          <p:nvPicPr>
            <p:cNvPr id="2" name="girl_128k.mp3">
              <a:hlinkClick r:id="" action="ppaction://media"/>
            </p:cNvPr>
            <p:cNvPicPr>
              <a:picLocks noRot="1" noChangeAspect="1"/>
            </p:cNvPicPr>
            <p:nvPr>
              <a:audioFile r:link="rId4"/>
              <p:extLst>
                <p:ext uri="{DAA4B4D4-6D71-4841-9C94-3DE7FCFB9230}">
                  <p14:media xmlns:p14="http://schemas.microsoft.com/office/powerpoint/2010/main" r:link="rId3"/>
                </p:ext>
              </p:extLst>
            </p:nvPr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6440" y="3717032"/>
              <a:ext cx="609600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" name="组合 5"/>
          <p:cNvGrpSpPr/>
          <p:nvPr/>
        </p:nvGrpSpPr>
        <p:grpSpPr bwMode="auto">
          <a:xfrm>
            <a:off x="7019925" y="2636838"/>
            <a:ext cx="1562100" cy="1689100"/>
            <a:chOff x="7020272" y="2636912"/>
            <a:chExt cx="1562349" cy="1689720"/>
          </a:xfrm>
        </p:grpSpPr>
        <p:sp>
          <p:nvSpPr>
            <p:cNvPr id="22537" name="标题 1"/>
            <p:cNvSpPr txBox="1"/>
            <p:nvPr/>
          </p:nvSpPr>
          <p:spPr bwMode="auto">
            <a:xfrm>
              <a:off x="7020272" y="2636912"/>
              <a:ext cx="1562349" cy="720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en-US" altLang="zh-CN" sz="5400" b="1">
                  <a:solidFill>
                    <a:srgbClr val="FF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boy</a:t>
              </a:r>
              <a:endParaRPr lang="zh-CN" altLang="en-US" sz="5400" b="1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pic>
          <p:nvPicPr>
            <p:cNvPr id="4" name="boy_128k.mp3">
              <a:hlinkClick r:id="" action="ppaction://media"/>
            </p:cNvPr>
            <p:cNvPicPr>
              <a:picLocks noRot="1" noChangeAspect="1"/>
            </p:cNvPicPr>
            <p:nvPr>
              <a:audioFile r:link="rId2"/>
              <p:extLst>
                <p:ext uri="{DAA4B4D4-6D71-4841-9C94-3DE7FCFB9230}">
                  <p14:media xmlns:p14="http://schemas.microsoft.com/office/powerpoint/2010/main" r:link="rId1"/>
                </p:ext>
              </p:extLst>
            </p:nvPr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19292" y="3717032"/>
              <a:ext cx="609600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536" name="标题 1"/>
          <p:cNvSpPr txBox="1"/>
          <p:nvPr/>
        </p:nvSpPr>
        <p:spPr bwMode="auto">
          <a:xfrm>
            <a:off x="3270250" y="404813"/>
            <a:ext cx="295751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4000" b="1">
                <a:solidFill>
                  <a:srgbClr val="1A93C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Let’s learn</a:t>
            </a:r>
            <a:endParaRPr lang="zh-CN" altLang="en-US" sz="4000" b="1">
              <a:solidFill>
                <a:srgbClr val="1A93C8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12" name="标题 1"/>
          <p:cNvSpPr txBox="1"/>
          <p:nvPr/>
        </p:nvSpPr>
        <p:spPr bwMode="auto">
          <a:xfrm>
            <a:off x="1035050" y="2636838"/>
            <a:ext cx="7078663" cy="72072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algn="ctr" eaLnBrk="1" hangingPunct="1">
              <a:lnSpc>
                <a:spcPct val="130000"/>
              </a:lnSpc>
              <a:defRPr/>
            </a:pPr>
            <a:r>
              <a:rPr lang="en-US" altLang="zh-CN" sz="32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How many boys are there in our class?</a:t>
            </a:r>
            <a:endParaRPr lang="zh-CN" altLang="en-US" sz="3200" dirty="0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23555" name="图片 1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文本框 7"/>
          <p:cNvSpPr txBox="1">
            <a:spLocks noChangeArrowheads="1"/>
          </p:cNvSpPr>
          <p:nvPr/>
        </p:nvSpPr>
        <p:spPr bwMode="auto">
          <a:xfrm>
            <a:off x="1139825" y="14128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1" name="标题 1"/>
          <p:cNvSpPr txBox="1"/>
          <p:nvPr/>
        </p:nvSpPr>
        <p:spPr bwMode="auto">
          <a:xfrm>
            <a:off x="976313" y="1300163"/>
            <a:ext cx="7124700" cy="72072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algn="ctr" eaLnBrk="1" hangingPunct="1">
              <a:lnSpc>
                <a:spcPct val="130000"/>
              </a:lnSpc>
              <a:defRPr/>
            </a:pPr>
            <a:r>
              <a:rPr lang="en-US" altLang="zh-CN" sz="32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How many girls are there in our class?</a:t>
            </a:r>
            <a:endParaRPr lang="zh-CN" altLang="en-US" sz="3200" dirty="0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3558" name="标题 1"/>
          <p:cNvSpPr txBox="1"/>
          <p:nvPr/>
        </p:nvSpPr>
        <p:spPr bwMode="auto">
          <a:xfrm>
            <a:off x="3203575" y="333375"/>
            <a:ext cx="424815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4000" b="1" dirty="0">
                <a:solidFill>
                  <a:srgbClr val="1A93C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Think and Say</a:t>
            </a:r>
            <a:endParaRPr lang="zh-CN" altLang="en-US" sz="4000" b="1" dirty="0">
              <a:solidFill>
                <a:srgbClr val="1A93C8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3" name="组合 2"/>
          <p:cNvGrpSpPr/>
          <p:nvPr/>
        </p:nvGrpSpPr>
        <p:grpSpPr bwMode="auto">
          <a:xfrm>
            <a:off x="5435600" y="3573463"/>
            <a:ext cx="3073400" cy="2754312"/>
            <a:chOff x="5436096" y="3573016"/>
            <a:chExt cx="3072612" cy="2755076"/>
          </a:xfrm>
        </p:grpSpPr>
        <p:pic>
          <p:nvPicPr>
            <p:cNvPr id="23560" name="图片 7"/>
            <p:cNvPicPr>
              <a:picLocks noChangeAspect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5436096" y="4215026"/>
              <a:ext cx="1349641" cy="2113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云形标注 15"/>
            <p:cNvSpPr/>
            <p:nvPr/>
          </p:nvSpPr>
          <p:spPr>
            <a:xfrm>
              <a:off x="6785125" y="3573016"/>
              <a:ext cx="1723583" cy="928945"/>
            </a:xfrm>
            <a:prstGeom prst="cloudCallout">
              <a:avLst>
                <a:gd name="adj1" fmla="val -48174"/>
                <a:gd name="adj2" fmla="val 51388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lnSpc>
                  <a:spcPct val="130000"/>
                </a:lnSpc>
                <a:defRPr/>
              </a:pPr>
              <a:r>
                <a:rPr lang="en-US" altLang="zh-CN" sz="4000" dirty="0">
                  <a:solidFill>
                    <a:srgbClr val="3D3F41">
                      <a:lumMod val="50000"/>
                    </a:srgb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…</a:t>
              </a:r>
              <a:endParaRPr lang="zh-CN" altLang="en-US" sz="4000" dirty="0">
                <a:solidFill>
                  <a:srgbClr val="3D3F41">
                    <a:lumMod val="50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24578" name="标题 1"/>
          <p:cNvSpPr txBox="1"/>
          <p:nvPr/>
        </p:nvSpPr>
        <p:spPr bwMode="auto">
          <a:xfrm>
            <a:off x="3203575" y="404813"/>
            <a:ext cx="295751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endParaRPr lang="zh-CN" altLang="en-US" sz="4000" b="1">
              <a:solidFill>
                <a:srgbClr val="1A93C8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24579" name="组合 5"/>
          <p:cNvGrpSpPr/>
          <p:nvPr/>
        </p:nvGrpSpPr>
        <p:grpSpPr bwMode="auto">
          <a:xfrm>
            <a:off x="34925" y="3167063"/>
            <a:ext cx="9001125" cy="2998787"/>
            <a:chOff x="35496" y="2489619"/>
            <a:chExt cx="9001000" cy="2999028"/>
          </a:xfrm>
        </p:grpSpPr>
        <p:pic>
          <p:nvPicPr>
            <p:cNvPr id="24587" name="图片 4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003701" y="2489619"/>
              <a:ext cx="5032795" cy="2883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88" name="图片 3"/>
            <p:cNvPicPr>
              <a:picLocks noChangeAspect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35496" y="2636912"/>
              <a:ext cx="4349797" cy="28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4580" name="图片 1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文本框 7"/>
          <p:cNvSpPr txBox="1">
            <a:spLocks noChangeArrowheads="1"/>
          </p:cNvSpPr>
          <p:nvPr/>
        </p:nvSpPr>
        <p:spPr bwMode="auto">
          <a:xfrm>
            <a:off x="1139825" y="14128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矩形 10"/>
          <p:cNvSpPr>
            <a:spLocks noChangeArrowheads="1"/>
          </p:cNvSpPr>
          <p:nvPr/>
        </p:nvSpPr>
        <p:spPr bwMode="auto">
          <a:xfrm>
            <a:off x="830263" y="981075"/>
            <a:ext cx="45339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lang="en-US" altLang="zh-CN" sz="3200" dirty="0">
                <a:solidFill>
                  <a:srgbClr val="1F1F2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Where are the children?</a:t>
            </a:r>
            <a:endParaRPr lang="zh-CN" altLang="en-US" sz="3200" dirty="0">
              <a:solidFill>
                <a:srgbClr val="1F1F2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6" name="矩形 10"/>
          <p:cNvSpPr>
            <a:spLocks noChangeArrowheads="1"/>
          </p:cNvSpPr>
          <p:nvPr/>
        </p:nvSpPr>
        <p:spPr bwMode="auto">
          <a:xfrm>
            <a:off x="830263" y="2384425"/>
            <a:ext cx="5541962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lang="en-US" altLang="zh-CN" sz="3200" dirty="0">
                <a:solidFill>
                  <a:srgbClr val="1F1F2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What are they talking about?</a:t>
            </a:r>
            <a:endParaRPr lang="zh-CN" altLang="en-US" sz="3200" dirty="0">
              <a:solidFill>
                <a:srgbClr val="1F1F2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4584" name="标题 1"/>
          <p:cNvSpPr txBox="1"/>
          <p:nvPr/>
        </p:nvSpPr>
        <p:spPr bwMode="auto">
          <a:xfrm>
            <a:off x="3203575" y="333375"/>
            <a:ext cx="424815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4000" b="1" dirty="0">
                <a:solidFill>
                  <a:srgbClr val="1A93C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Look and guess</a:t>
            </a:r>
            <a:endParaRPr lang="zh-CN" altLang="en-US" sz="4000" b="1" dirty="0">
              <a:solidFill>
                <a:srgbClr val="1A93C8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4" name="矩形 10"/>
          <p:cNvSpPr>
            <a:spLocks noChangeArrowheads="1"/>
          </p:cNvSpPr>
          <p:nvPr/>
        </p:nvSpPr>
        <p:spPr bwMode="auto">
          <a:xfrm>
            <a:off x="830263" y="1689100"/>
            <a:ext cx="5757862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lang="en-US" altLang="zh-CN" sz="3200" dirty="0">
                <a:solidFill>
                  <a:srgbClr val="1F1F2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What does Miss Green teach? </a:t>
            </a:r>
            <a:endParaRPr lang="zh-CN" altLang="en-US" sz="3200" dirty="0">
              <a:solidFill>
                <a:srgbClr val="1F1F2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2" name="Lesson8Justtalk课文录音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580548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5" grpId="0"/>
      <p:bldP spid="16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26626" name="标题 1"/>
          <p:cNvSpPr txBox="1"/>
          <p:nvPr/>
        </p:nvSpPr>
        <p:spPr bwMode="auto">
          <a:xfrm>
            <a:off x="3203575" y="333375"/>
            <a:ext cx="424815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4000" b="1">
                <a:solidFill>
                  <a:srgbClr val="1A93C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Listen and say</a:t>
            </a:r>
            <a:endParaRPr lang="zh-CN" altLang="en-US" sz="4000" b="1">
              <a:solidFill>
                <a:srgbClr val="1A93C8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26627" name="图片 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文本框 7"/>
          <p:cNvSpPr txBox="1">
            <a:spLocks noChangeArrowheads="1"/>
          </p:cNvSpPr>
          <p:nvPr/>
        </p:nvSpPr>
        <p:spPr bwMode="auto">
          <a:xfrm>
            <a:off x="1139825" y="14128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7" name="标题 1"/>
          <p:cNvSpPr txBox="1"/>
          <p:nvPr/>
        </p:nvSpPr>
        <p:spPr bwMode="auto">
          <a:xfrm>
            <a:off x="541338" y="1268413"/>
            <a:ext cx="8061325" cy="72072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algn="ctr" eaLnBrk="1" hangingPunct="1">
              <a:lnSpc>
                <a:spcPct val="130000"/>
              </a:lnSpc>
              <a:defRPr/>
            </a:pPr>
            <a:r>
              <a:rPr lang="en-US" altLang="zh-CN" sz="32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How many students are there in their class?</a:t>
            </a:r>
            <a:endParaRPr lang="zh-CN" altLang="en-US" sz="3200" dirty="0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8" name="标题 1"/>
          <p:cNvSpPr txBox="1"/>
          <p:nvPr/>
        </p:nvSpPr>
        <p:spPr bwMode="auto">
          <a:xfrm>
            <a:off x="550863" y="2205038"/>
            <a:ext cx="294163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en-US" altLang="zh-CN" sz="320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There are forty.</a:t>
            </a:r>
            <a:endParaRPr lang="zh-CN" altLang="en-US" sz="320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26631" name="组合 8"/>
          <p:cNvGrpSpPr/>
          <p:nvPr/>
        </p:nvGrpSpPr>
        <p:grpSpPr bwMode="auto">
          <a:xfrm>
            <a:off x="34925" y="2997200"/>
            <a:ext cx="9001125" cy="2998788"/>
            <a:chOff x="35496" y="2489619"/>
            <a:chExt cx="9001000" cy="2999028"/>
          </a:xfrm>
        </p:grpSpPr>
        <p:pic>
          <p:nvPicPr>
            <p:cNvPr id="26633" name="图片 9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003701" y="2489619"/>
              <a:ext cx="5032795" cy="2883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34" name="图片 10"/>
            <p:cNvPicPr>
              <a:picLocks noChangeAspect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35496" y="2636912"/>
              <a:ext cx="4349797" cy="28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" name="Lesson8Justtalk课文录音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2725" y="583406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27650" name="标题 1"/>
          <p:cNvSpPr txBox="1"/>
          <p:nvPr/>
        </p:nvSpPr>
        <p:spPr bwMode="auto">
          <a:xfrm>
            <a:off x="3203575" y="333375"/>
            <a:ext cx="424815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4000" b="1" dirty="0">
                <a:solidFill>
                  <a:srgbClr val="1A93C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Listen and say</a:t>
            </a:r>
            <a:endParaRPr lang="zh-CN" altLang="en-US" sz="4000" b="1" dirty="0">
              <a:solidFill>
                <a:srgbClr val="1A93C8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27651" name="图片 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文本框 7"/>
          <p:cNvSpPr txBox="1">
            <a:spLocks noChangeArrowheads="1"/>
          </p:cNvSpPr>
          <p:nvPr/>
        </p:nvSpPr>
        <p:spPr bwMode="auto">
          <a:xfrm>
            <a:off x="1139825" y="14128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标题 1"/>
          <p:cNvSpPr txBox="1"/>
          <p:nvPr/>
        </p:nvSpPr>
        <p:spPr bwMode="auto">
          <a:xfrm>
            <a:off x="541338" y="1484313"/>
            <a:ext cx="8061325" cy="72072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algn="ctr" eaLnBrk="1" hangingPunct="1">
              <a:lnSpc>
                <a:spcPct val="130000"/>
              </a:lnSpc>
              <a:defRPr/>
            </a:pPr>
            <a:r>
              <a:rPr lang="en-US" altLang="zh-CN" sz="32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How many boys are there in their class?</a:t>
            </a:r>
            <a:endParaRPr lang="zh-CN" altLang="en-US" sz="3200" dirty="0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2" name="Lesson8Justtalk课文录音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580548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标题 1"/>
          <p:cNvSpPr txBox="1"/>
          <p:nvPr/>
        </p:nvSpPr>
        <p:spPr bwMode="auto">
          <a:xfrm>
            <a:off x="830263" y="3571875"/>
            <a:ext cx="7342187" cy="72072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algn="ctr" eaLnBrk="1" hangingPunct="1">
              <a:lnSpc>
                <a:spcPct val="130000"/>
              </a:lnSpc>
              <a:defRPr/>
            </a:pPr>
            <a:r>
              <a:rPr lang="en-US" altLang="zh-CN" sz="32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How many girls are there in their class?</a:t>
            </a:r>
            <a:endParaRPr lang="zh-CN" altLang="en-US" sz="3200" dirty="0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7" name="标题 1"/>
          <p:cNvSpPr txBox="1"/>
          <p:nvPr/>
        </p:nvSpPr>
        <p:spPr bwMode="auto">
          <a:xfrm>
            <a:off x="911225" y="2492375"/>
            <a:ext cx="121285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en-US" altLang="zh-CN" sz="320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Thirty.</a:t>
            </a:r>
            <a:endParaRPr lang="zh-CN" altLang="en-US" sz="3200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8" name="标题 1"/>
          <p:cNvSpPr txBox="1"/>
          <p:nvPr/>
        </p:nvSpPr>
        <p:spPr bwMode="auto">
          <a:xfrm>
            <a:off x="911225" y="4579938"/>
            <a:ext cx="258127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en-US" altLang="zh-CN" sz="320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Only ten girls.</a:t>
            </a:r>
            <a:endParaRPr lang="zh-CN" altLang="en-US" sz="3200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5" grpId="0"/>
      <p:bldP spid="16" grpId="0"/>
      <p:bldP spid="1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29698" name="图片 2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文本框 5"/>
          <p:cNvSpPr txBox="1">
            <a:spLocks noChangeArrowheads="1"/>
          </p:cNvSpPr>
          <p:nvPr/>
        </p:nvSpPr>
        <p:spPr bwMode="auto">
          <a:xfrm>
            <a:off x="1187450" y="98425"/>
            <a:ext cx="12969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Practice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29700" name="内容占位符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017713" y="2386013"/>
            <a:ext cx="2770187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椭圆 8"/>
          <p:cNvSpPr/>
          <p:nvPr/>
        </p:nvSpPr>
        <p:spPr>
          <a:xfrm>
            <a:off x="833438" y="920750"/>
            <a:ext cx="2370137" cy="989013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0" name="副标题 4"/>
          <p:cNvSpPr txBox="1"/>
          <p:nvPr/>
        </p:nvSpPr>
        <p:spPr bwMode="auto">
          <a:xfrm>
            <a:off x="995363" y="4851400"/>
            <a:ext cx="7837487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"/>
              <a:defRPr sz="2000">
                <a:solidFill>
                  <a:srgbClr val="6EAA2E"/>
                </a:solidFill>
                <a:latin typeface="幼圆" panose="02010509060101010101" pitchFamily="49" charset="-122"/>
                <a:ea typeface="幼圆" panose="02010509060101010101" pitchFamily="49" charset="-122"/>
              </a:defRPr>
            </a:lvl1pPr>
            <a:lvl2pPr marL="742950" indent="-285750" algn="just">
              <a:lnSpc>
                <a:spcPct val="130000"/>
              </a:lnSpc>
              <a:spcAft>
                <a:spcPts val="600"/>
              </a:spcAft>
              <a:buClr>
                <a:srgbClr val="9FD47C"/>
              </a:buClr>
              <a:buFont typeface="幼圆" panose="02010509060101010101" pitchFamily="49" charset="-122"/>
              <a:buChar char=" "/>
              <a:defRPr sz="1600">
                <a:solidFill>
                  <a:srgbClr val="7D7D7D"/>
                </a:solidFill>
                <a:latin typeface="幼圆" panose="02010509060101010101" pitchFamily="49" charset="-122"/>
                <a:ea typeface="幼圆" panose="020105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algn="l">
              <a:lnSpc>
                <a:spcPct val="100000"/>
              </a:lnSpc>
              <a:spcBef>
                <a:spcPct val="20000"/>
              </a:spcBef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sz="2800" dirty="0" smtClean="0">
                <a:solidFill>
                  <a:schemeClr val="tx2">
                    <a:lumMod val="50000"/>
                  </a:schemeClr>
                </a:solidFill>
                <a:latin typeface="+mn-lt"/>
                <a:ea typeface="黑体" panose="02010609060101010101" pitchFamily="49" charset="-122"/>
                <a:cs typeface="Arial" panose="020B0604020202020204" pitchFamily="34" charset="0"/>
              </a:rPr>
              <a:t>Level1: </a:t>
            </a:r>
            <a:r>
              <a:rPr lang="zh-CN" altLang="en-US" sz="28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分角色朗读对话，注意模仿语音语调。</a:t>
            </a:r>
          </a:p>
        </p:txBody>
      </p:sp>
      <p:sp>
        <p:nvSpPr>
          <p:cNvPr id="11" name="爆炸形 1 10"/>
          <p:cNvSpPr/>
          <p:nvPr/>
        </p:nvSpPr>
        <p:spPr>
          <a:xfrm>
            <a:off x="3792538" y="831850"/>
            <a:ext cx="4721225" cy="2157413"/>
          </a:xfrm>
          <a:prstGeom prst="irregularSeal1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dirty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根据自己的情况，选择来做吧</a:t>
            </a:r>
            <a:r>
              <a:rPr lang="zh-CN" altLang="en-US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！</a:t>
            </a:r>
          </a:p>
        </p:txBody>
      </p:sp>
      <p:sp>
        <p:nvSpPr>
          <p:cNvPr id="12" name="副标题 4"/>
          <p:cNvSpPr txBox="1"/>
          <p:nvPr/>
        </p:nvSpPr>
        <p:spPr bwMode="auto">
          <a:xfrm>
            <a:off x="995363" y="5562600"/>
            <a:ext cx="6875462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"/>
              <a:defRPr sz="2000">
                <a:solidFill>
                  <a:srgbClr val="6EAA2E"/>
                </a:solidFill>
                <a:latin typeface="幼圆" panose="02010509060101010101" pitchFamily="49" charset="-122"/>
                <a:ea typeface="幼圆" panose="02010509060101010101" pitchFamily="49" charset="-122"/>
              </a:defRPr>
            </a:lvl1pPr>
            <a:lvl2pPr marL="742950" indent="-285750" algn="just">
              <a:lnSpc>
                <a:spcPct val="130000"/>
              </a:lnSpc>
              <a:spcAft>
                <a:spcPts val="600"/>
              </a:spcAft>
              <a:buClr>
                <a:srgbClr val="9FD47C"/>
              </a:buClr>
              <a:buFont typeface="幼圆" panose="02010509060101010101" pitchFamily="49" charset="-122"/>
              <a:buChar char=" "/>
              <a:defRPr sz="1600">
                <a:solidFill>
                  <a:srgbClr val="7D7D7D"/>
                </a:solidFill>
                <a:latin typeface="幼圆" panose="02010509060101010101" pitchFamily="49" charset="-122"/>
                <a:ea typeface="幼圆" panose="020105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algn="l">
              <a:lnSpc>
                <a:spcPct val="100000"/>
              </a:lnSpc>
              <a:spcBef>
                <a:spcPct val="20000"/>
              </a:spcBef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sz="2800" dirty="0" smtClean="0">
                <a:solidFill>
                  <a:schemeClr val="tx2">
                    <a:lumMod val="50000"/>
                  </a:schemeClr>
                </a:solidFill>
                <a:latin typeface="+mn-lt"/>
                <a:ea typeface="黑体" panose="02010609060101010101" pitchFamily="49" charset="-122"/>
                <a:cs typeface="Arial" panose="020B0604020202020204" pitchFamily="34" charset="0"/>
              </a:rPr>
              <a:t>Level2: </a:t>
            </a:r>
            <a:r>
              <a:rPr lang="zh-CN" altLang="en-US" sz="28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四</a:t>
            </a:r>
            <a:r>
              <a:rPr lang="zh-CN" altLang="en-US" sz="28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人一组，试着表演出来吧。</a:t>
            </a:r>
          </a:p>
        </p:txBody>
      </p:sp>
      <p:sp>
        <p:nvSpPr>
          <p:cNvPr id="13" name="内容占位符 1"/>
          <p:cNvSpPr txBox="1"/>
          <p:nvPr/>
        </p:nvSpPr>
        <p:spPr>
          <a:xfrm>
            <a:off x="965200" y="1062038"/>
            <a:ext cx="2238375" cy="647700"/>
          </a:xfrm>
          <a:prstGeom prst="rect">
            <a:avLst/>
          </a:prstGeom>
        </p:spPr>
        <p:txBody>
          <a:bodyPr/>
          <a:lstStyle>
            <a:lvl1pPr marL="447675" indent="-361950" algn="just" rtl="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"/>
              <a:defRPr sz="2000" kern="1200">
                <a:solidFill>
                  <a:srgbClr val="6EAA2E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1pPr>
            <a:lvl2pPr marL="447675" indent="-447675" algn="just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rgbClr val="9FD47C"/>
              </a:buClr>
              <a:buFont typeface="幼圆" panose="02010509060101010101" pitchFamily="49" charset="-122"/>
              <a:buChar char=" "/>
              <a:defRPr sz="1600" kern="1200">
                <a:solidFill>
                  <a:srgbClr val="7D7D7D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spcBef>
                <a:spcPct val="20000"/>
              </a:spcBef>
              <a:buFont typeface="Wingdings" panose="05000000000000000000" pitchFamily="2" charset="2"/>
              <a:buNone/>
              <a:defRPr/>
            </a:pPr>
            <a:r>
              <a:rPr lang="en-US" altLang="zh-CN" sz="3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Role-play</a:t>
            </a:r>
            <a:endParaRPr lang="zh-CN" altLang="en-US" sz="36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afb679da17b582194f9acfb875545fc094ba94"/>
</p:tagLst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304</Words>
  <Application>Microsoft Office PowerPoint</Application>
  <PresentationFormat>全屏显示(4:3)</PresentationFormat>
  <Paragraphs>81</Paragraphs>
  <Slides>15</Slides>
  <Notes>8</Notes>
  <HiddenSlides>0</HiddenSlides>
  <MMClips>7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5" baseType="lpstr">
      <vt:lpstr>汉仪大宋简</vt:lpstr>
      <vt:lpstr>黑体</vt:lpstr>
      <vt:lpstr>宋体</vt:lpstr>
      <vt:lpstr>微软雅黑</vt:lpstr>
      <vt:lpstr>幼圆</vt:lpstr>
      <vt:lpstr>Arial</vt:lpstr>
      <vt:lpstr>Arial Black</vt:lpstr>
      <vt:lpstr>Calibri</vt:lpstr>
      <vt:lpstr>Wingdings</vt:lpstr>
      <vt:lpstr>WWW.2PPT.COM</vt:lpstr>
      <vt:lpstr>Unit2 There are forty students in our class.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Summary </vt:lpstr>
      <vt:lpstr>Homework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2014-11-29T11:35:00Z</dcterms:created>
  <dcterms:modified xsi:type="dcterms:W3CDTF">2023-01-17T02:43:29Z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10D189B9AEC7489398BC6E2FB83BD45C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