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2" r:id="rId4"/>
    <p:sldId id="283" r:id="rId5"/>
    <p:sldId id="259" r:id="rId6"/>
    <p:sldId id="260" r:id="rId7"/>
    <p:sldId id="261" r:id="rId8"/>
    <p:sldId id="288" r:id="rId9"/>
    <p:sldId id="284" r:id="rId10"/>
    <p:sldId id="262" r:id="rId11"/>
    <p:sldId id="263" r:id="rId12"/>
    <p:sldId id="264" r:id="rId13"/>
    <p:sldId id="289" r:id="rId14"/>
    <p:sldId id="285" r:id="rId15"/>
    <p:sldId id="274" r:id="rId16"/>
    <p:sldId id="266" r:id="rId17"/>
    <p:sldId id="265" r:id="rId18"/>
    <p:sldId id="290" r:id="rId19"/>
    <p:sldId id="286" r:id="rId20"/>
    <p:sldId id="270" r:id="rId21"/>
    <p:sldId id="271" r:id="rId22"/>
    <p:sldId id="272" r:id="rId23"/>
    <p:sldId id="291" r:id="rId24"/>
    <p:sldId id="287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204"/>
    <a:srgbClr val="9F1302"/>
    <a:srgbClr val="FEAF00"/>
    <a:srgbClr val="FBCA02"/>
    <a:srgbClr val="EF9117"/>
    <a:srgbClr val="F5AC0D"/>
    <a:srgbClr val="EE8B19"/>
    <a:srgbClr val="11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www.bangongziyuan.c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3970"/>
            <a:ext cx="12191365" cy="6868795"/>
          </a:xfrm>
          <a:prstGeom prst="rect">
            <a:avLst/>
          </a:prstGeom>
          <a:blipFill rotWithShape="1">
            <a:blip r:embed="rId3"/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3970"/>
            <a:ext cx="12191365" cy="6868795"/>
          </a:xfrm>
          <a:prstGeom prst="rect">
            <a:avLst/>
          </a:prstGeom>
          <a:blipFill rotWithShape="1">
            <a:blip r:embed="rId3">
              <a:alphaModFix amt="78000"/>
            </a:blip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97461" y="65836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8.png"/><Relationship Id="rId9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05" y="784860"/>
            <a:ext cx="3780790" cy="378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4572635" y="1505918"/>
            <a:ext cx="1879600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15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元</a:t>
            </a:r>
          </a:p>
        </p:txBody>
      </p:sp>
      <p:sp>
        <p:nvSpPr>
          <p:cNvPr id="7" name="TextBox 66"/>
          <p:cNvSpPr txBox="1"/>
          <p:nvPr/>
        </p:nvSpPr>
        <p:spPr>
          <a:xfrm>
            <a:off x="5624195" y="2329513"/>
            <a:ext cx="1879600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15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旦</a:t>
            </a: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55" y="2990850"/>
            <a:ext cx="857250" cy="67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235" y="1652270"/>
            <a:ext cx="857250" cy="67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382010" y="4713286"/>
            <a:ext cx="542734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3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Happy New Year's Day</a:t>
            </a:r>
          </a:p>
        </p:txBody>
      </p:sp>
      <p:sp>
        <p:nvSpPr>
          <p:cNvPr id="28" name="TextBox 66"/>
          <p:cNvSpPr txBox="1"/>
          <p:nvPr/>
        </p:nvSpPr>
        <p:spPr>
          <a:xfrm>
            <a:off x="1817688" y="5411477"/>
            <a:ext cx="8555990" cy="5632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1305" y="1865630"/>
            <a:ext cx="1383665" cy="1604010"/>
            <a:chOff x="2522" y="2126"/>
            <a:chExt cx="2179" cy="252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5" name="六边形 24"/>
            <p:cNvSpPr/>
            <p:nvPr/>
          </p:nvSpPr>
          <p:spPr>
            <a:xfrm rot="5400000">
              <a:off x="2349" y="2300"/>
              <a:ext cx="2526" cy="217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22" y="3063"/>
              <a:ext cx="2156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74160" y="1865630"/>
            <a:ext cx="1383665" cy="1604010"/>
            <a:chOff x="6495" y="2126"/>
            <a:chExt cx="2179" cy="252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5" name="六边形 34"/>
            <p:cNvSpPr/>
            <p:nvPr/>
          </p:nvSpPr>
          <p:spPr>
            <a:xfrm rot="5400000">
              <a:off x="6322" y="2300"/>
              <a:ext cx="2526" cy="217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0120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95" y="3063"/>
              <a:ext cx="2156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68440" y="1865630"/>
            <a:ext cx="1383030" cy="1604010"/>
            <a:chOff x="10423" y="2126"/>
            <a:chExt cx="2178" cy="252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9" name="六边形 38"/>
            <p:cNvSpPr/>
            <p:nvPr/>
          </p:nvSpPr>
          <p:spPr>
            <a:xfrm rot="5400000">
              <a:off x="10249" y="2300"/>
              <a:ext cx="2527" cy="217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423" y="3063"/>
              <a:ext cx="215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71610" y="1865630"/>
            <a:ext cx="1383030" cy="1604010"/>
            <a:chOff x="14365" y="2126"/>
            <a:chExt cx="2178" cy="252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" name="六边形 1"/>
            <p:cNvSpPr/>
            <p:nvPr/>
          </p:nvSpPr>
          <p:spPr>
            <a:xfrm rot="5400000">
              <a:off x="14191" y="2300"/>
              <a:ext cx="2527" cy="217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TextBox 40"/>
            <p:cNvSpPr txBox="1"/>
            <p:nvPr/>
          </p:nvSpPr>
          <p:spPr>
            <a:xfrm>
              <a:off x="14365" y="3063"/>
              <a:ext cx="2155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4" name="Group 88"/>
          <p:cNvGrpSpPr/>
          <p:nvPr/>
        </p:nvGrpSpPr>
        <p:grpSpPr>
          <a:xfrm>
            <a:off x="1122680" y="3724910"/>
            <a:ext cx="2209165" cy="1522721"/>
            <a:chOff x="590510" y="661615"/>
            <a:chExt cx="1470132" cy="620622"/>
          </a:xfrm>
        </p:grpSpPr>
        <p:sp>
          <p:nvSpPr>
            <p:cNvPr id="106" name="TextBox 105"/>
            <p:cNvSpPr txBox="1"/>
            <p:nvPr/>
          </p:nvSpPr>
          <p:spPr>
            <a:xfrm>
              <a:off x="802280" y="661615"/>
              <a:ext cx="1046592" cy="112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0510" y="800074"/>
              <a:ext cx="1470132" cy="4821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单击此处添加文本，本模版所有图形线条及其相应素材均可自由编辑、改色、替换，建议您在展示时字体选择黑体等系统自带字体。</a:t>
              </a:r>
            </a:p>
          </p:txBody>
        </p:sp>
      </p:grpSp>
      <p:grpSp>
        <p:nvGrpSpPr>
          <p:cNvPr id="13" name="Group 88"/>
          <p:cNvGrpSpPr/>
          <p:nvPr/>
        </p:nvGrpSpPr>
        <p:grpSpPr>
          <a:xfrm>
            <a:off x="3653790" y="3724910"/>
            <a:ext cx="2209165" cy="1631305"/>
            <a:chOff x="590510" y="661615"/>
            <a:chExt cx="1470132" cy="664881"/>
          </a:xfrm>
        </p:grpSpPr>
        <p:sp>
          <p:nvSpPr>
            <p:cNvPr id="15" name="TextBox 105"/>
            <p:cNvSpPr txBox="1"/>
            <p:nvPr/>
          </p:nvSpPr>
          <p:spPr>
            <a:xfrm>
              <a:off x="758051" y="661615"/>
              <a:ext cx="1135050" cy="1128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6" name="TextBox 106"/>
            <p:cNvSpPr txBox="1"/>
            <p:nvPr/>
          </p:nvSpPr>
          <p:spPr>
            <a:xfrm>
              <a:off x="590510" y="800075"/>
              <a:ext cx="1470132" cy="5264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单击此处添加文本，本模版所有图形线条及其相应素材均可自由编辑、改色、替换，建议您在展示时字体选择黑体等系统自带字体。</a:t>
              </a:r>
            </a:p>
          </p:txBody>
        </p:sp>
      </p:grpSp>
      <p:grpSp>
        <p:nvGrpSpPr>
          <p:cNvPr id="17" name="Group 88"/>
          <p:cNvGrpSpPr/>
          <p:nvPr/>
        </p:nvGrpSpPr>
        <p:grpSpPr>
          <a:xfrm>
            <a:off x="6165850" y="3724910"/>
            <a:ext cx="2209165" cy="1631305"/>
            <a:chOff x="604692" y="661615"/>
            <a:chExt cx="1470132" cy="664881"/>
          </a:xfrm>
        </p:grpSpPr>
        <p:sp>
          <p:nvSpPr>
            <p:cNvPr id="18" name="TextBox 105"/>
            <p:cNvSpPr txBox="1"/>
            <p:nvPr/>
          </p:nvSpPr>
          <p:spPr>
            <a:xfrm>
              <a:off x="800598" y="661615"/>
              <a:ext cx="1078321" cy="1128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9" name="TextBox 106"/>
            <p:cNvSpPr txBox="1"/>
            <p:nvPr/>
          </p:nvSpPr>
          <p:spPr>
            <a:xfrm>
              <a:off x="604692" y="800075"/>
              <a:ext cx="1470132" cy="5264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单击此处添加文本，本模版所有图形线条及其相应素材均可自由编辑、改色、替换，建议您在展示时字体选择黑体等系统自带字体。</a:t>
              </a:r>
            </a:p>
          </p:txBody>
        </p:sp>
      </p:grpSp>
      <p:grpSp>
        <p:nvGrpSpPr>
          <p:cNvPr id="20" name="Group 88"/>
          <p:cNvGrpSpPr/>
          <p:nvPr/>
        </p:nvGrpSpPr>
        <p:grpSpPr>
          <a:xfrm>
            <a:off x="8684260" y="3724910"/>
            <a:ext cx="2209165" cy="1631305"/>
            <a:chOff x="594837" y="661615"/>
            <a:chExt cx="1470132" cy="664881"/>
          </a:xfrm>
        </p:grpSpPr>
        <p:sp>
          <p:nvSpPr>
            <p:cNvPr id="21" name="TextBox 105"/>
            <p:cNvSpPr txBox="1"/>
            <p:nvPr/>
          </p:nvSpPr>
          <p:spPr>
            <a:xfrm>
              <a:off x="681612" y="661615"/>
              <a:ext cx="1287928" cy="1128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22" name="TextBox 106"/>
            <p:cNvSpPr txBox="1"/>
            <p:nvPr/>
          </p:nvSpPr>
          <p:spPr>
            <a:xfrm>
              <a:off x="594837" y="800075"/>
              <a:ext cx="1470132" cy="5264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单击此处添加文本，本模版所有图形线条及其相应素材均可自由编辑、改色、替换，建议您在展示时字体选择黑体等系统自带字体。</a:t>
              </a:r>
            </a:p>
          </p:txBody>
        </p:sp>
      </p:grpSp>
      <p:sp>
        <p:nvSpPr>
          <p:cNvPr id="3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02.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/>
          <p:cNvSpPr txBox="1"/>
          <p:nvPr/>
        </p:nvSpPr>
        <p:spPr>
          <a:xfrm>
            <a:off x="8107045" y="1614805"/>
            <a:ext cx="346773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35620" y="4345305"/>
            <a:ext cx="346773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2440" y="1614805"/>
            <a:ext cx="346773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2440" y="4345305"/>
            <a:ext cx="346773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35550" y="1546225"/>
            <a:ext cx="2082800" cy="1784350"/>
            <a:chOff x="7896" y="1685"/>
            <a:chExt cx="3280" cy="2810"/>
          </a:xfrm>
        </p:grpSpPr>
        <p:sp>
          <p:nvSpPr>
            <p:cNvPr id="52" name="Freeform 1350"/>
            <p:cNvSpPr/>
            <p:nvPr/>
          </p:nvSpPr>
          <p:spPr bwMode="auto">
            <a:xfrm>
              <a:off x="7896" y="1793"/>
              <a:ext cx="3280" cy="2703"/>
            </a:xfrm>
            <a:custGeom>
              <a:avLst/>
              <a:gdLst>
                <a:gd name="T0" fmla="*/ 217 w 603"/>
                <a:gd name="T1" fmla="*/ 478 h 497"/>
                <a:gd name="T2" fmla="*/ 290 w 603"/>
                <a:gd name="T3" fmla="*/ 405 h 497"/>
                <a:gd name="T4" fmla="*/ 147 w 603"/>
                <a:gd name="T5" fmla="*/ 262 h 497"/>
                <a:gd name="T6" fmla="*/ 0 w 603"/>
                <a:gd name="T7" fmla="*/ 262 h 497"/>
                <a:gd name="T8" fmla="*/ 221 w 603"/>
                <a:gd name="T9" fmla="*/ 41 h 497"/>
                <a:gd name="T10" fmla="*/ 368 w 603"/>
                <a:gd name="T11" fmla="*/ 41 h 497"/>
                <a:gd name="T12" fmla="*/ 511 w 603"/>
                <a:gd name="T13" fmla="*/ 184 h 497"/>
                <a:gd name="T14" fmla="*/ 585 w 603"/>
                <a:gd name="T15" fmla="*/ 110 h 497"/>
                <a:gd name="T16" fmla="*/ 603 w 603"/>
                <a:gd name="T17" fmla="*/ 497 h 497"/>
                <a:gd name="T18" fmla="*/ 217 w 603"/>
                <a:gd name="T19" fmla="*/ 47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97">
                  <a:moveTo>
                    <a:pt x="217" y="478"/>
                  </a:moveTo>
                  <a:cubicBezTo>
                    <a:pt x="290" y="405"/>
                    <a:pt x="290" y="405"/>
                    <a:pt x="290" y="405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07" y="221"/>
                    <a:pt x="41" y="221"/>
                    <a:pt x="0" y="262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62" y="0"/>
                    <a:pt x="328" y="0"/>
                    <a:pt x="368" y="41"/>
                  </a:cubicBezTo>
                  <a:cubicBezTo>
                    <a:pt x="511" y="184"/>
                    <a:pt x="511" y="184"/>
                    <a:pt x="511" y="184"/>
                  </a:cubicBezTo>
                  <a:cubicBezTo>
                    <a:pt x="585" y="110"/>
                    <a:pt x="585" y="110"/>
                    <a:pt x="585" y="110"/>
                  </a:cubicBezTo>
                  <a:cubicBezTo>
                    <a:pt x="603" y="497"/>
                    <a:pt x="603" y="497"/>
                    <a:pt x="603" y="497"/>
                  </a:cubicBezTo>
                  <a:lnTo>
                    <a:pt x="217" y="478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pPr defTabSz="912495">
                <a:defRPr/>
              </a:pPr>
              <a:endParaRPr lang="en-US" sz="1800" spc="-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1364"/>
            <p:cNvSpPr>
              <a:spLocks noChangeArrowheads="1"/>
            </p:cNvSpPr>
            <p:nvPr/>
          </p:nvSpPr>
          <p:spPr bwMode="auto">
            <a:xfrm>
              <a:off x="8175" y="1685"/>
              <a:ext cx="1355" cy="1363"/>
            </a:xfrm>
            <a:prstGeom prst="ellipse">
              <a:avLst/>
            </a:prstGeom>
            <a:solidFill>
              <a:srgbClr val="901204"/>
            </a:solidFill>
            <a:ln w="2540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39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2700000">
              <a:off x="9198" y="3090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97" y="1907"/>
              <a:ext cx="9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09385" y="2787650"/>
            <a:ext cx="1781175" cy="2082800"/>
            <a:chOff x="10251" y="3532"/>
            <a:chExt cx="2805" cy="3280"/>
          </a:xfrm>
        </p:grpSpPr>
        <p:sp>
          <p:nvSpPr>
            <p:cNvPr id="48" name="Freeform 1351"/>
            <p:cNvSpPr/>
            <p:nvPr/>
          </p:nvSpPr>
          <p:spPr bwMode="auto">
            <a:xfrm>
              <a:off x="10251" y="3532"/>
              <a:ext cx="2698" cy="3280"/>
            </a:xfrm>
            <a:custGeom>
              <a:avLst/>
              <a:gdLst>
                <a:gd name="T0" fmla="*/ 18 w 496"/>
                <a:gd name="T1" fmla="*/ 217 h 603"/>
                <a:gd name="T2" fmla="*/ 92 w 496"/>
                <a:gd name="T3" fmla="*/ 291 h 603"/>
                <a:gd name="T4" fmla="*/ 235 w 496"/>
                <a:gd name="T5" fmla="*/ 148 h 603"/>
                <a:gd name="T6" fmla="*/ 234 w 496"/>
                <a:gd name="T7" fmla="*/ 0 h 603"/>
                <a:gd name="T8" fmla="*/ 455 w 496"/>
                <a:gd name="T9" fmla="*/ 221 h 603"/>
                <a:gd name="T10" fmla="*/ 455 w 496"/>
                <a:gd name="T11" fmla="*/ 368 h 603"/>
                <a:gd name="T12" fmla="*/ 312 w 496"/>
                <a:gd name="T13" fmla="*/ 511 h 603"/>
                <a:gd name="T14" fmla="*/ 386 w 496"/>
                <a:gd name="T15" fmla="*/ 585 h 603"/>
                <a:gd name="T16" fmla="*/ 0 w 496"/>
                <a:gd name="T17" fmla="*/ 603 h 603"/>
                <a:gd name="T18" fmla="*/ 18 w 496"/>
                <a:gd name="T19" fmla="*/ 21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03">
                  <a:moveTo>
                    <a:pt x="18" y="217"/>
                  </a:moveTo>
                  <a:cubicBezTo>
                    <a:pt x="92" y="291"/>
                    <a:pt x="92" y="291"/>
                    <a:pt x="92" y="291"/>
                  </a:cubicBezTo>
                  <a:cubicBezTo>
                    <a:pt x="235" y="148"/>
                    <a:pt x="235" y="148"/>
                    <a:pt x="235" y="148"/>
                  </a:cubicBezTo>
                  <a:cubicBezTo>
                    <a:pt x="275" y="107"/>
                    <a:pt x="275" y="41"/>
                    <a:pt x="234" y="0"/>
                  </a:cubicBezTo>
                  <a:cubicBezTo>
                    <a:pt x="455" y="221"/>
                    <a:pt x="455" y="221"/>
                    <a:pt x="455" y="221"/>
                  </a:cubicBezTo>
                  <a:cubicBezTo>
                    <a:pt x="496" y="262"/>
                    <a:pt x="496" y="328"/>
                    <a:pt x="455" y="368"/>
                  </a:cubicBezTo>
                  <a:cubicBezTo>
                    <a:pt x="312" y="511"/>
                    <a:pt x="312" y="511"/>
                    <a:pt x="312" y="511"/>
                  </a:cubicBezTo>
                  <a:cubicBezTo>
                    <a:pt x="386" y="585"/>
                    <a:pt x="386" y="585"/>
                    <a:pt x="386" y="585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" y="217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pPr defTabSz="912495">
                <a:defRPr/>
              </a:pPr>
              <a:endParaRPr lang="en-US" sz="1800" spc="-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1361"/>
            <p:cNvSpPr>
              <a:spLocks noChangeArrowheads="1"/>
            </p:cNvSpPr>
            <p:nvPr/>
          </p:nvSpPr>
          <p:spPr bwMode="auto">
            <a:xfrm>
              <a:off x="11694" y="3811"/>
              <a:ext cx="1363" cy="1355"/>
            </a:xfrm>
            <a:prstGeom prst="ellipse">
              <a:avLst/>
            </a:prstGeom>
            <a:solidFill>
              <a:srgbClr val="901204"/>
            </a:solidFill>
            <a:ln w="2540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39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8900000">
              <a:off x="10596" y="5255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920" y="4029"/>
              <a:ext cx="9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35550" y="4283075"/>
            <a:ext cx="2082800" cy="1779905"/>
            <a:chOff x="7930" y="5887"/>
            <a:chExt cx="3280" cy="2803"/>
          </a:xfrm>
        </p:grpSpPr>
        <p:sp>
          <p:nvSpPr>
            <p:cNvPr id="55" name="Freeform 1352"/>
            <p:cNvSpPr/>
            <p:nvPr/>
          </p:nvSpPr>
          <p:spPr bwMode="auto">
            <a:xfrm>
              <a:off x="7930" y="5887"/>
              <a:ext cx="3280" cy="2698"/>
            </a:xfrm>
            <a:custGeom>
              <a:avLst/>
              <a:gdLst>
                <a:gd name="T0" fmla="*/ 386 w 603"/>
                <a:gd name="T1" fmla="*/ 18 h 496"/>
                <a:gd name="T2" fmla="*/ 313 w 603"/>
                <a:gd name="T3" fmla="*/ 92 h 496"/>
                <a:gd name="T4" fmla="*/ 456 w 603"/>
                <a:gd name="T5" fmla="*/ 235 h 496"/>
                <a:gd name="T6" fmla="*/ 603 w 603"/>
                <a:gd name="T7" fmla="*/ 235 h 496"/>
                <a:gd name="T8" fmla="*/ 382 w 603"/>
                <a:gd name="T9" fmla="*/ 455 h 496"/>
                <a:gd name="T10" fmla="*/ 235 w 603"/>
                <a:gd name="T11" fmla="*/ 455 h 496"/>
                <a:gd name="T12" fmla="*/ 92 w 603"/>
                <a:gd name="T13" fmla="*/ 312 h 496"/>
                <a:gd name="T14" fmla="*/ 18 w 603"/>
                <a:gd name="T15" fmla="*/ 386 h 496"/>
                <a:gd name="T16" fmla="*/ 0 w 603"/>
                <a:gd name="T17" fmla="*/ 0 h 496"/>
                <a:gd name="T18" fmla="*/ 386 w 603"/>
                <a:gd name="T19" fmla="*/ 1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96">
                  <a:moveTo>
                    <a:pt x="386" y="18"/>
                  </a:moveTo>
                  <a:cubicBezTo>
                    <a:pt x="313" y="92"/>
                    <a:pt x="313" y="92"/>
                    <a:pt x="313" y="92"/>
                  </a:cubicBezTo>
                  <a:cubicBezTo>
                    <a:pt x="456" y="235"/>
                    <a:pt x="456" y="235"/>
                    <a:pt x="456" y="235"/>
                  </a:cubicBezTo>
                  <a:cubicBezTo>
                    <a:pt x="496" y="275"/>
                    <a:pt x="562" y="275"/>
                    <a:pt x="603" y="235"/>
                  </a:cubicBezTo>
                  <a:cubicBezTo>
                    <a:pt x="382" y="455"/>
                    <a:pt x="382" y="455"/>
                    <a:pt x="382" y="455"/>
                  </a:cubicBezTo>
                  <a:cubicBezTo>
                    <a:pt x="341" y="496"/>
                    <a:pt x="275" y="496"/>
                    <a:pt x="235" y="455"/>
                  </a:cubicBezTo>
                  <a:cubicBezTo>
                    <a:pt x="92" y="312"/>
                    <a:pt x="92" y="312"/>
                    <a:pt x="92" y="312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6" y="18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pPr defTabSz="912495">
                <a:defRPr/>
              </a:pPr>
              <a:endParaRPr lang="en-US" sz="1800" spc="-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1367"/>
            <p:cNvSpPr>
              <a:spLocks noChangeArrowheads="1"/>
            </p:cNvSpPr>
            <p:nvPr/>
          </p:nvSpPr>
          <p:spPr bwMode="auto">
            <a:xfrm>
              <a:off x="9576" y="7336"/>
              <a:ext cx="1355" cy="1355"/>
            </a:xfrm>
            <a:prstGeom prst="ellipse">
              <a:avLst/>
            </a:prstGeom>
            <a:solidFill>
              <a:srgbClr val="901204"/>
            </a:solidFill>
            <a:ln w="2540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39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700000">
              <a:off x="8408" y="6739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97" y="7554"/>
              <a:ext cx="9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41115" y="2809240"/>
            <a:ext cx="1781810" cy="2082800"/>
            <a:chOff x="6049" y="3566"/>
            <a:chExt cx="2806" cy="3280"/>
          </a:xfrm>
        </p:grpSpPr>
        <p:sp>
          <p:nvSpPr>
            <p:cNvPr id="39" name="Freeform 1353"/>
            <p:cNvSpPr/>
            <p:nvPr/>
          </p:nvSpPr>
          <p:spPr bwMode="auto">
            <a:xfrm>
              <a:off x="6157" y="3566"/>
              <a:ext cx="2698" cy="3280"/>
            </a:xfrm>
            <a:custGeom>
              <a:avLst/>
              <a:gdLst>
                <a:gd name="T0" fmla="*/ 478 w 496"/>
                <a:gd name="T1" fmla="*/ 386 h 603"/>
                <a:gd name="T2" fmla="*/ 404 w 496"/>
                <a:gd name="T3" fmla="*/ 313 h 603"/>
                <a:gd name="T4" fmla="*/ 261 w 496"/>
                <a:gd name="T5" fmla="*/ 456 h 603"/>
                <a:gd name="T6" fmla="*/ 262 w 496"/>
                <a:gd name="T7" fmla="*/ 603 h 603"/>
                <a:gd name="T8" fmla="*/ 41 w 496"/>
                <a:gd name="T9" fmla="*/ 382 h 603"/>
                <a:gd name="T10" fmla="*/ 41 w 496"/>
                <a:gd name="T11" fmla="*/ 235 h 603"/>
                <a:gd name="T12" fmla="*/ 184 w 496"/>
                <a:gd name="T13" fmla="*/ 92 h 603"/>
                <a:gd name="T14" fmla="*/ 110 w 496"/>
                <a:gd name="T15" fmla="*/ 18 h 603"/>
                <a:gd name="T16" fmla="*/ 496 w 496"/>
                <a:gd name="T17" fmla="*/ 0 h 603"/>
                <a:gd name="T18" fmla="*/ 478 w 496"/>
                <a:gd name="T19" fmla="*/ 3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03">
                  <a:moveTo>
                    <a:pt x="478" y="386"/>
                  </a:moveTo>
                  <a:cubicBezTo>
                    <a:pt x="404" y="313"/>
                    <a:pt x="404" y="313"/>
                    <a:pt x="404" y="313"/>
                  </a:cubicBezTo>
                  <a:cubicBezTo>
                    <a:pt x="261" y="456"/>
                    <a:pt x="261" y="456"/>
                    <a:pt x="261" y="456"/>
                  </a:cubicBezTo>
                  <a:cubicBezTo>
                    <a:pt x="221" y="496"/>
                    <a:pt x="221" y="562"/>
                    <a:pt x="262" y="603"/>
                  </a:cubicBezTo>
                  <a:cubicBezTo>
                    <a:pt x="41" y="382"/>
                    <a:pt x="41" y="382"/>
                    <a:pt x="41" y="382"/>
                  </a:cubicBezTo>
                  <a:cubicBezTo>
                    <a:pt x="0" y="341"/>
                    <a:pt x="0" y="275"/>
                    <a:pt x="41" y="235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78" y="386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pPr defTabSz="912495">
                <a:defRPr/>
              </a:pPr>
              <a:endParaRPr lang="en-US" sz="1800" spc="-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1358"/>
            <p:cNvSpPr>
              <a:spLocks noChangeArrowheads="1"/>
            </p:cNvSpPr>
            <p:nvPr/>
          </p:nvSpPr>
          <p:spPr bwMode="auto">
            <a:xfrm>
              <a:off x="6049" y="5212"/>
              <a:ext cx="1363" cy="1355"/>
            </a:xfrm>
            <a:prstGeom prst="ellipse">
              <a:avLst/>
            </a:prstGeom>
            <a:solidFill>
              <a:srgbClr val="901204"/>
            </a:solidFill>
            <a:ln w="2540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39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828" y="4448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901204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74" y="5430"/>
              <a:ext cx="9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02.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740400" y="2375900"/>
            <a:ext cx="1407160" cy="1443990"/>
            <a:chOff x="9040" y="4000"/>
            <a:chExt cx="2216" cy="2274"/>
          </a:xfrm>
        </p:grpSpPr>
        <p:sp>
          <p:nvSpPr>
            <p:cNvPr id="36" name="Freeform 14"/>
            <p:cNvSpPr/>
            <p:nvPr/>
          </p:nvSpPr>
          <p:spPr bwMode="auto">
            <a:xfrm>
              <a:off x="9040" y="4000"/>
              <a:ext cx="2216" cy="2274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 rot="18997969">
              <a:off x="10407" y="4334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8" name="Rectangle 23"/>
            <p:cNvSpPr/>
            <p:nvPr/>
          </p:nvSpPr>
          <p:spPr>
            <a:xfrm rot="18897855">
              <a:off x="9279" y="5158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50790" y="1481185"/>
            <a:ext cx="1407160" cy="1453515"/>
            <a:chOff x="7950" y="2591"/>
            <a:chExt cx="2216" cy="2289"/>
          </a:xfrm>
        </p:grpSpPr>
        <p:sp>
          <p:nvSpPr>
            <p:cNvPr id="40" name="Freeform 12"/>
            <p:cNvSpPr/>
            <p:nvPr/>
          </p:nvSpPr>
          <p:spPr bwMode="auto">
            <a:xfrm>
              <a:off x="7950" y="2591"/>
              <a:ext cx="2216" cy="2289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 Placeholder 3"/>
            <p:cNvSpPr txBox="1"/>
            <p:nvPr/>
          </p:nvSpPr>
          <p:spPr>
            <a:xfrm rot="2817072">
              <a:off x="8346" y="2934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2" name="Rectangle 26"/>
            <p:cNvSpPr/>
            <p:nvPr/>
          </p:nvSpPr>
          <p:spPr>
            <a:xfrm rot="2726022">
              <a:off x="8563" y="3743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44440" y="3253470"/>
            <a:ext cx="1420495" cy="1464945"/>
            <a:chOff x="7944" y="5382"/>
            <a:chExt cx="2237" cy="2307"/>
          </a:xfrm>
        </p:grpSpPr>
        <p:sp>
          <p:nvSpPr>
            <p:cNvPr id="44" name="Freeform 13"/>
            <p:cNvSpPr/>
            <p:nvPr/>
          </p:nvSpPr>
          <p:spPr bwMode="auto">
            <a:xfrm>
              <a:off x="7944" y="5382"/>
              <a:ext cx="2237" cy="2307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 rot="2817072">
              <a:off x="8319" y="5676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6" name="Rectangle 27"/>
            <p:cNvSpPr/>
            <p:nvPr/>
          </p:nvSpPr>
          <p:spPr>
            <a:xfrm rot="2786029">
              <a:off x="8543" y="6528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sp>
        <p:nvSpPr>
          <p:cNvPr id="47" name="Freeform 517"/>
          <p:cNvSpPr>
            <a:spLocks noEditPoints="1"/>
          </p:cNvSpPr>
          <p:nvPr/>
        </p:nvSpPr>
        <p:spPr bwMode="auto">
          <a:xfrm>
            <a:off x="7290435" y="4275820"/>
            <a:ext cx="379095" cy="316865"/>
          </a:xfrm>
          <a:custGeom>
            <a:avLst/>
            <a:gdLst>
              <a:gd name="T0" fmla="*/ 74 w 122"/>
              <a:gd name="T1" fmla="*/ 17 h 102"/>
              <a:gd name="T2" fmla="*/ 84 w 122"/>
              <a:gd name="T3" fmla="*/ 34 h 102"/>
              <a:gd name="T4" fmla="*/ 92 w 122"/>
              <a:gd name="T5" fmla="*/ 35 h 102"/>
              <a:gd name="T6" fmla="*/ 110 w 122"/>
              <a:gd name="T7" fmla="*/ 17 h 102"/>
              <a:gd name="T8" fmla="*/ 92 w 122"/>
              <a:gd name="T9" fmla="*/ 0 h 102"/>
              <a:gd name="T10" fmla="*/ 74 w 122"/>
              <a:gd name="T11" fmla="*/ 17 h 102"/>
              <a:gd name="T12" fmla="*/ 62 w 122"/>
              <a:gd name="T13" fmla="*/ 54 h 102"/>
              <a:gd name="T14" fmla="*/ 80 w 122"/>
              <a:gd name="T15" fmla="*/ 36 h 102"/>
              <a:gd name="T16" fmla="*/ 62 w 122"/>
              <a:gd name="T17" fmla="*/ 18 h 102"/>
              <a:gd name="T18" fmla="*/ 44 w 122"/>
              <a:gd name="T19" fmla="*/ 36 h 102"/>
              <a:gd name="T20" fmla="*/ 62 w 122"/>
              <a:gd name="T21" fmla="*/ 54 h 102"/>
              <a:gd name="T22" fmla="*/ 70 w 122"/>
              <a:gd name="T23" fmla="*/ 55 h 102"/>
              <a:gd name="T24" fmla="*/ 55 w 122"/>
              <a:gd name="T25" fmla="*/ 55 h 102"/>
              <a:gd name="T26" fmla="*/ 32 w 122"/>
              <a:gd name="T27" fmla="*/ 78 h 102"/>
              <a:gd name="T28" fmla="*/ 32 w 122"/>
              <a:gd name="T29" fmla="*/ 97 h 102"/>
              <a:gd name="T30" fmla="*/ 32 w 122"/>
              <a:gd name="T31" fmla="*/ 97 h 102"/>
              <a:gd name="T32" fmla="*/ 33 w 122"/>
              <a:gd name="T33" fmla="*/ 97 h 102"/>
              <a:gd name="T34" fmla="*/ 64 w 122"/>
              <a:gd name="T35" fmla="*/ 102 h 102"/>
              <a:gd name="T36" fmla="*/ 91 w 122"/>
              <a:gd name="T37" fmla="*/ 97 h 102"/>
              <a:gd name="T38" fmla="*/ 93 w 122"/>
              <a:gd name="T39" fmla="*/ 97 h 102"/>
              <a:gd name="T40" fmla="*/ 93 w 122"/>
              <a:gd name="T41" fmla="*/ 97 h 102"/>
              <a:gd name="T42" fmla="*/ 93 w 122"/>
              <a:gd name="T43" fmla="*/ 78 h 102"/>
              <a:gd name="T44" fmla="*/ 70 w 122"/>
              <a:gd name="T45" fmla="*/ 55 h 102"/>
              <a:gd name="T46" fmla="*/ 99 w 122"/>
              <a:gd name="T47" fmla="*/ 37 h 102"/>
              <a:gd name="T48" fmla="*/ 84 w 122"/>
              <a:gd name="T49" fmla="*/ 37 h 102"/>
              <a:gd name="T50" fmla="*/ 78 w 122"/>
              <a:gd name="T51" fmla="*/ 52 h 102"/>
              <a:gd name="T52" fmla="*/ 97 w 122"/>
              <a:gd name="T53" fmla="*/ 78 h 102"/>
              <a:gd name="T54" fmla="*/ 97 w 122"/>
              <a:gd name="T55" fmla="*/ 84 h 102"/>
              <a:gd name="T56" fmla="*/ 121 w 122"/>
              <a:gd name="T57" fmla="*/ 79 h 102"/>
              <a:gd name="T58" fmla="*/ 122 w 122"/>
              <a:gd name="T59" fmla="*/ 78 h 102"/>
              <a:gd name="T60" fmla="*/ 122 w 122"/>
              <a:gd name="T61" fmla="*/ 78 h 102"/>
              <a:gd name="T62" fmla="*/ 122 w 122"/>
              <a:gd name="T63" fmla="*/ 59 h 102"/>
              <a:gd name="T64" fmla="*/ 99 w 122"/>
              <a:gd name="T65" fmla="*/ 37 h 102"/>
              <a:gd name="T66" fmla="*/ 31 w 122"/>
              <a:gd name="T67" fmla="*/ 35 h 102"/>
              <a:gd name="T68" fmla="*/ 40 w 122"/>
              <a:gd name="T69" fmla="*/ 33 h 102"/>
              <a:gd name="T70" fmla="*/ 49 w 122"/>
              <a:gd name="T71" fmla="*/ 18 h 102"/>
              <a:gd name="T72" fmla="*/ 49 w 122"/>
              <a:gd name="T73" fmla="*/ 17 h 102"/>
              <a:gd name="T74" fmla="*/ 31 w 122"/>
              <a:gd name="T75" fmla="*/ 0 h 102"/>
              <a:gd name="T76" fmla="*/ 13 w 122"/>
              <a:gd name="T77" fmla="*/ 17 h 102"/>
              <a:gd name="T78" fmla="*/ 31 w 122"/>
              <a:gd name="T79" fmla="*/ 35 h 102"/>
              <a:gd name="T80" fmla="*/ 47 w 122"/>
              <a:gd name="T81" fmla="*/ 52 h 102"/>
              <a:gd name="T82" fmla="*/ 40 w 122"/>
              <a:gd name="T83" fmla="*/ 37 h 102"/>
              <a:gd name="T84" fmla="*/ 38 w 122"/>
              <a:gd name="T85" fmla="*/ 37 h 102"/>
              <a:gd name="T86" fmla="*/ 23 w 122"/>
              <a:gd name="T87" fmla="*/ 37 h 102"/>
              <a:gd name="T88" fmla="*/ 0 w 122"/>
              <a:gd name="T89" fmla="*/ 59 h 102"/>
              <a:gd name="T90" fmla="*/ 0 w 122"/>
              <a:gd name="T91" fmla="*/ 78 h 102"/>
              <a:gd name="T92" fmla="*/ 0 w 122"/>
              <a:gd name="T93" fmla="*/ 78 h 102"/>
              <a:gd name="T94" fmla="*/ 2 w 122"/>
              <a:gd name="T95" fmla="*/ 79 h 102"/>
              <a:gd name="T96" fmla="*/ 27 w 122"/>
              <a:gd name="T97" fmla="*/ 84 h 102"/>
              <a:gd name="T98" fmla="*/ 27 w 122"/>
              <a:gd name="T99" fmla="*/ 78 h 102"/>
              <a:gd name="T100" fmla="*/ 47 w 122"/>
              <a:gd name="T101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2" h="102">
                <a:moveTo>
                  <a:pt x="74" y="17"/>
                </a:moveTo>
                <a:cubicBezTo>
                  <a:pt x="80" y="21"/>
                  <a:pt x="84" y="27"/>
                  <a:pt x="84" y="34"/>
                </a:cubicBezTo>
                <a:cubicBezTo>
                  <a:pt x="87" y="35"/>
                  <a:pt x="89" y="35"/>
                  <a:pt x="92" y="35"/>
                </a:cubicBezTo>
                <a:cubicBezTo>
                  <a:pt x="102" y="35"/>
                  <a:pt x="110" y="27"/>
                  <a:pt x="110" y="17"/>
                </a:cubicBezTo>
                <a:cubicBezTo>
                  <a:pt x="110" y="8"/>
                  <a:pt x="102" y="0"/>
                  <a:pt x="92" y="0"/>
                </a:cubicBezTo>
                <a:cubicBezTo>
                  <a:pt x="82" y="0"/>
                  <a:pt x="74" y="7"/>
                  <a:pt x="74" y="17"/>
                </a:cubicBezTo>
                <a:moveTo>
                  <a:pt x="62" y="54"/>
                </a:moveTo>
                <a:cubicBezTo>
                  <a:pt x="72" y="54"/>
                  <a:pt x="80" y="46"/>
                  <a:pt x="80" y="36"/>
                </a:cubicBezTo>
                <a:cubicBezTo>
                  <a:pt x="80" y="26"/>
                  <a:pt x="72" y="18"/>
                  <a:pt x="62" y="18"/>
                </a:cubicBezTo>
                <a:cubicBezTo>
                  <a:pt x="52" y="18"/>
                  <a:pt x="44" y="26"/>
                  <a:pt x="44" y="36"/>
                </a:cubicBezTo>
                <a:cubicBezTo>
                  <a:pt x="44" y="46"/>
                  <a:pt x="52" y="54"/>
                  <a:pt x="62" y="54"/>
                </a:cubicBezTo>
                <a:moveTo>
                  <a:pt x="70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42" y="55"/>
                  <a:pt x="32" y="65"/>
                  <a:pt x="32" y="78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45" y="101"/>
                  <a:pt x="56" y="102"/>
                  <a:pt x="64" y="102"/>
                </a:cubicBezTo>
                <a:cubicBezTo>
                  <a:pt x="81" y="102"/>
                  <a:pt x="91" y="97"/>
                  <a:pt x="91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65"/>
                  <a:pt x="82" y="55"/>
                  <a:pt x="70" y="55"/>
                </a:cubicBezTo>
                <a:moveTo>
                  <a:pt x="99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43"/>
                  <a:pt x="82" y="48"/>
                  <a:pt x="78" y="52"/>
                </a:cubicBezTo>
                <a:cubicBezTo>
                  <a:pt x="89" y="55"/>
                  <a:pt x="97" y="66"/>
                  <a:pt x="97" y="78"/>
                </a:cubicBezTo>
                <a:cubicBezTo>
                  <a:pt x="97" y="84"/>
                  <a:pt x="97" y="84"/>
                  <a:pt x="97" y="84"/>
                </a:cubicBezTo>
                <a:cubicBezTo>
                  <a:pt x="112" y="83"/>
                  <a:pt x="120" y="79"/>
                  <a:pt x="121" y="79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2" y="47"/>
                  <a:pt x="112" y="37"/>
                  <a:pt x="99" y="37"/>
                </a:cubicBezTo>
                <a:moveTo>
                  <a:pt x="31" y="35"/>
                </a:moveTo>
                <a:cubicBezTo>
                  <a:pt x="34" y="35"/>
                  <a:pt x="38" y="34"/>
                  <a:pt x="40" y="33"/>
                </a:cubicBezTo>
                <a:cubicBezTo>
                  <a:pt x="41" y="27"/>
                  <a:pt x="44" y="22"/>
                  <a:pt x="49" y="18"/>
                </a:cubicBezTo>
                <a:cubicBezTo>
                  <a:pt x="49" y="18"/>
                  <a:pt x="49" y="18"/>
                  <a:pt x="49" y="17"/>
                </a:cubicBezTo>
                <a:cubicBezTo>
                  <a:pt x="49" y="8"/>
                  <a:pt x="41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7"/>
                  <a:pt x="21" y="35"/>
                  <a:pt x="31" y="35"/>
                </a:cubicBezTo>
                <a:moveTo>
                  <a:pt x="47" y="52"/>
                </a:moveTo>
                <a:cubicBezTo>
                  <a:pt x="43" y="48"/>
                  <a:pt x="40" y="43"/>
                  <a:pt x="40" y="37"/>
                </a:cubicBezTo>
                <a:cubicBezTo>
                  <a:pt x="40" y="37"/>
                  <a:pt x="39" y="37"/>
                  <a:pt x="3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11" y="37"/>
                  <a:pt x="0" y="47"/>
                  <a:pt x="0" y="59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82"/>
                  <a:pt x="20" y="83"/>
                  <a:pt x="27" y="84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66"/>
                  <a:pt x="36" y="55"/>
                  <a:pt x="47" y="52"/>
                </a:cubicBezTo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3600" b="1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436870" y="4138660"/>
            <a:ext cx="1710690" cy="2265045"/>
            <a:chOff x="8562" y="6776"/>
            <a:chExt cx="2694" cy="3567"/>
          </a:xfrm>
        </p:grpSpPr>
        <p:sp>
          <p:nvSpPr>
            <p:cNvPr id="49" name="Freeform 11"/>
            <p:cNvSpPr/>
            <p:nvPr/>
          </p:nvSpPr>
          <p:spPr bwMode="auto">
            <a:xfrm>
              <a:off x="8562" y="6776"/>
              <a:ext cx="2694" cy="356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 rot="19086412">
              <a:off x="10435" y="7129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1" name="Rectangle 28"/>
            <p:cNvSpPr/>
            <p:nvPr/>
          </p:nvSpPr>
          <p:spPr>
            <a:xfrm rot="18897855">
              <a:off x="9298" y="7920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8876" y="9370"/>
              <a:ext cx="720" cy="691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9515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Freeform 65"/>
          <p:cNvSpPr>
            <a:spLocks noEditPoints="1"/>
          </p:cNvSpPr>
          <p:nvPr/>
        </p:nvSpPr>
        <p:spPr bwMode="auto">
          <a:xfrm>
            <a:off x="4623435" y="3388725"/>
            <a:ext cx="347345" cy="384175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sp>
        <p:nvSpPr>
          <p:cNvPr id="54" name="Freeform 116"/>
          <p:cNvSpPr>
            <a:spLocks noEditPoints="1"/>
          </p:cNvSpPr>
          <p:nvPr/>
        </p:nvSpPr>
        <p:spPr bwMode="auto">
          <a:xfrm>
            <a:off x="7259960" y="2509207"/>
            <a:ext cx="409735" cy="33043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55" name="Freeform 29"/>
          <p:cNvSpPr>
            <a:spLocks noEditPoints="1"/>
          </p:cNvSpPr>
          <p:nvPr/>
        </p:nvSpPr>
        <p:spPr bwMode="auto">
          <a:xfrm>
            <a:off x="4623385" y="1630781"/>
            <a:ext cx="297658" cy="3087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2"/>
              </a:cxn>
              <a:cxn ang="0">
                <a:pos x="286" y="382"/>
              </a:cxn>
              <a:cxn ang="0">
                <a:pos x="420" y="530"/>
              </a:cxn>
              <a:cxn ang="0">
                <a:pos x="420" y="382"/>
              </a:cxn>
              <a:cxn ang="0">
                <a:pos x="511" y="382"/>
              </a:cxn>
              <a:cxn ang="0">
                <a:pos x="51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11" h="530">
                <a:moveTo>
                  <a:pt x="0" y="0"/>
                </a:moveTo>
                <a:lnTo>
                  <a:pt x="0" y="382"/>
                </a:lnTo>
                <a:lnTo>
                  <a:pt x="286" y="382"/>
                </a:lnTo>
                <a:lnTo>
                  <a:pt x="420" y="530"/>
                </a:lnTo>
                <a:lnTo>
                  <a:pt x="420" y="382"/>
                </a:lnTo>
                <a:lnTo>
                  <a:pt x="511" y="382"/>
                </a:lnTo>
                <a:lnTo>
                  <a:pt x="51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56" name="Group 88"/>
          <p:cNvGrpSpPr/>
          <p:nvPr/>
        </p:nvGrpSpPr>
        <p:grpSpPr>
          <a:xfrm>
            <a:off x="7916334" y="4138959"/>
            <a:ext cx="2008675" cy="935964"/>
            <a:chOff x="590510" y="661615"/>
            <a:chExt cx="1470132" cy="381496"/>
          </a:xfrm>
        </p:grpSpPr>
        <p:sp>
          <p:nvSpPr>
            <p:cNvPr id="57" name="TextBox 56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59" name="Group 88"/>
          <p:cNvGrpSpPr/>
          <p:nvPr/>
        </p:nvGrpSpPr>
        <p:grpSpPr>
          <a:xfrm>
            <a:off x="2355004" y="3295044"/>
            <a:ext cx="2008675" cy="935964"/>
            <a:chOff x="590510" y="661615"/>
            <a:chExt cx="1470132" cy="381496"/>
          </a:xfrm>
        </p:grpSpPr>
        <p:sp>
          <p:nvSpPr>
            <p:cNvPr id="60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61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62" name="Group 88"/>
          <p:cNvGrpSpPr/>
          <p:nvPr/>
        </p:nvGrpSpPr>
        <p:grpSpPr>
          <a:xfrm>
            <a:off x="7796319" y="2329209"/>
            <a:ext cx="2008675" cy="935964"/>
            <a:chOff x="590510" y="661615"/>
            <a:chExt cx="1470132" cy="381496"/>
          </a:xfrm>
        </p:grpSpPr>
        <p:sp>
          <p:nvSpPr>
            <p:cNvPr id="63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64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65" name="Group 88"/>
          <p:cNvGrpSpPr/>
          <p:nvPr/>
        </p:nvGrpSpPr>
        <p:grpSpPr>
          <a:xfrm>
            <a:off x="2423584" y="1481484"/>
            <a:ext cx="2008675" cy="935964"/>
            <a:chOff x="590510" y="661615"/>
            <a:chExt cx="1470132" cy="381496"/>
          </a:xfrm>
        </p:grpSpPr>
        <p:sp>
          <p:nvSpPr>
            <p:cNvPr id="66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67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sp>
        <p:nvSpPr>
          <p:cNvPr id="68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02.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53" grpId="0" bldLvl="0" animBg="1"/>
      <p:bldP spid="54" grpId="0" bldLvl="0" animBg="1"/>
      <p:bldP spid="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5" y="1167765"/>
            <a:ext cx="2318385" cy="231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5518785" y="1638935"/>
            <a:ext cx="1152525" cy="1477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ctr" defTabSz="1218565">
              <a:spcBef>
                <a:spcPct val="20000"/>
              </a:spcBef>
              <a:defRPr sz="9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  <a:endParaRPr lang="en-US" altLang="zh-CN" dirty="0">
              <a:sym typeface="+mn-lt"/>
            </a:endParaRP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5" y="2613025"/>
            <a:ext cx="441325" cy="349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15" y="1694815"/>
            <a:ext cx="419100" cy="332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826510" y="3820160"/>
            <a:ext cx="4537075" cy="738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dist" defTabSz="1218565">
              <a:spcBef>
                <a:spcPct val="20000"/>
              </a:spcBef>
              <a:defRPr sz="48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点此编辑标题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155950" y="4644708"/>
            <a:ext cx="5880100" cy="903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  <a:endParaRPr lang="en-US"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83"/>
          <p:cNvSpPr/>
          <p:nvPr/>
        </p:nvSpPr>
        <p:spPr>
          <a:xfrm>
            <a:off x="2487381" y="1564660"/>
            <a:ext cx="7003405" cy="4519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10" name="Shape 3885"/>
          <p:cNvSpPr/>
          <p:nvPr/>
        </p:nvSpPr>
        <p:spPr>
          <a:xfrm>
            <a:off x="2701925" y="2200910"/>
            <a:ext cx="6616700" cy="77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ctr"/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sp>
        <p:nvSpPr>
          <p:cNvPr id="11" name="Shape 3886"/>
          <p:cNvSpPr/>
          <p:nvPr/>
        </p:nvSpPr>
        <p:spPr>
          <a:xfrm>
            <a:off x="2487381" y="3121890"/>
            <a:ext cx="7003405" cy="4519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12" name="Shape 3888"/>
          <p:cNvSpPr/>
          <p:nvPr/>
        </p:nvSpPr>
        <p:spPr>
          <a:xfrm>
            <a:off x="2701925" y="3696335"/>
            <a:ext cx="6612255" cy="77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ctr"/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sp>
        <p:nvSpPr>
          <p:cNvPr id="13" name="Shape 3889"/>
          <p:cNvSpPr/>
          <p:nvPr/>
        </p:nvSpPr>
        <p:spPr>
          <a:xfrm>
            <a:off x="2487381" y="4634614"/>
            <a:ext cx="7003405" cy="4519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14" name="Shape 3891"/>
          <p:cNvSpPr/>
          <p:nvPr/>
        </p:nvSpPr>
        <p:spPr>
          <a:xfrm>
            <a:off x="2701925" y="5208905"/>
            <a:ext cx="6612255" cy="77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ctr"/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sp>
        <p:nvSpPr>
          <p:cNvPr id="15" name="Text Placeholder 5"/>
          <p:cNvSpPr txBox="1"/>
          <p:nvPr/>
        </p:nvSpPr>
        <p:spPr>
          <a:xfrm>
            <a:off x="4484778" y="1637331"/>
            <a:ext cx="3026229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901204"/>
                </a:solidFill>
                <a:cs typeface="+mn-ea"/>
                <a:sym typeface="+mn-lt"/>
              </a:rPr>
              <a:t>1.</a:t>
            </a:r>
            <a:r>
              <a:rPr sz="1800" b="1" dirty="0">
                <a:solidFill>
                  <a:srgbClr val="901204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6" name="Text Placeholder 5"/>
          <p:cNvSpPr txBox="1"/>
          <p:nvPr/>
        </p:nvSpPr>
        <p:spPr>
          <a:xfrm>
            <a:off x="4484778" y="4707285"/>
            <a:ext cx="3026229" cy="3065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800" b="1" dirty="0">
                <a:solidFill>
                  <a:srgbClr val="901204"/>
                </a:solidFill>
                <a:cs typeface="+mn-ea"/>
                <a:sym typeface="+mn-lt"/>
              </a:rPr>
              <a:t>3.</a:t>
            </a:r>
            <a:r>
              <a:rPr sz="1800" b="1" dirty="0">
                <a:solidFill>
                  <a:srgbClr val="901204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7" name="Text Placeholder 5"/>
          <p:cNvSpPr txBox="1"/>
          <p:nvPr/>
        </p:nvSpPr>
        <p:spPr>
          <a:xfrm>
            <a:off x="4484778" y="3194561"/>
            <a:ext cx="3026229" cy="3065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800" b="1" dirty="0">
                <a:solidFill>
                  <a:srgbClr val="901204"/>
                </a:solidFill>
                <a:cs typeface="+mn-ea"/>
                <a:sym typeface="+mn-lt"/>
              </a:rPr>
              <a:t>2.</a:t>
            </a:r>
            <a:r>
              <a:rPr sz="1800" b="1" dirty="0">
                <a:solidFill>
                  <a:srgbClr val="901204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8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03.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uild="p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4215130" y="1534160"/>
            <a:ext cx="2004695" cy="1567180"/>
            <a:chOff x="6638" y="2416"/>
            <a:chExt cx="3157" cy="246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2" name="Freeform 21"/>
            <p:cNvSpPr/>
            <p:nvPr/>
          </p:nvSpPr>
          <p:spPr bwMode="auto">
            <a:xfrm>
              <a:off x="6638" y="2416"/>
              <a:ext cx="2932" cy="2469"/>
            </a:xfrm>
            <a:custGeom>
              <a:avLst/>
              <a:gdLst>
                <a:gd name="T0" fmla="*/ 1002 w 2170"/>
                <a:gd name="T1" fmla="*/ 1827 h 1827"/>
                <a:gd name="T2" fmla="*/ 2170 w 2170"/>
                <a:gd name="T3" fmla="*/ 1155 h 1827"/>
                <a:gd name="T4" fmla="*/ 2170 w 2170"/>
                <a:gd name="T5" fmla="*/ 0 h 1827"/>
                <a:gd name="T6" fmla="*/ 0 w 2170"/>
                <a:gd name="T7" fmla="*/ 1249 h 1827"/>
                <a:gd name="T8" fmla="*/ 1002 w 2170"/>
                <a:gd name="T9" fmla="*/ 182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0" h="1827">
                  <a:moveTo>
                    <a:pt x="1002" y="1827"/>
                  </a:moveTo>
                  <a:lnTo>
                    <a:pt x="2170" y="1155"/>
                  </a:lnTo>
                  <a:lnTo>
                    <a:pt x="2170" y="0"/>
                  </a:lnTo>
                  <a:lnTo>
                    <a:pt x="0" y="1249"/>
                  </a:lnTo>
                  <a:lnTo>
                    <a:pt x="1002" y="18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 rot="19800000">
              <a:off x="6981" y="3550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74715" y="4326890"/>
            <a:ext cx="2002155" cy="1567180"/>
            <a:chOff x="9409" y="6814"/>
            <a:chExt cx="3153" cy="246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3" name="Freeform 22"/>
            <p:cNvSpPr/>
            <p:nvPr/>
          </p:nvSpPr>
          <p:spPr bwMode="auto">
            <a:xfrm>
              <a:off x="9630" y="6814"/>
              <a:ext cx="2932" cy="2469"/>
            </a:xfrm>
            <a:custGeom>
              <a:avLst/>
              <a:gdLst>
                <a:gd name="T0" fmla="*/ 1171 w 2170"/>
                <a:gd name="T1" fmla="*/ 0 h 1827"/>
                <a:gd name="T2" fmla="*/ 0 w 2170"/>
                <a:gd name="T3" fmla="*/ 673 h 1827"/>
                <a:gd name="T4" fmla="*/ 0 w 2170"/>
                <a:gd name="T5" fmla="*/ 1827 h 1827"/>
                <a:gd name="T6" fmla="*/ 2170 w 2170"/>
                <a:gd name="T7" fmla="*/ 579 h 1827"/>
                <a:gd name="T8" fmla="*/ 1171 w 2170"/>
                <a:gd name="T9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0" h="1827">
                  <a:moveTo>
                    <a:pt x="1171" y="0"/>
                  </a:moveTo>
                  <a:lnTo>
                    <a:pt x="0" y="673"/>
                  </a:lnTo>
                  <a:lnTo>
                    <a:pt x="0" y="1827"/>
                  </a:lnTo>
                  <a:lnTo>
                    <a:pt x="2170" y="579"/>
                  </a:lnTo>
                  <a:lnTo>
                    <a:pt x="11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 rot="19800000">
              <a:off x="9409" y="7604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974715" y="1534160"/>
            <a:ext cx="2002155" cy="1567180"/>
            <a:chOff x="9409" y="2416"/>
            <a:chExt cx="3153" cy="246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9" name="Freeform 18"/>
            <p:cNvSpPr/>
            <p:nvPr/>
          </p:nvSpPr>
          <p:spPr bwMode="auto">
            <a:xfrm>
              <a:off x="9630" y="2416"/>
              <a:ext cx="2932" cy="2469"/>
            </a:xfrm>
            <a:custGeom>
              <a:avLst/>
              <a:gdLst>
                <a:gd name="T0" fmla="*/ 2170 w 2170"/>
                <a:gd name="T1" fmla="*/ 1249 h 1827"/>
                <a:gd name="T2" fmla="*/ 0 w 2170"/>
                <a:gd name="T3" fmla="*/ 0 h 1827"/>
                <a:gd name="T4" fmla="*/ 0 w 2170"/>
                <a:gd name="T5" fmla="*/ 1155 h 1827"/>
                <a:gd name="T6" fmla="*/ 1171 w 2170"/>
                <a:gd name="T7" fmla="*/ 1827 h 1827"/>
                <a:gd name="T8" fmla="*/ 2170 w 2170"/>
                <a:gd name="T9" fmla="*/ 1249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0" h="1827">
                  <a:moveTo>
                    <a:pt x="2170" y="1249"/>
                  </a:moveTo>
                  <a:lnTo>
                    <a:pt x="0" y="0"/>
                  </a:lnTo>
                  <a:lnTo>
                    <a:pt x="0" y="1155"/>
                  </a:lnTo>
                  <a:lnTo>
                    <a:pt x="1171" y="1827"/>
                  </a:lnTo>
                  <a:lnTo>
                    <a:pt x="2170" y="1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1800000">
              <a:off x="9409" y="3550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215130" y="4326890"/>
            <a:ext cx="2004695" cy="1567180"/>
            <a:chOff x="6638" y="6814"/>
            <a:chExt cx="3157" cy="246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0" name="Freeform 19"/>
            <p:cNvSpPr/>
            <p:nvPr/>
          </p:nvSpPr>
          <p:spPr bwMode="auto">
            <a:xfrm>
              <a:off x="6638" y="6814"/>
              <a:ext cx="2932" cy="2469"/>
            </a:xfrm>
            <a:custGeom>
              <a:avLst/>
              <a:gdLst>
                <a:gd name="T0" fmla="*/ 0 w 2170"/>
                <a:gd name="T1" fmla="*/ 579 h 1827"/>
                <a:gd name="T2" fmla="*/ 2170 w 2170"/>
                <a:gd name="T3" fmla="*/ 1827 h 1827"/>
                <a:gd name="T4" fmla="*/ 2170 w 2170"/>
                <a:gd name="T5" fmla="*/ 673 h 1827"/>
                <a:gd name="T6" fmla="*/ 1002 w 2170"/>
                <a:gd name="T7" fmla="*/ 0 h 1827"/>
                <a:gd name="T8" fmla="*/ 0 w 2170"/>
                <a:gd name="T9" fmla="*/ 579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0" h="1827">
                  <a:moveTo>
                    <a:pt x="0" y="579"/>
                  </a:moveTo>
                  <a:lnTo>
                    <a:pt x="2170" y="1827"/>
                  </a:lnTo>
                  <a:lnTo>
                    <a:pt x="2170" y="673"/>
                  </a:lnTo>
                  <a:lnTo>
                    <a:pt x="1002" y="0"/>
                  </a:lnTo>
                  <a:lnTo>
                    <a:pt x="0" y="5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 rot="1800000">
              <a:off x="6981" y="7604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97985" y="2638425"/>
            <a:ext cx="857250" cy="2151380"/>
            <a:chOff x="6611" y="4155"/>
            <a:chExt cx="1350" cy="338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1" name="Freeform 20"/>
            <p:cNvSpPr/>
            <p:nvPr/>
          </p:nvSpPr>
          <p:spPr bwMode="auto">
            <a:xfrm>
              <a:off x="6611" y="4155"/>
              <a:ext cx="1350" cy="3389"/>
            </a:xfrm>
            <a:custGeom>
              <a:avLst/>
              <a:gdLst>
                <a:gd name="T0" fmla="*/ 0 w 999"/>
                <a:gd name="T1" fmla="*/ 0 h 2508"/>
                <a:gd name="T2" fmla="*/ 0 w 999"/>
                <a:gd name="T3" fmla="*/ 2508 h 2508"/>
                <a:gd name="T4" fmla="*/ 999 w 999"/>
                <a:gd name="T5" fmla="*/ 1930 h 2508"/>
                <a:gd name="T6" fmla="*/ 999 w 999"/>
                <a:gd name="T7" fmla="*/ 579 h 2508"/>
                <a:gd name="T8" fmla="*/ 0 w 999"/>
                <a:gd name="T9" fmla="*/ 0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2508">
                  <a:moveTo>
                    <a:pt x="0" y="0"/>
                  </a:moveTo>
                  <a:lnTo>
                    <a:pt x="0" y="2508"/>
                  </a:lnTo>
                  <a:lnTo>
                    <a:pt x="999" y="1930"/>
                  </a:lnTo>
                  <a:lnTo>
                    <a:pt x="999" y="5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 rot="16200000">
              <a:off x="5773" y="5613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36130" y="2638425"/>
            <a:ext cx="859790" cy="2151380"/>
            <a:chOff x="11238" y="4155"/>
            <a:chExt cx="1354" cy="3388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Freeform 23"/>
            <p:cNvSpPr/>
            <p:nvPr/>
          </p:nvSpPr>
          <p:spPr bwMode="auto">
            <a:xfrm>
              <a:off x="11238" y="4155"/>
              <a:ext cx="1355" cy="3389"/>
            </a:xfrm>
            <a:custGeom>
              <a:avLst/>
              <a:gdLst>
                <a:gd name="T0" fmla="*/ 1003 w 1003"/>
                <a:gd name="T1" fmla="*/ 2508 h 2508"/>
                <a:gd name="T2" fmla="*/ 1003 w 1003"/>
                <a:gd name="T3" fmla="*/ 0 h 2508"/>
                <a:gd name="T4" fmla="*/ 0 w 1003"/>
                <a:gd name="T5" fmla="*/ 579 h 2508"/>
                <a:gd name="T6" fmla="*/ 0 w 1003"/>
                <a:gd name="T7" fmla="*/ 1930 h 2508"/>
                <a:gd name="T8" fmla="*/ 1003 w 1003"/>
                <a:gd name="T9" fmla="*/ 2508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3" h="2508">
                  <a:moveTo>
                    <a:pt x="1003" y="2508"/>
                  </a:moveTo>
                  <a:lnTo>
                    <a:pt x="1003" y="0"/>
                  </a:lnTo>
                  <a:lnTo>
                    <a:pt x="0" y="579"/>
                  </a:lnTo>
                  <a:lnTo>
                    <a:pt x="0" y="1930"/>
                  </a:lnTo>
                  <a:lnTo>
                    <a:pt x="1003" y="25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 rot="16200000">
              <a:off x="10508" y="5583"/>
              <a:ext cx="28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150485" y="2624455"/>
            <a:ext cx="1891030" cy="2180590"/>
            <a:chOff x="8111" y="4133"/>
            <a:chExt cx="2978" cy="343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4" name="Freeform 17"/>
            <p:cNvSpPr/>
            <p:nvPr/>
          </p:nvSpPr>
          <p:spPr bwMode="auto">
            <a:xfrm>
              <a:off x="8111" y="4133"/>
              <a:ext cx="2978" cy="3434"/>
            </a:xfrm>
            <a:custGeom>
              <a:avLst/>
              <a:gdLst>
                <a:gd name="T0" fmla="*/ 1102 w 2204"/>
                <a:gd name="T1" fmla="*/ 0 h 2541"/>
                <a:gd name="T2" fmla="*/ 0 w 2204"/>
                <a:gd name="T3" fmla="*/ 634 h 2541"/>
                <a:gd name="T4" fmla="*/ 0 w 2204"/>
                <a:gd name="T5" fmla="*/ 1910 h 2541"/>
                <a:gd name="T6" fmla="*/ 1102 w 2204"/>
                <a:gd name="T7" fmla="*/ 2541 h 2541"/>
                <a:gd name="T8" fmla="*/ 2204 w 2204"/>
                <a:gd name="T9" fmla="*/ 1910 h 2541"/>
                <a:gd name="T10" fmla="*/ 2204 w 2204"/>
                <a:gd name="T11" fmla="*/ 634 h 2541"/>
                <a:gd name="T12" fmla="*/ 1102 w 2204"/>
                <a:gd name="T13" fmla="*/ 0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4" h="2541">
                  <a:moveTo>
                    <a:pt x="1102" y="0"/>
                  </a:moveTo>
                  <a:lnTo>
                    <a:pt x="0" y="634"/>
                  </a:lnTo>
                  <a:lnTo>
                    <a:pt x="0" y="1910"/>
                  </a:lnTo>
                  <a:lnTo>
                    <a:pt x="1102" y="2541"/>
                  </a:lnTo>
                  <a:lnTo>
                    <a:pt x="2204" y="1910"/>
                  </a:lnTo>
                  <a:lnTo>
                    <a:pt x="2204" y="634"/>
                  </a:lnTo>
                  <a:lnTo>
                    <a:pt x="1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11" y="5479"/>
              <a:ext cx="2847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067675" y="148907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377950" y="148907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067675" y="502666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377950" y="502666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743950" y="319786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75970" y="329438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</a:t>
            </a:r>
          </a:p>
        </p:txBody>
      </p:sp>
      <p:sp>
        <p:nvSpPr>
          <p:cNvPr id="14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03.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íṡľíḍè-Straight Connector 6"/>
          <p:cNvCxnSpPr/>
          <p:nvPr/>
        </p:nvCxnSpPr>
        <p:spPr>
          <a:xfrm rot="18900000">
            <a:off x="3689350" y="4386580"/>
            <a:ext cx="1428750" cy="0"/>
          </a:xfrm>
          <a:prstGeom prst="line">
            <a:avLst/>
          </a:prstGeom>
          <a:ln w="28575" cap="rnd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íṡľíḍè-Straight Connector 7"/>
          <p:cNvCxnSpPr/>
          <p:nvPr/>
        </p:nvCxnSpPr>
        <p:spPr>
          <a:xfrm>
            <a:off x="4914900" y="3872865"/>
            <a:ext cx="1428750" cy="0"/>
          </a:xfrm>
          <a:prstGeom prst="line">
            <a:avLst/>
          </a:prstGeom>
          <a:ln w="28575" cap="rnd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íṡľíḍè-Straight Connector 8"/>
          <p:cNvCxnSpPr/>
          <p:nvPr/>
        </p:nvCxnSpPr>
        <p:spPr>
          <a:xfrm>
            <a:off x="7346950" y="2856865"/>
            <a:ext cx="1428750" cy="0"/>
          </a:xfrm>
          <a:prstGeom prst="line">
            <a:avLst/>
          </a:prstGeom>
          <a:ln w="28575" cap="rnd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íṡľíḍè-Straight Connector 9"/>
          <p:cNvCxnSpPr/>
          <p:nvPr/>
        </p:nvCxnSpPr>
        <p:spPr>
          <a:xfrm rot="18900000">
            <a:off x="6127115" y="3367405"/>
            <a:ext cx="1429385" cy="0"/>
          </a:xfrm>
          <a:prstGeom prst="line">
            <a:avLst/>
          </a:prstGeom>
          <a:ln w="28575" cap="rnd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íṡľíḍè-Straight Connector 10"/>
          <p:cNvCxnSpPr/>
          <p:nvPr/>
        </p:nvCxnSpPr>
        <p:spPr>
          <a:xfrm flipV="1">
            <a:off x="8784590" y="1595755"/>
            <a:ext cx="1246505" cy="1245870"/>
          </a:xfrm>
          <a:prstGeom prst="line">
            <a:avLst/>
          </a:prstGeom>
          <a:ln w="28575" cap="rnd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ṡľíḍè-Oval 39"/>
          <p:cNvSpPr/>
          <p:nvPr/>
        </p:nvSpPr>
        <p:spPr>
          <a:xfrm>
            <a:off x="4520565" y="3512185"/>
            <a:ext cx="721360" cy="72072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01204"/>
                </a:solidFill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13" name="íṡľíḍè-Oval 37"/>
          <p:cNvSpPr/>
          <p:nvPr/>
        </p:nvSpPr>
        <p:spPr>
          <a:xfrm>
            <a:off x="6931025" y="2502535"/>
            <a:ext cx="721360" cy="72072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01204"/>
                </a:solidFill>
                <a:effectLst/>
                <a:cs typeface="+mn-ea"/>
                <a:sym typeface="+mn-lt"/>
              </a:rPr>
              <a:t>4</a:t>
            </a:r>
          </a:p>
        </p:txBody>
      </p:sp>
      <p:sp>
        <p:nvSpPr>
          <p:cNvPr id="14" name="íṡľíḍè-Oval 35"/>
          <p:cNvSpPr/>
          <p:nvPr/>
        </p:nvSpPr>
        <p:spPr>
          <a:xfrm>
            <a:off x="8464550" y="2502535"/>
            <a:ext cx="720725" cy="72072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01204"/>
                </a:solidFill>
                <a:effectLst/>
                <a:cs typeface="+mn-ea"/>
                <a:sym typeface="+mn-lt"/>
              </a:rPr>
              <a:t>5</a:t>
            </a:r>
          </a:p>
        </p:txBody>
      </p:sp>
      <p:sp>
        <p:nvSpPr>
          <p:cNvPr id="15" name="íṡľíḍè-Oval 33"/>
          <p:cNvSpPr/>
          <p:nvPr/>
        </p:nvSpPr>
        <p:spPr>
          <a:xfrm>
            <a:off x="3553460" y="4531360"/>
            <a:ext cx="720725" cy="72072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01204"/>
                </a:solidFill>
                <a:effectLst/>
                <a:cs typeface="+mn-ea"/>
                <a:sym typeface="+mn-lt"/>
              </a:rPr>
              <a:t>1</a:t>
            </a:r>
          </a:p>
        </p:txBody>
      </p:sp>
      <p:sp>
        <p:nvSpPr>
          <p:cNvPr id="17" name="íṡľíḍè-Oval 23"/>
          <p:cNvSpPr/>
          <p:nvPr/>
        </p:nvSpPr>
        <p:spPr>
          <a:xfrm>
            <a:off x="5983605" y="3512185"/>
            <a:ext cx="720725" cy="72072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01204"/>
                </a:solidFill>
                <a:effectLst/>
                <a:cs typeface="+mn-ea"/>
                <a:sym typeface="+mn-lt"/>
              </a:rPr>
              <a:t>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0265" y="442658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83605" y="432181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757680" y="258191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60875" y="157226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64550" y="330263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03.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26230" y="1465580"/>
            <a:ext cx="3825240" cy="4420870"/>
          </a:xfrm>
          <a:custGeom>
            <a:avLst/>
            <a:gdLst>
              <a:gd name="T0" fmla="*/ 1760 w 3523"/>
              <a:gd name="T1" fmla="*/ 0 h 4072"/>
              <a:gd name="T2" fmla="*/ 0 w 3523"/>
              <a:gd name="T3" fmla="*/ 1015 h 4072"/>
              <a:gd name="T4" fmla="*/ 0 w 3523"/>
              <a:gd name="T5" fmla="*/ 3057 h 4072"/>
              <a:gd name="T6" fmla="*/ 1760 w 3523"/>
              <a:gd name="T7" fmla="*/ 4072 h 4072"/>
              <a:gd name="T8" fmla="*/ 3523 w 3523"/>
              <a:gd name="T9" fmla="*/ 3057 h 4072"/>
              <a:gd name="T10" fmla="*/ 3523 w 3523"/>
              <a:gd name="T11" fmla="*/ 1015 h 4072"/>
              <a:gd name="T12" fmla="*/ 1760 w 3523"/>
              <a:gd name="T13" fmla="*/ 0 h 4072"/>
              <a:gd name="T14" fmla="*/ 3431 w 3523"/>
              <a:gd name="T15" fmla="*/ 3004 h 4072"/>
              <a:gd name="T16" fmla="*/ 1760 w 3523"/>
              <a:gd name="T17" fmla="*/ 3964 h 4072"/>
              <a:gd name="T18" fmla="*/ 92 w 3523"/>
              <a:gd name="T19" fmla="*/ 3004 h 4072"/>
              <a:gd name="T20" fmla="*/ 92 w 3523"/>
              <a:gd name="T21" fmla="*/ 1068 h 4072"/>
              <a:gd name="T22" fmla="*/ 1760 w 3523"/>
              <a:gd name="T23" fmla="*/ 108 h 4072"/>
              <a:gd name="T24" fmla="*/ 3431 w 3523"/>
              <a:gd name="T25" fmla="*/ 1068 h 4072"/>
              <a:gd name="T26" fmla="*/ 3431 w 3523"/>
              <a:gd name="T27" fmla="*/ 3004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23" h="4072">
                <a:moveTo>
                  <a:pt x="1760" y="0"/>
                </a:moveTo>
                <a:lnTo>
                  <a:pt x="0" y="1015"/>
                </a:lnTo>
                <a:lnTo>
                  <a:pt x="0" y="3057"/>
                </a:lnTo>
                <a:lnTo>
                  <a:pt x="1760" y="4072"/>
                </a:lnTo>
                <a:lnTo>
                  <a:pt x="3523" y="3057"/>
                </a:lnTo>
                <a:lnTo>
                  <a:pt x="3523" y="1015"/>
                </a:lnTo>
                <a:lnTo>
                  <a:pt x="1760" y="0"/>
                </a:lnTo>
                <a:close/>
                <a:moveTo>
                  <a:pt x="3431" y="3004"/>
                </a:moveTo>
                <a:lnTo>
                  <a:pt x="1760" y="3964"/>
                </a:lnTo>
                <a:lnTo>
                  <a:pt x="92" y="3004"/>
                </a:lnTo>
                <a:lnTo>
                  <a:pt x="92" y="1068"/>
                </a:lnTo>
                <a:lnTo>
                  <a:pt x="1760" y="108"/>
                </a:lnTo>
                <a:lnTo>
                  <a:pt x="3431" y="1068"/>
                </a:lnTo>
                <a:lnTo>
                  <a:pt x="3431" y="3004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文本框 78"/>
          <p:cNvSpPr txBox="1"/>
          <p:nvPr/>
        </p:nvSpPr>
        <p:spPr>
          <a:xfrm>
            <a:off x="8295005" y="2105660"/>
            <a:ext cx="24155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8385175" y="4076700"/>
            <a:ext cx="24155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2" name="文本框 19"/>
          <p:cNvSpPr txBox="1"/>
          <p:nvPr/>
        </p:nvSpPr>
        <p:spPr>
          <a:xfrm>
            <a:off x="1405255" y="2105660"/>
            <a:ext cx="2449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3" name="文本框 20"/>
          <p:cNvSpPr txBox="1"/>
          <p:nvPr/>
        </p:nvSpPr>
        <p:spPr>
          <a:xfrm>
            <a:off x="1405255" y="4194175"/>
            <a:ext cx="2449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330065" y="1704975"/>
            <a:ext cx="2066290" cy="1971040"/>
            <a:chOff x="6834" y="1746"/>
            <a:chExt cx="3254" cy="3104"/>
          </a:xfrm>
        </p:grpSpPr>
        <p:sp>
          <p:nvSpPr>
            <p:cNvPr id="25" name="Freeform 8"/>
            <p:cNvSpPr/>
            <p:nvPr/>
          </p:nvSpPr>
          <p:spPr bwMode="auto">
            <a:xfrm>
              <a:off x="6834" y="1746"/>
              <a:ext cx="3254" cy="3105"/>
            </a:xfrm>
            <a:custGeom>
              <a:avLst/>
              <a:gdLst>
                <a:gd name="T0" fmla="*/ 2393 w 2544"/>
                <a:gd name="T1" fmla="*/ 1166 h 2428"/>
                <a:gd name="T2" fmla="*/ 2104 w 2544"/>
                <a:gd name="T3" fmla="*/ 1166 h 2428"/>
                <a:gd name="T4" fmla="*/ 2104 w 2544"/>
                <a:gd name="T5" fmla="*/ 0 h 2428"/>
                <a:gd name="T6" fmla="*/ 2104 w 2544"/>
                <a:gd name="T7" fmla="*/ 0 h 2428"/>
                <a:gd name="T8" fmla="*/ 0 w 2544"/>
                <a:gd name="T9" fmla="*/ 1210 h 2428"/>
                <a:gd name="T10" fmla="*/ 0 w 2544"/>
                <a:gd name="T11" fmla="*/ 2428 h 2428"/>
                <a:gd name="T12" fmla="*/ 790 w 2544"/>
                <a:gd name="T13" fmla="*/ 2428 h 2428"/>
                <a:gd name="T14" fmla="*/ 790 w 2544"/>
                <a:gd name="T15" fmla="*/ 2148 h 2428"/>
                <a:gd name="T16" fmla="*/ 1052 w 2544"/>
                <a:gd name="T17" fmla="*/ 1997 h 2428"/>
                <a:gd name="T18" fmla="*/ 1313 w 2544"/>
                <a:gd name="T19" fmla="*/ 2148 h 2428"/>
                <a:gd name="T20" fmla="*/ 1313 w 2544"/>
                <a:gd name="T21" fmla="*/ 2428 h 2428"/>
                <a:gd name="T22" fmla="*/ 2104 w 2544"/>
                <a:gd name="T23" fmla="*/ 2428 h 2428"/>
                <a:gd name="T24" fmla="*/ 2104 w 2544"/>
                <a:gd name="T25" fmla="*/ 1689 h 2428"/>
                <a:gd name="T26" fmla="*/ 2393 w 2544"/>
                <a:gd name="T27" fmla="*/ 1689 h 2428"/>
                <a:gd name="T28" fmla="*/ 2544 w 2544"/>
                <a:gd name="T29" fmla="*/ 1428 h 2428"/>
                <a:gd name="T30" fmla="*/ 2393 w 2544"/>
                <a:gd name="T31" fmla="*/ 1166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4" h="2428">
                  <a:moveTo>
                    <a:pt x="2393" y="1166"/>
                  </a:moveTo>
                  <a:lnTo>
                    <a:pt x="2104" y="1166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0" y="1210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148"/>
                  </a:lnTo>
                  <a:lnTo>
                    <a:pt x="1052" y="1997"/>
                  </a:lnTo>
                  <a:lnTo>
                    <a:pt x="1313" y="2148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689"/>
                  </a:lnTo>
                  <a:lnTo>
                    <a:pt x="2393" y="1689"/>
                  </a:lnTo>
                  <a:lnTo>
                    <a:pt x="2544" y="1428"/>
                  </a:lnTo>
                  <a:lnTo>
                    <a:pt x="2393" y="1166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6" name="图片 25" descr="20286405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50" y="2935"/>
              <a:ext cx="906" cy="905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038850" y="1704975"/>
            <a:ext cx="1708150" cy="2326640"/>
            <a:chOff x="9525" y="1746"/>
            <a:chExt cx="2690" cy="3664"/>
          </a:xfrm>
        </p:grpSpPr>
        <p:sp>
          <p:nvSpPr>
            <p:cNvPr id="28" name="Freeform 5"/>
            <p:cNvSpPr/>
            <p:nvPr/>
          </p:nvSpPr>
          <p:spPr bwMode="auto">
            <a:xfrm>
              <a:off x="9525" y="1746"/>
              <a:ext cx="2691" cy="3664"/>
            </a:xfrm>
            <a:custGeom>
              <a:avLst/>
              <a:gdLst>
                <a:gd name="T0" fmla="*/ 0 w 2104"/>
                <a:gd name="T1" fmla="*/ 0 h 2865"/>
                <a:gd name="T2" fmla="*/ 0 w 2104"/>
                <a:gd name="T3" fmla="*/ 1166 h 2865"/>
                <a:gd name="T4" fmla="*/ 289 w 2104"/>
                <a:gd name="T5" fmla="*/ 1166 h 2865"/>
                <a:gd name="T6" fmla="*/ 440 w 2104"/>
                <a:gd name="T7" fmla="*/ 1428 h 2865"/>
                <a:gd name="T8" fmla="*/ 289 w 2104"/>
                <a:gd name="T9" fmla="*/ 1689 h 2865"/>
                <a:gd name="T10" fmla="*/ 0 w 2104"/>
                <a:gd name="T11" fmla="*/ 1689 h 2865"/>
                <a:gd name="T12" fmla="*/ 0 w 2104"/>
                <a:gd name="T13" fmla="*/ 2428 h 2865"/>
                <a:gd name="T14" fmla="*/ 790 w 2104"/>
                <a:gd name="T15" fmla="*/ 2428 h 2865"/>
                <a:gd name="T16" fmla="*/ 790 w 2104"/>
                <a:gd name="T17" fmla="*/ 2715 h 2865"/>
                <a:gd name="T18" fmla="*/ 1052 w 2104"/>
                <a:gd name="T19" fmla="*/ 2865 h 2865"/>
                <a:gd name="T20" fmla="*/ 1313 w 2104"/>
                <a:gd name="T21" fmla="*/ 2715 h 2865"/>
                <a:gd name="T22" fmla="*/ 1313 w 2104"/>
                <a:gd name="T23" fmla="*/ 2428 h 2865"/>
                <a:gd name="T24" fmla="*/ 2104 w 2104"/>
                <a:gd name="T25" fmla="*/ 2428 h 2865"/>
                <a:gd name="T26" fmla="*/ 2104 w 2104"/>
                <a:gd name="T27" fmla="*/ 1210 h 2865"/>
                <a:gd name="T28" fmla="*/ 0 w 2104"/>
                <a:gd name="T2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4" h="2865">
                  <a:moveTo>
                    <a:pt x="0" y="0"/>
                  </a:moveTo>
                  <a:lnTo>
                    <a:pt x="0" y="1166"/>
                  </a:lnTo>
                  <a:lnTo>
                    <a:pt x="289" y="1166"/>
                  </a:lnTo>
                  <a:lnTo>
                    <a:pt x="440" y="1428"/>
                  </a:lnTo>
                  <a:lnTo>
                    <a:pt x="289" y="1689"/>
                  </a:lnTo>
                  <a:lnTo>
                    <a:pt x="0" y="1689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715"/>
                  </a:lnTo>
                  <a:lnTo>
                    <a:pt x="1052" y="2865"/>
                  </a:lnTo>
                  <a:lnTo>
                    <a:pt x="1313" y="2715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9" name="图片 28" descr="20286411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18" y="3288"/>
              <a:ext cx="905" cy="905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330065" y="3326765"/>
            <a:ext cx="1708150" cy="2320290"/>
            <a:chOff x="6834" y="4300"/>
            <a:chExt cx="2690" cy="3654"/>
          </a:xfrm>
        </p:grpSpPr>
        <p:sp>
          <p:nvSpPr>
            <p:cNvPr id="31" name="Freeform 7"/>
            <p:cNvSpPr/>
            <p:nvPr/>
          </p:nvSpPr>
          <p:spPr bwMode="auto">
            <a:xfrm>
              <a:off x="6834" y="4300"/>
              <a:ext cx="2691" cy="3654"/>
            </a:xfrm>
            <a:custGeom>
              <a:avLst/>
              <a:gdLst>
                <a:gd name="T0" fmla="*/ 2104 w 2104"/>
                <a:gd name="T1" fmla="*/ 1169 h 2857"/>
                <a:gd name="T2" fmla="*/ 2104 w 2104"/>
                <a:gd name="T3" fmla="*/ 431 h 2857"/>
                <a:gd name="T4" fmla="*/ 1313 w 2104"/>
                <a:gd name="T5" fmla="*/ 431 h 2857"/>
                <a:gd name="T6" fmla="*/ 1313 w 2104"/>
                <a:gd name="T7" fmla="*/ 151 h 2857"/>
                <a:gd name="T8" fmla="*/ 1052 w 2104"/>
                <a:gd name="T9" fmla="*/ 0 h 2857"/>
                <a:gd name="T10" fmla="*/ 790 w 2104"/>
                <a:gd name="T11" fmla="*/ 151 h 2857"/>
                <a:gd name="T12" fmla="*/ 790 w 2104"/>
                <a:gd name="T13" fmla="*/ 431 h 2857"/>
                <a:gd name="T14" fmla="*/ 0 w 2104"/>
                <a:gd name="T15" fmla="*/ 431 h 2857"/>
                <a:gd name="T16" fmla="*/ 0 w 2104"/>
                <a:gd name="T17" fmla="*/ 1648 h 2857"/>
                <a:gd name="T18" fmla="*/ 2104 w 2104"/>
                <a:gd name="T19" fmla="*/ 2857 h 2857"/>
                <a:gd name="T20" fmla="*/ 2104 w 2104"/>
                <a:gd name="T21" fmla="*/ 2857 h 2857"/>
                <a:gd name="T22" fmla="*/ 2104 w 2104"/>
                <a:gd name="T23" fmla="*/ 1691 h 2857"/>
                <a:gd name="T24" fmla="*/ 1828 w 2104"/>
                <a:gd name="T25" fmla="*/ 1691 h 2857"/>
                <a:gd name="T26" fmla="*/ 1678 w 2104"/>
                <a:gd name="T27" fmla="*/ 1431 h 2857"/>
                <a:gd name="T28" fmla="*/ 1828 w 2104"/>
                <a:gd name="T29" fmla="*/ 1169 h 2857"/>
                <a:gd name="T30" fmla="*/ 2104 w 2104"/>
                <a:gd name="T31" fmla="*/ 1169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4" h="2857">
                  <a:moveTo>
                    <a:pt x="2104" y="1169"/>
                  </a:moveTo>
                  <a:lnTo>
                    <a:pt x="2104" y="431"/>
                  </a:lnTo>
                  <a:lnTo>
                    <a:pt x="1313" y="431"/>
                  </a:lnTo>
                  <a:lnTo>
                    <a:pt x="1313" y="151"/>
                  </a:lnTo>
                  <a:lnTo>
                    <a:pt x="1052" y="0"/>
                  </a:lnTo>
                  <a:lnTo>
                    <a:pt x="790" y="151"/>
                  </a:lnTo>
                  <a:lnTo>
                    <a:pt x="790" y="431"/>
                  </a:lnTo>
                  <a:lnTo>
                    <a:pt x="0" y="431"/>
                  </a:lnTo>
                  <a:lnTo>
                    <a:pt x="0" y="1648"/>
                  </a:lnTo>
                  <a:lnTo>
                    <a:pt x="2104" y="2857"/>
                  </a:lnTo>
                  <a:lnTo>
                    <a:pt x="2104" y="2857"/>
                  </a:lnTo>
                  <a:lnTo>
                    <a:pt x="2104" y="1691"/>
                  </a:lnTo>
                  <a:lnTo>
                    <a:pt x="1828" y="1691"/>
                  </a:lnTo>
                  <a:lnTo>
                    <a:pt x="1678" y="1431"/>
                  </a:lnTo>
                  <a:lnTo>
                    <a:pt x="1828" y="1169"/>
                  </a:lnTo>
                  <a:lnTo>
                    <a:pt x="2104" y="1169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32" name="图片 31" descr="20286418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26" y="5666"/>
              <a:ext cx="906" cy="905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692775" y="3676650"/>
            <a:ext cx="2054860" cy="1969770"/>
            <a:chOff x="8980" y="4851"/>
            <a:chExt cx="3236" cy="3102"/>
          </a:xfrm>
        </p:grpSpPr>
        <p:sp>
          <p:nvSpPr>
            <p:cNvPr id="34" name="Freeform 6"/>
            <p:cNvSpPr/>
            <p:nvPr/>
          </p:nvSpPr>
          <p:spPr bwMode="auto">
            <a:xfrm>
              <a:off x="8980" y="4851"/>
              <a:ext cx="3236" cy="3103"/>
            </a:xfrm>
            <a:custGeom>
              <a:avLst/>
              <a:gdLst>
                <a:gd name="T0" fmla="*/ 1739 w 2530"/>
                <a:gd name="T1" fmla="*/ 0 h 2426"/>
                <a:gd name="T2" fmla="*/ 1739 w 2530"/>
                <a:gd name="T3" fmla="*/ 287 h 2426"/>
                <a:gd name="T4" fmla="*/ 1478 w 2530"/>
                <a:gd name="T5" fmla="*/ 437 h 2426"/>
                <a:gd name="T6" fmla="*/ 1216 w 2530"/>
                <a:gd name="T7" fmla="*/ 287 h 2426"/>
                <a:gd name="T8" fmla="*/ 1216 w 2530"/>
                <a:gd name="T9" fmla="*/ 0 h 2426"/>
                <a:gd name="T10" fmla="*/ 426 w 2530"/>
                <a:gd name="T11" fmla="*/ 0 h 2426"/>
                <a:gd name="T12" fmla="*/ 426 w 2530"/>
                <a:gd name="T13" fmla="*/ 738 h 2426"/>
                <a:gd name="T14" fmla="*/ 150 w 2530"/>
                <a:gd name="T15" fmla="*/ 738 h 2426"/>
                <a:gd name="T16" fmla="*/ 0 w 2530"/>
                <a:gd name="T17" fmla="*/ 1000 h 2426"/>
                <a:gd name="T18" fmla="*/ 150 w 2530"/>
                <a:gd name="T19" fmla="*/ 1260 h 2426"/>
                <a:gd name="T20" fmla="*/ 426 w 2530"/>
                <a:gd name="T21" fmla="*/ 1260 h 2426"/>
                <a:gd name="T22" fmla="*/ 426 w 2530"/>
                <a:gd name="T23" fmla="*/ 2426 h 2426"/>
                <a:gd name="T24" fmla="*/ 2530 w 2530"/>
                <a:gd name="T25" fmla="*/ 1217 h 2426"/>
                <a:gd name="T26" fmla="*/ 2530 w 2530"/>
                <a:gd name="T27" fmla="*/ 0 h 2426"/>
                <a:gd name="T28" fmla="*/ 1739 w 2530"/>
                <a:gd name="T29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0" h="2426">
                  <a:moveTo>
                    <a:pt x="1739" y="0"/>
                  </a:moveTo>
                  <a:lnTo>
                    <a:pt x="1739" y="287"/>
                  </a:lnTo>
                  <a:lnTo>
                    <a:pt x="1478" y="437"/>
                  </a:lnTo>
                  <a:lnTo>
                    <a:pt x="1216" y="287"/>
                  </a:lnTo>
                  <a:lnTo>
                    <a:pt x="1216" y="0"/>
                  </a:lnTo>
                  <a:lnTo>
                    <a:pt x="426" y="0"/>
                  </a:lnTo>
                  <a:lnTo>
                    <a:pt x="426" y="738"/>
                  </a:lnTo>
                  <a:lnTo>
                    <a:pt x="150" y="738"/>
                  </a:lnTo>
                  <a:lnTo>
                    <a:pt x="0" y="1000"/>
                  </a:lnTo>
                  <a:lnTo>
                    <a:pt x="150" y="1260"/>
                  </a:lnTo>
                  <a:lnTo>
                    <a:pt x="426" y="1260"/>
                  </a:lnTo>
                  <a:lnTo>
                    <a:pt x="426" y="2426"/>
                  </a:lnTo>
                  <a:lnTo>
                    <a:pt x="2530" y="1217"/>
                  </a:lnTo>
                  <a:lnTo>
                    <a:pt x="2530" y="0"/>
                  </a:lnTo>
                  <a:lnTo>
                    <a:pt x="1739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35" name="图片 34" descr="2028642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18" y="5850"/>
              <a:ext cx="905" cy="905"/>
            </a:xfrm>
            <a:prstGeom prst="rect">
              <a:avLst/>
            </a:prstGeom>
          </p:spPr>
        </p:pic>
      </p:grpSp>
      <p:sp>
        <p:nvSpPr>
          <p:cNvPr id="36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03.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bldLvl="0" animBg="1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5" y="1167765"/>
            <a:ext cx="2318385" cy="231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5518785" y="1638935"/>
            <a:ext cx="1152525" cy="1477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ctr" defTabSz="1218565">
              <a:spcBef>
                <a:spcPct val="20000"/>
              </a:spcBef>
              <a:defRPr sz="9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  <a:endParaRPr lang="en-US" altLang="zh-CN" dirty="0">
              <a:sym typeface="+mn-lt"/>
            </a:endParaRP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5" y="2613025"/>
            <a:ext cx="441325" cy="349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15" y="1694815"/>
            <a:ext cx="419100" cy="332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826510" y="3820160"/>
            <a:ext cx="4537075" cy="738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zh-CN" altLang="en-US" sz="48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155950" y="4644708"/>
            <a:ext cx="5880100" cy="903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  <a:endParaRPr lang="en-US"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0640000">
            <a:off x="4119880" y="3511550"/>
            <a:ext cx="2047240" cy="958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900000">
            <a:off x="4111625" y="4051935"/>
            <a:ext cx="2021205" cy="96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19320000">
            <a:off x="3945890" y="2791460"/>
            <a:ext cx="2348865" cy="958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 rot="2400000">
            <a:off x="3921125" y="4632325"/>
            <a:ext cx="2349500" cy="958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AutoShape 593"/>
          <p:cNvSpPr>
            <a:spLocks noChangeArrowheads="1"/>
          </p:cNvSpPr>
          <p:nvPr/>
        </p:nvSpPr>
        <p:spPr bwMode="auto">
          <a:xfrm rot="10800000" flipH="1" flipV="1">
            <a:off x="2722880" y="3504565"/>
            <a:ext cx="588645" cy="471170"/>
          </a:xfrm>
          <a:prstGeom prst="rightArrow">
            <a:avLst>
              <a:gd name="adj1" fmla="val 60857"/>
              <a:gd name="adj2" fmla="val 56907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417945" y="1855470"/>
            <a:ext cx="475805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17945" y="2953385"/>
            <a:ext cx="475805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17945" y="4048760"/>
            <a:ext cx="475805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17945" y="5146675"/>
            <a:ext cx="475805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427095" y="2841625"/>
            <a:ext cx="1863090" cy="1863090"/>
            <a:chOff x="4913" y="4475"/>
            <a:chExt cx="2934" cy="2934"/>
          </a:xfrm>
        </p:grpSpPr>
        <p:sp>
          <p:nvSpPr>
            <p:cNvPr id="7" name="Oval 2"/>
            <p:cNvSpPr>
              <a:spLocks noChangeAspect="1" noChangeArrowheads="1"/>
            </p:cNvSpPr>
            <p:nvPr/>
          </p:nvSpPr>
          <p:spPr bwMode="auto">
            <a:xfrm>
              <a:off x="4913" y="4475"/>
              <a:ext cx="2934" cy="2934"/>
            </a:xfrm>
            <a:prstGeom prst="ellipse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989" y="5670"/>
              <a:ext cx="278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335" y="3014980"/>
            <a:ext cx="1766570" cy="1516380"/>
            <a:chOff x="937" y="4748"/>
            <a:chExt cx="2782" cy="2388"/>
          </a:xfrm>
        </p:grpSpPr>
        <p:sp>
          <p:nvSpPr>
            <p:cNvPr id="23" name="Oval 2"/>
            <p:cNvSpPr>
              <a:spLocks noChangeAspect="1" noChangeArrowheads="1"/>
            </p:cNvSpPr>
            <p:nvPr/>
          </p:nvSpPr>
          <p:spPr bwMode="auto">
            <a:xfrm>
              <a:off x="1135" y="4748"/>
              <a:ext cx="2386" cy="2388"/>
            </a:xfrm>
            <a:prstGeom prst="ellipse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37" y="5600"/>
              <a:ext cx="278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sp>
        <p:nvSpPr>
          <p:cNvPr id="9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04.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21" grpId="0" bldLvl="0" animBg="1"/>
      <p:bldP spid="65" grpId="0"/>
      <p:bldP spid="22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90" y="784860"/>
            <a:ext cx="2318385" cy="231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5202555" y="1279525"/>
            <a:ext cx="1152525" cy="923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6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目</a:t>
            </a:r>
          </a:p>
        </p:txBody>
      </p:sp>
      <p:sp>
        <p:nvSpPr>
          <p:cNvPr id="7" name="TextBox 66"/>
          <p:cNvSpPr txBox="1"/>
          <p:nvPr/>
        </p:nvSpPr>
        <p:spPr>
          <a:xfrm>
            <a:off x="5816600" y="1811020"/>
            <a:ext cx="1152525" cy="9232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6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录</a:t>
            </a: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370" y="2146935"/>
            <a:ext cx="525780" cy="41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060" y="1328420"/>
            <a:ext cx="525780" cy="41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246120" y="3489008"/>
            <a:ext cx="225044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zh-CN" altLang="en-US" sz="28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2557145" y="3610610"/>
            <a:ext cx="571500" cy="571500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901204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246120" y="3877074"/>
            <a:ext cx="2653030" cy="4951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Enter detailed text description and details here</a:t>
            </a:r>
          </a:p>
        </p:txBody>
      </p:sp>
      <p:sp>
        <p:nvSpPr>
          <p:cNvPr id="13" name="TextBox 66"/>
          <p:cNvSpPr txBox="1"/>
          <p:nvPr/>
        </p:nvSpPr>
        <p:spPr>
          <a:xfrm>
            <a:off x="7254875" y="3489008"/>
            <a:ext cx="225044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zh-CN" altLang="en-US" sz="28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6565900" y="3610610"/>
            <a:ext cx="571500" cy="571500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901204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5" name="TextBox 66"/>
          <p:cNvSpPr txBox="1"/>
          <p:nvPr/>
        </p:nvSpPr>
        <p:spPr>
          <a:xfrm>
            <a:off x="7254875" y="3877074"/>
            <a:ext cx="2653030" cy="4951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Enter detailed text description and details here</a:t>
            </a:r>
          </a:p>
        </p:txBody>
      </p:sp>
      <p:sp>
        <p:nvSpPr>
          <p:cNvPr id="16" name="TextBox 66"/>
          <p:cNvSpPr txBox="1"/>
          <p:nvPr/>
        </p:nvSpPr>
        <p:spPr>
          <a:xfrm>
            <a:off x="3246120" y="4960938"/>
            <a:ext cx="225044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zh-CN" altLang="en-US" sz="28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2557145" y="5082540"/>
            <a:ext cx="571500" cy="571500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901204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9" name="TextBox 66"/>
          <p:cNvSpPr txBox="1"/>
          <p:nvPr/>
        </p:nvSpPr>
        <p:spPr>
          <a:xfrm>
            <a:off x="3246120" y="5349004"/>
            <a:ext cx="2653030" cy="4951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Enter detailed text description and details here</a:t>
            </a:r>
          </a:p>
        </p:txBody>
      </p:sp>
      <p:sp>
        <p:nvSpPr>
          <p:cNvPr id="20" name="TextBox 66"/>
          <p:cNvSpPr txBox="1"/>
          <p:nvPr/>
        </p:nvSpPr>
        <p:spPr>
          <a:xfrm>
            <a:off x="7254875" y="4960938"/>
            <a:ext cx="225044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zh-CN" altLang="en-US" sz="28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6565900" y="5082540"/>
            <a:ext cx="571500" cy="571500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901204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2" name="TextBox 66"/>
          <p:cNvSpPr txBox="1"/>
          <p:nvPr/>
        </p:nvSpPr>
        <p:spPr>
          <a:xfrm>
            <a:off x="7254875" y="5349004"/>
            <a:ext cx="2653030" cy="4951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Enter detailed text description and details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11" grpId="0" animBg="1"/>
      <p:bldP spid="12" grpId="0"/>
      <p:bldP spid="13" grpId="0"/>
      <p:bldP spid="13" grpId="1"/>
      <p:bldP spid="13" grpId="2"/>
      <p:bldP spid="13" grpId="3"/>
      <p:bldP spid="13" grpId="4"/>
      <p:bldP spid="13" grpId="5"/>
      <p:bldP spid="13" grpId="6"/>
      <p:bldP spid="14" grpId="0" animBg="1"/>
      <p:bldP spid="15" grpId="0"/>
      <p:bldP spid="16" grpId="0"/>
      <p:bldP spid="16" grpId="1"/>
      <p:bldP spid="16" grpId="2"/>
      <p:bldP spid="16" grpId="3"/>
      <p:bldP spid="16" grpId="4"/>
      <p:bldP spid="16" grpId="5"/>
      <p:bldP spid="16" grpId="6"/>
      <p:bldP spid="18" grpId="0" animBg="1"/>
      <p:bldP spid="19" grpId="0"/>
      <p:bldP spid="20" grpId="0"/>
      <p:bldP spid="20" grpId="1"/>
      <p:bldP spid="20" grpId="2"/>
      <p:bldP spid="20" grpId="3"/>
      <p:bldP spid="20" grpId="4"/>
      <p:bldP spid="20" grpId="5"/>
      <p:bldP spid="20" grpId="6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28135" y="1102360"/>
            <a:ext cx="7826375" cy="2213610"/>
            <a:chOff x="6501" y="1736"/>
            <a:chExt cx="12696" cy="348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501" y="1736"/>
              <a:ext cx="12696" cy="3486"/>
            </a:xfrm>
            <a:custGeom>
              <a:avLst/>
              <a:gdLst>
                <a:gd name="T0" fmla="*/ 5063933 w 1899"/>
                <a:gd name="T1" fmla="*/ 447760 h 520"/>
                <a:gd name="T2" fmla="*/ 4578061 w 1899"/>
                <a:gd name="T3" fmla="*/ 1479424 h 520"/>
                <a:gd name="T4" fmla="*/ 784638 w 1899"/>
                <a:gd name="T5" fmla="*/ 1479424 h 520"/>
                <a:gd name="T6" fmla="*/ 787656 w 1899"/>
                <a:gd name="T7" fmla="*/ 1479424 h 520"/>
                <a:gd name="T8" fmla="*/ 555282 w 1899"/>
                <a:gd name="T9" fmla="*/ 1479424 h 520"/>
                <a:gd name="T10" fmla="*/ 325927 w 1899"/>
                <a:gd name="T11" fmla="*/ 1246468 h 520"/>
                <a:gd name="T12" fmla="*/ 322909 w 1899"/>
                <a:gd name="T13" fmla="*/ 1246468 h 520"/>
                <a:gd name="T14" fmla="*/ 322909 w 1899"/>
                <a:gd name="T15" fmla="*/ 1016537 h 520"/>
                <a:gd name="T16" fmla="*/ 322909 w 1899"/>
                <a:gd name="T17" fmla="*/ 1016537 h 520"/>
                <a:gd name="T18" fmla="*/ 322909 w 1899"/>
                <a:gd name="T19" fmla="*/ 547599 h 520"/>
                <a:gd name="T20" fmla="*/ 552264 w 1899"/>
                <a:gd name="T21" fmla="*/ 275312 h 520"/>
                <a:gd name="T22" fmla="*/ 277641 w 1899"/>
                <a:gd name="T23" fmla="*/ 0 h 520"/>
                <a:gd name="T24" fmla="*/ 0 w 1899"/>
                <a:gd name="T25" fmla="*/ 275312 h 520"/>
                <a:gd name="T26" fmla="*/ 229356 w 1899"/>
                <a:gd name="T27" fmla="*/ 547599 h 520"/>
                <a:gd name="T28" fmla="*/ 229356 w 1899"/>
                <a:gd name="T29" fmla="*/ 1246468 h 520"/>
                <a:gd name="T30" fmla="*/ 229356 w 1899"/>
                <a:gd name="T31" fmla="*/ 1246468 h 520"/>
                <a:gd name="T32" fmla="*/ 555282 w 1899"/>
                <a:gd name="T33" fmla="*/ 1573212 h 520"/>
                <a:gd name="T34" fmla="*/ 4578061 w 1899"/>
                <a:gd name="T35" fmla="*/ 1573212 h 520"/>
                <a:gd name="T36" fmla="*/ 5063933 w 1899"/>
                <a:gd name="T37" fmla="*/ 1010486 h 520"/>
                <a:gd name="T38" fmla="*/ 5730875 w 1899"/>
                <a:gd name="T39" fmla="*/ 1010486 h 520"/>
                <a:gd name="T40" fmla="*/ 5730875 w 1899"/>
                <a:gd name="T41" fmla="*/ 447760 h 520"/>
                <a:gd name="T42" fmla="*/ 5063933 w 1899"/>
                <a:gd name="T43" fmla="*/ 447760 h 520"/>
                <a:gd name="T44" fmla="*/ 96571 w 1899"/>
                <a:gd name="T45" fmla="*/ 275312 h 520"/>
                <a:gd name="T46" fmla="*/ 277641 w 1899"/>
                <a:gd name="T47" fmla="*/ 93788 h 520"/>
                <a:gd name="T48" fmla="*/ 458711 w 1899"/>
                <a:gd name="T49" fmla="*/ 275312 h 520"/>
                <a:gd name="T50" fmla="*/ 277641 w 1899"/>
                <a:gd name="T51" fmla="*/ 456837 h 520"/>
                <a:gd name="T52" fmla="*/ 96571 w 1899"/>
                <a:gd name="T53" fmla="*/ 275312 h 5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99" h="520">
                  <a:moveTo>
                    <a:pt x="1678" y="148"/>
                  </a:moveTo>
                  <a:cubicBezTo>
                    <a:pt x="1517" y="489"/>
                    <a:pt x="1517" y="489"/>
                    <a:pt x="1517" y="489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0" y="489"/>
                    <a:pt x="261" y="489"/>
                    <a:pt x="261" y="489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42" y="489"/>
                    <a:pt x="108" y="455"/>
                    <a:pt x="108" y="412"/>
                  </a:cubicBezTo>
                  <a:cubicBezTo>
                    <a:pt x="107" y="412"/>
                    <a:pt x="107" y="412"/>
                    <a:pt x="107" y="412"/>
                  </a:cubicBezTo>
                  <a:cubicBezTo>
                    <a:pt x="107" y="336"/>
                    <a:pt x="107" y="336"/>
                    <a:pt x="107" y="336"/>
                  </a:cubicBezTo>
                  <a:cubicBezTo>
                    <a:pt x="107" y="336"/>
                    <a:pt x="107" y="336"/>
                    <a:pt x="107" y="336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50" y="174"/>
                    <a:pt x="183" y="136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136"/>
                    <a:pt x="33" y="174"/>
                    <a:pt x="76" y="181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72"/>
                    <a:pt x="125" y="520"/>
                    <a:pt x="184" y="520"/>
                  </a:cubicBezTo>
                  <a:cubicBezTo>
                    <a:pt x="1517" y="520"/>
                    <a:pt x="1517" y="520"/>
                    <a:pt x="1517" y="520"/>
                  </a:cubicBezTo>
                  <a:cubicBezTo>
                    <a:pt x="1678" y="334"/>
                    <a:pt x="1678" y="334"/>
                    <a:pt x="1678" y="334"/>
                  </a:cubicBezTo>
                  <a:cubicBezTo>
                    <a:pt x="1899" y="334"/>
                    <a:pt x="1899" y="334"/>
                    <a:pt x="1899" y="334"/>
                  </a:cubicBezTo>
                  <a:cubicBezTo>
                    <a:pt x="1899" y="148"/>
                    <a:pt x="1899" y="148"/>
                    <a:pt x="1899" y="148"/>
                  </a:cubicBezTo>
                  <a:lnTo>
                    <a:pt x="1678" y="148"/>
                  </a:lnTo>
                  <a:close/>
                  <a:moveTo>
                    <a:pt x="32" y="91"/>
                  </a:moveTo>
                  <a:cubicBezTo>
                    <a:pt x="32" y="58"/>
                    <a:pt x="59" y="31"/>
                    <a:pt x="92" y="31"/>
                  </a:cubicBezTo>
                  <a:cubicBezTo>
                    <a:pt x="125" y="31"/>
                    <a:pt x="152" y="58"/>
                    <a:pt x="152" y="91"/>
                  </a:cubicBezTo>
                  <a:cubicBezTo>
                    <a:pt x="152" y="125"/>
                    <a:pt x="125" y="151"/>
                    <a:pt x="92" y="151"/>
                  </a:cubicBezTo>
                  <a:cubicBezTo>
                    <a:pt x="59" y="151"/>
                    <a:pt x="32" y="125"/>
                    <a:pt x="32" y="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851" y="2022"/>
              <a:ext cx="697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eaLnBrk="1" hangingPunct="1"/>
              <a:r>
                <a:rPr lang="zh-CN" altLang="zh-CN" sz="20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effectLst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28135" y="3660140"/>
            <a:ext cx="7825142" cy="2213610"/>
            <a:chOff x="6501" y="5764"/>
            <a:chExt cx="12694" cy="348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501" y="5764"/>
              <a:ext cx="12694" cy="3486"/>
            </a:xfrm>
            <a:custGeom>
              <a:avLst/>
              <a:gdLst>
                <a:gd name="T0" fmla="*/ 5063933 w 1899"/>
                <a:gd name="T1" fmla="*/ 565752 h 520"/>
                <a:gd name="T2" fmla="*/ 4578061 w 1899"/>
                <a:gd name="T3" fmla="*/ 0 h 520"/>
                <a:gd name="T4" fmla="*/ 555282 w 1899"/>
                <a:gd name="T5" fmla="*/ 0 h 520"/>
                <a:gd name="T6" fmla="*/ 229356 w 1899"/>
                <a:gd name="T7" fmla="*/ 326744 h 520"/>
                <a:gd name="T8" fmla="*/ 229356 w 1899"/>
                <a:gd name="T9" fmla="*/ 326744 h 520"/>
                <a:gd name="T10" fmla="*/ 229356 w 1899"/>
                <a:gd name="T11" fmla="*/ 1025614 h 520"/>
                <a:gd name="T12" fmla="*/ 0 w 1899"/>
                <a:gd name="T13" fmla="*/ 1297901 h 520"/>
                <a:gd name="T14" fmla="*/ 277641 w 1899"/>
                <a:gd name="T15" fmla="*/ 1573213 h 520"/>
                <a:gd name="T16" fmla="*/ 552264 w 1899"/>
                <a:gd name="T17" fmla="*/ 1297901 h 520"/>
                <a:gd name="T18" fmla="*/ 322909 w 1899"/>
                <a:gd name="T19" fmla="*/ 1025614 h 520"/>
                <a:gd name="T20" fmla="*/ 322909 w 1899"/>
                <a:gd name="T21" fmla="*/ 556675 h 520"/>
                <a:gd name="T22" fmla="*/ 322909 w 1899"/>
                <a:gd name="T23" fmla="*/ 556675 h 520"/>
                <a:gd name="T24" fmla="*/ 322909 w 1899"/>
                <a:gd name="T25" fmla="*/ 326744 h 520"/>
                <a:gd name="T26" fmla="*/ 325927 w 1899"/>
                <a:gd name="T27" fmla="*/ 326744 h 520"/>
                <a:gd name="T28" fmla="*/ 555282 w 1899"/>
                <a:gd name="T29" fmla="*/ 96813 h 520"/>
                <a:gd name="T30" fmla="*/ 787656 w 1899"/>
                <a:gd name="T31" fmla="*/ 96813 h 520"/>
                <a:gd name="T32" fmla="*/ 784638 w 1899"/>
                <a:gd name="T33" fmla="*/ 93788 h 520"/>
                <a:gd name="T34" fmla="*/ 4578061 w 1899"/>
                <a:gd name="T35" fmla="*/ 93788 h 520"/>
                <a:gd name="T36" fmla="*/ 5063933 w 1899"/>
                <a:gd name="T37" fmla="*/ 1128478 h 520"/>
                <a:gd name="T38" fmla="*/ 5730875 w 1899"/>
                <a:gd name="T39" fmla="*/ 1128478 h 520"/>
                <a:gd name="T40" fmla="*/ 5730875 w 1899"/>
                <a:gd name="T41" fmla="*/ 565752 h 520"/>
                <a:gd name="T42" fmla="*/ 5063933 w 1899"/>
                <a:gd name="T43" fmla="*/ 565752 h 520"/>
                <a:gd name="T44" fmla="*/ 458711 w 1899"/>
                <a:gd name="T45" fmla="*/ 1297901 h 520"/>
                <a:gd name="T46" fmla="*/ 277641 w 1899"/>
                <a:gd name="T47" fmla="*/ 1479425 h 520"/>
                <a:gd name="T48" fmla="*/ 96571 w 1899"/>
                <a:gd name="T49" fmla="*/ 1297901 h 520"/>
                <a:gd name="T50" fmla="*/ 277641 w 1899"/>
                <a:gd name="T51" fmla="*/ 1116376 h 520"/>
                <a:gd name="T52" fmla="*/ 458711 w 1899"/>
                <a:gd name="T53" fmla="*/ 1297901 h 5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99" h="520">
                  <a:moveTo>
                    <a:pt x="1678" y="187"/>
                  </a:moveTo>
                  <a:cubicBezTo>
                    <a:pt x="1517" y="0"/>
                    <a:pt x="1517" y="0"/>
                    <a:pt x="151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25" y="0"/>
                    <a:pt x="76" y="4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339"/>
                    <a:pt x="76" y="339"/>
                    <a:pt x="76" y="339"/>
                  </a:cubicBezTo>
                  <a:cubicBezTo>
                    <a:pt x="33" y="347"/>
                    <a:pt x="0" y="384"/>
                    <a:pt x="0" y="429"/>
                  </a:cubicBezTo>
                  <a:cubicBezTo>
                    <a:pt x="0" y="479"/>
                    <a:pt x="41" y="520"/>
                    <a:pt x="92" y="520"/>
                  </a:cubicBezTo>
                  <a:cubicBezTo>
                    <a:pt x="142" y="520"/>
                    <a:pt x="183" y="479"/>
                    <a:pt x="183" y="429"/>
                  </a:cubicBezTo>
                  <a:cubicBezTo>
                    <a:pt x="183" y="384"/>
                    <a:pt x="150" y="347"/>
                    <a:pt x="107" y="339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66"/>
                    <a:pt x="142" y="32"/>
                    <a:pt x="184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2"/>
                    <a:pt x="260" y="32"/>
                    <a:pt x="260" y="31"/>
                  </a:cubicBezTo>
                  <a:cubicBezTo>
                    <a:pt x="1517" y="31"/>
                    <a:pt x="1517" y="31"/>
                    <a:pt x="1517" y="31"/>
                  </a:cubicBezTo>
                  <a:cubicBezTo>
                    <a:pt x="1678" y="373"/>
                    <a:pt x="1678" y="373"/>
                    <a:pt x="1678" y="373"/>
                  </a:cubicBezTo>
                  <a:cubicBezTo>
                    <a:pt x="1899" y="373"/>
                    <a:pt x="1899" y="373"/>
                    <a:pt x="1899" y="373"/>
                  </a:cubicBezTo>
                  <a:cubicBezTo>
                    <a:pt x="1899" y="187"/>
                    <a:pt x="1899" y="187"/>
                    <a:pt x="1899" y="187"/>
                  </a:cubicBezTo>
                  <a:lnTo>
                    <a:pt x="1678" y="187"/>
                  </a:lnTo>
                  <a:close/>
                  <a:moveTo>
                    <a:pt x="152" y="429"/>
                  </a:moveTo>
                  <a:cubicBezTo>
                    <a:pt x="152" y="462"/>
                    <a:pt x="125" y="489"/>
                    <a:pt x="92" y="489"/>
                  </a:cubicBezTo>
                  <a:cubicBezTo>
                    <a:pt x="59" y="489"/>
                    <a:pt x="32" y="462"/>
                    <a:pt x="32" y="429"/>
                  </a:cubicBezTo>
                  <a:cubicBezTo>
                    <a:pt x="32" y="396"/>
                    <a:pt x="59" y="369"/>
                    <a:pt x="92" y="369"/>
                  </a:cubicBezTo>
                  <a:cubicBezTo>
                    <a:pt x="125" y="369"/>
                    <a:pt x="152" y="396"/>
                    <a:pt x="152" y="4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851" y="8313"/>
              <a:ext cx="697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eaLnBrk="1" hangingPunct="1"/>
              <a:r>
                <a:rPr lang="zh-CN" altLang="zh-CN" sz="20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effectLst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72655" y="3898900"/>
            <a:ext cx="4682082" cy="2712085"/>
            <a:chOff x="11453" y="6140"/>
            <a:chExt cx="7594" cy="427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11453" y="6140"/>
              <a:ext cx="7594" cy="4271"/>
            </a:xfrm>
            <a:custGeom>
              <a:avLst/>
              <a:gdLst>
                <a:gd name="T0" fmla="*/ 2828538 w 1158"/>
                <a:gd name="T1" fmla="*/ 1364487 h 637"/>
                <a:gd name="T2" fmla="*/ 2342525 w 1158"/>
                <a:gd name="T3" fmla="*/ 0 h 637"/>
                <a:gd name="T4" fmla="*/ 555444 w 1158"/>
                <a:gd name="T5" fmla="*/ 0 h 637"/>
                <a:gd name="T6" fmla="*/ 229423 w 1158"/>
                <a:gd name="T7" fmla="*/ 326751 h 637"/>
                <a:gd name="T8" fmla="*/ 229423 w 1158"/>
                <a:gd name="T9" fmla="*/ 326751 h 637"/>
                <a:gd name="T10" fmla="*/ 229423 w 1158"/>
                <a:gd name="T11" fmla="*/ 1025635 h 637"/>
                <a:gd name="T12" fmla="*/ 0 w 1158"/>
                <a:gd name="T13" fmla="*/ 1297927 h 637"/>
                <a:gd name="T14" fmla="*/ 277722 w 1158"/>
                <a:gd name="T15" fmla="*/ 1573245 h 637"/>
                <a:gd name="T16" fmla="*/ 552425 w 1158"/>
                <a:gd name="T17" fmla="*/ 1297927 h 637"/>
                <a:gd name="T18" fmla="*/ 323003 w 1158"/>
                <a:gd name="T19" fmla="*/ 1025635 h 637"/>
                <a:gd name="T20" fmla="*/ 323003 w 1158"/>
                <a:gd name="T21" fmla="*/ 556687 h 637"/>
                <a:gd name="T22" fmla="*/ 323003 w 1158"/>
                <a:gd name="T23" fmla="*/ 326751 h 637"/>
                <a:gd name="T24" fmla="*/ 326022 w 1158"/>
                <a:gd name="T25" fmla="*/ 326751 h 637"/>
                <a:gd name="T26" fmla="*/ 555444 w 1158"/>
                <a:gd name="T27" fmla="*/ 96815 h 637"/>
                <a:gd name="T28" fmla="*/ 787885 w 1158"/>
                <a:gd name="T29" fmla="*/ 96815 h 637"/>
                <a:gd name="T30" fmla="*/ 784867 w 1158"/>
                <a:gd name="T31" fmla="*/ 93790 h 637"/>
                <a:gd name="T32" fmla="*/ 2342525 w 1158"/>
                <a:gd name="T33" fmla="*/ 93790 h 637"/>
                <a:gd name="T34" fmla="*/ 2828538 w 1158"/>
                <a:gd name="T35" fmla="*/ 1927225 h 637"/>
                <a:gd name="T36" fmla="*/ 3495675 w 1158"/>
                <a:gd name="T37" fmla="*/ 1927225 h 637"/>
                <a:gd name="T38" fmla="*/ 3495675 w 1158"/>
                <a:gd name="T39" fmla="*/ 1364487 h 637"/>
                <a:gd name="T40" fmla="*/ 2828538 w 1158"/>
                <a:gd name="T41" fmla="*/ 1364487 h 637"/>
                <a:gd name="T42" fmla="*/ 458845 w 1158"/>
                <a:gd name="T43" fmla="*/ 1297927 h 637"/>
                <a:gd name="T44" fmla="*/ 277722 w 1158"/>
                <a:gd name="T45" fmla="*/ 1479455 h 637"/>
                <a:gd name="T46" fmla="*/ 96599 w 1158"/>
                <a:gd name="T47" fmla="*/ 1297927 h 637"/>
                <a:gd name="T48" fmla="*/ 277722 w 1158"/>
                <a:gd name="T49" fmla="*/ 1116399 h 637"/>
                <a:gd name="T50" fmla="*/ 458845 w 1158"/>
                <a:gd name="T51" fmla="*/ 1297927 h 6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58" h="637">
                  <a:moveTo>
                    <a:pt x="937" y="451"/>
                  </a:moveTo>
                  <a:cubicBezTo>
                    <a:pt x="776" y="0"/>
                    <a:pt x="776" y="0"/>
                    <a:pt x="77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25" y="0"/>
                    <a:pt x="76" y="4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339"/>
                    <a:pt x="76" y="339"/>
                    <a:pt x="76" y="339"/>
                  </a:cubicBezTo>
                  <a:cubicBezTo>
                    <a:pt x="33" y="347"/>
                    <a:pt x="0" y="384"/>
                    <a:pt x="0" y="429"/>
                  </a:cubicBezTo>
                  <a:cubicBezTo>
                    <a:pt x="0" y="479"/>
                    <a:pt x="41" y="520"/>
                    <a:pt x="92" y="520"/>
                  </a:cubicBezTo>
                  <a:cubicBezTo>
                    <a:pt x="142" y="520"/>
                    <a:pt x="183" y="479"/>
                    <a:pt x="183" y="429"/>
                  </a:cubicBezTo>
                  <a:cubicBezTo>
                    <a:pt x="183" y="384"/>
                    <a:pt x="150" y="347"/>
                    <a:pt x="107" y="339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66"/>
                    <a:pt x="142" y="32"/>
                    <a:pt x="184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2"/>
                    <a:pt x="260" y="32"/>
                    <a:pt x="260" y="31"/>
                  </a:cubicBezTo>
                  <a:cubicBezTo>
                    <a:pt x="776" y="31"/>
                    <a:pt x="776" y="31"/>
                    <a:pt x="776" y="31"/>
                  </a:cubicBezTo>
                  <a:cubicBezTo>
                    <a:pt x="937" y="637"/>
                    <a:pt x="937" y="637"/>
                    <a:pt x="937" y="637"/>
                  </a:cubicBezTo>
                  <a:cubicBezTo>
                    <a:pt x="1158" y="637"/>
                    <a:pt x="1158" y="637"/>
                    <a:pt x="1158" y="637"/>
                  </a:cubicBezTo>
                  <a:cubicBezTo>
                    <a:pt x="1158" y="451"/>
                    <a:pt x="1158" y="451"/>
                    <a:pt x="1158" y="451"/>
                  </a:cubicBezTo>
                  <a:lnTo>
                    <a:pt x="937" y="451"/>
                  </a:lnTo>
                  <a:close/>
                  <a:moveTo>
                    <a:pt x="152" y="429"/>
                  </a:moveTo>
                  <a:cubicBezTo>
                    <a:pt x="152" y="462"/>
                    <a:pt x="125" y="489"/>
                    <a:pt x="92" y="489"/>
                  </a:cubicBezTo>
                  <a:cubicBezTo>
                    <a:pt x="59" y="489"/>
                    <a:pt x="32" y="462"/>
                    <a:pt x="32" y="429"/>
                  </a:cubicBezTo>
                  <a:cubicBezTo>
                    <a:pt x="32" y="396"/>
                    <a:pt x="59" y="369"/>
                    <a:pt x="92" y="369"/>
                  </a:cubicBezTo>
                  <a:cubicBezTo>
                    <a:pt x="125" y="369"/>
                    <a:pt x="152" y="396"/>
                    <a:pt x="152" y="4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1817" y="8707"/>
              <a:ext cx="697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eaLnBrk="1" hangingPunct="1"/>
              <a:r>
                <a:rPr lang="zh-CN" altLang="zh-CN" sz="20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effectLst/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08910" y="3094990"/>
            <a:ext cx="9245058" cy="790575"/>
            <a:chOff x="4046" y="4874"/>
            <a:chExt cx="15217" cy="124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046" y="4874"/>
              <a:ext cx="15217" cy="1245"/>
            </a:xfrm>
            <a:custGeom>
              <a:avLst/>
              <a:gdLst>
                <a:gd name="T0" fmla="*/ 6171956 w 2266"/>
                <a:gd name="T1" fmla="*/ 0 h 186"/>
                <a:gd name="T2" fmla="*/ 5686047 w 2266"/>
                <a:gd name="T3" fmla="*/ 232646 h 186"/>
                <a:gd name="T4" fmla="*/ 546271 w 2266"/>
                <a:gd name="T5" fmla="*/ 232646 h 186"/>
                <a:gd name="T6" fmla="*/ 274645 w 2266"/>
                <a:gd name="T7" fmla="*/ 6043 h 186"/>
                <a:gd name="T8" fmla="*/ 0 w 2266"/>
                <a:gd name="T9" fmla="*/ 280988 h 186"/>
                <a:gd name="T10" fmla="*/ 274645 w 2266"/>
                <a:gd name="T11" fmla="*/ 555932 h 186"/>
                <a:gd name="T12" fmla="*/ 546271 w 2266"/>
                <a:gd name="T13" fmla="*/ 326308 h 186"/>
                <a:gd name="T14" fmla="*/ 5686047 w 2266"/>
                <a:gd name="T15" fmla="*/ 326308 h 186"/>
                <a:gd name="T16" fmla="*/ 6171956 w 2266"/>
                <a:gd name="T17" fmla="*/ 561975 h 186"/>
                <a:gd name="T18" fmla="*/ 6838950 w 2266"/>
                <a:gd name="T19" fmla="*/ 561975 h 186"/>
                <a:gd name="T20" fmla="*/ 6838950 w 2266"/>
                <a:gd name="T21" fmla="*/ 0 h 186"/>
                <a:gd name="T22" fmla="*/ 6171956 w 2266"/>
                <a:gd name="T23" fmla="*/ 0 h 186"/>
                <a:gd name="T24" fmla="*/ 274645 w 2266"/>
                <a:gd name="T25" fmla="*/ 462270 h 186"/>
                <a:gd name="T26" fmla="*/ 93560 w 2266"/>
                <a:gd name="T27" fmla="*/ 280988 h 186"/>
                <a:gd name="T28" fmla="*/ 274645 w 2266"/>
                <a:gd name="T29" fmla="*/ 99705 h 186"/>
                <a:gd name="T30" fmla="*/ 455729 w 2266"/>
                <a:gd name="T31" fmla="*/ 280988 h 186"/>
                <a:gd name="T32" fmla="*/ 274645 w 2266"/>
                <a:gd name="T33" fmla="*/ 462270 h 1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66" h="186">
                  <a:moveTo>
                    <a:pt x="2045" y="0"/>
                  </a:moveTo>
                  <a:cubicBezTo>
                    <a:pt x="1884" y="77"/>
                    <a:pt x="1884" y="77"/>
                    <a:pt x="1884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4" y="34"/>
                    <a:pt x="136" y="2"/>
                    <a:pt x="91" y="2"/>
                  </a:cubicBezTo>
                  <a:cubicBezTo>
                    <a:pt x="41" y="2"/>
                    <a:pt x="0" y="43"/>
                    <a:pt x="0" y="93"/>
                  </a:cubicBezTo>
                  <a:cubicBezTo>
                    <a:pt x="0" y="143"/>
                    <a:pt x="41" y="184"/>
                    <a:pt x="91" y="184"/>
                  </a:cubicBezTo>
                  <a:cubicBezTo>
                    <a:pt x="136" y="184"/>
                    <a:pt x="174" y="152"/>
                    <a:pt x="181" y="108"/>
                  </a:cubicBezTo>
                  <a:cubicBezTo>
                    <a:pt x="1884" y="108"/>
                    <a:pt x="1884" y="108"/>
                    <a:pt x="1884" y="108"/>
                  </a:cubicBezTo>
                  <a:cubicBezTo>
                    <a:pt x="2045" y="186"/>
                    <a:pt x="2045" y="186"/>
                    <a:pt x="2045" y="186"/>
                  </a:cubicBezTo>
                  <a:cubicBezTo>
                    <a:pt x="2266" y="186"/>
                    <a:pt x="2266" y="186"/>
                    <a:pt x="2266" y="186"/>
                  </a:cubicBezTo>
                  <a:cubicBezTo>
                    <a:pt x="2266" y="0"/>
                    <a:pt x="2266" y="0"/>
                    <a:pt x="2266" y="0"/>
                  </a:cubicBezTo>
                  <a:lnTo>
                    <a:pt x="2045" y="0"/>
                  </a:lnTo>
                  <a:close/>
                  <a:moveTo>
                    <a:pt x="91" y="153"/>
                  </a:moveTo>
                  <a:cubicBezTo>
                    <a:pt x="58" y="153"/>
                    <a:pt x="31" y="126"/>
                    <a:pt x="31" y="93"/>
                  </a:cubicBezTo>
                  <a:cubicBezTo>
                    <a:pt x="31" y="60"/>
                    <a:pt x="58" y="33"/>
                    <a:pt x="91" y="33"/>
                  </a:cubicBezTo>
                  <a:cubicBezTo>
                    <a:pt x="124" y="33"/>
                    <a:pt x="151" y="60"/>
                    <a:pt x="151" y="93"/>
                  </a:cubicBezTo>
                  <a:cubicBezTo>
                    <a:pt x="151" y="126"/>
                    <a:pt x="124" y="153"/>
                    <a:pt x="91" y="1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390" y="5179"/>
              <a:ext cx="696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eaLnBrk="1" hangingPunct="1"/>
              <a:r>
                <a:rPr lang="zh-CN" altLang="zh-CN" sz="20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effectLst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8055610" y="101790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09820" y="145351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06705" y="3081655"/>
            <a:ext cx="24022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00600" y="459867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55610" y="4943475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2" name="组合 1"/>
          <p:cNvGrpSpPr/>
          <p:nvPr/>
        </p:nvGrpSpPr>
        <p:grpSpPr>
          <a:xfrm flipV="1">
            <a:off x="7272655" y="380365"/>
            <a:ext cx="4682082" cy="2712085"/>
            <a:chOff x="11453" y="6140"/>
            <a:chExt cx="7594" cy="427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Freeform 10"/>
            <p:cNvSpPr>
              <a:spLocks noEditPoints="1"/>
            </p:cNvSpPr>
            <p:nvPr/>
          </p:nvSpPr>
          <p:spPr bwMode="auto">
            <a:xfrm>
              <a:off x="11453" y="6140"/>
              <a:ext cx="7594" cy="4271"/>
            </a:xfrm>
            <a:custGeom>
              <a:avLst/>
              <a:gdLst>
                <a:gd name="T0" fmla="*/ 2828538 w 1158"/>
                <a:gd name="T1" fmla="*/ 1364487 h 637"/>
                <a:gd name="T2" fmla="*/ 2342525 w 1158"/>
                <a:gd name="T3" fmla="*/ 0 h 637"/>
                <a:gd name="T4" fmla="*/ 555444 w 1158"/>
                <a:gd name="T5" fmla="*/ 0 h 637"/>
                <a:gd name="T6" fmla="*/ 229423 w 1158"/>
                <a:gd name="T7" fmla="*/ 326751 h 637"/>
                <a:gd name="T8" fmla="*/ 229423 w 1158"/>
                <a:gd name="T9" fmla="*/ 326751 h 637"/>
                <a:gd name="T10" fmla="*/ 229423 w 1158"/>
                <a:gd name="T11" fmla="*/ 1025635 h 637"/>
                <a:gd name="T12" fmla="*/ 0 w 1158"/>
                <a:gd name="T13" fmla="*/ 1297927 h 637"/>
                <a:gd name="T14" fmla="*/ 277722 w 1158"/>
                <a:gd name="T15" fmla="*/ 1573245 h 637"/>
                <a:gd name="T16" fmla="*/ 552425 w 1158"/>
                <a:gd name="T17" fmla="*/ 1297927 h 637"/>
                <a:gd name="T18" fmla="*/ 323003 w 1158"/>
                <a:gd name="T19" fmla="*/ 1025635 h 637"/>
                <a:gd name="T20" fmla="*/ 323003 w 1158"/>
                <a:gd name="T21" fmla="*/ 556687 h 637"/>
                <a:gd name="T22" fmla="*/ 323003 w 1158"/>
                <a:gd name="T23" fmla="*/ 326751 h 637"/>
                <a:gd name="T24" fmla="*/ 326022 w 1158"/>
                <a:gd name="T25" fmla="*/ 326751 h 637"/>
                <a:gd name="T26" fmla="*/ 555444 w 1158"/>
                <a:gd name="T27" fmla="*/ 96815 h 637"/>
                <a:gd name="T28" fmla="*/ 787885 w 1158"/>
                <a:gd name="T29" fmla="*/ 96815 h 637"/>
                <a:gd name="T30" fmla="*/ 784867 w 1158"/>
                <a:gd name="T31" fmla="*/ 93790 h 637"/>
                <a:gd name="T32" fmla="*/ 2342525 w 1158"/>
                <a:gd name="T33" fmla="*/ 93790 h 637"/>
                <a:gd name="T34" fmla="*/ 2828538 w 1158"/>
                <a:gd name="T35" fmla="*/ 1927225 h 637"/>
                <a:gd name="T36" fmla="*/ 3495675 w 1158"/>
                <a:gd name="T37" fmla="*/ 1927225 h 637"/>
                <a:gd name="T38" fmla="*/ 3495675 w 1158"/>
                <a:gd name="T39" fmla="*/ 1364487 h 637"/>
                <a:gd name="T40" fmla="*/ 2828538 w 1158"/>
                <a:gd name="T41" fmla="*/ 1364487 h 637"/>
                <a:gd name="T42" fmla="*/ 458845 w 1158"/>
                <a:gd name="T43" fmla="*/ 1297927 h 637"/>
                <a:gd name="T44" fmla="*/ 277722 w 1158"/>
                <a:gd name="T45" fmla="*/ 1479455 h 637"/>
                <a:gd name="T46" fmla="*/ 96599 w 1158"/>
                <a:gd name="T47" fmla="*/ 1297927 h 637"/>
                <a:gd name="T48" fmla="*/ 277722 w 1158"/>
                <a:gd name="T49" fmla="*/ 1116399 h 637"/>
                <a:gd name="T50" fmla="*/ 458845 w 1158"/>
                <a:gd name="T51" fmla="*/ 1297927 h 6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58" h="637">
                  <a:moveTo>
                    <a:pt x="937" y="451"/>
                  </a:moveTo>
                  <a:cubicBezTo>
                    <a:pt x="776" y="0"/>
                    <a:pt x="776" y="0"/>
                    <a:pt x="77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25" y="0"/>
                    <a:pt x="76" y="4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339"/>
                    <a:pt x="76" y="339"/>
                    <a:pt x="76" y="339"/>
                  </a:cubicBezTo>
                  <a:cubicBezTo>
                    <a:pt x="33" y="347"/>
                    <a:pt x="0" y="384"/>
                    <a:pt x="0" y="429"/>
                  </a:cubicBezTo>
                  <a:cubicBezTo>
                    <a:pt x="0" y="479"/>
                    <a:pt x="41" y="520"/>
                    <a:pt x="92" y="520"/>
                  </a:cubicBezTo>
                  <a:cubicBezTo>
                    <a:pt x="142" y="520"/>
                    <a:pt x="183" y="479"/>
                    <a:pt x="183" y="429"/>
                  </a:cubicBezTo>
                  <a:cubicBezTo>
                    <a:pt x="183" y="384"/>
                    <a:pt x="150" y="347"/>
                    <a:pt x="107" y="339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66"/>
                    <a:pt x="142" y="32"/>
                    <a:pt x="184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2"/>
                    <a:pt x="260" y="32"/>
                    <a:pt x="260" y="31"/>
                  </a:cubicBezTo>
                  <a:cubicBezTo>
                    <a:pt x="776" y="31"/>
                    <a:pt x="776" y="31"/>
                    <a:pt x="776" y="31"/>
                  </a:cubicBezTo>
                  <a:cubicBezTo>
                    <a:pt x="937" y="637"/>
                    <a:pt x="937" y="637"/>
                    <a:pt x="937" y="637"/>
                  </a:cubicBezTo>
                  <a:cubicBezTo>
                    <a:pt x="1158" y="637"/>
                    <a:pt x="1158" y="637"/>
                    <a:pt x="1158" y="637"/>
                  </a:cubicBezTo>
                  <a:cubicBezTo>
                    <a:pt x="1158" y="451"/>
                    <a:pt x="1158" y="451"/>
                    <a:pt x="1158" y="451"/>
                  </a:cubicBezTo>
                  <a:lnTo>
                    <a:pt x="937" y="451"/>
                  </a:lnTo>
                  <a:close/>
                  <a:moveTo>
                    <a:pt x="152" y="429"/>
                  </a:moveTo>
                  <a:cubicBezTo>
                    <a:pt x="152" y="462"/>
                    <a:pt x="125" y="489"/>
                    <a:pt x="92" y="489"/>
                  </a:cubicBezTo>
                  <a:cubicBezTo>
                    <a:pt x="59" y="489"/>
                    <a:pt x="32" y="462"/>
                    <a:pt x="32" y="429"/>
                  </a:cubicBezTo>
                  <a:cubicBezTo>
                    <a:pt x="32" y="396"/>
                    <a:pt x="59" y="369"/>
                    <a:pt x="92" y="369"/>
                  </a:cubicBezTo>
                  <a:cubicBezTo>
                    <a:pt x="125" y="369"/>
                    <a:pt x="152" y="396"/>
                    <a:pt x="152" y="4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 flipV="1">
              <a:off x="11653" y="8721"/>
              <a:ext cx="697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20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effectLst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04.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17"/>
          <p:cNvSpPr/>
          <p:nvPr/>
        </p:nvSpPr>
        <p:spPr>
          <a:xfrm>
            <a:off x="2323465" y="3064510"/>
            <a:ext cx="2235200" cy="1059815"/>
          </a:xfrm>
          <a:prstGeom prst="chevron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rPr>
              <a:t>编辑标题</a:t>
            </a:r>
          </a:p>
        </p:txBody>
      </p:sp>
      <p:sp>
        <p:nvSpPr>
          <p:cNvPr id="4" name="Chevron 19"/>
          <p:cNvSpPr/>
          <p:nvPr/>
        </p:nvSpPr>
        <p:spPr>
          <a:xfrm>
            <a:off x="4133215" y="3064510"/>
            <a:ext cx="2234565" cy="1059815"/>
          </a:xfrm>
          <a:prstGeom prst="chevron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rPr>
              <a:t>编辑标题</a:t>
            </a:r>
          </a:p>
        </p:txBody>
      </p:sp>
      <p:sp>
        <p:nvSpPr>
          <p:cNvPr id="5" name="Chevron 20"/>
          <p:cNvSpPr/>
          <p:nvPr/>
        </p:nvSpPr>
        <p:spPr>
          <a:xfrm>
            <a:off x="5929630" y="3064510"/>
            <a:ext cx="2234565" cy="1059815"/>
          </a:xfrm>
          <a:prstGeom prst="chevron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rPr>
              <a:t>编辑标题</a:t>
            </a:r>
          </a:p>
        </p:txBody>
      </p:sp>
      <p:sp>
        <p:nvSpPr>
          <p:cNvPr id="6" name="Chevron 20"/>
          <p:cNvSpPr/>
          <p:nvPr/>
        </p:nvSpPr>
        <p:spPr>
          <a:xfrm>
            <a:off x="7736205" y="3064510"/>
            <a:ext cx="2234565" cy="1059815"/>
          </a:xfrm>
          <a:prstGeom prst="chevron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01204"/>
                </a:solidFill>
                <a:effectLst/>
                <a:cs typeface="+mn-ea"/>
                <a:sym typeface="+mn-lt"/>
              </a:rPr>
              <a:t>编辑标题</a:t>
            </a:r>
          </a:p>
        </p:txBody>
      </p:sp>
      <p:cxnSp>
        <p:nvCxnSpPr>
          <p:cNvPr id="7" name="Straight Connector 35"/>
          <p:cNvCxnSpPr/>
          <p:nvPr/>
        </p:nvCxnSpPr>
        <p:spPr>
          <a:xfrm rot="16200000" flipH="1">
            <a:off x="2719070" y="1991995"/>
            <a:ext cx="1014730" cy="894715"/>
          </a:xfrm>
          <a:prstGeom prst="bentConnector3">
            <a:avLst>
              <a:gd name="adj1" fmla="val -1066"/>
            </a:avLst>
          </a:prstGeom>
          <a:ln w="1270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5"/>
          <p:cNvCxnSpPr/>
          <p:nvPr/>
        </p:nvCxnSpPr>
        <p:spPr>
          <a:xfrm rot="5400000" flipH="1" flipV="1">
            <a:off x="3971290" y="4348480"/>
            <a:ext cx="1014095" cy="894715"/>
          </a:xfrm>
          <a:prstGeom prst="bentConnector3">
            <a:avLst>
              <a:gd name="adj1" fmla="val -1066"/>
            </a:avLst>
          </a:prstGeom>
          <a:ln w="1270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/>
          <p:cNvCxnSpPr/>
          <p:nvPr/>
        </p:nvCxnSpPr>
        <p:spPr>
          <a:xfrm rot="5400000">
            <a:off x="8356600" y="1991995"/>
            <a:ext cx="1014730" cy="894715"/>
          </a:xfrm>
          <a:prstGeom prst="bentConnector3">
            <a:avLst>
              <a:gd name="adj1" fmla="val -1066"/>
            </a:avLst>
          </a:prstGeom>
          <a:ln w="1270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/>
          <p:cNvCxnSpPr/>
          <p:nvPr/>
        </p:nvCxnSpPr>
        <p:spPr>
          <a:xfrm rot="16200000" flipV="1">
            <a:off x="6793230" y="4348480"/>
            <a:ext cx="1014730" cy="894715"/>
          </a:xfrm>
          <a:prstGeom prst="bentConnector3">
            <a:avLst>
              <a:gd name="adj1" fmla="val -1066"/>
            </a:avLst>
          </a:prstGeom>
          <a:ln w="1270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9392920" y="1602740"/>
            <a:ext cx="233299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56220" y="480822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8780" y="1602740"/>
            <a:ext cx="238061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6185" y="4808220"/>
            <a:ext cx="270319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04.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67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029710" y="1476921"/>
            <a:ext cx="1965960" cy="1690370"/>
            <a:chOff x="6655" y="1473"/>
            <a:chExt cx="3096" cy="2662"/>
          </a:xfrm>
        </p:grpSpPr>
        <p:sp>
          <p:nvSpPr>
            <p:cNvPr id="30" name="六边形 29"/>
            <p:cNvSpPr/>
            <p:nvPr/>
          </p:nvSpPr>
          <p:spPr>
            <a:xfrm rot="16200000">
              <a:off x="6926" y="1552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55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08345" y="1431836"/>
            <a:ext cx="1965960" cy="1690370"/>
            <a:chOff x="9456" y="1402"/>
            <a:chExt cx="3096" cy="2662"/>
          </a:xfrm>
        </p:grpSpPr>
        <p:sp>
          <p:nvSpPr>
            <p:cNvPr id="33" name="六边形 32"/>
            <p:cNvSpPr/>
            <p:nvPr/>
          </p:nvSpPr>
          <p:spPr>
            <a:xfrm rot="16200000">
              <a:off x="9673" y="1481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56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05480" y="2884716"/>
            <a:ext cx="1965960" cy="1690370"/>
            <a:chOff x="5357" y="3690"/>
            <a:chExt cx="3096" cy="2662"/>
          </a:xfrm>
        </p:grpSpPr>
        <p:sp>
          <p:nvSpPr>
            <p:cNvPr id="36" name="六边形 35"/>
            <p:cNvSpPr/>
            <p:nvPr/>
          </p:nvSpPr>
          <p:spPr>
            <a:xfrm rot="16200000">
              <a:off x="5574" y="3769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57" y="4709"/>
              <a:ext cx="3097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17440" y="2884716"/>
            <a:ext cx="1964690" cy="1690370"/>
            <a:chOff x="8053" y="3690"/>
            <a:chExt cx="3094" cy="2662"/>
          </a:xfrm>
        </p:grpSpPr>
        <p:sp>
          <p:nvSpPr>
            <p:cNvPr id="39" name="六边形 38"/>
            <p:cNvSpPr/>
            <p:nvPr/>
          </p:nvSpPr>
          <p:spPr>
            <a:xfrm rot="16200000">
              <a:off x="8269" y="3769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53" y="4731"/>
              <a:ext cx="3095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23685" y="2847251"/>
            <a:ext cx="1964690" cy="1690370"/>
            <a:chOff x="10740" y="3631"/>
            <a:chExt cx="3094" cy="2662"/>
          </a:xfrm>
        </p:grpSpPr>
        <p:sp>
          <p:nvSpPr>
            <p:cNvPr id="42" name="六边形 41"/>
            <p:cNvSpPr/>
            <p:nvPr/>
          </p:nvSpPr>
          <p:spPr>
            <a:xfrm rot="16200000">
              <a:off x="10956" y="371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0" y="4651"/>
              <a:ext cx="30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64000" y="4339501"/>
            <a:ext cx="1965960" cy="1690370"/>
            <a:chOff x="6709" y="5981"/>
            <a:chExt cx="3096" cy="2662"/>
          </a:xfrm>
        </p:grpSpPr>
        <p:sp>
          <p:nvSpPr>
            <p:cNvPr id="45" name="六边形 44"/>
            <p:cNvSpPr/>
            <p:nvPr/>
          </p:nvSpPr>
          <p:spPr>
            <a:xfrm rot="16200000">
              <a:off x="6926" y="606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9" y="7023"/>
              <a:ext cx="3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37555" y="4266476"/>
            <a:ext cx="1965960" cy="1690370"/>
            <a:chOff x="9502" y="5866"/>
            <a:chExt cx="3096" cy="2662"/>
          </a:xfrm>
        </p:grpSpPr>
        <p:sp>
          <p:nvSpPr>
            <p:cNvPr id="48" name="六边形 47"/>
            <p:cNvSpPr/>
            <p:nvPr/>
          </p:nvSpPr>
          <p:spPr>
            <a:xfrm rot="16200000">
              <a:off x="9719" y="5945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150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02" y="7023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51503"/>
                  </a:solidFill>
                  <a:effectLst/>
                  <a:uLnTx/>
                  <a:uFillTx/>
                  <a:cs typeface="+mn-ea"/>
                  <a:sym typeface="+mn-lt"/>
                </a:rPr>
                <a:t>编辑标题</a:t>
              </a:r>
            </a:p>
          </p:txBody>
        </p:sp>
      </p:grpSp>
      <p:sp>
        <p:nvSpPr>
          <p:cNvPr id="50" name="文本框 39"/>
          <p:cNvSpPr txBox="1"/>
          <p:nvPr/>
        </p:nvSpPr>
        <p:spPr>
          <a:xfrm>
            <a:off x="1835150" y="1692821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1" name="文本框 21"/>
          <p:cNvSpPr txBox="1"/>
          <p:nvPr/>
        </p:nvSpPr>
        <p:spPr>
          <a:xfrm>
            <a:off x="1144270" y="3167926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2" name="文本框 22"/>
          <p:cNvSpPr txBox="1"/>
          <p:nvPr/>
        </p:nvSpPr>
        <p:spPr>
          <a:xfrm>
            <a:off x="1835150" y="4600486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3" name="文本框 23"/>
          <p:cNvSpPr txBox="1"/>
          <p:nvPr/>
        </p:nvSpPr>
        <p:spPr>
          <a:xfrm>
            <a:off x="7804150" y="1619161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4" name="文本框 24"/>
          <p:cNvSpPr txBox="1"/>
          <p:nvPr/>
        </p:nvSpPr>
        <p:spPr>
          <a:xfrm>
            <a:off x="8589010" y="3122841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5" name="文本框 25"/>
          <p:cNvSpPr txBox="1"/>
          <p:nvPr/>
        </p:nvSpPr>
        <p:spPr>
          <a:xfrm>
            <a:off x="7804150" y="4526826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6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04.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05" y="784860"/>
            <a:ext cx="3780790" cy="378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4572635" y="1505918"/>
            <a:ext cx="1879600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15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元</a:t>
            </a:r>
          </a:p>
        </p:txBody>
      </p:sp>
      <p:sp>
        <p:nvSpPr>
          <p:cNvPr id="7" name="TextBox 66"/>
          <p:cNvSpPr txBox="1"/>
          <p:nvPr/>
        </p:nvSpPr>
        <p:spPr>
          <a:xfrm>
            <a:off x="5624195" y="2329513"/>
            <a:ext cx="1879600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15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旦</a:t>
            </a: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55" y="2990850"/>
            <a:ext cx="857250" cy="67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235" y="1652270"/>
            <a:ext cx="857250" cy="67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382010" y="4713286"/>
            <a:ext cx="542734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sz="3600" dirty="0" smtClean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THANK YOU</a:t>
            </a:r>
            <a:endParaRPr lang="en-US" altLang="zh-CN" sz="36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cs typeface="+mn-ea"/>
              <a:sym typeface="+mn-lt"/>
            </a:endParaRPr>
          </a:p>
        </p:txBody>
      </p:sp>
      <p:sp>
        <p:nvSpPr>
          <p:cNvPr id="28" name="TextBox 66"/>
          <p:cNvSpPr txBox="1"/>
          <p:nvPr/>
        </p:nvSpPr>
        <p:spPr>
          <a:xfrm>
            <a:off x="1817688" y="5411477"/>
            <a:ext cx="8555990" cy="5632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5" y="1167765"/>
            <a:ext cx="2318385" cy="231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5518785" y="1638935"/>
            <a:ext cx="1152525" cy="1477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96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壹</a:t>
            </a:r>
            <a:endParaRPr lang="en-US" altLang="zh-CN" sz="9600" b="1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5" y="2613025"/>
            <a:ext cx="441325" cy="349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15" y="1694815"/>
            <a:ext cx="419100" cy="332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826510" y="3820160"/>
            <a:ext cx="4537075" cy="738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dist" defTabSz="1218565">
              <a:spcBef>
                <a:spcPct val="20000"/>
              </a:spcBef>
              <a:defRPr sz="48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点此编辑标题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155950" y="4644708"/>
            <a:ext cx="5880100" cy="903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  <a:endParaRPr lang="en-US"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otched Right Arrow 32"/>
          <p:cNvSpPr/>
          <p:nvPr/>
        </p:nvSpPr>
        <p:spPr>
          <a:xfrm>
            <a:off x="1026795" y="3488055"/>
            <a:ext cx="2151380" cy="461010"/>
          </a:xfrm>
          <a:prstGeom prst="notchedRightArrow">
            <a:avLst>
              <a:gd name="adj1" fmla="val 100000"/>
              <a:gd name="adj2" fmla="val 9102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8" name="Notched Right Arrow 37"/>
          <p:cNvSpPr/>
          <p:nvPr/>
        </p:nvSpPr>
        <p:spPr>
          <a:xfrm>
            <a:off x="3014345" y="3488055"/>
            <a:ext cx="2151380" cy="461010"/>
          </a:xfrm>
          <a:prstGeom prst="notchedRightArrow">
            <a:avLst>
              <a:gd name="adj1" fmla="val 100000"/>
              <a:gd name="adj2" fmla="val 9102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2" name="Notched Right Arrow 41"/>
          <p:cNvSpPr/>
          <p:nvPr/>
        </p:nvSpPr>
        <p:spPr>
          <a:xfrm>
            <a:off x="5002530" y="3488055"/>
            <a:ext cx="2151380" cy="461010"/>
          </a:xfrm>
          <a:prstGeom prst="notchedRightArrow">
            <a:avLst>
              <a:gd name="adj1" fmla="val 100000"/>
              <a:gd name="adj2" fmla="val 9102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5" name="Notched Right Arrow 44"/>
          <p:cNvSpPr/>
          <p:nvPr/>
        </p:nvSpPr>
        <p:spPr>
          <a:xfrm>
            <a:off x="6990715" y="3488055"/>
            <a:ext cx="2150745" cy="461010"/>
          </a:xfrm>
          <a:prstGeom prst="notchedRightArrow">
            <a:avLst>
              <a:gd name="adj1" fmla="val 100000"/>
              <a:gd name="adj2" fmla="val 9102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52" name="Notched Right Arrow 51"/>
          <p:cNvSpPr/>
          <p:nvPr/>
        </p:nvSpPr>
        <p:spPr>
          <a:xfrm>
            <a:off x="8978265" y="3488055"/>
            <a:ext cx="2151380" cy="461010"/>
          </a:xfrm>
          <a:prstGeom prst="notchedRightArrow">
            <a:avLst>
              <a:gd name="adj1" fmla="val 100000"/>
              <a:gd name="adj2" fmla="val 9102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26565" y="1998345"/>
            <a:ext cx="745490" cy="1846580"/>
            <a:chOff x="2719" y="2991"/>
            <a:chExt cx="1174" cy="2908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112" y="5501"/>
              <a:ext cx="397" cy="398"/>
            </a:xfrm>
            <a:prstGeom prst="ellipse">
              <a:avLst/>
            </a:prstGeom>
            <a:solidFill>
              <a:srgbClr val="90120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719" y="2991"/>
              <a:ext cx="1174" cy="2707"/>
              <a:chOff x="2719" y="2991"/>
              <a:chExt cx="1174" cy="2707"/>
            </a:xfrm>
          </p:grpSpPr>
          <p:sp>
            <p:nvSpPr>
              <p:cNvPr id="65" name="Teardrop 64"/>
              <p:cNvSpPr/>
              <p:nvPr/>
            </p:nvSpPr>
            <p:spPr>
              <a:xfrm rot="8100000">
                <a:off x="2719" y="2991"/>
                <a:ext cx="1174" cy="1173"/>
              </a:xfrm>
              <a:prstGeom prst="teardrop">
                <a:avLst/>
              </a:pr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90120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144" y="3341"/>
                <a:ext cx="323" cy="5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just" defTabSz="1218565">
                  <a:spcBef>
                    <a:spcPct val="20000"/>
                  </a:spcBef>
                  <a:defRPr/>
                </a:pPr>
                <a:r>
                  <a:rPr lang="en-US" sz="2135" b="1" dirty="0">
                    <a:solidFill>
                      <a:srgbClr val="901204"/>
                    </a:solidFill>
                    <a:cs typeface="+mn-ea"/>
                    <a:sym typeface="+mn-lt"/>
                  </a:rPr>
                  <a:t>A</a:t>
                </a:r>
              </a:p>
            </p:txBody>
          </p:sp>
          <p:cxnSp>
            <p:nvCxnSpPr>
              <p:cNvPr id="75" name="Straight Connector 74"/>
              <p:cNvCxnSpPr>
                <a:stCxn id="65" idx="7"/>
              </p:cNvCxnSpPr>
              <p:nvPr/>
            </p:nvCxnSpPr>
            <p:spPr>
              <a:xfrm flipH="1">
                <a:off x="3306" y="4407"/>
                <a:ext cx="0" cy="1291"/>
              </a:xfrm>
              <a:prstGeom prst="line">
                <a:avLst/>
              </a:prstGeom>
              <a:ln w="19050">
                <a:gradFill>
                  <a:gsLst>
                    <a:gs pos="0">
                      <a:srgbClr val="F0D096"/>
                    </a:gs>
                    <a:gs pos="100000">
                      <a:srgbClr val="C98D0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5706110" y="1991995"/>
            <a:ext cx="745490" cy="1852930"/>
            <a:chOff x="8986" y="2981"/>
            <a:chExt cx="1174" cy="2918"/>
          </a:xfrm>
        </p:grpSpPr>
        <p:sp>
          <p:nvSpPr>
            <p:cNvPr id="88" name="Teardrop 87"/>
            <p:cNvSpPr/>
            <p:nvPr/>
          </p:nvSpPr>
          <p:spPr>
            <a:xfrm rot="8100000">
              <a:off x="8986" y="2981"/>
              <a:ext cx="1174" cy="1173"/>
            </a:xfrm>
            <a:prstGeom prst="teardrop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9373" y="5501"/>
              <a:ext cx="398" cy="398"/>
            </a:xfrm>
            <a:prstGeom prst="ellipse">
              <a:avLst/>
            </a:prstGeom>
            <a:solidFill>
              <a:srgbClr val="90120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423" y="3368"/>
              <a:ext cx="290" cy="5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just" defTabSz="1218565">
                <a:spcBef>
                  <a:spcPct val="20000"/>
                </a:spcBef>
                <a:defRPr/>
              </a:pPr>
              <a:r>
                <a:rPr lang="en-US" sz="2135" b="1" dirty="0">
                  <a:solidFill>
                    <a:srgbClr val="901204"/>
                  </a:solidFill>
                  <a:cs typeface="+mn-ea"/>
                  <a:sym typeface="+mn-lt"/>
                </a:rPr>
                <a:t>C</a:t>
              </a:r>
            </a:p>
          </p:txBody>
        </p:sp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9573" y="4397"/>
              <a:ext cx="0" cy="1291"/>
            </a:xfrm>
            <a:prstGeom prst="line">
              <a:avLst/>
            </a:prstGeom>
            <a:ln w="1905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9678670" y="1991995"/>
            <a:ext cx="745490" cy="1852930"/>
            <a:chOff x="15242" y="2981"/>
            <a:chExt cx="1174" cy="2918"/>
          </a:xfrm>
        </p:grpSpPr>
        <p:sp>
          <p:nvSpPr>
            <p:cNvPr id="93" name="Teardrop 92"/>
            <p:cNvSpPr/>
            <p:nvPr/>
          </p:nvSpPr>
          <p:spPr>
            <a:xfrm rot="8100000">
              <a:off x="15242" y="2981"/>
              <a:ext cx="1174" cy="1173"/>
            </a:xfrm>
            <a:prstGeom prst="teardrop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5634" y="5501"/>
              <a:ext cx="398" cy="398"/>
            </a:xfrm>
            <a:prstGeom prst="ellipse">
              <a:avLst/>
            </a:prstGeom>
            <a:solidFill>
              <a:srgbClr val="90120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735" y="3368"/>
              <a:ext cx="247" cy="5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just" defTabSz="1218565">
                <a:spcBef>
                  <a:spcPct val="20000"/>
                </a:spcBef>
                <a:defRPr/>
              </a:pPr>
              <a:r>
                <a:rPr lang="en-US" sz="2135" b="1" dirty="0">
                  <a:solidFill>
                    <a:srgbClr val="901204"/>
                  </a:solidFill>
                  <a:cs typeface="+mn-ea"/>
                  <a:sym typeface="+mn-lt"/>
                </a:rPr>
                <a:t>E</a:t>
              </a:r>
            </a:p>
          </p:txBody>
        </p:sp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5829" y="4397"/>
              <a:ext cx="0" cy="1291"/>
            </a:xfrm>
            <a:prstGeom prst="line">
              <a:avLst/>
            </a:prstGeom>
            <a:ln w="1905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715385" y="3592195"/>
            <a:ext cx="745490" cy="1851025"/>
            <a:chOff x="5851" y="5501"/>
            <a:chExt cx="1174" cy="2915"/>
          </a:xfrm>
        </p:grpSpPr>
        <p:sp>
          <p:nvSpPr>
            <p:cNvPr id="98" name="Teardrop 97"/>
            <p:cNvSpPr/>
            <p:nvPr/>
          </p:nvSpPr>
          <p:spPr>
            <a:xfrm rot="18900000">
              <a:off x="5851" y="7243"/>
              <a:ext cx="1174" cy="1173"/>
            </a:xfrm>
            <a:prstGeom prst="teardrop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42" y="5501"/>
              <a:ext cx="398" cy="2586"/>
              <a:chOff x="6242" y="5501"/>
              <a:chExt cx="398" cy="2586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6242" y="5501"/>
                <a:ext cx="398" cy="398"/>
              </a:xfrm>
              <a:prstGeom prst="ellipse">
                <a:avLst/>
              </a:prstGeom>
              <a:solidFill>
                <a:srgbClr val="90120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90120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293" y="7570"/>
                <a:ext cx="295" cy="5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2135" b="1" dirty="0">
                    <a:solidFill>
                      <a:srgbClr val="901204"/>
                    </a:solidFill>
                    <a:cs typeface="+mn-ea"/>
                    <a:sym typeface="+mn-lt"/>
                  </a:rPr>
                  <a:t>B</a:t>
                </a:r>
              </a:p>
            </p:txBody>
          </p:sp>
          <p:cxnSp>
            <p:nvCxnSpPr>
              <p:cNvPr id="96" name="Straight Connector 95"/>
              <p:cNvCxnSpPr>
                <a:stCxn id="98" idx="7"/>
              </p:cNvCxnSpPr>
              <p:nvPr/>
            </p:nvCxnSpPr>
            <p:spPr>
              <a:xfrm flipV="1">
                <a:off x="6438" y="5709"/>
                <a:ext cx="0" cy="1291"/>
              </a:xfrm>
              <a:prstGeom prst="line">
                <a:avLst/>
              </a:prstGeom>
              <a:ln w="19050">
                <a:gradFill>
                  <a:gsLst>
                    <a:gs pos="0">
                      <a:srgbClr val="F0D096"/>
                    </a:gs>
                    <a:gs pos="100000">
                      <a:srgbClr val="C98D0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7691755" y="3592195"/>
            <a:ext cx="745490" cy="1851025"/>
            <a:chOff x="12113" y="5501"/>
            <a:chExt cx="1174" cy="2915"/>
          </a:xfrm>
        </p:grpSpPr>
        <p:sp>
          <p:nvSpPr>
            <p:cNvPr id="103" name="Teardrop 102"/>
            <p:cNvSpPr/>
            <p:nvPr/>
          </p:nvSpPr>
          <p:spPr>
            <a:xfrm rot="18900000">
              <a:off x="12113" y="7243"/>
              <a:ext cx="1174" cy="1173"/>
            </a:xfrm>
            <a:prstGeom prst="teardrop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2504" y="5501"/>
              <a:ext cx="397" cy="398"/>
            </a:xfrm>
            <a:prstGeom prst="ellipse">
              <a:avLst/>
            </a:prstGeom>
            <a:solidFill>
              <a:srgbClr val="90120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532" y="7571"/>
              <a:ext cx="341" cy="5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2135" b="1" dirty="0">
                  <a:solidFill>
                    <a:srgbClr val="901204"/>
                  </a:solidFill>
                  <a:cs typeface="+mn-ea"/>
                  <a:sym typeface="+mn-lt"/>
                </a:rPr>
                <a:t>D</a:t>
              </a:r>
            </a:p>
          </p:txBody>
        </p:sp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rot="10800000" flipH="1">
              <a:off x="12700" y="5709"/>
              <a:ext cx="0" cy="1291"/>
            </a:xfrm>
            <a:prstGeom prst="line">
              <a:avLst/>
            </a:prstGeom>
            <a:ln w="19050"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88"/>
          <p:cNvGrpSpPr/>
          <p:nvPr/>
        </p:nvGrpSpPr>
        <p:grpSpPr>
          <a:xfrm>
            <a:off x="1026584" y="4567219"/>
            <a:ext cx="2008675" cy="999463"/>
            <a:chOff x="590510" y="661615"/>
            <a:chExt cx="1470132" cy="407378"/>
          </a:xfrm>
        </p:grpSpPr>
        <p:sp>
          <p:nvSpPr>
            <p:cNvPr id="106" name="TextBox 105"/>
            <p:cNvSpPr txBox="1"/>
            <p:nvPr/>
          </p:nvSpPr>
          <p:spPr>
            <a:xfrm>
              <a:off x="868781" y="661615"/>
              <a:ext cx="1013666" cy="115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0510" y="779887"/>
              <a:ext cx="1470132" cy="289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15" name="Group 88"/>
          <p:cNvGrpSpPr/>
          <p:nvPr/>
        </p:nvGrpSpPr>
        <p:grpSpPr>
          <a:xfrm>
            <a:off x="5056734" y="4567220"/>
            <a:ext cx="2037788" cy="999463"/>
            <a:chOff x="569202" y="661615"/>
            <a:chExt cx="1491440" cy="407378"/>
          </a:xfrm>
        </p:grpSpPr>
        <p:sp>
          <p:nvSpPr>
            <p:cNvPr id="109" name="TextBox 108"/>
            <p:cNvSpPr txBox="1"/>
            <p:nvPr/>
          </p:nvSpPr>
          <p:spPr>
            <a:xfrm>
              <a:off x="808090" y="661615"/>
              <a:ext cx="1013666" cy="115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69202" y="779887"/>
              <a:ext cx="1491440" cy="289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9053334" y="4567220"/>
            <a:ext cx="2035273" cy="999463"/>
            <a:chOff x="571042" y="661615"/>
            <a:chExt cx="1489599" cy="407378"/>
          </a:xfrm>
        </p:grpSpPr>
        <p:sp>
          <p:nvSpPr>
            <p:cNvPr id="112" name="TextBox 111"/>
            <p:cNvSpPr txBox="1"/>
            <p:nvPr/>
          </p:nvSpPr>
          <p:spPr>
            <a:xfrm>
              <a:off x="868782" y="661615"/>
              <a:ext cx="1013666" cy="115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71042" y="779887"/>
              <a:ext cx="1489599" cy="289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17" name="Group 88"/>
          <p:cNvGrpSpPr/>
          <p:nvPr/>
        </p:nvGrpSpPr>
        <p:grpSpPr>
          <a:xfrm>
            <a:off x="3070939" y="1875136"/>
            <a:ext cx="1985444" cy="999463"/>
            <a:chOff x="607512" y="661615"/>
            <a:chExt cx="1453130" cy="407378"/>
          </a:xfrm>
        </p:grpSpPr>
        <p:sp>
          <p:nvSpPr>
            <p:cNvPr id="115" name="TextBox 114"/>
            <p:cNvSpPr txBox="1"/>
            <p:nvPr/>
          </p:nvSpPr>
          <p:spPr>
            <a:xfrm>
              <a:off x="868782" y="661615"/>
              <a:ext cx="1013666" cy="115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7512" y="779887"/>
              <a:ext cx="1453130" cy="289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18" name="Group 88"/>
          <p:cNvGrpSpPr/>
          <p:nvPr/>
        </p:nvGrpSpPr>
        <p:grpSpPr>
          <a:xfrm>
            <a:off x="7058950" y="1951945"/>
            <a:ext cx="1987959" cy="999463"/>
            <a:chOff x="605672" y="661615"/>
            <a:chExt cx="1454970" cy="407378"/>
          </a:xfrm>
        </p:grpSpPr>
        <p:sp>
          <p:nvSpPr>
            <p:cNvPr id="118" name="TextBox 117"/>
            <p:cNvSpPr txBox="1"/>
            <p:nvPr/>
          </p:nvSpPr>
          <p:spPr>
            <a:xfrm>
              <a:off x="826324" y="661615"/>
              <a:ext cx="1013666" cy="115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5672" y="779887"/>
              <a:ext cx="1454970" cy="289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sp>
        <p:nvSpPr>
          <p:cNvPr id="8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01.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8" grpId="0" bldLvl="0" animBg="1"/>
      <p:bldP spid="42" grpId="0" bldLvl="0" animBg="1"/>
      <p:bldP spid="45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形状 40"/>
          <p:cNvSpPr/>
          <p:nvPr/>
        </p:nvSpPr>
        <p:spPr>
          <a:xfrm>
            <a:off x="4200525" y="1982470"/>
            <a:ext cx="2326005" cy="232791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17307692">
            <a:off x="5448300" y="1595120"/>
            <a:ext cx="2016760" cy="1087120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17307692">
            <a:off x="4954270" y="1036955"/>
            <a:ext cx="1324610" cy="927100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空心弧 14"/>
          <p:cNvSpPr/>
          <p:nvPr/>
        </p:nvSpPr>
        <p:spPr>
          <a:xfrm rot="960000" flipH="1">
            <a:off x="4394200" y="4457065"/>
            <a:ext cx="1997710" cy="1999615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840000" flipH="1">
            <a:off x="4403725" y="4457065"/>
            <a:ext cx="1997710" cy="1999615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形状 16"/>
          <p:cNvSpPr/>
          <p:nvPr/>
        </p:nvSpPr>
        <p:spPr>
          <a:xfrm flipH="1">
            <a:off x="4965700" y="3279140"/>
            <a:ext cx="2326005" cy="232791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01360" y="1488440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37250" y="3912235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72050" y="2679700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07940" y="5103495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D</a:t>
            </a:r>
          </a:p>
        </p:txBody>
      </p:sp>
      <p:sp>
        <p:nvSpPr>
          <p:cNvPr id="8" name="五边形 7"/>
          <p:cNvSpPr/>
          <p:nvPr/>
        </p:nvSpPr>
        <p:spPr>
          <a:xfrm flipH="1">
            <a:off x="7207885" y="187579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7291705" y="431038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3780790" y="298704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3864610" y="542163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711440" y="155384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11440" y="391223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65885" y="244792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49705" y="4996180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8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01.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2" grpId="0" bldLvl="0" animBg="1"/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7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541780" y="1790853"/>
            <a:ext cx="3772728" cy="1755622"/>
            <a:chOff x="2220" y="1976"/>
            <a:chExt cx="4557" cy="2482"/>
          </a:xfrm>
        </p:grpSpPr>
        <p:sp>
          <p:nvSpPr>
            <p:cNvPr id="18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901204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0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8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901204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0120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1204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1340" y="1790853"/>
            <a:ext cx="3772728" cy="1755622"/>
            <a:chOff x="2220" y="1976"/>
            <a:chExt cx="4557" cy="2482"/>
          </a:xfrm>
        </p:grpSpPr>
        <p:sp>
          <p:nvSpPr>
            <p:cNvPr id="21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901204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26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901204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0120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1204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41780" y="3934613"/>
            <a:ext cx="3772728" cy="1755622"/>
            <a:chOff x="2220" y="1976"/>
            <a:chExt cx="4557" cy="248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9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pFill/>
            <a:effectLst/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pFill/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901204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1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32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901204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0120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1204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11340" y="3934613"/>
            <a:ext cx="3772728" cy="1755622"/>
            <a:chOff x="2220" y="1976"/>
            <a:chExt cx="4557" cy="248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5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pFill/>
            <a:effectLst/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pFill/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901204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7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38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901204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0120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1204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01.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32840" y="3223171"/>
            <a:ext cx="2341880" cy="1591310"/>
            <a:chOff x="1784" y="4765"/>
            <a:chExt cx="3688" cy="2506"/>
          </a:xfrm>
        </p:grpSpPr>
        <p:sp>
          <p:nvSpPr>
            <p:cNvPr id="19" name="矩形 10"/>
            <p:cNvSpPr/>
            <p:nvPr/>
          </p:nvSpPr>
          <p:spPr bwMode="auto">
            <a:xfrm>
              <a:off x="1784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"/>
            <p:cNvSpPr txBox="1"/>
            <p:nvPr/>
          </p:nvSpPr>
          <p:spPr>
            <a:xfrm>
              <a:off x="2092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92195" y="2649766"/>
            <a:ext cx="2339340" cy="1589405"/>
            <a:chOff x="5657" y="3862"/>
            <a:chExt cx="3684" cy="2503"/>
          </a:xfrm>
        </p:grpSpPr>
        <p:sp>
          <p:nvSpPr>
            <p:cNvPr id="22" name="矩形 10"/>
            <p:cNvSpPr/>
            <p:nvPr/>
          </p:nvSpPr>
          <p:spPr bwMode="auto">
            <a:xfrm rot="10800000">
              <a:off x="5657" y="3862"/>
              <a:ext cx="3684" cy="2503"/>
            </a:xfrm>
            <a:custGeom>
              <a:avLst/>
              <a:gdLst>
                <a:gd name="T0" fmla="*/ 0 w 1665778"/>
                <a:gd name="T1" fmla="*/ 96 h 1284332"/>
                <a:gd name="T2" fmla="*/ 4816092 w 1665778"/>
                <a:gd name="T3" fmla="*/ 96 h 1284332"/>
                <a:gd name="T4" fmla="*/ 4786387 w 1665778"/>
                <a:gd name="T5" fmla="*/ 1247537 h 1284332"/>
                <a:gd name="T6" fmla="*/ 2380314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3"/>
            <p:cNvSpPr txBox="1"/>
            <p:nvPr/>
          </p:nvSpPr>
          <p:spPr>
            <a:xfrm>
              <a:off x="5941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49010" y="3223171"/>
            <a:ext cx="2341880" cy="1591310"/>
            <a:chOff x="9526" y="4765"/>
            <a:chExt cx="3688" cy="2506"/>
          </a:xfrm>
        </p:grpSpPr>
        <p:sp>
          <p:nvSpPr>
            <p:cNvPr id="25" name="矩形 10"/>
            <p:cNvSpPr/>
            <p:nvPr/>
          </p:nvSpPr>
          <p:spPr bwMode="auto">
            <a:xfrm>
              <a:off x="9526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4"/>
            <p:cNvSpPr txBox="1"/>
            <p:nvPr/>
          </p:nvSpPr>
          <p:spPr>
            <a:xfrm>
              <a:off x="9835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07730" y="2649766"/>
            <a:ext cx="2341245" cy="1589405"/>
            <a:chOff x="13398" y="3862"/>
            <a:chExt cx="3687" cy="2503"/>
          </a:xfrm>
        </p:grpSpPr>
        <p:sp>
          <p:nvSpPr>
            <p:cNvPr id="28" name="矩形 10"/>
            <p:cNvSpPr/>
            <p:nvPr/>
          </p:nvSpPr>
          <p:spPr bwMode="auto">
            <a:xfrm rot="10800000">
              <a:off x="13398" y="3862"/>
              <a:ext cx="3687" cy="2503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5"/>
            <p:cNvSpPr txBox="1"/>
            <p:nvPr/>
          </p:nvSpPr>
          <p:spPr>
            <a:xfrm>
              <a:off x="13684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30" name="文本框 6"/>
          <p:cNvSpPr txBox="1"/>
          <p:nvPr/>
        </p:nvSpPr>
        <p:spPr>
          <a:xfrm>
            <a:off x="1133475" y="4945291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文本框 7"/>
          <p:cNvSpPr txBox="1"/>
          <p:nvPr/>
        </p:nvSpPr>
        <p:spPr>
          <a:xfrm>
            <a:off x="3619500" y="1269276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6092190" y="4945291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文本框 9"/>
          <p:cNvSpPr txBox="1"/>
          <p:nvPr/>
        </p:nvSpPr>
        <p:spPr>
          <a:xfrm>
            <a:off x="8564245" y="1269276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4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01.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315" y="182245"/>
            <a:ext cx="2414905" cy="48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5" y="1167765"/>
            <a:ext cx="2318385" cy="231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5518785" y="1638935"/>
            <a:ext cx="1152525" cy="1477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ctr" defTabSz="1218565">
              <a:spcBef>
                <a:spcPct val="20000"/>
              </a:spcBef>
              <a:defRPr sz="9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  <a:endParaRPr lang="en-US" altLang="zh-CN" dirty="0">
              <a:sym typeface="+mn-lt"/>
            </a:endParaRPr>
          </a:p>
        </p:txBody>
      </p:sp>
      <p:pic>
        <p:nvPicPr>
          <p:cNvPr id="8" name="图片 7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5" y="2613025"/>
            <a:ext cx="441325" cy="349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15" y="1694815"/>
            <a:ext cx="419100" cy="332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66"/>
          <p:cNvSpPr txBox="1"/>
          <p:nvPr/>
        </p:nvSpPr>
        <p:spPr>
          <a:xfrm>
            <a:off x="3826510" y="3820160"/>
            <a:ext cx="4537075" cy="738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dist" defTabSz="1218565">
              <a:spcBef>
                <a:spcPct val="20000"/>
              </a:spcBef>
              <a:defRPr sz="48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点此编辑标题</a:t>
            </a:r>
          </a:p>
        </p:txBody>
      </p:sp>
      <p:sp>
        <p:nvSpPr>
          <p:cNvPr id="12" name="TextBox 66"/>
          <p:cNvSpPr txBox="1"/>
          <p:nvPr/>
        </p:nvSpPr>
        <p:spPr>
          <a:xfrm>
            <a:off x="3155950" y="4644708"/>
            <a:ext cx="5880100" cy="903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565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过去一年走过的脚步，留下的是艰辛和攀登的苦，未来一年里展望的路，你我仍需带着更高的理想继续付出。从现在做起迈出勇敢和坚定，祝新的一年里有更大的进步。</a:t>
            </a:r>
            <a:endParaRPr lang="en-US"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/>
      <p:bldP spid="17" grpId="1"/>
      <p:bldP spid="17" grpId="2"/>
      <p:bldP spid="17" grpId="3"/>
      <p:bldP spid="17" grpId="4"/>
      <p:bldP spid="17" grpId="5"/>
      <p:bldP spid="17" grpId="6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右箭头 98"/>
          <p:cNvSpPr/>
          <p:nvPr/>
        </p:nvSpPr>
        <p:spPr>
          <a:xfrm>
            <a:off x="6311908" y="2104739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圆角右箭头 99"/>
          <p:cNvSpPr/>
          <p:nvPr/>
        </p:nvSpPr>
        <p:spPr>
          <a:xfrm rot="5400000">
            <a:off x="8688229" y="2116832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圆角右箭头 100"/>
          <p:cNvSpPr/>
          <p:nvPr/>
        </p:nvSpPr>
        <p:spPr>
          <a:xfrm rot="10800000">
            <a:off x="8700322" y="4303002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圆角右箭头 101"/>
          <p:cNvSpPr/>
          <p:nvPr/>
        </p:nvSpPr>
        <p:spPr>
          <a:xfrm rot="16200000">
            <a:off x="6323767" y="4257453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612900" y="200850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1612900" y="397954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7085330" y="3394075"/>
            <a:ext cx="160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6974840" y="1701800"/>
            <a:ext cx="1602740" cy="1143000"/>
            <a:chOff x="10984" y="2030"/>
            <a:chExt cx="2524" cy="1800"/>
          </a:xfrm>
        </p:grpSpPr>
        <p:sp>
          <p:nvSpPr>
            <p:cNvPr id="97" name="六边形 96"/>
            <p:cNvSpPr/>
            <p:nvPr/>
          </p:nvSpPr>
          <p:spPr>
            <a:xfrm rot="16200000">
              <a:off x="11346" y="2083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0984" y="2640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508365" y="2995295"/>
            <a:ext cx="1602740" cy="1143000"/>
            <a:chOff x="13399" y="4067"/>
            <a:chExt cx="2524" cy="1800"/>
          </a:xfrm>
        </p:grpSpPr>
        <p:sp>
          <p:nvSpPr>
            <p:cNvPr id="98" name="六边形 97"/>
            <p:cNvSpPr/>
            <p:nvPr/>
          </p:nvSpPr>
          <p:spPr>
            <a:xfrm rot="16200000">
              <a:off x="13761" y="4120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3399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069455" y="4231005"/>
            <a:ext cx="1602740" cy="1143000"/>
            <a:chOff x="11133" y="6013"/>
            <a:chExt cx="2524" cy="1800"/>
          </a:xfrm>
        </p:grpSpPr>
        <p:sp>
          <p:nvSpPr>
            <p:cNvPr id="96" name="六边形 95"/>
            <p:cNvSpPr/>
            <p:nvPr/>
          </p:nvSpPr>
          <p:spPr>
            <a:xfrm rot="16200000">
              <a:off x="11520" y="6066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1133" y="6623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504180" y="3006725"/>
            <a:ext cx="1602740" cy="1143000"/>
            <a:chOff x="8668" y="4085"/>
            <a:chExt cx="2524" cy="1800"/>
          </a:xfrm>
        </p:grpSpPr>
        <p:sp>
          <p:nvSpPr>
            <p:cNvPr id="95" name="六边形 94"/>
            <p:cNvSpPr/>
            <p:nvPr/>
          </p:nvSpPr>
          <p:spPr>
            <a:xfrm rot="16200000">
              <a:off x="9029" y="4138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01204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8668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01204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sp>
        <p:nvSpPr>
          <p:cNvPr id="8" name="TextBox 66"/>
          <p:cNvSpPr txBox="1"/>
          <p:nvPr/>
        </p:nvSpPr>
        <p:spPr>
          <a:xfrm>
            <a:off x="879475" y="389573"/>
            <a:ext cx="33959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 defTabSz="1218565">
              <a:spcBef>
                <a:spcPct val="20000"/>
              </a:spcBef>
              <a:defRPr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02.</a:t>
            </a:r>
            <a:r>
              <a:rPr lang="zh-CN" altLang="en-US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00" grpId="0" bldLvl="0" animBg="1"/>
      <p:bldP spid="101" grpId="0" bldLvl="0" animBg="1"/>
      <p:bldP spid="102" grpId="0" bldLvl="0" animBg="1"/>
      <p:bldP spid="112" grpId="0"/>
      <p:bldP spid="113" grpId="0"/>
      <p:bldP spid="11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2uecg2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2007</Words>
  <Application>Microsoft Office PowerPoint</Application>
  <PresentationFormat>宽屏</PresentationFormat>
  <Paragraphs>250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华文隶书</vt:lpstr>
      <vt:lpstr>思源黑体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2022-03-09T03:01:12Z</dcterms:created>
  <dcterms:modified xsi:type="dcterms:W3CDTF">2023-01-10T07:22:04Z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BF51AE1315634C5BB5CD6CC8A0BE59E6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