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79" r:id="rId5"/>
    <p:sldId id="281" r:id="rId6"/>
    <p:sldId id="258" r:id="rId7"/>
    <p:sldId id="260" r:id="rId8"/>
    <p:sldId id="265" r:id="rId9"/>
    <p:sldId id="267" r:id="rId10"/>
    <p:sldId id="262" r:id="rId11"/>
    <p:sldId id="268" r:id="rId12"/>
    <p:sldId id="269" r:id="rId13"/>
    <p:sldId id="261" r:id="rId14"/>
    <p:sldId id="270" r:id="rId15"/>
    <p:sldId id="271" r:id="rId16"/>
    <p:sldId id="263" r:id="rId17"/>
    <p:sldId id="272" r:id="rId18"/>
    <p:sldId id="278" r:id="rId19"/>
    <p:sldId id="264" r:id="rId20"/>
    <p:sldId id="274" r:id="rId21"/>
    <p:sldId id="275" r:id="rId22"/>
    <p:sldId id="276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77B"/>
    <a:srgbClr val="F33B4D"/>
    <a:srgbClr val="F55C46"/>
    <a:srgbClr val="F7C2C9"/>
    <a:srgbClr val="E94A35"/>
    <a:srgbClr val="FFB469"/>
    <a:srgbClr val="2C332E"/>
    <a:srgbClr val="CC2C16"/>
    <a:srgbClr val="E9422E"/>
    <a:srgbClr val="E7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660"/>
  </p:normalViewPr>
  <p:slideViewPr>
    <p:cSldViewPr snapToGrid="0">
      <p:cViewPr>
        <p:scale>
          <a:sx n="66" d="100"/>
          <a:sy n="66" d="100"/>
        </p:scale>
        <p:origin x="-213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B6836-5439-4598-83A8-977C48F19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64D3E-85F1-427E-BACE-A8DAF6561B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4D3E-85F1-427E-BACE-A8DAF6561B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873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6E24-F5AF-48AE-BB57-A9AD658865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BCABB-803B-43CF-9A44-4BAC4009D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zgxb.zgjrw.com/n_read.asp?n=82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5310" y="3253946"/>
            <a:ext cx="4252074" cy="3604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167" y="1053542"/>
            <a:ext cx="4673770" cy="2200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42237" y="2193407"/>
            <a:ext cx="2383707" cy="28511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2540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28074" y="2249441"/>
            <a:ext cx="2120515" cy="1389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89709" y="2182190"/>
            <a:ext cx="2383707" cy="28511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2540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7547" y="2020171"/>
            <a:ext cx="2754306" cy="329436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2540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4850289" y="4424467"/>
            <a:ext cx="197651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039310" y="4007751"/>
            <a:ext cx="1598477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2473430" y="4327097"/>
            <a:ext cx="197651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2662451" y="3910381"/>
            <a:ext cx="1598477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7333970" y="4327097"/>
            <a:ext cx="197651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7522991" y="3910381"/>
            <a:ext cx="1598477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40508" y="2284180"/>
            <a:ext cx="2132643" cy="16262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200510211347107349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30174" y="2123237"/>
            <a:ext cx="2657163" cy="18267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8"/>
          <p:cNvGrpSpPr/>
          <p:nvPr/>
        </p:nvGrpSpPr>
        <p:grpSpPr bwMode="auto">
          <a:xfrm>
            <a:off x="8878441" y="1696135"/>
            <a:ext cx="918102" cy="918102"/>
            <a:chOff x="0" y="0"/>
            <a:chExt cx="2101515" cy="2101515"/>
          </a:xfrm>
          <a:gradFill>
            <a:gsLst>
              <a:gs pos="0">
                <a:srgbClr val="F33B4D">
                  <a:alpha val="74000"/>
                </a:srgbClr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35"/>
          <p:cNvSpPr txBox="1"/>
          <p:nvPr/>
        </p:nvSpPr>
        <p:spPr>
          <a:xfrm>
            <a:off x="8901302" y="1919971"/>
            <a:ext cx="8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Group 8"/>
          <p:cNvGrpSpPr/>
          <p:nvPr/>
        </p:nvGrpSpPr>
        <p:grpSpPr bwMode="auto">
          <a:xfrm>
            <a:off x="1965673" y="1702423"/>
            <a:ext cx="918102" cy="918102"/>
            <a:chOff x="0" y="0"/>
            <a:chExt cx="2101515" cy="2101515"/>
          </a:xfrm>
          <a:gradFill>
            <a:gsLst>
              <a:gs pos="0">
                <a:srgbClr val="F33B4D">
                  <a:alpha val="56000"/>
                </a:srgbClr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DB9197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DB919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31"/>
          <p:cNvSpPr txBox="1"/>
          <p:nvPr/>
        </p:nvSpPr>
        <p:spPr>
          <a:xfrm>
            <a:off x="1988534" y="1926259"/>
            <a:ext cx="8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Group 8"/>
          <p:cNvGrpSpPr/>
          <p:nvPr/>
        </p:nvGrpSpPr>
        <p:grpSpPr bwMode="auto">
          <a:xfrm>
            <a:off x="5368051" y="1588123"/>
            <a:ext cx="918102" cy="918102"/>
            <a:chOff x="0" y="0"/>
            <a:chExt cx="2101515" cy="2101515"/>
          </a:xfrm>
          <a:gradFill>
            <a:gsLst>
              <a:gs pos="0">
                <a:srgbClr val="F33B4D">
                  <a:alpha val="73000"/>
                </a:srgbClr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sz="1015">
                <a:cs typeface="+mn-ea"/>
                <a:sym typeface="+mn-lt"/>
              </a:endParaRPr>
            </a:p>
          </p:txBody>
        </p:sp>
      </p:grpSp>
      <p:sp>
        <p:nvSpPr>
          <p:cNvPr id="25" name="TextBox 27"/>
          <p:cNvSpPr txBox="1"/>
          <p:nvPr/>
        </p:nvSpPr>
        <p:spPr>
          <a:xfrm>
            <a:off x="5390912" y="1811959"/>
            <a:ext cx="8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8F8F8"/>
                </a:solidFill>
                <a:cs typeface="+mn-ea"/>
                <a:sym typeface="+mn-lt"/>
              </a:rPr>
              <a:t>A</a:t>
            </a:r>
            <a:endParaRPr lang="zh-CN" altLang="en-US" sz="24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3931" y="504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7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/>
          <p:cNvSpPr txBox="1"/>
          <p:nvPr/>
        </p:nvSpPr>
        <p:spPr bwMode="auto">
          <a:xfrm>
            <a:off x="6620964" y="3150846"/>
            <a:ext cx="4281500" cy="1711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54" tIns="45627" rIns="91254" bIns="45627"/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。</a:t>
            </a:r>
          </a:p>
          <a:p>
            <a:pPr algn="ctr">
              <a:lnSpc>
                <a:spcPct val="130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0964" y="2294146"/>
            <a:ext cx="394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自行添加标题内容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588372" y="1144796"/>
            <a:ext cx="3467100" cy="22987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190500" dist="762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9100" y="3534952"/>
            <a:ext cx="3467100" cy="22987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190500" dist="762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23036" y="2549518"/>
            <a:ext cx="2163264" cy="1311282"/>
          </a:xfrm>
          <a:prstGeom prst="rect">
            <a:avLst/>
          </a:prstGeom>
          <a:solidFill>
            <a:schemeClr val="accent4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7112" y="248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可怜天下父母心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6348" y="2716001"/>
            <a:ext cx="4091713" cy="2922799"/>
          </a:xfrm>
          <a:prstGeom prst="rect">
            <a:avLst/>
          </a:prstGeom>
          <a:solidFill>
            <a:schemeClr val="accent4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6103136" y="4168487"/>
            <a:ext cx="4628364" cy="8863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</a:t>
            </a:r>
            <a:r>
              <a:rPr lang="zh-CN" altLang="en-US" sz="1200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9660" y="3907186"/>
            <a:ext cx="3914101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6710" y="1244937"/>
            <a:ext cx="1517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b="1" dirty="0" smtClean="0">
                <a:gradFill>
                  <a:gsLst>
                    <a:gs pos="0">
                      <a:srgbClr val="E94A35"/>
                    </a:gs>
                    <a:gs pos="83000">
                      <a:srgbClr val="F33B4D"/>
                    </a:gs>
                    <a:gs pos="100000">
                      <a:srgbClr val="F33B4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F33B4D">
                      <a:alpha val="43000"/>
                    </a:srgbClr>
                  </a:outerShdw>
                </a:effectLst>
                <a:cs typeface="+mn-ea"/>
                <a:sym typeface="+mn-lt"/>
              </a:rPr>
              <a:t>爱</a:t>
            </a:r>
            <a:endParaRPr lang="zh-CN" altLang="en-US" sz="8000" dirty="0">
              <a:gradFill>
                <a:gsLst>
                  <a:gs pos="0">
                    <a:srgbClr val="E94A35"/>
                  </a:gs>
                  <a:gs pos="83000">
                    <a:srgbClr val="F33B4D"/>
                  </a:gs>
                  <a:gs pos="100000">
                    <a:srgbClr val="F33B4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F33B4D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9660" y="3107739"/>
            <a:ext cx="3914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47928" y="1412776"/>
            <a:ext cx="4176464" cy="237626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06217" y="20546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要走好一个过程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7357749" y="2474930"/>
            <a:ext cx="1815066" cy="2147615"/>
          </a:xfrm>
          <a:custGeom>
            <a:avLst/>
            <a:gdLst/>
            <a:ahLst/>
            <a:cxnLst>
              <a:cxn ang="0">
                <a:pos x="1032" y="692"/>
              </a:cxn>
              <a:cxn ang="0">
                <a:pos x="1034" y="692"/>
              </a:cxn>
              <a:cxn ang="0">
                <a:pos x="693" y="631"/>
              </a:cxn>
              <a:cxn ang="0">
                <a:pos x="1034" y="692"/>
              </a:cxn>
              <a:cxn ang="0">
                <a:pos x="1030" y="688"/>
              </a:cxn>
              <a:cxn ang="0">
                <a:pos x="1311" y="688"/>
              </a:cxn>
              <a:cxn ang="0">
                <a:pos x="797" y="352"/>
              </a:cxn>
              <a:cxn ang="0">
                <a:pos x="1070" y="423"/>
              </a:cxn>
              <a:cxn ang="0">
                <a:pos x="1430" y="958"/>
              </a:cxn>
              <a:cxn ang="0">
                <a:pos x="1258" y="1420"/>
              </a:cxn>
              <a:cxn ang="0">
                <a:pos x="709" y="1686"/>
              </a:cxn>
              <a:cxn ang="0">
                <a:pos x="320" y="1465"/>
              </a:cxn>
              <a:cxn ang="0">
                <a:pos x="0" y="516"/>
              </a:cxn>
              <a:cxn ang="0">
                <a:pos x="1108" y="159"/>
              </a:cxn>
              <a:cxn ang="0">
                <a:pos x="1127" y="950"/>
              </a:cxn>
              <a:cxn ang="0">
                <a:pos x="1258" y="1420"/>
              </a:cxn>
              <a:cxn ang="0">
                <a:pos x="1430" y="958"/>
              </a:cxn>
              <a:cxn ang="0">
                <a:pos x="543" y="218"/>
              </a:cxn>
              <a:cxn ang="0">
                <a:pos x="797" y="352"/>
              </a:cxn>
              <a:cxn ang="0">
                <a:pos x="370" y="444"/>
              </a:cxn>
              <a:cxn ang="0">
                <a:pos x="800" y="355"/>
              </a:cxn>
              <a:cxn ang="0">
                <a:pos x="800" y="355"/>
              </a:cxn>
              <a:cxn ang="0">
                <a:pos x="370" y="447"/>
              </a:cxn>
              <a:cxn ang="0">
                <a:pos x="424" y="673"/>
              </a:cxn>
              <a:cxn ang="0">
                <a:pos x="361" y="450"/>
              </a:cxn>
              <a:cxn ang="0">
                <a:pos x="213" y="694"/>
              </a:cxn>
              <a:cxn ang="0">
                <a:pos x="364" y="450"/>
              </a:cxn>
              <a:cxn ang="0">
                <a:pos x="372" y="448"/>
              </a:cxn>
              <a:cxn ang="0">
                <a:pos x="372" y="448"/>
              </a:cxn>
              <a:cxn ang="0">
                <a:pos x="453" y="901"/>
              </a:cxn>
              <a:cxn ang="0">
                <a:pos x="244" y="124"/>
              </a:cxn>
              <a:cxn ang="0">
                <a:pos x="774" y="1179"/>
              </a:cxn>
              <a:cxn ang="0">
                <a:pos x="564" y="1180"/>
              </a:cxn>
              <a:cxn ang="0">
                <a:pos x="744" y="1453"/>
              </a:cxn>
              <a:cxn ang="0">
                <a:pos x="774" y="1179"/>
              </a:cxn>
              <a:cxn ang="0">
                <a:pos x="805" y="941"/>
              </a:cxn>
              <a:cxn ang="0">
                <a:pos x="564" y="1180"/>
              </a:cxn>
              <a:cxn ang="0">
                <a:pos x="454" y="904"/>
              </a:cxn>
              <a:cxn ang="0">
                <a:pos x="446" y="915"/>
              </a:cxn>
              <a:cxn ang="0">
                <a:pos x="744" y="1459"/>
              </a:cxn>
              <a:cxn ang="0">
                <a:pos x="744" y="1459"/>
              </a:cxn>
              <a:cxn ang="0">
                <a:pos x="456" y="903"/>
              </a:cxn>
              <a:cxn ang="0">
                <a:pos x="442" y="904"/>
              </a:cxn>
              <a:cxn ang="0">
                <a:pos x="506" y="1416"/>
              </a:cxn>
              <a:cxn ang="0">
                <a:pos x="501" y="1686"/>
              </a:cxn>
              <a:cxn ang="0">
                <a:pos x="805" y="941"/>
              </a:cxn>
            </a:cxnLst>
            <a:rect l="0" t="0" r="r" b="b"/>
            <a:pathLst>
              <a:path w="1430" h="1692">
                <a:moveTo>
                  <a:pt x="1032" y="694"/>
                </a:moveTo>
                <a:lnTo>
                  <a:pt x="1034" y="692"/>
                </a:lnTo>
                <a:lnTo>
                  <a:pt x="1032" y="692"/>
                </a:lnTo>
                <a:lnTo>
                  <a:pt x="1032" y="694"/>
                </a:lnTo>
                <a:lnTo>
                  <a:pt x="1127" y="950"/>
                </a:lnTo>
                <a:moveTo>
                  <a:pt x="1034" y="692"/>
                </a:moveTo>
                <a:lnTo>
                  <a:pt x="1030" y="688"/>
                </a:lnTo>
                <a:lnTo>
                  <a:pt x="1032" y="692"/>
                </a:lnTo>
                <a:lnTo>
                  <a:pt x="693" y="631"/>
                </a:lnTo>
                <a:lnTo>
                  <a:pt x="803" y="358"/>
                </a:lnTo>
                <a:lnTo>
                  <a:pt x="1030" y="688"/>
                </a:lnTo>
                <a:moveTo>
                  <a:pt x="1034" y="692"/>
                </a:moveTo>
                <a:lnTo>
                  <a:pt x="1290" y="451"/>
                </a:lnTo>
                <a:lnTo>
                  <a:pt x="1070" y="423"/>
                </a:lnTo>
                <a:lnTo>
                  <a:pt x="1030" y="688"/>
                </a:lnTo>
                <a:lnTo>
                  <a:pt x="1030" y="688"/>
                </a:lnTo>
                <a:moveTo>
                  <a:pt x="1034" y="692"/>
                </a:moveTo>
                <a:lnTo>
                  <a:pt x="1311" y="688"/>
                </a:lnTo>
                <a:lnTo>
                  <a:pt x="1290" y="451"/>
                </a:lnTo>
                <a:moveTo>
                  <a:pt x="1108" y="159"/>
                </a:moveTo>
                <a:lnTo>
                  <a:pt x="797" y="352"/>
                </a:lnTo>
                <a:lnTo>
                  <a:pt x="799" y="352"/>
                </a:lnTo>
                <a:lnTo>
                  <a:pt x="805" y="354"/>
                </a:lnTo>
                <a:lnTo>
                  <a:pt x="1070" y="423"/>
                </a:lnTo>
                <a:lnTo>
                  <a:pt x="1108" y="159"/>
                </a:lnTo>
                <a:moveTo>
                  <a:pt x="1311" y="688"/>
                </a:moveTo>
                <a:lnTo>
                  <a:pt x="1430" y="958"/>
                </a:lnTo>
                <a:lnTo>
                  <a:pt x="1311" y="1035"/>
                </a:lnTo>
                <a:lnTo>
                  <a:pt x="1300" y="1234"/>
                </a:lnTo>
                <a:lnTo>
                  <a:pt x="1258" y="1420"/>
                </a:lnTo>
                <a:lnTo>
                  <a:pt x="1049" y="1421"/>
                </a:lnTo>
                <a:lnTo>
                  <a:pt x="948" y="1688"/>
                </a:lnTo>
                <a:lnTo>
                  <a:pt x="709" y="1686"/>
                </a:lnTo>
                <a:lnTo>
                  <a:pt x="501" y="1686"/>
                </a:lnTo>
                <a:lnTo>
                  <a:pt x="309" y="1692"/>
                </a:lnTo>
                <a:lnTo>
                  <a:pt x="320" y="1465"/>
                </a:lnTo>
                <a:lnTo>
                  <a:pt x="276" y="1180"/>
                </a:lnTo>
                <a:lnTo>
                  <a:pt x="61" y="932"/>
                </a:lnTo>
                <a:lnTo>
                  <a:pt x="0" y="516"/>
                </a:lnTo>
                <a:lnTo>
                  <a:pt x="244" y="124"/>
                </a:lnTo>
                <a:lnTo>
                  <a:pt x="745" y="0"/>
                </a:lnTo>
                <a:lnTo>
                  <a:pt x="1108" y="159"/>
                </a:lnTo>
                <a:lnTo>
                  <a:pt x="1290" y="451"/>
                </a:lnTo>
                <a:moveTo>
                  <a:pt x="1311" y="1035"/>
                </a:moveTo>
                <a:lnTo>
                  <a:pt x="1127" y="950"/>
                </a:lnTo>
                <a:lnTo>
                  <a:pt x="1300" y="1234"/>
                </a:lnTo>
                <a:lnTo>
                  <a:pt x="1008" y="1179"/>
                </a:lnTo>
                <a:lnTo>
                  <a:pt x="1258" y="1420"/>
                </a:lnTo>
                <a:moveTo>
                  <a:pt x="1311" y="688"/>
                </a:moveTo>
                <a:lnTo>
                  <a:pt x="1127" y="950"/>
                </a:lnTo>
                <a:lnTo>
                  <a:pt x="1430" y="958"/>
                </a:lnTo>
                <a:moveTo>
                  <a:pt x="244" y="124"/>
                </a:moveTo>
                <a:lnTo>
                  <a:pt x="541" y="220"/>
                </a:lnTo>
                <a:lnTo>
                  <a:pt x="543" y="218"/>
                </a:lnTo>
                <a:lnTo>
                  <a:pt x="745" y="0"/>
                </a:lnTo>
                <a:lnTo>
                  <a:pt x="797" y="352"/>
                </a:lnTo>
                <a:moveTo>
                  <a:pt x="797" y="352"/>
                </a:moveTo>
                <a:lnTo>
                  <a:pt x="797" y="352"/>
                </a:lnTo>
                <a:lnTo>
                  <a:pt x="541" y="220"/>
                </a:lnTo>
                <a:lnTo>
                  <a:pt x="370" y="444"/>
                </a:lnTo>
                <a:lnTo>
                  <a:pt x="370" y="447"/>
                </a:lnTo>
                <a:lnTo>
                  <a:pt x="372" y="447"/>
                </a:lnTo>
                <a:lnTo>
                  <a:pt x="800" y="355"/>
                </a:lnTo>
                <a:lnTo>
                  <a:pt x="799" y="352"/>
                </a:lnTo>
                <a:lnTo>
                  <a:pt x="803" y="354"/>
                </a:lnTo>
                <a:lnTo>
                  <a:pt x="800" y="355"/>
                </a:lnTo>
                <a:lnTo>
                  <a:pt x="803" y="358"/>
                </a:lnTo>
                <a:lnTo>
                  <a:pt x="805" y="354"/>
                </a:lnTo>
                <a:moveTo>
                  <a:pt x="370" y="447"/>
                </a:moveTo>
                <a:lnTo>
                  <a:pt x="372" y="448"/>
                </a:lnTo>
                <a:lnTo>
                  <a:pt x="372" y="448"/>
                </a:lnTo>
                <a:lnTo>
                  <a:pt x="424" y="673"/>
                </a:lnTo>
                <a:lnTo>
                  <a:pt x="693" y="631"/>
                </a:lnTo>
                <a:lnTo>
                  <a:pt x="372" y="447"/>
                </a:lnTo>
                <a:moveTo>
                  <a:pt x="361" y="450"/>
                </a:moveTo>
                <a:lnTo>
                  <a:pt x="0" y="516"/>
                </a:lnTo>
                <a:lnTo>
                  <a:pt x="212" y="695"/>
                </a:lnTo>
                <a:lnTo>
                  <a:pt x="213" y="694"/>
                </a:lnTo>
                <a:lnTo>
                  <a:pt x="366" y="450"/>
                </a:lnTo>
                <a:lnTo>
                  <a:pt x="366" y="448"/>
                </a:lnTo>
                <a:lnTo>
                  <a:pt x="364" y="450"/>
                </a:lnTo>
                <a:lnTo>
                  <a:pt x="367" y="448"/>
                </a:lnTo>
                <a:lnTo>
                  <a:pt x="370" y="447"/>
                </a:lnTo>
                <a:moveTo>
                  <a:pt x="372" y="448"/>
                </a:moveTo>
                <a:lnTo>
                  <a:pt x="367" y="448"/>
                </a:lnTo>
                <a:moveTo>
                  <a:pt x="366" y="448"/>
                </a:moveTo>
                <a:lnTo>
                  <a:pt x="372" y="448"/>
                </a:lnTo>
                <a:moveTo>
                  <a:pt x="213" y="694"/>
                </a:moveTo>
                <a:lnTo>
                  <a:pt x="424" y="673"/>
                </a:lnTo>
                <a:lnTo>
                  <a:pt x="453" y="901"/>
                </a:lnTo>
                <a:lnTo>
                  <a:pt x="212" y="695"/>
                </a:lnTo>
                <a:lnTo>
                  <a:pt x="61" y="932"/>
                </a:lnTo>
                <a:moveTo>
                  <a:pt x="244" y="124"/>
                </a:moveTo>
                <a:lnTo>
                  <a:pt x="370" y="444"/>
                </a:lnTo>
                <a:moveTo>
                  <a:pt x="744" y="1453"/>
                </a:moveTo>
                <a:lnTo>
                  <a:pt x="774" y="1179"/>
                </a:lnTo>
                <a:lnTo>
                  <a:pt x="564" y="1180"/>
                </a:lnTo>
                <a:lnTo>
                  <a:pt x="744" y="1453"/>
                </a:lnTo>
                <a:moveTo>
                  <a:pt x="564" y="1180"/>
                </a:moveTo>
                <a:lnTo>
                  <a:pt x="506" y="1416"/>
                </a:lnTo>
                <a:lnTo>
                  <a:pt x="744" y="1459"/>
                </a:lnTo>
                <a:lnTo>
                  <a:pt x="744" y="1453"/>
                </a:lnTo>
                <a:moveTo>
                  <a:pt x="1008" y="1179"/>
                </a:moveTo>
                <a:lnTo>
                  <a:pt x="805" y="941"/>
                </a:lnTo>
                <a:lnTo>
                  <a:pt x="774" y="1179"/>
                </a:lnTo>
                <a:lnTo>
                  <a:pt x="1008" y="1179"/>
                </a:lnTo>
                <a:lnTo>
                  <a:pt x="1127" y="950"/>
                </a:lnTo>
                <a:lnTo>
                  <a:pt x="805" y="941"/>
                </a:lnTo>
                <a:lnTo>
                  <a:pt x="454" y="904"/>
                </a:lnTo>
                <a:lnTo>
                  <a:pt x="446" y="915"/>
                </a:lnTo>
                <a:lnTo>
                  <a:pt x="564" y="1180"/>
                </a:lnTo>
                <a:lnTo>
                  <a:pt x="805" y="941"/>
                </a:lnTo>
                <a:lnTo>
                  <a:pt x="693" y="631"/>
                </a:lnTo>
                <a:lnTo>
                  <a:pt x="454" y="904"/>
                </a:lnTo>
                <a:lnTo>
                  <a:pt x="454" y="903"/>
                </a:lnTo>
                <a:lnTo>
                  <a:pt x="442" y="904"/>
                </a:lnTo>
                <a:lnTo>
                  <a:pt x="446" y="915"/>
                </a:lnTo>
                <a:lnTo>
                  <a:pt x="276" y="1180"/>
                </a:lnTo>
                <a:lnTo>
                  <a:pt x="564" y="1180"/>
                </a:lnTo>
                <a:moveTo>
                  <a:pt x="744" y="1459"/>
                </a:moveTo>
                <a:lnTo>
                  <a:pt x="1049" y="1421"/>
                </a:lnTo>
                <a:lnTo>
                  <a:pt x="1008" y="1179"/>
                </a:lnTo>
                <a:lnTo>
                  <a:pt x="744" y="1459"/>
                </a:lnTo>
                <a:lnTo>
                  <a:pt x="948" y="1688"/>
                </a:lnTo>
                <a:moveTo>
                  <a:pt x="454" y="903"/>
                </a:moveTo>
                <a:lnTo>
                  <a:pt x="456" y="903"/>
                </a:lnTo>
                <a:lnTo>
                  <a:pt x="453" y="901"/>
                </a:lnTo>
                <a:lnTo>
                  <a:pt x="454" y="903"/>
                </a:lnTo>
                <a:moveTo>
                  <a:pt x="442" y="904"/>
                </a:moveTo>
                <a:lnTo>
                  <a:pt x="61" y="932"/>
                </a:lnTo>
                <a:moveTo>
                  <a:pt x="276" y="1180"/>
                </a:moveTo>
                <a:lnTo>
                  <a:pt x="506" y="1416"/>
                </a:lnTo>
                <a:moveTo>
                  <a:pt x="709" y="1686"/>
                </a:moveTo>
                <a:lnTo>
                  <a:pt x="744" y="1459"/>
                </a:lnTo>
                <a:lnTo>
                  <a:pt x="501" y="1686"/>
                </a:lnTo>
                <a:lnTo>
                  <a:pt x="506" y="1416"/>
                </a:lnTo>
                <a:lnTo>
                  <a:pt x="309" y="1692"/>
                </a:lnTo>
                <a:moveTo>
                  <a:pt x="805" y="941"/>
                </a:moveTo>
                <a:lnTo>
                  <a:pt x="1032" y="694"/>
                </a:lnTo>
              </a:path>
            </a:pathLst>
          </a:custGeom>
          <a:noFill/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7296824" y="2411466"/>
            <a:ext cx="1917878" cy="2258042"/>
            <a:chOff x="3371851" y="1649413"/>
            <a:chExt cx="2398713" cy="2824162"/>
          </a:xfrm>
          <a:solidFill>
            <a:srgbClr val="F55C46"/>
          </a:solidFill>
        </p:grpSpPr>
        <p:sp>
          <p:nvSpPr>
            <p:cNvPr id="4" name="Freeform 6"/>
            <p:cNvSpPr/>
            <p:nvPr/>
          </p:nvSpPr>
          <p:spPr bwMode="auto">
            <a:xfrm>
              <a:off x="3775076" y="1862138"/>
              <a:ext cx="130175" cy="130175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27" y="54"/>
                </a:cxn>
                <a:cxn ang="0">
                  <a:pos x="8" y="46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46" y="8"/>
                </a:cxn>
                <a:cxn ang="0">
                  <a:pos x="54" y="27"/>
                </a:cxn>
                <a:cxn ang="0">
                  <a:pos x="46" y="46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cubicBezTo>
                    <a:pt x="41" y="51"/>
                    <a:pt x="34" y="54"/>
                    <a:pt x="27" y="54"/>
                  </a:cubicBezTo>
                  <a:cubicBezTo>
                    <a:pt x="20" y="54"/>
                    <a:pt x="13" y="51"/>
                    <a:pt x="8" y="46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34" y="0"/>
                    <a:pt x="41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34"/>
                    <a:pt x="51" y="41"/>
                    <a:pt x="46" y="4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518026" y="1649413"/>
              <a:ext cx="188913" cy="1889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39" y="0"/>
                </a:cxn>
                <a:cxn ang="0">
                  <a:pos x="66" y="11"/>
                </a:cxn>
                <a:cxn ang="0">
                  <a:pos x="78" y="39"/>
                </a:cxn>
                <a:cxn ang="0">
                  <a:pos x="66" y="66"/>
                </a:cxn>
                <a:cxn ang="0">
                  <a:pos x="39" y="78"/>
                </a:cxn>
                <a:cxn ang="0">
                  <a:pos x="11" y="66"/>
                </a:cxn>
                <a:cxn ang="0">
                  <a:pos x="0" y="39"/>
                </a:cxn>
                <a:cxn ang="0">
                  <a:pos x="11" y="11"/>
                </a:cxn>
              </a:cxnLst>
              <a:rect l="0" t="0" r="r" b="b"/>
              <a:pathLst>
                <a:path w="78" h="78">
                  <a:moveTo>
                    <a:pt x="11" y="11"/>
                  </a:moveTo>
                  <a:cubicBezTo>
                    <a:pt x="19" y="4"/>
                    <a:pt x="28" y="0"/>
                    <a:pt x="39" y="0"/>
                  </a:cubicBezTo>
                  <a:cubicBezTo>
                    <a:pt x="50" y="0"/>
                    <a:pt x="59" y="4"/>
                    <a:pt x="66" y="11"/>
                  </a:cubicBezTo>
                  <a:cubicBezTo>
                    <a:pt x="74" y="19"/>
                    <a:pt x="78" y="28"/>
                    <a:pt x="78" y="39"/>
                  </a:cubicBezTo>
                  <a:cubicBezTo>
                    <a:pt x="78" y="50"/>
                    <a:pt x="74" y="59"/>
                    <a:pt x="66" y="66"/>
                  </a:cubicBezTo>
                  <a:cubicBezTo>
                    <a:pt x="59" y="74"/>
                    <a:pt x="50" y="78"/>
                    <a:pt x="39" y="78"/>
                  </a:cubicBezTo>
                  <a:cubicBezTo>
                    <a:pt x="28" y="78"/>
                    <a:pt x="19" y="74"/>
                    <a:pt x="11" y="66"/>
                  </a:cubicBezTo>
                  <a:cubicBezTo>
                    <a:pt x="4" y="59"/>
                    <a:pt x="0" y="50"/>
                    <a:pt x="0" y="39"/>
                  </a:cubicBezTo>
                  <a:cubicBezTo>
                    <a:pt x="0" y="28"/>
                    <a:pt x="4" y="19"/>
                    <a:pt x="11" y="11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52913" y="2024063"/>
              <a:ext cx="107950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154613" y="1927225"/>
              <a:ext cx="106363" cy="106362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095876" y="2333625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483226" y="2774950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5035551" y="2774950"/>
              <a:ext cx="106363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730626" y="2779713"/>
              <a:ext cx="106363" cy="106362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067176" y="2743200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638676" y="3135313"/>
              <a:ext cx="174625" cy="174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10"/>
                </a:cxn>
                <a:cxn ang="0">
                  <a:pos x="36" y="0"/>
                </a:cxn>
                <a:cxn ang="0">
                  <a:pos x="62" y="10"/>
                </a:cxn>
                <a:cxn ang="0">
                  <a:pos x="72" y="36"/>
                </a:cxn>
                <a:cxn ang="0">
                  <a:pos x="62" y="61"/>
                </a:cxn>
                <a:cxn ang="0">
                  <a:pos x="36" y="72"/>
                </a:cxn>
                <a:cxn ang="0">
                  <a:pos x="11" y="61"/>
                </a:cxn>
                <a:cxn ang="0">
                  <a:pos x="0" y="36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cubicBezTo>
                    <a:pt x="0" y="26"/>
                    <a:pt x="4" y="17"/>
                    <a:pt x="11" y="10"/>
                  </a:cubicBezTo>
                  <a:cubicBezTo>
                    <a:pt x="18" y="3"/>
                    <a:pt x="26" y="0"/>
                    <a:pt x="36" y="0"/>
                  </a:cubicBezTo>
                  <a:cubicBezTo>
                    <a:pt x="46" y="0"/>
                    <a:pt x="55" y="3"/>
                    <a:pt x="62" y="10"/>
                  </a:cubicBezTo>
                  <a:cubicBezTo>
                    <a:pt x="69" y="17"/>
                    <a:pt x="72" y="26"/>
                    <a:pt x="72" y="36"/>
                  </a:cubicBezTo>
                  <a:cubicBezTo>
                    <a:pt x="72" y="46"/>
                    <a:pt x="69" y="54"/>
                    <a:pt x="62" y="61"/>
                  </a:cubicBezTo>
                  <a:cubicBezTo>
                    <a:pt x="55" y="68"/>
                    <a:pt x="46" y="72"/>
                    <a:pt x="36" y="72"/>
                  </a:cubicBezTo>
                  <a:cubicBezTo>
                    <a:pt x="26" y="72"/>
                    <a:pt x="18" y="68"/>
                    <a:pt x="11" y="61"/>
                  </a:cubicBezTo>
                  <a:cubicBezTo>
                    <a:pt x="4" y="54"/>
                    <a:pt x="0" y="46"/>
                    <a:pt x="0" y="3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83188" y="3182938"/>
              <a:ext cx="106363" cy="107950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491163" y="3333750"/>
              <a:ext cx="76200" cy="7778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</a:cxnLst>
              <a:rect l="0" t="0" r="r" b="b"/>
              <a:pathLst>
                <a:path w="32" h="32">
                  <a:moveTo>
                    <a:pt x="5" y="27"/>
                  </a:moveTo>
                  <a:cubicBezTo>
                    <a:pt x="1" y="24"/>
                    <a:pt x="0" y="20"/>
                    <a:pt x="0" y="16"/>
                  </a:cubicBezTo>
                  <a:cubicBezTo>
                    <a:pt x="0" y="11"/>
                    <a:pt x="1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490913" y="3154363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810001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4268788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081463" y="3079750"/>
              <a:ext cx="171450" cy="171450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71" y="35"/>
                </a:cxn>
                <a:cxn ang="0">
                  <a:pos x="61" y="60"/>
                </a:cxn>
                <a:cxn ang="0">
                  <a:pos x="36" y="71"/>
                </a:cxn>
                <a:cxn ang="0">
                  <a:pos x="10" y="60"/>
                </a:cxn>
                <a:cxn ang="0">
                  <a:pos x="0" y="35"/>
                </a:cxn>
                <a:cxn ang="0">
                  <a:pos x="10" y="10"/>
                </a:cxn>
                <a:cxn ang="0">
                  <a:pos x="36" y="0"/>
                </a:cxn>
                <a:cxn ang="0">
                  <a:pos x="61" y="10"/>
                </a:cxn>
              </a:cxnLst>
              <a:rect l="0" t="0" r="r" b="b"/>
              <a:pathLst>
                <a:path w="71" h="71">
                  <a:moveTo>
                    <a:pt x="61" y="10"/>
                  </a:moveTo>
                  <a:cubicBezTo>
                    <a:pt x="68" y="17"/>
                    <a:pt x="71" y="26"/>
                    <a:pt x="71" y="35"/>
                  </a:cubicBezTo>
                  <a:cubicBezTo>
                    <a:pt x="71" y="45"/>
                    <a:pt x="68" y="54"/>
                    <a:pt x="61" y="60"/>
                  </a:cubicBezTo>
                  <a:cubicBezTo>
                    <a:pt x="54" y="68"/>
                    <a:pt x="45" y="71"/>
                    <a:pt x="36" y="71"/>
                  </a:cubicBezTo>
                  <a:cubicBezTo>
                    <a:pt x="26" y="71"/>
                    <a:pt x="17" y="68"/>
                    <a:pt x="10" y="60"/>
                  </a:cubicBezTo>
                  <a:cubicBezTo>
                    <a:pt x="3" y="54"/>
                    <a:pt x="0" y="45"/>
                    <a:pt x="0" y="35"/>
                  </a:cubicBezTo>
                  <a:cubicBezTo>
                    <a:pt x="0" y="26"/>
                    <a:pt x="3" y="17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5" y="0"/>
                    <a:pt x="54" y="3"/>
                    <a:pt x="61" y="10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405438" y="3943350"/>
              <a:ext cx="77788" cy="777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11"/>
                    <a:pt x="2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638676" y="3560763"/>
              <a:ext cx="77788" cy="7778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</a:cxnLst>
              <a:rect l="0" t="0" r="r" b="b"/>
              <a:pathLst>
                <a:path w="32" h="32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4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984751" y="3536950"/>
              <a:ext cx="125413" cy="12541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</a:cxnLst>
              <a:rect l="0" t="0" r="r" b="b"/>
              <a:pathLst>
                <a:path w="52" h="52">
                  <a:moveTo>
                    <a:pt x="44" y="7"/>
                  </a:move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5049838" y="3921125"/>
              <a:ext cx="125413" cy="12700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</a:cxnLst>
              <a:rect l="0" t="0" r="r" b="b"/>
              <a:pathLst>
                <a:path w="52" h="52">
                  <a:moveTo>
                    <a:pt x="44" y="44"/>
                  </a:move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4551363" y="3967163"/>
              <a:ext cx="155575" cy="155575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9" y="54"/>
                </a:cxn>
                <a:cxn ang="0">
                  <a:pos x="0" y="32"/>
                </a:cxn>
                <a:cxn ang="0">
                  <a:pos x="9" y="9"/>
                </a:cxn>
                <a:cxn ang="0">
                  <a:pos x="32" y="0"/>
                </a:cxn>
                <a:cxn ang="0">
                  <a:pos x="54" y="9"/>
                </a:cxn>
                <a:cxn ang="0">
                  <a:pos x="64" y="32"/>
                </a:cxn>
                <a:cxn ang="0">
                  <a:pos x="54" y="54"/>
                </a:cxn>
                <a:cxn ang="0">
                  <a:pos x="32" y="64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23" y="64"/>
                    <a:pt x="16" y="61"/>
                    <a:pt x="9" y="54"/>
                  </a:cubicBezTo>
                  <a:cubicBezTo>
                    <a:pt x="3" y="48"/>
                    <a:pt x="0" y="40"/>
                    <a:pt x="0" y="32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6" y="3"/>
                    <a:pt x="23" y="0"/>
                    <a:pt x="32" y="0"/>
                  </a:cubicBezTo>
                  <a:cubicBezTo>
                    <a:pt x="41" y="0"/>
                    <a:pt x="48" y="3"/>
                    <a:pt x="54" y="9"/>
                  </a:cubicBezTo>
                  <a:cubicBezTo>
                    <a:pt x="61" y="15"/>
                    <a:pt x="64" y="23"/>
                    <a:pt x="64" y="32"/>
                  </a:cubicBezTo>
                  <a:cubicBezTo>
                    <a:pt x="64" y="40"/>
                    <a:pt x="61" y="48"/>
                    <a:pt x="54" y="54"/>
                  </a:cubicBezTo>
                  <a:cubicBezTo>
                    <a:pt x="48" y="61"/>
                    <a:pt x="41" y="64"/>
                    <a:pt x="32" y="64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451476" y="3625850"/>
              <a:ext cx="120650" cy="122237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50" y="25"/>
                </a:cxn>
                <a:cxn ang="0">
                  <a:pos x="42" y="42"/>
                </a:cxn>
                <a:cxn ang="0">
                  <a:pos x="25" y="50"/>
                </a:cxn>
                <a:cxn ang="0">
                  <a:pos x="7" y="42"/>
                </a:cxn>
                <a:cxn ang="0">
                  <a:pos x="0" y="25"/>
                </a:cxn>
                <a:cxn ang="0">
                  <a:pos x="7" y="7"/>
                </a:cxn>
                <a:cxn ang="0">
                  <a:pos x="25" y="0"/>
                </a:cxn>
                <a:cxn ang="0">
                  <a:pos x="42" y="7"/>
                </a:cxn>
              </a:cxnLst>
              <a:rect l="0" t="0" r="r" b="b"/>
              <a:pathLst>
                <a:path w="50" h="50">
                  <a:moveTo>
                    <a:pt x="42" y="7"/>
                  </a:move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7"/>
                    <a:pt x="42" y="42"/>
                  </a:cubicBezTo>
                  <a:cubicBezTo>
                    <a:pt x="38" y="47"/>
                    <a:pt x="32" y="50"/>
                    <a:pt x="25" y="50"/>
                  </a:cubicBezTo>
                  <a:cubicBezTo>
                    <a:pt x="18" y="50"/>
                    <a:pt x="12" y="47"/>
                    <a:pt x="7" y="42"/>
                  </a:cubicBezTo>
                  <a:cubicBezTo>
                    <a:pt x="2" y="37"/>
                    <a:pt x="0" y="32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2" y="2"/>
                    <a:pt x="18" y="0"/>
                    <a:pt x="25" y="0"/>
                  </a:cubicBezTo>
                  <a:cubicBezTo>
                    <a:pt x="32" y="0"/>
                    <a:pt x="38" y="2"/>
                    <a:pt x="42" y="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192588" y="3921125"/>
              <a:ext cx="114300" cy="114300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</a:cxnLst>
              <a:rect l="0" t="0" r="r" b="b"/>
              <a:pathLst>
                <a:path w="47" h="47">
                  <a:moveTo>
                    <a:pt x="40" y="6"/>
                  </a:move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2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895851" y="4352925"/>
              <a:ext cx="112713" cy="1127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3905251" y="4006850"/>
              <a:ext cx="98425" cy="98425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4192588" y="4367213"/>
              <a:ext cx="100013" cy="98425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</a:cxnLst>
              <a:rect l="0" t="0" r="r" b="b"/>
              <a:pathLst>
                <a:path w="41" h="41">
                  <a:moveTo>
                    <a:pt x="35" y="6"/>
                  </a:move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522788" y="4367213"/>
              <a:ext cx="98425" cy="984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664201" y="3195638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22901" y="2373313"/>
              <a:ext cx="144463" cy="144462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0" y="0"/>
                </a:cxn>
                <a:cxn ang="0">
                  <a:pos x="51" y="8"/>
                </a:cxn>
                <a:cxn ang="0">
                  <a:pos x="60" y="30"/>
                </a:cxn>
                <a:cxn ang="0">
                  <a:pos x="51" y="51"/>
                </a:cxn>
                <a:cxn ang="0">
                  <a:pos x="30" y="60"/>
                </a:cxn>
                <a:cxn ang="0">
                  <a:pos x="9" y="51"/>
                </a:cxn>
              </a:cxnLst>
              <a:rect l="0" t="0" r="r" b="b"/>
              <a:pathLst>
                <a:path w="60" h="60">
                  <a:moveTo>
                    <a:pt x="9" y="51"/>
                  </a:moveTo>
                  <a:cubicBezTo>
                    <a:pt x="3" y="45"/>
                    <a:pt x="0" y="38"/>
                    <a:pt x="0" y="30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5" y="3"/>
                    <a:pt x="22" y="0"/>
                    <a:pt x="30" y="0"/>
                  </a:cubicBezTo>
                  <a:cubicBezTo>
                    <a:pt x="38" y="0"/>
                    <a:pt x="45" y="3"/>
                    <a:pt x="51" y="8"/>
                  </a:cubicBezTo>
                  <a:cubicBezTo>
                    <a:pt x="57" y="14"/>
                    <a:pt x="60" y="22"/>
                    <a:pt x="60" y="30"/>
                  </a:cubicBezTo>
                  <a:cubicBezTo>
                    <a:pt x="60" y="38"/>
                    <a:pt x="57" y="45"/>
                    <a:pt x="51" y="51"/>
                  </a:cubicBezTo>
                  <a:cubicBezTo>
                    <a:pt x="45" y="57"/>
                    <a:pt x="38" y="60"/>
                    <a:pt x="30" y="60"/>
                  </a:cubicBezTo>
                  <a:cubicBezTo>
                    <a:pt x="22" y="60"/>
                    <a:pt x="15" y="57"/>
                    <a:pt x="9" y="51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4624388" y="2185988"/>
              <a:ext cx="203200" cy="203200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</a:cxnLst>
              <a:rect l="0" t="0" r="r" b="b"/>
              <a:pathLst>
                <a:path w="84" h="84">
                  <a:moveTo>
                    <a:pt x="72" y="12"/>
                  </a:move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3937001" y="2338388"/>
              <a:ext cx="203200" cy="203200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3371851" y="2474913"/>
              <a:ext cx="147638" cy="14763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1" y="0"/>
                </a:cxn>
                <a:cxn ang="0">
                  <a:pos x="52" y="8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</a:cxnLst>
              <a:rect l="0" t="0" r="r" b="b"/>
              <a:pathLst>
                <a:path w="61" h="61">
                  <a:moveTo>
                    <a:pt x="9" y="52"/>
                  </a:move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9" y="0"/>
                    <a:pt x="46" y="3"/>
                    <a:pt x="52" y="8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4446588" y="2628900"/>
              <a:ext cx="204788" cy="203200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</a:cxnLst>
              <a:rect l="0" t="0" r="r" b="b"/>
              <a:pathLst>
                <a:path w="84" h="84">
                  <a:moveTo>
                    <a:pt x="12" y="71"/>
                  </a:move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3881438" y="4359275"/>
              <a:ext cx="112713" cy="114300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gradFill>
              <a:gsLst>
                <a:gs pos="0">
                  <a:srgbClr val="E94A35"/>
                </a:gs>
                <a:gs pos="83000">
                  <a:srgbClr val="F33B4D"/>
                </a:gs>
                <a:gs pos="100000">
                  <a:srgbClr val="F33B4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FF8B8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Oval 142"/>
          <p:cNvSpPr/>
          <p:nvPr/>
        </p:nvSpPr>
        <p:spPr>
          <a:xfrm>
            <a:off x="8129723" y="1785887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39" name="Oval 143"/>
          <p:cNvSpPr/>
          <p:nvPr/>
        </p:nvSpPr>
        <p:spPr>
          <a:xfrm>
            <a:off x="9228677" y="2206172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40" name="Oval 144"/>
          <p:cNvSpPr/>
          <p:nvPr/>
        </p:nvSpPr>
        <p:spPr>
          <a:xfrm>
            <a:off x="9760253" y="3008766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41" name="Oval 145"/>
          <p:cNvSpPr/>
          <p:nvPr/>
        </p:nvSpPr>
        <p:spPr>
          <a:xfrm>
            <a:off x="9773925" y="3937027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42" name="Oval 146"/>
          <p:cNvSpPr/>
          <p:nvPr/>
        </p:nvSpPr>
        <p:spPr>
          <a:xfrm>
            <a:off x="9126576" y="4761917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43" name="Oval 148"/>
          <p:cNvSpPr/>
          <p:nvPr/>
        </p:nvSpPr>
        <p:spPr>
          <a:xfrm>
            <a:off x="8129723" y="5105885"/>
            <a:ext cx="359314" cy="359314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277684" y="1869804"/>
            <a:ext cx="4336903" cy="1318619"/>
            <a:chOff x="3176923" y="1394316"/>
            <a:chExt cx="7308064" cy="1318619"/>
          </a:xfrm>
          <a:effectLst>
            <a:outerShdw blurRad="50800" dist="50800" dir="5400000" algn="ctr" rotWithShape="0">
              <a:srgbClr val="F55C46">
                <a:alpha val="12000"/>
              </a:srgbClr>
            </a:outerShdw>
          </a:effectLst>
        </p:grpSpPr>
        <p:sp>
          <p:nvSpPr>
            <p:cNvPr id="45" name="圆角矩形标注 44"/>
            <p:cNvSpPr/>
            <p:nvPr/>
          </p:nvSpPr>
          <p:spPr>
            <a:xfrm>
              <a:off x="3176923" y="1394316"/>
              <a:ext cx="7308064" cy="1318619"/>
            </a:xfrm>
            <a:prstGeom prst="wedgeRoundRectCallout">
              <a:avLst>
                <a:gd name="adj1" fmla="val 54750"/>
                <a:gd name="adj2" fmla="val 24270"/>
                <a:gd name="adj3" fmla="val 16667"/>
              </a:avLst>
            </a:prstGeom>
            <a:solidFill>
              <a:schemeClr val="accent4">
                <a:lumMod val="40000"/>
                <a:lumOff val="60000"/>
                <a:alpha val="79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FF4F4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285261" y="1476149"/>
              <a:ext cx="709138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277683" y="3758168"/>
            <a:ext cx="4336903" cy="1318619"/>
            <a:chOff x="3176923" y="1394316"/>
            <a:chExt cx="7308064" cy="1318619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F55C46">
                <a:alpha val="12000"/>
              </a:srgbClr>
            </a:outerShdw>
          </a:effectLst>
        </p:grpSpPr>
        <p:sp>
          <p:nvSpPr>
            <p:cNvPr id="48" name="圆角矩形标注 47"/>
            <p:cNvSpPr/>
            <p:nvPr/>
          </p:nvSpPr>
          <p:spPr>
            <a:xfrm>
              <a:off x="3176923" y="1394316"/>
              <a:ext cx="7308064" cy="1318619"/>
            </a:xfrm>
            <a:prstGeom prst="wedgeRoundRectCallout">
              <a:avLst>
                <a:gd name="adj1" fmla="val 55042"/>
                <a:gd name="adj2" fmla="val -21960"/>
                <a:gd name="adj3" fmla="val 16667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srgbClr val="FF4F4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285261" y="1476149"/>
              <a:ext cx="7091389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五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2665" y="24832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班级讨论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1981888" y="1604348"/>
            <a:ext cx="1929508" cy="1934089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25400" cap="flat">
            <a:noFill/>
            <a:prstDash val="solid"/>
            <a:miter lim="800000"/>
          </a:ln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2969173" y="2597387"/>
            <a:ext cx="1932164" cy="1934089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25400" cap="flat">
            <a:noFill/>
            <a:prstDash val="solid"/>
            <a:miter lim="800000"/>
          </a:ln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990517" y="2597387"/>
            <a:ext cx="1929508" cy="1934089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25400" cap="flat">
            <a:noFill/>
            <a:prstDash val="solid"/>
            <a:miter lim="800000"/>
          </a:ln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1981888" y="3588137"/>
            <a:ext cx="1929508" cy="1936744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25400" cap="flat">
            <a:noFill/>
            <a:prstDash val="solid"/>
            <a:miter lim="800000"/>
          </a:ln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0708" y="2001247"/>
            <a:ext cx="1018006" cy="707886"/>
          </a:xfrm>
          <a:prstGeom prst="rect">
            <a:avLst/>
          </a:prstGeom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为母亲做过的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5442" y="3267337"/>
            <a:ext cx="1018006" cy="707886"/>
          </a:xfrm>
          <a:prstGeom prst="rect">
            <a:avLst/>
          </a:prstGeom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理解母爱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6686" y="2939088"/>
            <a:ext cx="1018006" cy="707886"/>
          </a:xfrm>
          <a:prstGeom prst="rect">
            <a:avLst/>
          </a:prstGeom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了解母亲的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1419" y="4205178"/>
            <a:ext cx="1018006" cy="707886"/>
          </a:xfrm>
          <a:prstGeom prst="rect">
            <a:avLst/>
          </a:prstGeom>
          <a:effectLst>
            <a:outerShdw blurRad="50800" dist="38100" dir="2700000" algn="tl" rotWithShape="0">
              <a:srgbClr val="FF0066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互相沟通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6280" y="1951056"/>
            <a:ext cx="54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谈谈你对母亲节的感触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44165" y="4328864"/>
            <a:ext cx="1509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没有做过的，那同学们计划做什么呢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18726" y="2970526"/>
            <a:ext cx="1019150" cy="1025463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-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000589" y="3037463"/>
            <a:ext cx="1019150" cy="1025463"/>
          </a:xfrm>
          <a:prstGeom prst="ellipse">
            <a:avLst/>
          </a:prstGeom>
          <a:gradFill>
            <a:gsLst>
              <a:gs pos="0">
                <a:srgbClr val="E94A35"/>
              </a:gs>
              <a:gs pos="83000">
                <a:srgbClr val="F33B4D"/>
              </a:gs>
              <a:gs pos="100000">
                <a:srgbClr val="F33B4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srgbClr val="FF8B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-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73402" y="4323740"/>
            <a:ext cx="1509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这个月里你为母亲做过什么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550457" y="3288168"/>
            <a:ext cx="546100" cy="54610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8672095" y="3275294"/>
            <a:ext cx="546100" cy="54610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87244" y="1904880"/>
            <a:ext cx="1772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  <p:bldP spid="9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74087"/>
            <a:ext cx="3505200" cy="50673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8486" y="2754852"/>
            <a:ext cx="1995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自行添加删减标题内容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5354" y="1868854"/>
            <a:ext cx="441465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3850" algn="just">
              <a:spcAft>
                <a:spcPts val="0"/>
              </a:spcAft>
            </a:pPr>
            <a:r>
              <a:rPr lang="zh-CN" altLang="zh-CN" b="1" kern="100" spc="-50" dirty="0" smtClean="0">
                <a:gradFill>
                  <a:gsLst>
                    <a:gs pos="88000">
                      <a:srgbClr val="F33B4D"/>
                    </a:gs>
                    <a:gs pos="27000">
                      <a:srgbClr val="F33B4D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什么</a:t>
            </a:r>
            <a:r>
              <a:rPr lang="zh-CN" altLang="zh-CN" b="1" kern="100" spc="-50" dirty="0">
                <a:gradFill>
                  <a:gsLst>
                    <a:gs pos="88000">
                      <a:srgbClr val="F33B4D"/>
                    </a:gs>
                    <a:gs pos="27000">
                      <a:srgbClr val="F33B4D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是问题</a:t>
            </a:r>
            <a:r>
              <a:rPr lang="zh-CN" altLang="zh-CN" b="1" kern="100" spc="-50" dirty="0" smtClean="0">
                <a:gradFill>
                  <a:gsLst>
                    <a:gs pos="88000">
                      <a:srgbClr val="F33B4D"/>
                    </a:gs>
                    <a:gs pos="27000">
                      <a:srgbClr val="F33B4D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？</a:t>
            </a:r>
            <a:endParaRPr lang="en-US" altLang="zh-CN" b="1" kern="100" spc="-50" dirty="0" smtClean="0">
              <a:gradFill>
                <a:gsLst>
                  <a:gs pos="88000">
                    <a:srgbClr val="F33B4D"/>
                  </a:gs>
                  <a:gs pos="27000">
                    <a:srgbClr val="F33B4D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indent="323850" algn="just">
              <a:spcAft>
                <a:spcPts val="0"/>
              </a:spcAft>
            </a:pPr>
            <a:endParaRPr lang="en-US" altLang="zh-CN" sz="1600" b="1" kern="100" spc="-50" dirty="0">
              <a:solidFill>
                <a:srgbClr val="FF3737"/>
              </a:solidFill>
              <a:cs typeface="+mn-ea"/>
              <a:sym typeface="+mn-lt"/>
            </a:endParaRPr>
          </a:p>
          <a:p>
            <a:pPr indent="323850" algn="just">
              <a:spcAft>
                <a:spcPts val="0"/>
              </a:spcAft>
            </a:pPr>
            <a:r>
              <a:rPr lang="zh-CN" altLang="zh-CN" sz="1200" kern="100" spc="-50" dirty="0">
                <a:cs typeface="+mn-ea"/>
                <a:sym typeface="+mn-lt"/>
              </a:rPr>
              <a:t>问题不是自身存在的独特性问题，不是自曝其短，不是家丑外扬，也不是上交问题，而是面上存在的共性问题、普遍问题。问题越普遍越好、越尖锐越好。问题不是想出来的，而是干出来的。浙江是问题建议类信息上报大省，证明浙江的组织工作更加成熟、更加深入，只有这样才能发现问题、提出问题。问题建议类信息做得不好，要么没有胆子，要么没有脑子。</a:t>
            </a:r>
            <a:endParaRPr lang="zh-CN" altLang="zh-CN" sz="1200" kern="100" dirty="0">
              <a:cs typeface="+mn-ea"/>
              <a:sym typeface="+mn-lt"/>
            </a:endParaRPr>
          </a:p>
          <a:p>
            <a:pPr indent="323850" algn="just"/>
            <a:endParaRPr lang="en-US" altLang="zh-CN" b="1" kern="100" spc="-50" dirty="0" smtClean="0">
              <a:solidFill>
                <a:srgbClr val="FF3737"/>
              </a:solidFill>
              <a:cs typeface="+mn-ea"/>
              <a:sym typeface="+mn-lt"/>
            </a:endParaRPr>
          </a:p>
          <a:p>
            <a:pPr indent="323850" algn="just"/>
            <a:r>
              <a:rPr lang="zh-CN" altLang="zh-CN" b="1" kern="100" spc="-50" dirty="0" smtClean="0">
                <a:gradFill>
                  <a:gsLst>
                    <a:gs pos="88000">
                      <a:srgbClr val="F55C46"/>
                    </a:gs>
                    <a:gs pos="27000">
                      <a:srgbClr val="F33B4D"/>
                    </a:gs>
                    <a:gs pos="0">
                      <a:srgbClr val="F33B4D"/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如何</a:t>
            </a:r>
            <a:r>
              <a:rPr lang="zh-CN" altLang="zh-CN" b="1" kern="100" spc="-50" dirty="0">
                <a:gradFill>
                  <a:gsLst>
                    <a:gs pos="88000">
                      <a:srgbClr val="F55C46"/>
                    </a:gs>
                    <a:gs pos="27000">
                      <a:srgbClr val="F33B4D"/>
                    </a:gs>
                    <a:gs pos="0">
                      <a:srgbClr val="F33B4D"/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反映问题？</a:t>
            </a:r>
            <a:endParaRPr lang="en-US" altLang="zh-CN" b="1" kern="100" spc="-50" dirty="0">
              <a:gradFill>
                <a:gsLst>
                  <a:gs pos="88000">
                    <a:srgbClr val="F55C46"/>
                  </a:gs>
                  <a:gs pos="27000">
                    <a:srgbClr val="F33B4D"/>
                  </a:gs>
                  <a:gs pos="0">
                    <a:srgbClr val="F33B4D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indent="323850" algn="just">
              <a:spcAft>
                <a:spcPts val="0"/>
              </a:spcAft>
            </a:pPr>
            <a:endParaRPr lang="en-US" altLang="zh-CN" sz="1600" kern="100" spc="-50" dirty="0">
              <a:cs typeface="+mn-ea"/>
              <a:sym typeface="+mn-lt"/>
            </a:endParaRPr>
          </a:p>
          <a:p>
            <a:pPr indent="323850" algn="just">
              <a:spcAft>
                <a:spcPts val="0"/>
              </a:spcAft>
            </a:pPr>
            <a:r>
              <a:rPr lang="zh-CN" altLang="zh-CN" sz="1200" kern="100" spc="-50" dirty="0">
                <a:cs typeface="+mn-ea"/>
                <a:sym typeface="+mn-lt"/>
              </a:rPr>
              <a:t>一是要有随时亮剑的意识。敏锐性的问题。我们不能当看客，同一件事，别人可以知道或者不知道，我们不但要知道而且要知道其中蕴含的信息点</a:t>
            </a:r>
            <a:r>
              <a:rPr lang="zh-CN" altLang="zh-CN" sz="1200" kern="100" spc="-50" dirty="0" smtClean="0">
                <a:cs typeface="+mn-ea"/>
                <a:sym typeface="+mn-lt"/>
              </a:rPr>
              <a:t>。</a:t>
            </a:r>
            <a:endParaRPr lang="en-US" altLang="zh-CN" sz="1200" kern="100" spc="-5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3255" y="1709297"/>
            <a:ext cx="4133213" cy="323732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六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7481" y="248326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班主任寄语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92892" y="2226897"/>
            <a:ext cx="150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6428" y="3386181"/>
            <a:ext cx="150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2892" y="4627652"/>
            <a:ext cx="150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19665" y="2195046"/>
            <a:ext cx="156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42699" y="3323344"/>
            <a:ext cx="153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663" y="2089173"/>
            <a:ext cx="76469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15310" y="3232293"/>
            <a:ext cx="76469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5310" y="4378084"/>
            <a:ext cx="76405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32671" y="2083237"/>
            <a:ext cx="75232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32671" y="3196647"/>
            <a:ext cx="775773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42699" y="4554211"/>
            <a:ext cx="153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自选标题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32671" y="4428168"/>
            <a:ext cx="76405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l="34479" t="58519" r="34584"/>
          <a:stretch>
            <a:fillRect/>
          </a:stretch>
        </p:blipFill>
        <p:spPr>
          <a:xfrm>
            <a:off x="3858819" y="2099803"/>
            <a:ext cx="4080315" cy="3077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34479" t="58519" r="37646"/>
          <a:stretch>
            <a:fillRect/>
          </a:stretch>
        </p:blipFill>
        <p:spPr>
          <a:xfrm>
            <a:off x="1203215" y="2186303"/>
            <a:ext cx="3398667" cy="28448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6062054" y="1930575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78188" y="1870242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母亲节的由来</a:t>
            </a:r>
          </a:p>
        </p:txBody>
      </p:sp>
      <p:sp>
        <p:nvSpPr>
          <p:cNvPr id="25" name="椭圆 24"/>
          <p:cNvSpPr/>
          <p:nvPr/>
        </p:nvSpPr>
        <p:spPr>
          <a:xfrm>
            <a:off x="6065986" y="2508516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82120" y="2448183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感悟母爱</a:t>
            </a:r>
          </a:p>
        </p:txBody>
      </p:sp>
      <p:sp>
        <p:nvSpPr>
          <p:cNvPr id="27" name="椭圆 26"/>
          <p:cNvSpPr/>
          <p:nvPr/>
        </p:nvSpPr>
        <p:spPr>
          <a:xfrm>
            <a:off x="6062054" y="3030762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78188" y="2970428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感恩父母</a:t>
            </a:r>
          </a:p>
        </p:txBody>
      </p:sp>
      <p:sp>
        <p:nvSpPr>
          <p:cNvPr id="29" name="椭圆 28"/>
          <p:cNvSpPr/>
          <p:nvPr/>
        </p:nvSpPr>
        <p:spPr>
          <a:xfrm>
            <a:off x="6065986" y="3608703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82120" y="3548369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可怜天下父母心</a:t>
            </a:r>
          </a:p>
        </p:txBody>
      </p:sp>
      <p:sp>
        <p:nvSpPr>
          <p:cNvPr id="31" name="椭圆 30"/>
          <p:cNvSpPr/>
          <p:nvPr/>
        </p:nvSpPr>
        <p:spPr>
          <a:xfrm>
            <a:off x="6062054" y="4186644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78188" y="4126310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班级讨论</a:t>
            </a:r>
          </a:p>
        </p:txBody>
      </p:sp>
      <p:sp>
        <p:nvSpPr>
          <p:cNvPr id="33" name="椭圆 32"/>
          <p:cNvSpPr/>
          <p:nvPr/>
        </p:nvSpPr>
        <p:spPr>
          <a:xfrm>
            <a:off x="6065986" y="4764585"/>
            <a:ext cx="427646" cy="427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6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82120" y="4704251"/>
            <a:ext cx="23974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班主任寄语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743779" y="2141025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02197" y="3939346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281112" y="3012881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88000">
                <a:srgbClr val="F55C46"/>
              </a:gs>
              <a:gs pos="27000">
                <a:srgbClr val="F33B4D"/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93834" y="2538584"/>
            <a:ext cx="506095" cy="435610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2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9274" y="3503149"/>
            <a:ext cx="492125" cy="31940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2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80194" y="4375004"/>
            <a:ext cx="492125" cy="362585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0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8324" y="1615137"/>
            <a:ext cx="2684569" cy="1066938"/>
            <a:chOff x="1456041" y="1447888"/>
            <a:chExt cx="2190742" cy="870762"/>
          </a:xfrm>
        </p:grpSpPr>
        <p:sp>
          <p:nvSpPr>
            <p:cNvPr id="33" name="TextBox 32"/>
            <p:cNvSpPr txBox="1"/>
            <p:nvPr/>
          </p:nvSpPr>
          <p:spPr>
            <a:xfrm>
              <a:off x="1502327" y="1447888"/>
              <a:ext cx="2104377" cy="4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 smtClean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关爱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56041" y="1853223"/>
              <a:ext cx="2190742" cy="46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100" dirty="0" smtClean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这是母爱的核心体现，此内容为个人观点仅供参考察。</a:t>
              </a:r>
              <a:endParaRPr lang="zh-CN" altLang="en-US" sz="11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565859" y="1452582"/>
            <a:ext cx="2313130" cy="1092775"/>
            <a:chOff x="553519" y="146033"/>
            <a:chExt cx="2348596" cy="892105"/>
          </a:xfrm>
        </p:grpSpPr>
        <p:sp>
          <p:nvSpPr>
            <p:cNvPr id="36" name="TextBox 38"/>
            <p:cNvSpPr txBox="1"/>
            <p:nvPr/>
          </p:nvSpPr>
          <p:spPr>
            <a:xfrm>
              <a:off x="553519" y="146033"/>
              <a:ext cx="2266198" cy="477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无私</a:t>
              </a:r>
            </a:p>
          </p:txBody>
        </p:sp>
        <p:sp>
          <p:nvSpPr>
            <p:cNvPr id="37" name="TextBox 39"/>
            <p:cNvSpPr txBox="1"/>
            <p:nvPr/>
          </p:nvSpPr>
          <p:spPr>
            <a:xfrm>
              <a:off x="553519" y="590322"/>
              <a:ext cx="2348596" cy="44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50" dirty="0" smtClean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这是母爱的核心体现，此内容为个人观点仅供参考察。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48655" y="3574624"/>
            <a:ext cx="2922030" cy="1080458"/>
            <a:chOff x="872455" y="3206324"/>
            <a:chExt cx="2922030" cy="1080458"/>
          </a:xfrm>
        </p:grpSpPr>
        <p:sp>
          <p:nvSpPr>
            <p:cNvPr id="39" name="TextBox 35"/>
            <p:cNvSpPr txBox="1"/>
            <p:nvPr/>
          </p:nvSpPr>
          <p:spPr>
            <a:xfrm>
              <a:off x="1372364" y="3206324"/>
              <a:ext cx="2395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 smtClean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批评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3"/>
            <p:cNvSpPr txBox="1"/>
            <p:nvPr/>
          </p:nvSpPr>
          <p:spPr>
            <a:xfrm>
              <a:off x="872455" y="3716498"/>
              <a:ext cx="2922030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100" dirty="0" smtClean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这是母爱的核心体现，此内容为个人观点仅供参考察。</a:t>
              </a:r>
              <a:endParaRPr lang="zh-CN" altLang="en-US" sz="11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79992" y="2545913"/>
            <a:ext cx="899795" cy="472440"/>
            <a:chOff x="4970" y="3311"/>
            <a:chExt cx="1417" cy="744"/>
          </a:xfrm>
          <a:solidFill>
            <a:srgbClr val="EDEDED"/>
          </a:solidFill>
        </p:grpSpPr>
        <p:grpSp>
          <p:nvGrpSpPr>
            <p:cNvPr id="42" name="组合 28"/>
            <p:cNvGrpSpPr/>
            <p:nvPr/>
          </p:nvGrpSpPr>
          <p:grpSpPr bwMode="auto">
            <a:xfrm flipV="1">
              <a:off x="4970" y="3375"/>
              <a:ext cx="1265" cy="680"/>
              <a:chOff x="0" y="0"/>
              <a:chExt cx="1440000" cy="432000"/>
            </a:xfrm>
            <a:grpFill/>
          </p:grpSpPr>
          <p:sp>
            <p:nvSpPr>
              <p:cNvPr id="44" name="直接连接符 31"/>
              <p:cNvSpPr>
                <a:spLocks noChangeShapeType="1"/>
              </p:cNvSpPr>
              <p:nvPr/>
            </p:nvSpPr>
            <p:spPr bwMode="auto">
              <a:xfrm rot="5400000">
                <a:off x="-215999" y="215998"/>
                <a:ext cx="432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直接连接符 32"/>
              <p:cNvSpPr>
                <a:spLocks noChangeShapeType="1"/>
              </p:cNvSpPr>
              <p:nvPr/>
            </p:nvSpPr>
            <p:spPr bwMode="auto">
              <a:xfrm rot="10800000">
                <a:off x="0" y="426195"/>
                <a:ext cx="1440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椭圆 40"/>
            <p:cNvSpPr>
              <a:spLocks noChangeArrowheads="1"/>
            </p:cNvSpPr>
            <p:nvPr/>
          </p:nvSpPr>
          <p:spPr bwMode="auto">
            <a:xfrm>
              <a:off x="6245" y="3311"/>
              <a:ext cx="142" cy="142"/>
            </a:xfrm>
            <a:prstGeom prst="ellips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4020994" y="1892824"/>
            <a:ext cx="748143" cy="476885"/>
            <a:chOff x="4970" y="3304"/>
            <a:chExt cx="1428" cy="751"/>
          </a:xfrm>
          <a:solidFill>
            <a:srgbClr val="EDEDED"/>
          </a:solidFill>
        </p:grpSpPr>
        <p:grpSp>
          <p:nvGrpSpPr>
            <p:cNvPr id="47" name="组合 28"/>
            <p:cNvGrpSpPr/>
            <p:nvPr/>
          </p:nvGrpSpPr>
          <p:grpSpPr bwMode="auto">
            <a:xfrm flipV="1">
              <a:off x="4970" y="3375"/>
              <a:ext cx="1265" cy="680"/>
              <a:chOff x="0" y="0"/>
              <a:chExt cx="1440000" cy="432000"/>
            </a:xfrm>
            <a:grpFill/>
          </p:grpSpPr>
          <p:sp>
            <p:nvSpPr>
              <p:cNvPr id="49" name="直接连接符 31"/>
              <p:cNvSpPr>
                <a:spLocks noChangeShapeType="1"/>
              </p:cNvSpPr>
              <p:nvPr/>
            </p:nvSpPr>
            <p:spPr bwMode="auto">
              <a:xfrm rot="5400000">
                <a:off x="-215999" y="215998"/>
                <a:ext cx="432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直接连接符 32"/>
              <p:cNvSpPr>
                <a:spLocks noChangeShapeType="1"/>
              </p:cNvSpPr>
              <p:nvPr/>
            </p:nvSpPr>
            <p:spPr bwMode="auto">
              <a:xfrm rot="10800000">
                <a:off x="0" y="426195"/>
                <a:ext cx="1440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椭圆 40"/>
            <p:cNvSpPr>
              <a:spLocks noChangeArrowheads="1"/>
            </p:cNvSpPr>
            <p:nvPr/>
          </p:nvSpPr>
          <p:spPr bwMode="auto">
            <a:xfrm>
              <a:off x="6226" y="3304"/>
              <a:ext cx="172" cy="142"/>
            </a:xfrm>
            <a:prstGeom prst="ellips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flipH="1">
            <a:off x="3974160" y="3775764"/>
            <a:ext cx="754430" cy="466090"/>
            <a:chOff x="4970" y="3321"/>
            <a:chExt cx="1440" cy="734"/>
          </a:xfrm>
          <a:solidFill>
            <a:schemeClr val="bg1">
              <a:lumMod val="95000"/>
            </a:schemeClr>
          </a:solidFill>
        </p:grpSpPr>
        <p:grpSp>
          <p:nvGrpSpPr>
            <p:cNvPr id="52" name="组合 28"/>
            <p:cNvGrpSpPr/>
            <p:nvPr/>
          </p:nvGrpSpPr>
          <p:grpSpPr bwMode="auto">
            <a:xfrm flipV="1">
              <a:off x="4970" y="3375"/>
              <a:ext cx="1265" cy="680"/>
              <a:chOff x="0" y="0"/>
              <a:chExt cx="1440000" cy="432000"/>
            </a:xfrm>
            <a:grpFill/>
          </p:grpSpPr>
          <p:sp>
            <p:nvSpPr>
              <p:cNvPr id="54" name="直接连接符 31"/>
              <p:cNvSpPr>
                <a:spLocks noChangeShapeType="1"/>
              </p:cNvSpPr>
              <p:nvPr/>
            </p:nvSpPr>
            <p:spPr bwMode="auto">
              <a:xfrm rot="5400000">
                <a:off x="-215999" y="215998"/>
                <a:ext cx="432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直接连接符 32"/>
              <p:cNvSpPr>
                <a:spLocks noChangeShapeType="1"/>
              </p:cNvSpPr>
              <p:nvPr/>
            </p:nvSpPr>
            <p:spPr bwMode="auto">
              <a:xfrm rot="10800000">
                <a:off x="0" y="426195"/>
                <a:ext cx="1440000" cy="1"/>
              </a:xfrm>
              <a:prstGeom prst="line">
                <a:avLst/>
              </a:prstGeom>
              <a:grp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椭圆 40"/>
            <p:cNvSpPr>
              <a:spLocks noChangeArrowheads="1"/>
            </p:cNvSpPr>
            <p:nvPr/>
          </p:nvSpPr>
          <p:spPr bwMode="auto">
            <a:xfrm>
              <a:off x="6238" y="3321"/>
              <a:ext cx="172" cy="142"/>
            </a:xfrm>
            <a:prstGeom prst="ellips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435739" y="3045872"/>
            <a:ext cx="2151867" cy="2077852"/>
            <a:chOff x="8185" y="1985"/>
            <a:chExt cx="3248" cy="3248"/>
          </a:xfrm>
        </p:grpSpPr>
        <p:sp>
          <p:nvSpPr>
            <p:cNvPr id="57" name="椭圆 56"/>
            <p:cNvSpPr/>
            <p:nvPr/>
          </p:nvSpPr>
          <p:spPr>
            <a:xfrm>
              <a:off x="8281" y="2081"/>
              <a:ext cx="3058" cy="3058"/>
            </a:xfrm>
            <a:prstGeom prst="ellipse">
              <a:avLst/>
            </a:prstGeom>
            <a:blipFill rotWithShape="1">
              <a:blip r:embed="rId3" cstate="screen">
                <a:grayscl/>
              </a:blip>
              <a:stretch>
                <a:fillRect/>
              </a:stretch>
            </a:blipFill>
            <a:ln>
              <a:solidFill>
                <a:srgbClr val="F55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185" y="1985"/>
              <a:ext cx="3249" cy="3249"/>
            </a:xfrm>
            <a:prstGeom prst="ellipse">
              <a:avLst/>
            </a:prstGeom>
            <a:noFill/>
            <a:ln>
              <a:solidFill>
                <a:srgbClr val="F55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88852" y="205361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rgbClr val="F32A3B"/>
                </a:soli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感谢聆听</a:t>
            </a:r>
            <a:endParaRPr lang="zh-CN" altLang="en-US" sz="7200" dirty="0">
              <a:solidFill>
                <a:srgbClr val="F32A3B"/>
              </a:solidFill>
              <a:effectLst>
                <a:outerShdw blurRad="38100" dist="38100" dir="2700000" algn="tl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8964" y="1221955"/>
            <a:ext cx="509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Mother</a:t>
            </a:r>
            <a:r>
              <a:rPr lang="zh-CN" alt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‘</a:t>
            </a:r>
            <a:r>
              <a:rPr lang="en-US" altLang="zh-CN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s </a:t>
            </a:r>
            <a:r>
              <a:rPr lang="en-US" altLang="zh-CN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cs typeface="+mn-ea"/>
                <a:sym typeface="+mn-lt"/>
              </a:rPr>
              <a:t>Day</a:t>
            </a:r>
            <a:endParaRPr lang="zh-CN" altLang="en-US" sz="6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一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8278" y="248326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母亲节的由来</a:t>
            </a:r>
            <a:endParaRPr lang="zh-CN" altLang="en-US" sz="3200" dirty="0">
              <a:solidFill>
                <a:srgbClr val="F4354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2700" y="1721437"/>
            <a:ext cx="4867275" cy="3338747"/>
          </a:xfrm>
          <a:prstGeom prst="rect">
            <a:avLst/>
          </a:prstGeom>
          <a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" dist="635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7253" y="2724527"/>
            <a:ext cx="2244348" cy="1783973"/>
          </a:xfrm>
          <a:prstGeom prst="rect">
            <a:avLst/>
          </a:prstGeom>
          <a:noFill/>
          <a:ln w="82550">
            <a:solidFill>
              <a:srgbClr val="F33B4D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39683" y="1954509"/>
            <a:ext cx="3071894" cy="605936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古代</a:t>
            </a:r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母亲节</a:t>
            </a: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6939683" y="2886848"/>
            <a:ext cx="3633445" cy="200823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古代母亲节起源于希腊，古希腊人在这一天向希腊神话中的众神之母赫拉致敬。在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世纪中叶，母亲节流传到英国，英国人把封斋期的第四个星期天作为母亲节。在这一天里，出门在外的年青人将回到家中，给他们的母亲带上一些小礼物。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2"/>
          <p:cNvSpPr/>
          <p:nvPr/>
        </p:nvSpPr>
        <p:spPr>
          <a:xfrm>
            <a:off x="5488053" y="1093118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2"/>
          <p:cNvSpPr/>
          <p:nvPr/>
        </p:nvSpPr>
        <p:spPr>
          <a:xfrm rot="2700000">
            <a:off x="6753899" y="16174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等腰三角形 2"/>
          <p:cNvSpPr/>
          <p:nvPr/>
        </p:nvSpPr>
        <p:spPr>
          <a:xfrm rot="5400000">
            <a:off x="7278230" y="28832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2"/>
          <p:cNvSpPr/>
          <p:nvPr/>
        </p:nvSpPr>
        <p:spPr>
          <a:xfrm rot="8100000">
            <a:off x="6753899" y="41491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等腰三角形 2"/>
          <p:cNvSpPr/>
          <p:nvPr/>
        </p:nvSpPr>
        <p:spPr>
          <a:xfrm rot="10800000">
            <a:off x="5488053" y="4673472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等腰三角形 2"/>
          <p:cNvSpPr/>
          <p:nvPr/>
        </p:nvSpPr>
        <p:spPr>
          <a:xfrm rot="13500000">
            <a:off x="4222207" y="41491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等腰三角形 2"/>
          <p:cNvSpPr/>
          <p:nvPr/>
        </p:nvSpPr>
        <p:spPr>
          <a:xfrm rot="16200000">
            <a:off x="3697877" y="28832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等腰三角形 2"/>
          <p:cNvSpPr/>
          <p:nvPr/>
        </p:nvSpPr>
        <p:spPr>
          <a:xfrm rot="18900000">
            <a:off x="4222207" y="16174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686699">
            <a:off x="5418999" y="3003495"/>
            <a:ext cx="1134320" cy="868107"/>
          </a:xfrm>
          <a:custGeom>
            <a:avLst/>
            <a:gdLst>
              <a:gd name="T0" fmla="*/ 2181 w 2472"/>
              <a:gd name="T1" fmla="*/ 0 h 1891"/>
              <a:gd name="T2" fmla="*/ 1891 w 2472"/>
              <a:gd name="T3" fmla="*/ 291 h 1891"/>
              <a:gd name="T4" fmla="*/ 1992 w 2472"/>
              <a:gd name="T5" fmla="*/ 509 h 1891"/>
              <a:gd name="T6" fmla="*/ 1638 w 2472"/>
              <a:gd name="T7" fmla="*/ 1040 h 1891"/>
              <a:gd name="T8" fmla="*/ 1527 w 2472"/>
              <a:gd name="T9" fmla="*/ 1018 h 1891"/>
              <a:gd name="T10" fmla="*/ 1271 w 2472"/>
              <a:gd name="T11" fmla="*/ 1172 h 1891"/>
              <a:gd name="T12" fmla="*/ 1070 w 2472"/>
              <a:gd name="T13" fmla="*/ 1051 h 1891"/>
              <a:gd name="T14" fmla="*/ 1090 w 2472"/>
              <a:gd name="T15" fmla="*/ 946 h 1891"/>
              <a:gd name="T16" fmla="*/ 799 w 2472"/>
              <a:gd name="T17" fmla="*/ 656 h 1891"/>
              <a:gd name="T18" fmla="*/ 508 w 2472"/>
              <a:gd name="T19" fmla="*/ 946 h 1891"/>
              <a:gd name="T20" fmla="*/ 608 w 2472"/>
              <a:gd name="T21" fmla="*/ 1163 h 1891"/>
              <a:gd name="T22" fmla="*/ 457 w 2472"/>
              <a:gd name="T23" fmla="*/ 1364 h 1891"/>
              <a:gd name="T24" fmla="*/ 290 w 2472"/>
              <a:gd name="T25" fmla="*/ 1309 h 1891"/>
              <a:gd name="T26" fmla="*/ 0 w 2472"/>
              <a:gd name="T27" fmla="*/ 1600 h 1891"/>
              <a:gd name="T28" fmla="*/ 290 w 2472"/>
              <a:gd name="T29" fmla="*/ 1891 h 1891"/>
              <a:gd name="T30" fmla="*/ 579 w 2472"/>
              <a:gd name="T31" fmla="*/ 1600 h 1891"/>
              <a:gd name="T32" fmla="*/ 511 w 2472"/>
              <a:gd name="T33" fmla="*/ 1415 h 1891"/>
              <a:gd name="T34" fmla="*/ 669 w 2472"/>
              <a:gd name="T35" fmla="*/ 1204 h 1891"/>
              <a:gd name="T36" fmla="*/ 799 w 2472"/>
              <a:gd name="T37" fmla="*/ 1236 h 1891"/>
              <a:gd name="T38" fmla="*/ 1035 w 2472"/>
              <a:gd name="T39" fmla="*/ 1115 h 1891"/>
              <a:gd name="T40" fmla="*/ 1244 w 2472"/>
              <a:gd name="T41" fmla="*/ 1241 h 1891"/>
              <a:gd name="T42" fmla="*/ 1235 w 2472"/>
              <a:gd name="T43" fmla="*/ 1309 h 1891"/>
              <a:gd name="T44" fmla="*/ 1527 w 2472"/>
              <a:gd name="T45" fmla="*/ 1600 h 1891"/>
              <a:gd name="T46" fmla="*/ 1818 w 2472"/>
              <a:gd name="T47" fmla="*/ 1309 h 1891"/>
              <a:gd name="T48" fmla="*/ 1700 w 2472"/>
              <a:gd name="T49" fmla="*/ 1077 h 1891"/>
              <a:gd name="T50" fmla="*/ 2052 w 2472"/>
              <a:gd name="T51" fmla="*/ 550 h 1891"/>
              <a:gd name="T52" fmla="*/ 2181 w 2472"/>
              <a:gd name="T53" fmla="*/ 582 h 1891"/>
              <a:gd name="T54" fmla="*/ 2472 w 2472"/>
              <a:gd name="T55" fmla="*/ 291 h 1891"/>
              <a:gd name="T56" fmla="*/ 2181 w 2472"/>
              <a:gd name="T57" fmla="*/ 0 h 1891"/>
              <a:gd name="T58" fmla="*/ 290 w 2472"/>
              <a:gd name="T59" fmla="*/ 1746 h 1891"/>
              <a:gd name="T60" fmla="*/ 145 w 2472"/>
              <a:gd name="T61" fmla="*/ 1600 h 1891"/>
              <a:gd name="T62" fmla="*/ 290 w 2472"/>
              <a:gd name="T63" fmla="*/ 1455 h 1891"/>
              <a:gd name="T64" fmla="*/ 434 w 2472"/>
              <a:gd name="T65" fmla="*/ 1600 h 1891"/>
              <a:gd name="T66" fmla="*/ 290 w 2472"/>
              <a:gd name="T67" fmla="*/ 1746 h 1891"/>
              <a:gd name="T68" fmla="*/ 799 w 2472"/>
              <a:gd name="T69" fmla="*/ 1091 h 1891"/>
              <a:gd name="T70" fmla="*/ 653 w 2472"/>
              <a:gd name="T71" fmla="*/ 946 h 1891"/>
              <a:gd name="T72" fmla="*/ 799 w 2472"/>
              <a:gd name="T73" fmla="*/ 801 h 1891"/>
              <a:gd name="T74" fmla="*/ 945 w 2472"/>
              <a:gd name="T75" fmla="*/ 946 h 1891"/>
              <a:gd name="T76" fmla="*/ 799 w 2472"/>
              <a:gd name="T77" fmla="*/ 1091 h 1891"/>
              <a:gd name="T78" fmla="*/ 1527 w 2472"/>
              <a:gd name="T79" fmla="*/ 1454 h 1891"/>
              <a:gd name="T80" fmla="*/ 1381 w 2472"/>
              <a:gd name="T81" fmla="*/ 1309 h 1891"/>
              <a:gd name="T82" fmla="*/ 1527 w 2472"/>
              <a:gd name="T83" fmla="*/ 1164 h 1891"/>
              <a:gd name="T84" fmla="*/ 1672 w 2472"/>
              <a:gd name="T85" fmla="*/ 1309 h 1891"/>
              <a:gd name="T86" fmla="*/ 1527 w 2472"/>
              <a:gd name="T87" fmla="*/ 1454 h 1891"/>
              <a:gd name="T88" fmla="*/ 2181 w 2472"/>
              <a:gd name="T89" fmla="*/ 436 h 1891"/>
              <a:gd name="T90" fmla="*/ 2037 w 2472"/>
              <a:gd name="T91" fmla="*/ 291 h 1891"/>
              <a:gd name="T92" fmla="*/ 2181 w 2472"/>
              <a:gd name="T93" fmla="*/ 145 h 1891"/>
              <a:gd name="T94" fmla="*/ 2326 w 2472"/>
              <a:gd name="T95" fmla="*/ 291 h 1891"/>
              <a:gd name="T96" fmla="*/ 2181 w 2472"/>
              <a:gd name="T97" fmla="*/ 436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1891">
                <a:moveTo>
                  <a:pt x="2181" y="0"/>
                </a:moveTo>
                <a:cubicBezTo>
                  <a:pt x="2021" y="0"/>
                  <a:pt x="1891" y="130"/>
                  <a:pt x="1891" y="291"/>
                </a:cubicBezTo>
                <a:cubicBezTo>
                  <a:pt x="1891" y="378"/>
                  <a:pt x="1931" y="456"/>
                  <a:pt x="1992" y="509"/>
                </a:cubicBezTo>
                <a:cubicBezTo>
                  <a:pt x="1638" y="1040"/>
                  <a:pt x="1638" y="1040"/>
                  <a:pt x="1638" y="1040"/>
                </a:cubicBezTo>
                <a:cubicBezTo>
                  <a:pt x="1603" y="1026"/>
                  <a:pt x="1566" y="1018"/>
                  <a:pt x="1527" y="1018"/>
                </a:cubicBezTo>
                <a:cubicBezTo>
                  <a:pt x="1416" y="1018"/>
                  <a:pt x="1321" y="1081"/>
                  <a:pt x="1271" y="1172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82" y="1018"/>
                  <a:pt x="1090" y="983"/>
                  <a:pt x="1090" y="946"/>
                </a:cubicBezTo>
                <a:cubicBezTo>
                  <a:pt x="1090" y="786"/>
                  <a:pt x="959" y="656"/>
                  <a:pt x="799" y="656"/>
                </a:cubicBezTo>
                <a:cubicBezTo>
                  <a:pt x="638" y="656"/>
                  <a:pt x="508" y="786"/>
                  <a:pt x="508" y="946"/>
                </a:cubicBezTo>
                <a:cubicBezTo>
                  <a:pt x="508" y="1033"/>
                  <a:pt x="547" y="1110"/>
                  <a:pt x="608" y="1163"/>
                </a:cubicBezTo>
                <a:cubicBezTo>
                  <a:pt x="457" y="1364"/>
                  <a:pt x="457" y="1364"/>
                  <a:pt x="457" y="1364"/>
                </a:cubicBezTo>
                <a:cubicBezTo>
                  <a:pt x="410" y="1330"/>
                  <a:pt x="352" y="1309"/>
                  <a:pt x="290" y="1309"/>
                </a:cubicBezTo>
                <a:cubicBezTo>
                  <a:pt x="130" y="1309"/>
                  <a:pt x="0" y="1440"/>
                  <a:pt x="0" y="1600"/>
                </a:cubicBezTo>
                <a:cubicBezTo>
                  <a:pt x="0" y="1761"/>
                  <a:pt x="130" y="1891"/>
                  <a:pt x="290" y="1891"/>
                </a:cubicBezTo>
                <a:cubicBezTo>
                  <a:pt x="449" y="1891"/>
                  <a:pt x="579" y="1761"/>
                  <a:pt x="579" y="1600"/>
                </a:cubicBezTo>
                <a:cubicBezTo>
                  <a:pt x="579" y="1529"/>
                  <a:pt x="553" y="1465"/>
                  <a:pt x="511" y="1415"/>
                </a:cubicBezTo>
                <a:cubicBezTo>
                  <a:pt x="669" y="1204"/>
                  <a:pt x="669" y="1204"/>
                  <a:pt x="669" y="1204"/>
                </a:cubicBezTo>
                <a:cubicBezTo>
                  <a:pt x="708" y="1224"/>
                  <a:pt x="752" y="1236"/>
                  <a:pt x="799" y="1236"/>
                </a:cubicBezTo>
                <a:cubicBezTo>
                  <a:pt x="896" y="1236"/>
                  <a:pt x="982" y="1188"/>
                  <a:pt x="1035" y="1115"/>
                </a:cubicBezTo>
                <a:cubicBezTo>
                  <a:pt x="1244" y="1241"/>
                  <a:pt x="1244" y="1241"/>
                  <a:pt x="1244" y="1241"/>
                </a:cubicBezTo>
                <a:cubicBezTo>
                  <a:pt x="1239" y="1263"/>
                  <a:pt x="1235" y="1285"/>
                  <a:pt x="1235" y="1309"/>
                </a:cubicBezTo>
                <a:cubicBezTo>
                  <a:pt x="1235" y="1469"/>
                  <a:pt x="1366" y="1600"/>
                  <a:pt x="1527" y="1600"/>
                </a:cubicBezTo>
                <a:cubicBezTo>
                  <a:pt x="1687" y="1600"/>
                  <a:pt x="1818" y="1469"/>
                  <a:pt x="1818" y="1309"/>
                </a:cubicBezTo>
                <a:cubicBezTo>
                  <a:pt x="1818" y="1214"/>
                  <a:pt x="1771" y="1130"/>
                  <a:pt x="1700" y="1077"/>
                </a:cubicBezTo>
                <a:cubicBezTo>
                  <a:pt x="2052" y="550"/>
                  <a:pt x="2052" y="550"/>
                  <a:pt x="2052" y="550"/>
                </a:cubicBezTo>
                <a:cubicBezTo>
                  <a:pt x="2091" y="570"/>
                  <a:pt x="2135" y="582"/>
                  <a:pt x="2181" y="582"/>
                </a:cubicBezTo>
                <a:cubicBezTo>
                  <a:pt x="2341" y="582"/>
                  <a:pt x="2472" y="451"/>
                  <a:pt x="2472" y="291"/>
                </a:cubicBezTo>
                <a:cubicBezTo>
                  <a:pt x="2472" y="130"/>
                  <a:pt x="2341" y="0"/>
                  <a:pt x="2181" y="0"/>
                </a:cubicBezTo>
                <a:close/>
                <a:moveTo>
                  <a:pt x="290" y="1746"/>
                </a:moveTo>
                <a:cubicBezTo>
                  <a:pt x="210" y="1746"/>
                  <a:pt x="145" y="1681"/>
                  <a:pt x="145" y="1600"/>
                </a:cubicBezTo>
                <a:cubicBezTo>
                  <a:pt x="145" y="1520"/>
                  <a:pt x="210" y="1455"/>
                  <a:pt x="290" y="1455"/>
                </a:cubicBezTo>
                <a:cubicBezTo>
                  <a:pt x="369" y="1455"/>
                  <a:pt x="434" y="1520"/>
                  <a:pt x="434" y="1600"/>
                </a:cubicBezTo>
                <a:cubicBezTo>
                  <a:pt x="434" y="1681"/>
                  <a:pt x="369" y="1746"/>
                  <a:pt x="290" y="1746"/>
                </a:cubicBezTo>
                <a:close/>
                <a:moveTo>
                  <a:pt x="799" y="1091"/>
                </a:moveTo>
                <a:cubicBezTo>
                  <a:pt x="719" y="1091"/>
                  <a:pt x="653" y="1026"/>
                  <a:pt x="653" y="946"/>
                </a:cubicBezTo>
                <a:cubicBezTo>
                  <a:pt x="653" y="866"/>
                  <a:pt x="719" y="801"/>
                  <a:pt x="799" y="801"/>
                </a:cubicBezTo>
                <a:cubicBezTo>
                  <a:pt x="879" y="801"/>
                  <a:pt x="945" y="866"/>
                  <a:pt x="945" y="946"/>
                </a:cubicBezTo>
                <a:cubicBezTo>
                  <a:pt x="945" y="1026"/>
                  <a:pt x="879" y="1091"/>
                  <a:pt x="799" y="1091"/>
                </a:cubicBezTo>
                <a:close/>
                <a:moveTo>
                  <a:pt x="1527" y="1454"/>
                </a:moveTo>
                <a:cubicBezTo>
                  <a:pt x="1446" y="1454"/>
                  <a:pt x="1381" y="1389"/>
                  <a:pt x="1381" y="1309"/>
                </a:cubicBezTo>
                <a:cubicBezTo>
                  <a:pt x="1381" y="1229"/>
                  <a:pt x="1446" y="1164"/>
                  <a:pt x="1527" y="1164"/>
                </a:cubicBezTo>
                <a:cubicBezTo>
                  <a:pt x="1607" y="1164"/>
                  <a:pt x="1672" y="1229"/>
                  <a:pt x="1672" y="1309"/>
                </a:cubicBezTo>
                <a:cubicBezTo>
                  <a:pt x="1672" y="1389"/>
                  <a:pt x="1607" y="1454"/>
                  <a:pt x="1527" y="1454"/>
                </a:cubicBezTo>
                <a:close/>
                <a:moveTo>
                  <a:pt x="2181" y="436"/>
                </a:moveTo>
                <a:cubicBezTo>
                  <a:pt x="2101" y="436"/>
                  <a:pt x="2037" y="371"/>
                  <a:pt x="2037" y="291"/>
                </a:cubicBezTo>
                <a:cubicBezTo>
                  <a:pt x="2037" y="210"/>
                  <a:pt x="2101" y="145"/>
                  <a:pt x="2181" y="145"/>
                </a:cubicBezTo>
                <a:cubicBezTo>
                  <a:pt x="2261" y="145"/>
                  <a:pt x="2326" y="210"/>
                  <a:pt x="2326" y="291"/>
                </a:cubicBezTo>
                <a:cubicBezTo>
                  <a:pt x="2326" y="371"/>
                  <a:pt x="2261" y="436"/>
                  <a:pt x="2181" y="436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id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8455165" y="2122960"/>
            <a:ext cx="507127" cy="50712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3000">
                <a:srgbClr val="F33B4D"/>
              </a:gs>
              <a:gs pos="83000">
                <a:srgbClr val="F55C46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vi-VN" kern="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007639" y="2122960"/>
            <a:ext cx="507127" cy="50712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3000">
                <a:srgbClr val="F33B4D"/>
              </a:gs>
              <a:gs pos="83000">
                <a:srgbClr val="F55C46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3494523" y="4600734"/>
            <a:ext cx="507127" cy="50712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3000">
                <a:srgbClr val="F33B4D"/>
              </a:gs>
              <a:gs pos="83000">
                <a:srgbClr val="F55C46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vi-VN" kern="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7974796" y="4600734"/>
            <a:ext cx="507127" cy="50712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3000">
                <a:srgbClr val="F33B4D"/>
              </a:gs>
              <a:gs pos="83000">
                <a:srgbClr val="F55C46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vi-VN" kern="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51875" y="202530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70521" y="2303392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95460" y="45215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314106" y="4799636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140276" y="20225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140276" y="2287941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644061" y="45726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644061" y="4838080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2665" y="24832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感悟母爱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32571" y="1822137"/>
            <a:ext cx="4080315" cy="3318709"/>
            <a:chOff x="1656471" y="1796737"/>
            <a:chExt cx="4080315" cy="331870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 l="34479" t="58519" r="34584"/>
            <a:stretch>
              <a:fillRect/>
            </a:stretch>
          </p:blipFill>
          <p:spPr>
            <a:xfrm>
              <a:off x="1656471" y="1796737"/>
              <a:ext cx="4080315" cy="3077409"/>
            </a:xfrm>
            <a:prstGeom prst="rect">
              <a:avLst/>
            </a:prstGeom>
          </p:spPr>
        </p:pic>
        <p:sp>
          <p:nvSpPr>
            <p:cNvPr id="3" name="等腰三角形 2"/>
            <p:cNvSpPr/>
            <p:nvPr/>
          </p:nvSpPr>
          <p:spPr>
            <a:xfrm>
              <a:off x="2745057" y="2489200"/>
              <a:ext cx="2839329" cy="2626246"/>
            </a:xfrm>
            <a:prstGeom prst="triangl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436E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1"/>
          <p:cNvSpPr txBox="1"/>
          <p:nvPr/>
        </p:nvSpPr>
        <p:spPr>
          <a:xfrm>
            <a:off x="5381186" y="1648985"/>
            <a:ext cx="4550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现代意义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上的</a:t>
            </a:r>
            <a:endParaRPr lang="en-US" altLang="zh-CN" sz="3600" b="1" dirty="0" smtClean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0" lvl="1"/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母亲节</a:t>
            </a:r>
            <a:endParaRPr lang="zh-CN" altLang="en-US" sz="3600" b="1" dirty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5381186" y="3071877"/>
            <a:ext cx="37501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       现代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意义上的母亲节起源于美国，由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Ms. Jarvis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1864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－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1948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）发起，她终身未婚，一直陪伴在她母亲身边，她母亲于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1905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年去世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, Ms. Jarvis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悲痛欲绝，两年后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Ms. Jarvis 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和她的朋友开始写信给有影响的部长、商人、议员来寻求支持，以便让母亲节成为一个法定的节日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1400" dirty="0" smtClean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400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       Ms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. Jarvis 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认为子女经常忽视了对母亲的感情，她希望母亲节能够让人多想一想母亲为家庭所付出的一切。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8155" y="1693797"/>
            <a:ext cx="4733641" cy="646331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母亲</a:t>
            </a:r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之花</a:t>
            </a:r>
            <a:r>
              <a:rPr lang="en-US" altLang="zh-CN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康乃馨</a:t>
            </a:r>
            <a:endParaRPr lang="zh-CN" altLang="en-US" sz="3600" b="1" dirty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58155" y="2631890"/>
            <a:ext cx="44478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　　在纤细青翠的花茎上，开出鲜艳美丽的花朵，花瓣紧凑而不易凋落，叶片秀长而不易卷曲，花朵雍容富丽，姿态高雅别致，色彩绚丽娇艳，更有那诱人的浓郁香气，甜醇幽雅，使人目迷心醉，这就是在母亲节赠给母亲的鲜花</a:t>
            </a:r>
            <a:r>
              <a:rPr lang="en-US" altLang="zh-CN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————</a:t>
            </a: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康乃馨。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     </a:t>
            </a:r>
            <a:endParaRPr lang="en-US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１９３４年的５月，美国首次发行母亲节纪念邮票，邮票上一位慈祥的母亲，双手放在膝上，欣喜地看着前面的花瓶中一束鲜艳美丽的康乃馨。随着邮票的传播，在许多人的心目中把母亲节与康乃馨联系起来，康乃馨便成了象征母爱之花，受到人们的敬重。康乃馨与母亲节便联系在一起了。人们把思念母亲、孝敬母亲的感情，寄托于康乃馨上，康乃馨也成为了赠送母亲不可缺少的珍贵礼品。</a:t>
            </a:r>
            <a:endParaRPr lang="zh-CN" altLang="zh-CN" sz="1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1558655"/>
            <a:ext cx="3204741" cy="397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6">
                <a:lumMod val="75000"/>
                <a:alpha val="70000"/>
              </a:scheme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19493" y="2538608"/>
            <a:ext cx="2730500" cy="1432110"/>
          </a:xfrm>
          <a:prstGeom prst="rect">
            <a:avLst/>
          </a:prstGeom>
          <a:solidFill>
            <a:srgbClr val="F33B4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3982 L 1.45833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45833E-6 -0.03982 L 1.45833E-6 1.85185E-6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56701" y="1378365"/>
            <a:ext cx="938070" cy="918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三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2665" y="24832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4354C"/>
                </a:solidFill>
                <a:cs typeface="+mn-ea"/>
                <a:sym typeface="+mn-lt"/>
              </a:rPr>
              <a:t>感恩父母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253946"/>
            <a:ext cx="4252074" cy="360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981 L -3.75E-6 0.1481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1 L -3.75E-6 -4.07407E-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ql1m1d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宽屏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方正正黑简体</vt:lpstr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2022-05-10T00:19:26Z</dcterms:created>
  <dcterms:modified xsi:type="dcterms:W3CDTF">2023-01-10T07:22:11Z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6848EFF0D5CB46509484F1F9CE62A43F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