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317" r:id="rId2"/>
    <p:sldId id="277" r:id="rId3"/>
    <p:sldId id="311" r:id="rId4"/>
    <p:sldId id="286" r:id="rId5"/>
    <p:sldId id="300" r:id="rId6"/>
    <p:sldId id="316" r:id="rId7"/>
    <p:sldId id="312" r:id="rId8"/>
    <p:sldId id="313" r:id="rId9"/>
    <p:sldId id="315" r:id="rId10"/>
    <p:sldId id="314" r:id="rId11"/>
    <p:sldId id="294" r:id="rId12"/>
    <p:sldId id="274" r:id="rId13"/>
    <p:sldId id="264" r:id="rId14"/>
  </p:sldIdLst>
  <p:sldSz cx="9144000" cy="6858000" type="screen4x3"/>
  <p:notesSz cx="6858000" cy="9144000"/>
  <p:custDataLst>
    <p:tags r:id="rId17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3333FF"/>
    <a:srgbClr val="82C115"/>
    <a:srgbClr val="FFFFFF"/>
    <a:srgbClr val="009900"/>
    <a:srgbClr val="00CC00"/>
    <a:srgbClr val="FF3399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7" autoAdjust="0"/>
    <p:restoredTop sz="95811" autoAdjust="0"/>
  </p:normalViewPr>
  <p:slideViewPr>
    <p:cSldViewPr>
      <p:cViewPr>
        <p:scale>
          <a:sx n="100" d="100"/>
          <a:sy n="100" d="100"/>
        </p:scale>
        <p:origin x="-294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267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B489357-A3C6-4F81-974E-8136DC936DB3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C5B2390-1464-49DF-B85C-EA9844DC8B0D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897558AB-C3A1-4D34-948C-846AE397365B}" type="datetimeFigureOut">
              <a:rPr lang="zh-CN" altLang="en-US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 smtClean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 eaLnBrk="1" hangingPunct="1">
              <a:defRPr sz="1200"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16CF5FDB-5DDD-4C28-99B4-0BFE94CBE3BF}" type="slidenum">
              <a:rPr lang="zh-CN" altLang="en-US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686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F866A051-FD1B-4F29-AF71-F45C68A92EB4}" type="slidenum">
              <a:rPr lang="zh-CN" altLang="en-US" sz="1200" smtClean="0"/>
              <a:t>2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4608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13EFF774-B9D9-4A1E-BD32-C82085C27900}" type="slidenum">
              <a:rPr lang="zh-CN" altLang="en-US" sz="1200" smtClean="0"/>
              <a:t>13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789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D5D9EC06-72C9-41DD-B58E-6314ACF030AA}" type="slidenum">
              <a:rPr lang="zh-CN" altLang="en-US" sz="1200" smtClean="0"/>
              <a:t>3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dirty="0" smtClean="0"/>
          </a:p>
        </p:txBody>
      </p:sp>
      <p:sp>
        <p:nvSpPr>
          <p:cNvPr id="3891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5D82C751-1426-4A5F-B855-3890EEEDDF68}" type="slidenum">
              <a:rPr lang="zh-CN" altLang="en-US" sz="1200" smtClean="0"/>
              <a:t>4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3994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8859014F-5E9B-45D2-9FEF-BE8D4124F8FC}" type="slidenum">
              <a:rPr lang="zh-CN" altLang="en-US" sz="1200" smtClean="0"/>
              <a:t>5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0964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620AF025-5684-4EA0-9A08-2A4DC4D53418}" type="slidenum">
              <a:rPr lang="zh-CN" altLang="en-US" sz="1200" smtClean="0"/>
              <a:t>7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1988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3F97FE94-BCD1-4B8A-AFF2-EA5423D6BBC0}" type="slidenum">
              <a:rPr lang="zh-CN" altLang="en-US" sz="1200" smtClean="0"/>
              <a:t>8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3011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3012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89079DE-D6B3-4A51-8A83-87437F298889}" type="slidenum">
              <a:rPr lang="zh-CN" altLang="en-US" sz="1200" smtClean="0"/>
              <a:t>9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4036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C395CF1A-128D-405B-89B6-CA26D87B2EF4}" type="slidenum">
              <a:rPr lang="zh-CN" altLang="en-US" sz="1200" smtClean="0"/>
              <a:t>10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幻灯片图像占位符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5059" name="备注占位符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zh-CN" altLang="en-US" smtClean="0"/>
          </a:p>
        </p:txBody>
      </p:sp>
      <p:sp>
        <p:nvSpPr>
          <p:cNvPr id="45060" name="灯片编号占位符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fld id="{B8438907-7051-4090-A79A-E6B04F6708C9}" type="slidenum">
              <a:rPr lang="zh-CN" altLang="en-US" sz="1200" smtClean="0"/>
              <a:t>11</a:t>
            </a:fld>
            <a:endParaRPr lang="en-US" altLang="zh-CN" sz="120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406F-803E-49C5-BD4A-F378914242C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B5BB-04E7-4561-8CE9-0E779B0E1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406F-803E-49C5-BD4A-F378914242C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B5BB-04E7-4561-8CE9-0E779B0E1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406F-803E-49C5-BD4A-F378914242C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B5BB-04E7-4561-8CE9-0E779B0E1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7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797D95B7-8488-48B9-8DC7-6DDC8BE25679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13798A-AE53-4E27-80B4-954607B6E9DA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 txBox="1"/>
          <p:nvPr userDrawn="1"/>
        </p:nvSpPr>
        <p:spPr bwMode="auto">
          <a:xfrm>
            <a:off x="561975" y="1557338"/>
            <a:ext cx="8113713" cy="576262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defRPr/>
            </a:pPr>
            <a:endParaRPr lang="zh-CN" altLang="en-US" sz="3200" dirty="0" smtClean="0">
              <a:solidFill>
                <a:schemeClr val="tx1">
                  <a:lumMod val="50000"/>
                </a:schemeClr>
              </a:solidFill>
              <a:ea typeface="黑体" panose="02010609060101010101" pitchFamily="49" charset="-122"/>
            </a:endParaRPr>
          </a:p>
        </p:txBody>
      </p:sp>
      <p:sp>
        <p:nvSpPr>
          <p:cNvPr id="7" name="内容占位符 10"/>
          <p:cNvSpPr>
            <a:spLocks noGrp="1"/>
          </p:cNvSpPr>
          <p:nvPr>
            <p:ph sz="quarter" idx="13"/>
          </p:nvPr>
        </p:nvSpPr>
        <p:spPr>
          <a:xfrm>
            <a:off x="539750" y="692696"/>
            <a:ext cx="8136706" cy="647700"/>
          </a:xfrm>
          <a:prstGeom prst="rect">
            <a:avLst/>
          </a:prstGeom>
        </p:spPr>
        <p:txBody>
          <a:bodyPr/>
          <a:lstStyle>
            <a:lvl1pPr marL="85725" indent="0">
              <a:buNone/>
              <a:defRPr sz="3200" baseline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  <a:cs typeface="Arial" panose="020B0604020202020204" pitchFamily="34" charset="0"/>
              </a:defRPr>
            </a:lvl1pPr>
            <a:lvl2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buNone/>
              <a:defRPr sz="4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</p:txBody>
      </p:sp>
      <p:sp>
        <p:nvSpPr>
          <p:cNvPr id="10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5" name="KSO_FD"/>
          <p:cNvSpPr>
            <a:spLocks noGrp="1"/>
          </p:cNvSpPr>
          <p:nvPr>
            <p:ph type="dt" sz="half" idx="14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E349E61-7796-4567-81F0-A24B4965B97B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6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8" name="KSO_FN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FD5E74-3063-47F9-A58F-AA4AA47D3C2F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KSO_BC1"/>
          <p:cNvSpPr>
            <a:spLocks noGrp="1"/>
          </p:cNvSpPr>
          <p:nvPr>
            <p:ph idx="1"/>
          </p:nvPr>
        </p:nvSpPr>
        <p:spPr>
          <a:xfrm>
            <a:off x="1619672" y="1700808"/>
            <a:ext cx="5904656" cy="4032448"/>
          </a:xfrm>
          <a:prstGeom prst="rect">
            <a:avLst/>
          </a:prstGeom>
        </p:spPr>
        <p:txBody>
          <a:bodyPr/>
          <a:lstStyle>
            <a:lvl1pPr marL="447675" indent="-361950">
              <a:buFont typeface="Wingdings" panose="05000000000000000000" pitchFamily="2" charset="2"/>
              <a:buChar char="R"/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1pPr>
            <a:lvl2pPr marL="447675" indent="-447675">
              <a:defRPr baseline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defRPr>
            </a:lvl2pPr>
          </a:lstStyle>
          <a:p>
            <a:pPr lvl="0"/>
            <a:endParaRPr lang="zh-CN" altLang="en-US" dirty="0" smtClean="0"/>
          </a:p>
        </p:txBody>
      </p:sp>
      <p:sp>
        <p:nvSpPr>
          <p:cNvPr id="8" name="KSO_BT1"/>
          <p:cNvSpPr>
            <a:spLocks noGrp="1"/>
          </p:cNvSpPr>
          <p:nvPr>
            <p:ph type="title"/>
          </p:nvPr>
        </p:nvSpPr>
        <p:spPr bwMode="auto">
          <a:xfrm>
            <a:off x="528959" y="155575"/>
            <a:ext cx="8291513" cy="477813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zh-CN" altLang="en-US" dirty="0" smtClean="0"/>
              <a:t>单击此处编辑母版标题样式</a:t>
            </a:r>
            <a:endParaRPr lang="en-US" altLang="zh-CN" dirty="0" smtClean="0"/>
          </a:p>
        </p:txBody>
      </p:sp>
      <p:sp>
        <p:nvSpPr>
          <p:cNvPr id="4" name="KSO_FD"/>
          <p:cNvSpPr>
            <a:spLocks noGrp="1"/>
          </p:cNvSpPr>
          <p:nvPr>
            <p:ph type="dt" sz="half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F9FCFB8-3B8C-4C4F-85A6-5739C8F20C1A}" type="datetimeFigureOut">
              <a:rPr lang="en-US" altLang="zh-CN"/>
              <a:t>1/17/2023</a:t>
            </a:fld>
            <a:endParaRPr lang="en-US" altLang="zh-CN"/>
          </a:p>
        </p:txBody>
      </p:sp>
      <p:sp>
        <p:nvSpPr>
          <p:cNvPr id="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 dirty="0"/>
          </a:p>
        </p:txBody>
      </p:sp>
      <p:sp>
        <p:nvSpPr>
          <p:cNvPr id="6" name="KSO_FN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2E4DE-759D-4384-BD4F-0715A20B66F6}" type="slidenum">
              <a:rPr lang="en-US" altLang="zh-CN"/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406F-803E-49C5-BD4A-F378914242C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B5BB-04E7-4561-8CE9-0E779B0E1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406F-803E-49C5-BD4A-F378914242C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B5BB-04E7-4561-8CE9-0E779B0E1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406F-803E-49C5-BD4A-F378914242C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B5BB-04E7-4561-8CE9-0E779B0E1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406F-803E-49C5-BD4A-F378914242C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B5BB-04E7-4561-8CE9-0E779B0E1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406F-803E-49C5-BD4A-F378914242C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B5BB-04E7-4561-8CE9-0E779B0E1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406F-803E-49C5-BD4A-F378914242C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B5BB-04E7-4561-8CE9-0E779B0E1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406F-803E-49C5-BD4A-F378914242C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B5BB-04E7-4561-8CE9-0E779B0E1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8406F-803E-49C5-BD4A-F378914242C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8CB5BB-04E7-4561-8CE9-0E779B0E1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6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8406F-803E-49C5-BD4A-F378914242C4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CB5BB-04E7-4561-8CE9-0E779B0E16F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hyperlink" Target="Lesson18_Let&#8217;s_chant&#35838;&#25991;&#21160;&#30011;.swf" TargetMode="External"/><Relationship Id="rId4" Type="http://schemas.openxmlformats.org/officeDocument/2006/relationships/image" Target="../media/image28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3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hyperlink" Target="Lesson18_Let&#8217;s_sing&#35838;&#25991;&#21160;&#30011;.swf" TargetMode="Externa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image" Target="../media/image6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3.png"/><Relationship Id="rId5" Type="http://schemas.openxmlformats.org/officeDocument/2006/relationships/hyperlink" Target="Lesson18_Just_practise&#35838;&#25991;&#21160;&#30011;.swf" TargetMode="Externa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7.png"/><Relationship Id="rId4" Type="http://schemas.openxmlformats.org/officeDocument/2006/relationships/image" Target="../media/image16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audio" Target="file:///C:\Users\Administrator\Desktop\&#20154;&#25945;&#26032;&#29256;\&#20845;&#24180;&#32423;\U3%20We&#8217;re%20going%20to%20travel\Lesson18%20&#25945;&#23398;&#35838;&#20214;\place_128k.mp3" TargetMode="External"/><Relationship Id="rId13" Type="http://schemas.openxmlformats.org/officeDocument/2006/relationships/image" Target="../media/image20.png"/><Relationship Id="rId3" Type="http://schemas.microsoft.com/office/2007/relationships/media" Target="file:///C:\Users\Administrator\Desktop\&#20154;&#25945;&#26032;&#29256;\&#20845;&#24180;&#32423;\U3%20We&#8217;re%20going%20to%20travel\Lesson18%20&#25945;&#23398;&#35838;&#20214;\see_128k.mp3" TargetMode="External"/><Relationship Id="rId7" Type="http://schemas.microsoft.com/office/2007/relationships/media" Target="file:///C:\Users\Administrator\Desktop\&#20154;&#25945;&#26032;&#29256;\&#20845;&#24180;&#32423;\U3%20We&#8217;re%20going%20to%20travel\Lesson18%20&#25945;&#23398;&#35838;&#20214;\place_128k.mp3" TargetMode="External"/><Relationship Id="rId12" Type="http://schemas.openxmlformats.org/officeDocument/2006/relationships/image" Target="../media/image19.png"/><Relationship Id="rId2" Type="http://schemas.openxmlformats.org/officeDocument/2006/relationships/audio" Target="file:///C:\Users\Administrator\Desktop\&#20154;&#25945;&#26032;&#29256;\&#20845;&#24180;&#32423;\U3%20We&#8217;re%20going%20to%20travel\Lesson18%20&#25945;&#23398;&#35838;&#20214;\want_128k.mp3" TargetMode="External"/><Relationship Id="rId1" Type="http://schemas.microsoft.com/office/2007/relationships/media" Target="file:///C:\Users\Administrator\Desktop\&#20154;&#25945;&#26032;&#29256;\&#20845;&#24180;&#32423;\U3%20We&#8217;re%20going%20to%20travel\Lesson18%20&#25945;&#23398;&#35838;&#20214;\want_128k.mp3" TargetMode="External"/><Relationship Id="rId6" Type="http://schemas.openxmlformats.org/officeDocument/2006/relationships/audio" Target="file:///C:\Users\Administrator\Desktop\&#20154;&#25945;&#26032;&#29256;\&#20845;&#24180;&#32423;\U3%20We&#8217;re%20going%20to%20travel\Lesson18%20&#25945;&#23398;&#35838;&#20214;\favourite_128k.mp3" TargetMode="External"/><Relationship Id="rId11" Type="http://schemas.openxmlformats.org/officeDocument/2006/relationships/image" Target="../media/image18.png"/><Relationship Id="rId5" Type="http://schemas.microsoft.com/office/2007/relationships/media" Target="file:///C:\Users\Administrator\Desktop\&#20154;&#25945;&#26032;&#29256;\&#20845;&#24180;&#32423;\U3%20We&#8217;re%20going%20to%20travel\Lesson18%20&#25945;&#23398;&#35838;&#20214;\favourite_128k.mp3" TargetMode="External"/><Relationship Id="rId10" Type="http://schemas.openxmlformats.org/officeDocument/2006/relationships/notesSlide" Target="../notesSlides/notesSlide5.xml"/><Relationship Id="rId4" Type="http://schemas.openxmlformats.org/officeDocument/2006/relationships/audio" Target="file:///C:\Users\Administrator\Desktop\&#20154;&#25945;&#26032;&#29256;\&#20845;&#24180;&#32423;\U3%20We&#8217;re%20going%20to%20travel\Lesson18%20&#25945;&#23398;&#35838;&#20214;\see_128k.mp3" TargetMode="External"/><Relationship Id="rId9" Type="http://schemas.openxmlformats.org/officeDocument/2006/relationships/slideLayout" Target="../slideLayouts/slideLayout13.xml"/><Relationship Id="rId1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 txBox="1"/>
          <p:nvPr/>
        </p:nvSpPr>
        <p:spPr>
          <a:xfrm>
            <a:off x="323528" y="2705100"/>
            <a:ext cx="8537575" cy="860425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zh-CN" sz="4000" smtClean="0">
                <a:latin typeface="Arial Black" panose="020B0A04020102020204" pitchFamily="34" charset="0"/>
              </a:rPr>
              <a:t>Unit 3 We are going to travel.</a:t>
            </a:r>
            <a:endParaRPr lang="zh-CN" altLang="en-US" sz="4000" dirty="0">
              <a:latin typeface="Arial Black" panose="020B0A04020102020204" pitchFamily="34" charset="0"/>
            </a:endParaRPr>
          </a:p>
        </p:txBody>
      </p:sp>
      <p:sp>
        <p:nvSpPr>
          <p:cNvPr id="4" name="标题 1"/>
          <p:cNvSpPr txBox="1"/>
          <p:nvPr/>
        </p:nvSpPr>
        <p:spPr bwMode="auto">
          <a:xfrm>
            <a:off x="1813396" y="1124744"/>
            <a:ext cx="5557838" cy="699293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>
              <a:lnSpc>
                <a:spcPct val="150000"/>
              </a:lnSpc>
              <a:defRPr/>
            </a:pPr>
            <a:r>
              <a:rPr lang="zh-CN" altLang="en-US" sz="32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人教精通版六年级下册</a:t>
            </a:r>
            <a:endParaRPr lang="zh-CN" altLang="en-US" sz="32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2686185" y="5157192"/>
            <a:ext cx="3812262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标题 2"/>
          <p:cNvSpPr>
            <a:spLocks noGrp="1"/>
          </p:cNvSpPr>
          <p:nvPr>
            <p:ph type="title"/>
          </p:nvPr>
        </p:nvSpPr>
        <p:spPr>
          <a:xfrm>
            <a:off x="476250" y="332656"/>
            <a:ext cx="8291513" cy="47781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&gt;&gt;Practice</a:t>
            </a:r>
            <a:endParaRPr lang="zh-CN" altLang="en-US" dirty="0" smtClean="0"/>
          </a:p>
        </p:txBody>
      </p:sp>
      <p:sp>
        <p:nvSpPr>
          <p:cNvPr id="15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30723" name="Picture 11" descr="c:\users\administrator\appdata\roaming\360se6\User Data\temp\234726-1403141H41525.jpg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CCECF9"/>
              </a:clrFrom>
              <a:clrTo>
                <a:srgbClr val="CCEC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39155" y="5022850"/>
            <a:ext cx="3240088" cy="1455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2" descr="c:\users\administrator\appdata\roaming\360se6\User Data\temp\10H58PICnRt_1024.jpg"/>
          <p:cNvPicPr>
            <a:picLocks noChangeAspect="1" noChangeArrowheads="1"/>
          </p:cNvPicPr>
          <p:nvPr/>
        </p:nvPicPr>
        <p:blipFill>
          <a:blip r:embed="rId4" cstate="email">
            <a:clrChange>
              <a:clrFrom>
                <a:srgbClr val="CCECF9"/>
              </a:clrFrom>
              <a:clrTo>
                <a:srgbClr val="CCECF9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1428750"/>
            <a:ext cx="3227387" cy="309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矩形 7"/>
          <p:cNvSpPr/>
          <p:nvPr/>
        </p:nvSpPr>
        <p:spPr>
          <a:xfrm>
            <a:off x="5677081" y="1214422"/>
            <a:ext cx="3002360" cy="70788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altLang="zh-CN" sz="4000" b="1" dirty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ea typeface="宋体" panose="02010600030101010101" pitchFamily="2" charset="-122"/>
              </a:rPr>
              <a:t>Group Work</a:t>
            </a:r>
            <a:endParaRPr lang="zh-CN" altLang="en-US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ea typeface="宋体" panose="02010600030101010101" pitchFamily="2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3786188" y="2143125"/>
            <a:ext cx="4714875" cy="7858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</a:rPr>
              <a:t>Would you like to go to…?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286500" y="4286250"/>
            <a:ext cx="2481263" cy="7858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</a:rPr>
              <a:t>That’s great!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3429000" y="4286250"/>
            <a:ext cx="2646363" cy="78581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</a:rPr>
              <a:t>I want to see...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3357563" y="3214688"/>
            <a:ext cx="2068512" cy="7858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</a:rPr>
              <a:t>Of course.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5632450" y="3214688"/>
            <a:ext cx="3225800" cy="7858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</a:rPr>
              <a:t>It’s very famous.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4" name="矩形 13"/>
          <p:cNvSpPr/>
          <p:nvPr/>
        </p:nvSpPr>
        <p:spPr>
          <a:xfrm>
            <a:off x="4724400" y="5357813"/>
            <a:ext cx="3062288" cy="78581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</a:rPr>
              <a:t>That’s amazing!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标题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zh-CN" altLang="zh-CN" smtClean="0"/>
              <a:t>&gt;&gt;</a:t>
            </a:r>
            <a:r>
              <a:rPr lang="en-US" altLang="zh-CN" smtClean="0"/>
              <a:t> Presentation</a:t>
            </a:r>
            <a:endParaRPr lang="zh-CN" altLang="en-US" smtClean="0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cxnSp>
        <p:nvCxnSpPr>
          <p:cNvPr id="7" name="直接连接符 6"/>
          <p:cNvCxnSpPr/>
          <p:nvPr/>
        </p:nvCxnSpPr>
        <p:spPr>
          <a:xfrm>
            <a:off x="684213" y="1484313"/>
            <a:ext cx="2387600" cy="15875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748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内容占位符 1"/>
          <p:cNvSpPr txBox="1"/>
          <p:nvPr/>
        </p:nvSpPr>
        <p:spPr bwMode="auto">
          <a:xfrm>
            <a:off x="989013" y="868363"/>
            <a:ext cx="236855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857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宋体" panose="02010600030101010101" pitchFamily="2" charset="-122"/>
              </a:defRPr>
            </a:lvl9pPr>
          </a:lstStyle>
          <a:p>
            <a:pPr algn="just">
              <a:lnSpc>
                <a:spcPct val="110000"/>
              </a:lnSpc>
              <a:spcBef>
                <a:spcPts val="1800"/>
              </a:spcBef>
              <a:buClr>
                <a:schemeClr val="accent1"/>
              </a:buClr>
              <a:buSzPct val="70000"/>
              <a:buFont typeface="Wingdings" panose="05000000000000000000" pitchFamily="2" charset="2"/>
              <a:buNone/>
            </a:pPr>
            <a:r>
              <a:rPr kumimoji="0" lang="en-US" altLang="zh-CN" sz="3200">
                <a:solidFill>
                  <a:srgbClr val="30937B"/>
                </a:solidFill>
                <a:latin typeface="Arial" panose="020B0604020202020204" pitchFamily="34" charset="0"/>
                <a:ea typeface="幼圆" panose="02010509060101010101" pitchFamily="49" charset="-122"/>
              </a:rPr>
              <a:t>Let’s chant</a:t>
            </a:r>
            <a:endParaRPr kumimoji="0" lang="zh-CN" altLang="en-US" sz="3200">
              <a:solidFill>
                <a:srgbClr val="30937B"/>
              </a:solidFill>
              <a:latin typeface="Arial" panose="020B0604020202020204" pitchFamily="34" charset="0"/>
              <a:ea typeface="幼圆" panose="02010509060101010101" pitchFamily="49" charset="-122"/>
            </a:endParaRPr>
          </a:p>
        </p:txBody>
      </p:sp>
      <p:pic>
        <p:nvPicPr>
          <p:cNvPr id="23558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053133" y="1785926"/>
            <a:ext cx="7019329" cy="478632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31751" name="Picture 7" descr="C:\Users\Administrator\Desktop\播放按钮.png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838950" y="5500688"/>
            <a:ext cx="1090613" cy="93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标题 1"/>
          <p:cNvSpPr>
            <a:spLocks noGrp="1"/>
          </p:cNvSpPr>
          <p:nvPr>
            <p:ph type="title"/>
          </p:nvPr>
        </p:nvSpPr>
        <p:spPr>
          <a:xfrm>
            <a:off x="464343" y="332656"/>
            <a:ext cx="8291513" cy="4778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zh-CN" dirty="0" smtClean="0"/>
              <a:t>&gt;&gt;Summary</a:t>
            </a:r>
            <a:endParaRPr lang="zh-CN" altLang="en-US" dirty="0" smtClean="0"/>
          </a:p>
        </p:txBody>
      </p:sp>
      <p:sp>
        <p:nvSpPr>
          <p:cNvPr id="15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32771" name="图片 2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89763" y="5194300"/>
            <a:ext cx="1439862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538163" y="2022475"/>
            <a:ext cx="595153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sz="32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如何询问对方是否想去迪士尼？</a:t>
            </a:r>
            <a:endParaRPr lang="zh-CN" altLang="en-US" sz="2800" dirty="0"/>
          </a:p>
        </p:txBody>
      </p:sp>
      <p:sp>
        <p:nvSpPr>
          <p:cNvPr id="6" name="矩形 5"/>
          <p:cNvSpPr>
            <a:spLocks noChangeArrowheads="1"/>
          </p:cNvSpPr>
          <p:nvPr/>
        </p:nvSpPr>
        <p:spPr bwMode="auto">
          <a:xfrm>
            <a:off x="596900" y="2589213"/>
            <a:ext cx="6727825" cy="1306512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0"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---Would you like to go to Disneyland?</a:t>
            </a:r>
          </a:p>
          <a:p>
            <a:pPr>
              <a:lnSpc>
                <a:spcPct val="150000"/>
              </a:lnSpc>
              <a:defRPr/>
            </a:pPr>
            <a:r>
              <a:rPr kumimoji="0"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---Yes, of course.</a:t>
            </a:r>
            <a:endParaRPr lang="zh-CN" altLang="en-US" dirty="0">
              <a:solidFill>
                <a:schemeClr val="tx1">
                  <a:lumMod val="50000"/>
                </a:schemeClr>
              </a:solidFill>
              <a:ea typeface="宋体" panose="02010600030101010101" pitchFamily="2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609600" y="4767263"/>
            <a:ext cx="6397625" cy="6619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kumimoji="0"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I want to see all my </a:t>
            </a:r>
            <a:r>
              <a:rPr kumimoji="0" lang="en-US" altLang="zh-CN" sz="2800" b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favourite</a:t>
            </a:r>
            <a:r>
              <a:rPr kumimoji="0"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 places.</a:t>
            </a:r>
            <a:endParaRPr lang="zh-CN" altLang="en-US" dirty="0">
              <a:solidFill>
                <a:schemeClr val="tx1">
                  <a:lumMod val="50000"/>
                </a:schemeClr>
              </a:solidFill>
              <a:ea typeface="宋体" panose="02010600030101010101" pitchFamily="2" charset="-122"/>
            </a:endParaRPr>
          </a:p>
        </p:txBody>
      </p:sp>
      <p:sp>
        <p:nvSpPr>
          <p:cNvPr id="8" name="矩形 7"/>
          <p:cNvSpPr>
            <a:spLocks noChangeArrowheads="1"/>
          </p:cNvSpPr>
          <p:nvPr/>
        </p:nvSpPr>
        <p:spPr bwMode="auto">
          <a:xfrm>
            <a:off x="538163" y="1165225"/>
            <a:ext cx="2244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sz="32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四会单词：</a:t>
            </a:r>
            <a:endParaRPr lang="zh-CN" alt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2681288" y="1155700"/>
            <a:ext cx="1357312" cy="6524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want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396038" y="1143000"/>
            <a:ext cx="1104900" cy="5937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place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681538" y="1165225"/>
            <a:ext cx="1704975" cy="5937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favourite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3824288" y="1165225"/>
            <a:ext cx="785812" cy="5937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see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4" name="矩形 13"/>
          <p:cNvSpPr>
            <a:spLocks noChangeArrowheads="1"/>
          </p:cNvSpPr>
          <p:nvPr/>
        </p:nvSpPr>
        <p:spPr bwMode="auto">
          <a:xfrm>
            <a:off x="549275" y="4130675"/>
            <a:ext cx="84232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zh-CN" altLang="en-US" sz="3200" b="1" dirty="0">
                <a:solidFill>
                  <a:srgbClr val="262626"/>
                </a:solidFill>
                <a:latin typeface="Arial" panose="020B0604020202020204" pitchFamily="34" charset="0"/>
                <a:ea typeface="黑体" panose="02010609060101010101" pitchFamily="49" charset="-122"/>
              </a:rPr>
              <a:t>如何表达“我想看到所有我最喜欢的地方”？</a:t>
            </a:r>
            <a:endParaRPr lang="zh-CN" altLang="en-US" sz="2800" dirty="0"/>
          </a:p>
        </p:txBody>
      </p:sp>
    </p:spTree>
  </p:cSld>
  <p:clrMapOvr>
    <a:masterClrMapping/>
  </p:clrMapOvr>
  <p:transition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691680" y="1752873"/>
            <a:ext cx="7000875" cy="2828255"/>
          </a:xfrm>
        </p:spPr>
        <p:txBody>
          <a:bodyPr/>
          <a:lstStyle/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1. </a:t>
            </a:r>
            <a:r>
              <a:rPr lang="zh-CN" altLang="zh-CN" sz="2800" b="1" dirty="0" smtClean="0"/>
              <a:t>观</a:t>
            </a:r>
            <a:r>
              <a:rPr lang="zh-CN" altLang="zh-CN" sz="2800" b="1" dirty="0"/>
              <a:t>看课文动画，按照正确的语音、语调朗读</a:t>
            </a:r>
            <a:r>
              <a:rPr lang="zh-CN" altLang="zh-CN" sz="2800" b="1" dirty="0" smtClean="0"/>
              <a:t>课文。</a:t>
            </a:r>
            <a:endParaRPr lang="zh-CN" altLang="zh-CN" sz="2800" b="1" dirty="0"/>
          </a:p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2. </a:t>
            </a:r>
            <a:r>
              <a:rPr lang="zh-CN" altLang="en-US" sz="2800" b="1" dirty="0" smtClean="0"/>
              <a:t>跟唱</a:t>
            </a:r>
            <a:r>
              <a:rPr lang="en-US" altLang="zh-CN" sz="2800" b="1" dirty="0" smtClean="0"/>
              <a:t>Let’s Sing</a:t>
            </a:r>
            <a:r>
              <a:rPr lang="zh-CN" altLang="en-US" sz="2800" b="1" dirty="0" smtClean="0"/>
              <a:t>部分</a:t>
            </a:r>
            <a:r>
              <a:rPr lang="zh-CN" altLang="zh-CN" sz="2800" b="1" dirty="0" smtClean="0"/>
              <a:t>。</a:t>
            </a:r>
            <a:endParaRPr lang="zh-CN" altLang="zh-CN" sz="2800" b="1" dirty="0"/>
          </a:p>
          <a:p>
            <a:pPr algn="l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altLang="zh-CN" sz="2800" b="1" dirty="0" smtClean="0"/>
              <a:t>3. </a:t>
            </a:r>
            <a:r>
              <a:rPr lang="zh-CN" altLang="zh-CN" sz="2800" b="1" dirty="0" smtClean="0"/>
              <a:t>预习</a:t>
            </a:r>
            <a:r>
              <a:rPr lang="en-US" altLang="zh-CN" sz="2800" b="1" dirty="0" smtClean="0"/>
              <a:t>Revision</a:t>
            </a:r>
            <a:r>
              <a:rPr lang="zh-CN" altLang="zh-CN" sz="2800" b="1" dirty="0" smtClean="0"/>
              <a:t>。</a:t>
            </a:r>
            <a:r>
              <a:rPr lang="en-US" altLang="zh-CN" sz="2800" b="1" dirty="0" smtClean="0"/>
              <a:t> </a:t>
            </a:r>
            <a:endParaRPr lang="zh-CN" altLang="zh-CN" sz="2800" b="1" dirty="0"/>
          </a:p>
        </p:txBody>
      </p:sp>
      <p:sp>
        <p:nvSpPr>
          <p:cNvPr id="33795" name="标题 1"/>
          <p:cNvSpPr>
            <a:spLocks noGrp="1"/>
          </p:cNvSpPr>
          <p:nvPr>
            <p:ph type="title"/>
          </p:nvPr>
        </p:nvSpPr>
        <p:spPr>
          <a:xfrm>
            <a:off x="395536" y="476672"/>
            <a:ext cx="8291513" cy="4778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zh-CN" dirty="0" smtClean="0"/>
              <a:t>&gt;&gt;Homework</a:t>
            </a:r>
            <a:endParaRPr lang="zh-CN" altLang="en-US" dirty="0" smtClean="0"/>
          </a:p>
        </p:txBody>
      </p:sp>
      <p:sp>
        <p:nvSpPr>
          <p:cNvPr id="7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4" name="圆角矩形 23">
            <a:hlinkClick r:id="" action="ppaction://hlinkshowjump?jump=endshow"/>
          </p:cNvPr>
          <p:cNvSpPr/>
          <p:nvPr/>
        </p:nvSpPr>
        <p:spPr>
          <a:xfrm>
            <a:off x="6591846" y="6093296"/>
            <a:ext cx="1152128" cy="576064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en-US" altLang="zh-CN" dirty="0">
                <a:latin typeface="Arial Black" panose="020B0A04020102020204" pitchFamily="34" charset="0"/>
              </a:rPr>
              <a:t>close</a:t>
            </a:r>
            <a:endParaRPr lang="zh-CN" altLang="en-US" dirty="0">
              <a:latin typeface="Arial Black" panose="020B0A04020102020204" pitchFamily="34" charset="0"/>
            </a:endParaRPr>
          </a:p>
        </p:txBody>
      </p:sp>
      <p:pic>
        <p:nvPicPr>
          <p:cNvPr id="33799" name="Picture 2"/>
          <p:cNvPicPr>
            <a:picLocks noChangeAspect="1" noChangeArrowheads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524750" y="5121275"/>
            <a:ext cx="1293813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0" name="图片 11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3" y="1092200"/>
            <a:ext cx="1387475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标题 7"/>
          <p:cNvSpPr>
            <a:spLocks noGrp="1"/>
          </p:cNvSpPr>
          <p:nvPr>
            <p:ph type="title"/>
          </p:nvPr>
        </p:nvSpPr>
        <p:spPr>
          <a:xfrm>
            <a:off x="642690" y="404664"/>
            <a:ext cx="8291512" cy="47783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zh-CN" altLang="zh-CN" dirty="0" smtClean="0"/>
              <a:t>&gt;&gt;Warm-up</a:t>
            </a:r>
            <a:endParaRPr lang="zh-CN" altLang="en-US" dirty="0" smtClean="0"/>
          </a:p>
        </p:txBody>
      </p:sp>
      <p:sp>
        <p:nvSpPr>
          <p:cNvPr id="8" name="KSO_FT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22531" name="内容占位符 1"/>
          <p:cNvSpPr>
            <a:spLocks noGrp="1"/>
          </p:cNvSpPr>
          <p:nvPr>
            <p:ph sz="quarter" idx="4294967295"/>
          </p:nvPr>
        </p:nvSpPr>
        <p:spPr bwMode="auto">
          <a:xfrm>
            <a:off x="1300162" y="989806"/>
            <a:ext cx="2011363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70000" lnSpcReduction="20000"/>
          </a:bodyPr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3200" smtClean="0">
                <a:solidFill>
                  <a:srgbClr val="30937B"/>
                </a:solidFill>
                <a:latin typeface="Arial" panose="020B0604020202020204" pitchFamily="34" charset="0"/>
              </a:rPr>
              <a:t>Let’s sing</a:t>
            </a:r>
            <a:endParaRPr lang="zh-CN" altLang="en-US" sz="320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684213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2533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300162" y="1857364"/>
            <a:ext cx="6557986" cy="449448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2535" name="Picture 7" descr="C:\Users\Administrator\Desktop\播放按钮.png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643688" y="5286375"/>
            <a:ext cx="1090612" cy="938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标题 2"/>
          <p:cNvSpPr>
            <a:spLocks noGrp="1"/>
          </p:cNvSpPr>
          <p:nvPr>
            <p:ph type="title"/>
          </p:nvPr>
        </p:nvSpPr>
        <p:spPr>
          <a:xfrm>
            <a:off x="442912" y="404664"/>
            <a:ext cx="8291513" cy="47781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&gt;&gt;</a:t>
            </a:r>
            <a:r>
              <a:rPr lang="zh-CN" altLang="zh-CN" dirty="0" smtClean="0"/>
              <a:t>Lead-in</a:t>
            </a:r>
            <a:endParaRPr lang="zh-CN" altLang="en-US" dirty="0" smtClean="0"/>
          </a:p>
        </p:txBody>
      </p:sp>
      <p:sp>
        <p:nvSpPr>
          <p:cNvPr id="20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altLang="zh-CN" dirty="0"/>
          </a:p>
        </p:txBody>
      </p:sp>
      <p:grpSp>
        <p:nvGrpSpPr>
          <p:cNvPr id="23554" name="组合 19"/>
          <p:cNvGrpSpPr/>
          <p:nvPr/>
        </p:nvGrpSpPr>
        <p:grpSpPr bwMode="auto">
          <a:xfrm>
            <a:off x="785813" y="1844675"/>
            <a:ext cx="7550150" cy="1870075"/>
            <a:chOff x="785786" y="2285992"/>
            <a:chExt cx="7550150" cy="1870075"/>
          </a:xfrm>
        </p:grpSpPr>
        <p:pic>
          <p:nvPicPr>
            <p:cNvPr id="14" name="Picture 9" descr="c:\users\administrator\appdata\roaming\360se6\User Data\temp\20130902044456574.jp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785786" y="2285992"/>
              <a:ext cx="2452687" cy="187007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7" name="Picture 17" descr="c:\users\administrator\appdata\roaming\360se6\User Data\temp\20120530114623870275657.jpg"/>
            <p:cNvPicPr>
              <a:picLocks noChangeAspect="1" noChangeArrowheads="1"/>
            </p:cNvPicPr>
            <p:nvPr/>
          </p:nvPicPr>
          <p:blipFill>
            <a:blip r:embed="rId4" cstate="email"/>
            <a:srcRect b="-816"/>
            <a:stretch>
              <a:fillRect/>
            </a:stretch>
          </p:blipFill>
          <p:spPr bwMode="auto">
            <a:xfrm>
              <a:off x="3289273" y="2285992"/>
              <a:ext cx="2598738" cy="187007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9" name="Picture 13" descr="c:\users\administrator\appdata\roaming\360se6\User Data\temp\66039610201310062105313612479144244_004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5913411" y="2285992"/>
              <a:ext cx="2422525" cy="187007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7" name="TextBox 6"/>
          <p:cNvSpPr txBox="1"/>
          <p:nvPr/>
        </p:nvSpPr>
        <p:spPr>
          <a:xfrm>
            <a:off x="928688" y="3910013"/>
            <a:ext cx="2643187" cy="65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Disneyland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357938" y="1071563"/>
            <a:ext cx="3143250" cy="65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Niagara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 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Falls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072188" y="3919538"/>
            <a:ext cx="2286000" cy="65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CN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 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Tower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00313" y="1062038"/>
            <a:ext cx="4000500" cy="65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Sydney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 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Opera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 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House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57250" y="1071563"/>
            <a:ext cx="2071688" cy="65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Big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 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Ben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57550" y="3910013"/>
            <a:ext cx="3314700" cy="652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Tower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 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Bridge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+mn-lt"/>
              <a:ea typeface="微软雅黑" panose="020B0503020204020204" pitchFamily="34" charset="-122"/>
            </a:endParaRPr>
          </a:p>
        </p:txBody>
      </p:sp>
      <p:grpSp>
        <p:nvGrpSpPr>
          <p:cNvPr id="3" name="组合 20"/>
          <p:cNvGrpSpPr/>
          <p:nvPr/>
        </p:nvGrpSpPr>
        <p:grpSpPr bwMode="auto">
          <a:xfrm>
            <a:off x="785813" y="4630738"/>
            <a:ext cx="7572375" cy="1870075"/>
            <a:chOff x="785786" y="4202104"/>
            <a:chExt cx="7572375" cy="1870075"/>
          </a:xfrm>
        </p:grpSpPr>
        <p:pic>
          <p:nvPicPr>
            <p:cNvPr id="15" name="Picture 7" descr="c:\users\administrator\appdata\roaming\360se6\User Data\temp\20130629152635_5755.jpg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3170211" y="4202104"/>
              <a:ext cx="2465387" cy="187007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6" name="Picture 15" descr="c:\users\administrator\appdata\roaming\360se6\User Data\temp\20121130155214382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5684811" y="4202104"/>
              <a:ext cx="2673350" cy="187007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8" name="Picture 11" descr="c:\users\administrator\appdata\roaming\360se6\User Data\temp\20130312165447_16399.jp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785786" y="4202104"/>
              <a:ext cx="2400300" cy="1870075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标题 2"/>
          <p:cNvSpPr>
            <a:spLocks noGrp="1"/>
          </p:cNvSpPr>
          <p:nvPr>
            <p:ph type="title"/>
          </p:nvPr>
        </p:nvSpPr>
        <p:spPr>
          <a:xfrm>
            <a:off x="506934" y="260648"/>
            <a:ext cx="8291513" cy="47781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&gt;&gt;</a:t>
            </a:r>
            <a:r>
              <a:rPr lang="zh-CN" altLang="zh-CN" dirty="0" smtClean="0"/>
              <a:t> Lead-in</a:t>
            </a:r>
            <a:endParaRPr lang="zh-CN" altLang="en-US" dirty="0" smtClean="0"/>
          </a:p>
        </p:txBody>
      </p:sp>
      <p:sp>
        <p:nvSpPr>
          <p:cNvPr id="16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altLang="zh-CN" dirty="0"/>
          </a:p>
        </p:txBody>
      </p:sp>
      <p:grpSp>
        <p:nvGrpSpPr>
          <p:cNvPr id="24579" name="组合 12"/>
          <p:cNvGrpSpPr/>
          <p:nvPr/>
        </p:nvGrpSpPr>
        <p:grpSpPr bwMode="auto">
          <a:xfrm>
            <a:off x="785813" y="2500313"/>
            <a:ext cx="7572375" cy="3786187"/>
            <a:chOff x="428596" y="1643050"/>
            <a:chExt cx="9072626" cy="4374578"/>
          </a:xfrm>
        </p:grpSpPr>
        <p:pic>
          <p:nvPicPr>
            <p:cNvPr id="8" name="Picture 9" descr="c:\users\administrator\appdata\roaming\360se6\User Data\temp\20130902044456574.jp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428596" y="1643050"/>
              <a:ext cx="2938617" cy="2160693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9" name="Picture 7" descr="c:\users\administrator\appdata\roaming\360se6\User Data\temp\20130629152635_5755.jpg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>
              <a:off x="3285427" y="3856935"/>
              <a:ext cx="2953833" cy="2160693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0" name="Picture 15" descr="c:\users\administrator\appdata\roaming\360se6\User Data\temp\20121130155214382.jpg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6298224" y="3856935"/>
              <a:ext cx="3202998" cy="2160693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1" name="Picture 17" descr="c:\users\administrator\appdata\roaming\360se6\User Data\temp\20120530114623870275657.jpg"/>
            <p:cNvPicPr>
              <a:picLocks noChangeAspect="1" noChangeArrowheads="1"/>
            </p:cNvPicPr>
            <p:nvPr/>
          </p:nvPicPr>
          <p:blipFill>
            <a:blip r:embed="rId6" cstate="email"/>
            <a:srcRect b="-816"/>
            <a:stretch>
              <a:fillRect/>
            </a:stretch>
          </p:blipFill>
          <p:spPr bwMode="auto">
            <a:xfrm>
              <a:off x="3428078" y="1643050"/>
              <a:ext cx="3113604" cy="2160693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2" name="Picture 11" descr="c:\users\administrator\appdata\roaming\360se6\User Data\temp\20130312165447_16399.jpg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428596" y="3856935"/>
              <a:ext cx="2875851" cy="2160693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3" name="Picture 13" descr="c:\users\administrator\appdata\roaming\360se6\User Data\temp\66039610201310062105313612479144244_004.jpg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6572114" y="1643050"/>
              <a:ext cx="2902480" cy="2160693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  <a:headEnd/>
              <a:tailEnd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</p:grpSp>
      <p:sp>
        <p:nvSpPr>
          <p:cNvPr id="14" name="圆角矩形标注 13"/>
          <p:cNvSpPr/>
          <p:nvPr/>
        </p:nvSpPr>
        <p:spPr>
          <a:xfrm>
            <a:off x="500063" y="1423988"/>
            <a:ext cx="5394325" cy="647700"/>
          </a:xfrm>
          <a:prstGeom prst="wedgeRoundRectCallout">
            <a:avLst>
              <a:gd name="adj1" fmla="val -55509"/>
              <a:gd name="adj2" fmla="val 4751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Would you like to go to…?</a:t>
            </a:r>
            <a:endParaRPr lang="zh-CN" altLang="en-US" sz="3200" b="1" dirty="0">
              <a:ea typeface="宋体" panose="02010600030101010101" pitchFamily="2" charset="-122"/>
            </a:endParaRPr>
          </a:p>
        </p:txBody>
      </p:sp>
      <p:sp>
        <p:nvSpPr>
          <p:cNvPr id="15" name="圆角矩形标注 14"/>
          <p:cNvSpPr/>
          <p:nvPr/>
        </p:nvSpPr>
        <p:spPr>
          <a:xfrm flipH="1">
            <a:off x="6332538" y="1423988"/>
            <a:ext cx="2382837" cy="647700"/>
          </a:xfrm>
          <a:prstGeom prst="wedgeRoundRectCallout">
            <a:avLst>
              <a:gd name="adj1" fmla="val -60741"/>
              <a:gd name="adj2" fmla="val 47510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Of course.</a:t>
            </a:r>
            <a:endParaRPr lang="zh-CN" altLang="en-US" sz="3200" b="1" dirty="0">
              <a:ea typeface="宋体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5" name="内容占位符 1"/>
          <p:cNvSpPr>
            <a:spLocks noGrp="1"/>
          </p:cNvSpPr>
          <p:nvPr>
            <p:ph sz="quarter" idx="13"/>
          </p:nvPr>
        </p:nvSpPr>
        <p:spPr bwMode="auto">
          <a:xfrm>
            <a:off x="1135063" y="980281"/>
            <a:ext cx="2868612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2400" dirty="0" smtClean="0">
                <a:solidFill>
                  <a:srgbClr val="30937B"/>
                </a:solidFill>
                <a:latin typeface="Arial" panose="020B0604020202020204" pitchFamily="34" charset="0"/>
              </a:rPr>
              <a:t>Just</a:t>
            </a:r>
            <a:r>
              <a:rPr lang="zh-CN" altLang="en-US" sz="2400" dirty="0" smtClean="0">
                <a:solidFill>
                  <a:srgbClr val="30937B"/>
                </a:solidFill>
                <a:latin typeface="Arial" panose="020B0604020202020204" pitchFamily="34" charset="0"/>
              </a:rPr>
              <a:t> </a:t>
            </a:r>
            <a:r>
              <a:rPr lang="en-US" altLang="zh-CN" sz="2400" dirty="0" err="1" smtClean="0">
                <a:solidFill>
                  <a:srgbClr val="30937B"/>
                </a:solidFill>
                <a:latin typeface="Arial" panose="020B0604020202020204" pitchFamily="34" charset="0"/>
              </a:rPr>
              <a:t>practise</a:t>
            </a:r>
            <a:endParaRPr lang="zh-CN" altLang="en-US" sz="2400" dirty="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sp>
        <p:nvSpPr>
          <p:cNvPr id="25602" name="标题 2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91513" cy="47781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&gt;&gt;Presentation</a:t>
            </a:r>
            <a:endParaRPr lang="zh-CN" altLang="en-US" dirty="0" smtClean="0"/>
          </a:p>
        </p:txBody>
      </p:sp>
      <p:sp>
        <p:nvSpPr>
          <p:cNvPr id="8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altLang="zh-CN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684213" y="1484313"/>
            <a:ext cx="2887662" cy="15875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604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6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214414" y="1785926"/>
            <a:ext cx="6692734" cy="47148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25607" name="Picture 7" descr="C:\Users\Administrator\Desktop\播放按钮.png">
            <a:hlinkClick r:id="rId5" action="ppaction://hlinkfile"/>
          </p:cNvPr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643688" y="5384800"/>
            <a:ext cx="1214437" cy="1044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30" name="标题 8"/>
          <p:cNvSpPr>
            <a:spLocks noGrp="1"/>
          </p:cNvSpPr>
          <p:nvPr>
            <p:ph type="title"/>
          </p:nvPr>
        </p:nvSpPr>
        <p:spPr>
          <a:xfrm>
            <a:off x="424657" y="404664"/>
            <a:ext cx="8291513" cy="47781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&gt;&gt;Practice</a:t>
            </a:r>
            <a:endParaRPr lang="zh-CN" altLang="en-US" dirty="0" smtClean="0"/>
          </a:p>
        </p:txBody>
      </p:sp>
      <p:sp>
        <p:nvSpPr>
          <p:cNvPr id="26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altLang="zh-CN" dirty="0"/>
          </a:p>
        </p:txBody>
      </p:sp>
      <p:pic>
        <p:nvPicPr>
          <p:cNvPr id="26626" name="Picture 2" descr="c:\users\administrator\appdata\roaming\360se6\User Data\temp\94w58PICD8y_102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13025" y="1411288"/>
            <a:ext cx="18542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7" name="Picture 4" descr="c:\users\administrator\appdata\roaming\360se6\User Data\temp\232456_81173.pn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56150" y="1411288"/>
            <a:ext cx="18923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8" name="Picture 6" descr="c:\users\administrator\appdata\roaming\360se6\User Data\temp\flag-of-uk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69900" y="1422400"/>
            <a:ext cx="1893888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629" name="Picture 8" descr="c:\users\administrator\appdata\roaming\360se6\User Data\temp\meiguo.pn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6843713" y="1285875"/>
            <a:ext cx="1943100" cy="12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矩形 9"/>
          <p:cNvSpPr/>
          <p:nvPr/>
        </p:nvSpPr>
        <p:spPr>
          <a:xfrm>
            <a:off x="7000875" y="2571750"/>
            <a:ext cx="180340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宋体" panose="02010600030101010101" pitchFamily="2" charset="-122"/>
              </a:rPr>
              <a:t>America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2714625" y="2571750"/>
            <a:ext cx="1663700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宋体" panose="02010600030101010101" pitchFamily="2" charset="-122"/>
              </a:rPr>
              <a:t>Canada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76788" y="2571750"/>
            <a:ext cx="1938337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宋体" panose="02010600030101010101" pitchFamily="2" charset="-122"/>
              </a:rPr>
              <a:t>Australia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642938" y="2571750"/>
            <a:ext cx="1482725" cy="5842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200" b="1" dirty="0">
                <a:solidFill>
                  <a:schemeClr val="tx1">
                    <a:lumMod val="50000"/>
                  </a:schemeClr>
                </a:solidFill>
                <a:latin typeface="+mn-lt"/>
                <a:ea typeface="宋体" panose="02010600030101010101" pitchFamily="2" charset="-122"/>
              </a:rPr>
              <a:t>Britain</a:t>
            </a:r>
            <a:endParaRPr lang="zh-CN" altLang="en-US" sz="3200" b="1" dirty="0">
              <a:solidFill>
                <a:schemeClr val="tx1">
                  <a:lumMod val="50000"/>
                </a:schemeClr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643688" y="5634038"/>
            <a:ext cx="2143125" cy="652462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Disneyland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429125" y="5634038"/>
            <a:ext cx="1857375" cy="652462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CN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 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Tower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85750" y="5624513"/>
            <a:ext cx="3786188" cy="652462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Sydney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 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Opera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 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House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20" name="减号 19"/>
          <p:cNvSpPr/>
          <p:nvPr/>
        </p:nvSpPr>
        <p:spPr>
          <a:xfrm rot="5400000">
            <a:off x="588963" y="3697287"/>
            <a:ext cx="1608138" cy="214313"/>
          </a:xfrm>
          <a:prstGeom prst="mathMin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1" name="减号 20"/>
          <p:cNvSpPr/>
          <p:nvPr/>
        </p:nvSpPr>
        <p:spPr>
          <a:xfrm rot="2184599">
            <a:off x="1154113" y="3686175"/>
            <a:ext cx="2692400" cy="201613"/>
          </a:xfrm>
          <a:prstGeom prst="mathMin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2" name="减号 21"/>
          <p:cNvSpPr/>
          <p:nvPr/>
        </p:nvSpPr>
        <p:spPr>
          <a:xfrm rot="3172744">
            <a:off x="2577306" y="4229894"/>
            <a:ext cx="3736975" cy="261938"/>
          </a:xfrm>
          <a:prstGeom prst="mathMin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3" name="减号 22"/>
          <p:cNvSpPr/>
          <p:nvPr/>
        </p:nvSpPr>
        <p:spPr>
          <a:xfrm rot="6220151">
            <a:off x="6192044" y="4315619"/>
            <a:ext cx="3214688" cy="273050"/>
          </a:xfrm>
          <a:prstGeom prst="mathMin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4" name="减号 23"/>
          <p:cNvSpPr/>
          <p:nvPr/>
        </p:nvSpPr>
        <p:spPr>
          <a:xfrm rot="8028033">
            <a:off x="1802607" y="4194968"/>
            <a:ext cx="4305300" cy="296863"/>
          </a:xfrm>
          <a:prstGeom prst="mathMin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8" name="TextBox 17"/>
          <p:cNvSpPr txBox="1"/>
          <p:nvPr/>
        </p:nvSpPr>
        <p:spPr>
          <a:xfrm>
            <a:off x="785813" y="4491038"/>
            <a:ext cx="1643062" cy="652462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Big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 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Ben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928938" y="4491038"/>
            <a:ext cx="2500312" cy="652462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Tower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 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Bridge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929313" y="4491038"/>
            <a:ext cx="2500312" cy="652462"/>
          </a:xfrm>
          <a:prstGeom prst="flowChartProcess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Niagara</a:t>
            </a:r>
            <a:r>
              <a:rPr lang="zh-CN" altLang="en-US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 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Falls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  <a:latin typeface="+mn-lt"/>
              <a:ea typeface="微软雅黑" panose="020B0503020204020204" pitchFamily="34" charset="-122"/>
            </a:endParaRPr>
          </a:p>
        </p:txBody>
      </p:sp>
      <p:sp>
        <p:nvSpPr>
          <p:cNvPr id="25" name="减号 24"/>
          <p:cNvSpPr/>
          <p:nvPr/>
        </p:nvSpPr>
        <p:spPr>
          <a:xfrm rot="1738659">
            <a:off x="3424238" y="3671888"/>
            <a:ext cx="3649662" cy="246062"/>
          </a:xfrm>
          <a:prstGeom prst="mathMin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2" grpId="0"/>
      <p:bldP spid="13" grpId="0"/>
      <p:bldP spid="14" grpId="0" animBg="1"/>
      <p:bldP spid="16" grpId="0" animBg="1"/>
      <p:bldP spid="17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18" grpId="0" animBg="1"/>
      <p:bldP spid="19" grpId="0" animBg="1"/>
      <p:bldP spid="15" grpId="0" animBg="1"/>
      <p:bldP spid="2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标题 2"/>
          <p:cNvSpPr>
            <a:spLocks noGrp="1"/>
          </p:cNvSpPr>
          <p:nvPr>
            <p:ph type="title"/>
          </p:nvPr>
        </p:nvSpPr>
        <p:spPr>
          <a:xfrm>
            <a:off x="452437" y="476672"/>
            <a:ext cx="8291513" cy="47781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&gt;&gt;Presentation</a:t>
            </a:r>
            <a:endParaRPr lang="zh-CN" altLang="en-US" dirty="0" smtClean="0"/>
          </a:p>
        </p:txBody>
      </p:sp>
      <p:sp>
        <p:nvSpPr>
          <p:cNvPr id="26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altLang="zh-CN" dirty="0"/>
          </a:p>
        </p:txBody>
      </p:sp>
      <p:sp>
        <p:nvSpPr>
          <p:cNvPr id="7" name="矩形 6"/>
          <p:cNvSpPr/>
          <p:nvPr/>
        </p:nvSpPr>
        <p:spPr>
          <a:xfrm>
            <a:off x="271016" y="2357438"/>
            <a:ext cx="9053512" cy="70802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40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I want</a:t>
            </a:r>
            <a:r>
              <a:rPr lang="zh-CN" altLang="en-US" sz="40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 </a:t>
            </a:r>
            <a:r>
              <a:rPr lang="en-US" altLang="zh-CN" sz="40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to</a:t>
            </a:r>
            <a:r>
              <a:rPr lang="zh-CN" altLang="en-US" sz="40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 </a:t>
            </a:r>
            <a:r>
              <a:rPr lang="en-US" altLang="zh-CN" sz="40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see all</a:t>
            </a:r>
            <a:r>
              <a:rPr lang="zh-CN" altLang="en-US" sz="40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 </a:t>
            </a:r>
            <a:r>
              <a:rPr lang="en-US" altLang="zh-CN" sz="40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my </a:t>
            </a:r>
            <a:r>
              <a:rPr lang="en-US" altLang="zh-CN" sz="4000" b="1" dirty="0" err="1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favourite</a:t>
            </a:r>
            <a:r>
              <a:rPr lang="en-US" altLang="zh-CN" sz="40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 places.</a:t>
            </a:r>
            <a:endParaRPr lang="zh-CN" altLang="en-US" sz="4000" b="1" dirty="0">
              <a:solidFill>
                <a:schemeClr val="tx1">
                  <a:lumMod val="50000"/>
                </a:schemeClr>
              </a:solidFill>
              <a:latin typeface="+mn-lt"/>
              <a:ea typeface="宋体" panose="02010600030101010101" pitchFamily="2" charset="-122"/>
            </a:endParaRPr>
          </a:p>
        </p:txBody>
      </p:sp>
      <p:sp>
        <p:nvSpPr>
          <p:cNvPr id="10" name="减号 9"/>
          <p:cNvSpPr/>
          <p:nvPr/>
        </p:nvSpPr>
        <p:spPr>
          <a:xfrm>
            <a:off x="214313" y="2928938"/>
            <a:ext cx="1714500" cy="285750"/>
          </a:xfrm>
          <a:prstGeom prst="mathMin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1" name="减号 10"/>
          <p:cNvSpPr/>
          <p:nvPr/>
        </p:nvSpPr>
        <p:spPr>
          <a:xfrm>
            <a:off x="2071688" y="2928938"/>
            <a:ext cx="1428750" cy="285750"/>
          </a:xfrm>
          <a:prstGeom prst="mathMin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2" name="减号 11"/>
          <p:cNvSpPr/>
          <p:nvPr/>
        </p:nvSpPr>
        <p:spPr>
          <a:xfrm>
            <a:off x="4572000" y="2928938"/>
            <a:ext cx="2857500" cy="285750"/>
          </a:xfrm>
          <a:prstGeom prst="mathMin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减号 12"/>
          <p:cNvSpPr/>
          <p:nvPr/>
        </p:nvSpPr>
        <p:spPr>
          <a:xfrm>
            <a:off x="7000875" y="2928938"/>
            <a:ext cx="1785938" cy="285750"/>
          </a:xfrm>
          <a:prstGeom prst="mathMinus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矩形 18"/>
          <p:cNvSpPr>
            <a:spLocks noChangeArrowheads="1"/>
          </p:cNvSpPr>
          <p:nvPr/>
        </p:nvSpPr>
        <p:spPr bwMode="auto">
          <a:xfrm>
            <a:off x="642938" y="4354513"/>
            <a:ext cx="64611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想</a:t>
            </a:r>
            <a:endParaRPr lang="zh-CN" altLang="en-US"/>
          </a:p>
        </p:txBody>
      </p:sp>
      <p:sp>
        <p:nvSpPr>
          <p:cNvPr id="15" name="矩形 19"/>
          <p:cNvSpPr>
            <a:spLocks noChangeArrowheads="1"/>
          </p:cNvSpPr>
          <p:nvPr/>
        </p:nvSpPr>
        <p:spPr bwMode="auto">
          <a:xfrm>
            <a:off x="2214563" y="4351338"/>
            <a:ext cx="1108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看见</a:t>
            </a:r>
            <a:endParaRPr lang="zh-CN" altLang="en-US"/>
          </a:p>
        </p:txBody>
      </p:sp>
      <p:sp>
        <p:nvSpPr>
          <p:cNvPr id="16" name="矩形 20"/>
          <p:cNvSpPr>
            <a:spLocks noChangeArrowheads="1"/>
          </p:cNvSpPr>
          <p:nvPr/>
        </p:nvSpPr>
        <p:spPr bwMode="auto">
          <a:xfrm>
            <a:off x="4968875" y="4354513"/>
            <a:ext cx="203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最喜欢的</a:t>
            </a:r>
            <a:endParaRPr lang="zh-CN" altLang="en-US"/>
          </a:p>
        </p:txBody>
      </p:sp>
      <p:sp>
        <p:nvSpPr>
          <p:cNvPr id="17" name="矩形 21"/>
          <p:cNvSpPr>
            <a:spLocks noChangeArrowheads="1"/>
          </p:cNvSpPr>
          <p:nvPr/>
        </p:nvSpPr>
        <p:spPr bwMode="auto">
          <a:xfrm>
            <a:off x="7572375" y="4354513"/>
            <a:ext cx="11080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地方</a:t>
            </a:r>
            <a:endParaRPr lang="zh-CN" altLang="en-US"/>
          </a:p>
        </p:txBody>
      </p:sp>
      <p:sp>
        <p:nvSpPr>
          <p:cNvPr id="18" name="燕尾形箭头 17"/>
          <p:cNvSpPr/>
          <p:nvPr/>
        </p:nvSpPr>
        <p:spPr>
          <a:xfrm rot="5400000">
            <a:off x="678657" y="3536156"/>
            <a:ext cx="571500" cy="500063"/>
          </a:xfrm>
          <a:prstGeom prst="notch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9" name="燕尾形箭头 18"/>
          <p:cNvSpPr/>
          <p:nvPr/>
        </p:nvSpPr>
        <p:spPr>
          <a:xfrm rot="5400000">
            <a:off x="2536032" y="3536156"/>
            <a:ext cx="571500" cy="500063"/>
          </a:xfrm>
          <a:prstGeom prst="notch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0" name="燕尾形箭头 19"/>
          <p:cNvSpPr/>
          <p:nvPr/>
        </p:nvSpPr>
        <p:spPr>
          <a:xfrm rot="5400000">
            <a:off x="5607844" y="3536157"/>
            <a:ext cx="571500" cy="500062"/>
          </a:xfrm>
          <a:prstGeom prst="notch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21" name="燕尾形箭头 20"/>
          <p:cNvSpPr/>
          <p:nvPr/>
        </p:nvSpPr>
        <p:spPr>
          <a:xfrm rot="5400000">
            <a:off x="7822407" y="3536156"/>
            <a:ext cx="571500" cy="500063"/>
          </a:xfrm>
          <a:prstGeom prst="notchedRight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pic>
        <p:nvPicPr>
          <p:cNvPr id="22" name="want_128k.mp3">
            <a:hlinkClick r:id="" action="ppaction://media"/>
          </p:cNvPr>
          <p:cNvPicPr>
            <a:picLocks noRot="1"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link="rId1"/>
              </p:ext>
            </p:extLst>
          </p:nvPr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682750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3" name="see_128k.mp3">
            <a:hlinkClick r:id="" action="ppaction://media"/>
          </p:cNvPr>
          <p:cNvPicPr>
            <a:picLocks noRot="1"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link="rId3"/>
              </p:ext>
            </p:extLst>
          </p:nvPr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1750" y="1682750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" name="favourite_128k.mp3">
            <a:hlinkClick r:id="" action="ppaction://media"/>
          </p:cNvPr>
          <p:cNvPicPr>
            <a:picLocks noRot="1"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link="rId5"/>
              </p:ext>
            </p:extLst>
          </p:nvPr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43563" y="1682750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lace_128k.mp3">
            <a:hlinkClick r:id="" action="ppaction://media"/>
          </p:cNvPr>
          <p:cNvPicPr>
            <a:picLocks noRot="1"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link="rId7"/>
              </p:ext>
            </p:extLst>
          </p:nvPr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813" y="1643063"/>
            <a:ext cx="539750" cy="53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00"/>
                            </p:stCondLst>
                            <p:childTnLst>
                              <p:par>
                                <p:cTn id="7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500"/>
                            </p:stCondLst>
                            <p:childTnLst>
                              <p:par>
                                <p:cTn id="8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87" dur="1519" fill="hold"/>
                                        <p:tgtEl>
                                          <p:spTgt spid="2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audio>
              <p:cMediaNode>
                <p:cTn id="8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2"/>
                </p:tgtEl>
              </p:cMediaNode>
            </p:audio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3" dur="1414" fill="hold"/>
                                        <p:tgtEl>
                                          <p:spTgt spid="2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audio>
              <p:cMediaNode>
                <p:cTn id="94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3"/>
                </p:tgtEl>
              </p:cMediaNode>
            </p:audio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9" dur="1623" fill="hold"/>
                                        <p:tgtEl>
                                          <p:spTgt spid="2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audio>
              <p:cMediaNode>
                <p:cTn id="10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4"/>
                </p:tgtEl>
              </p:cMediaNode>
            </p:audio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5" dur="1702" fill="hold"/>
                                        <p:tgtEl>
                                          <p:spTgt spid="2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audio>
              <p:cMediaNode>
                <p:cTn id="106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5"/>
                </p:tgtEl>
              </p:cMediaNode>
            </p:audio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  <p:bldP spid="17" grpId="0"/>
      <p:bldP spid="18" grpId="0" animBg="1"/>
      <p:bldP spid="19" grpId="0" animBg="1"/>
      <p:bldP spid="20" grpId="0" animBg="1"/>
      <p:bldP spid="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标题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91513" cy="47781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&gt;&gt;Practice</a:t>
            </a:r>
            <a:endParaRPr lang="zh-CN" altLang="en-US" dirty="0" smtClean="0"/>
          </a:p>
        </p:txBody>
      </p:sp>
      <p:sp>
        <p:nvSpPr>
          <p:cNvPr id="8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altLang="zh-CN" dirty="0"/>
          </a:p>
        </p:txBody>
      </p:sp>
      <p:grpSp>
        <p:nvGrpSpPr>
          <p:cNvPr id="28675" name="组合 7"/>
          <p:cNvGrpSpPr/>
          <p:nvPr/>
        </p:nvGrpSpPr>
        <p:grpSpPr bwMode="auto">
          <a:xfrm>
            <a:off x="1571625" y="3143250"/>
            <a:ext cx="5786438" cy="3643313"/>
            <a:chOff x="571472" y="2428868"/>
            <a:chExt cx="5233635" cy="3302593"/>
          </a:xfrm>
        </p:grpSpPr>
        <p:pic>
          <p:nvPicPr>
            <p:cNvPr id="28678" name="Picture 2" descr="c:\users\administrator\appdata\roaming\360se6\User Data\temp\03N58PIC3GQ_1024.jpg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571472" y="2428868"/>
              <a:ext cx="5233635" cy="31432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8679" name="Picture 3"/>
            <p:cNvPicPr>
              <a:picLocks noChangeAspect="1" noChangeArrowheads="1"/>
            </p:cNvPicPr>
            <p:nvPr/>
          </p:nvPicPr>
          <p:blipFill>
            <a:blip r:embed="rId4" cstate="email"/>
            <a:srcRect/>
            <a:stretch>
              <a:fillRect/>
            </a:stretch>
          </p:blipFill>
          <p:spPr bwMode="auto">
            <a:xfrm flipH="1">
              <a:off x="3929058" y="4214818"/>
              <a:ext cx="870454" cy="15166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9" name="圆角矩形标注 8"/>
          <p:cNvSpPr/>
          <p:nvPr/>
        </p:nvSpPr>
        <p:spPr>
          <a:xfrm>
            <a:off x="571500" y="1143000"/>
            <a:ext cx="4857750" cy="714375"/>
          </a:xfrm>
          <a:prstGeom prst="wedgeRoundRectCallout">
            <a:avLst>
              <a:gd name="adj1" fmla="val -56483"/>
              <a:gd name="adj2" fmla="val 46338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</a:rPr>
              <a:t>Would you like to go to…?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圆角矩形标注 9"/>
          <p:cNvSpPr/>
          <p:nvPr/>
        </p:nvSpPr>
        <p:spPr>
          <a:xfrm>
            <a:off x="3429000" y="2071688"/>
            <a:ext cx="5072063" cy="928687"/>
          </a:xfrm>
          <a:prstGeom prst="wedgeRoundRectCallout">
            <a:avLst>
              <a:gd name="adj1" fmla="val 56056"/>
              <a:gd name="adj2" fmla="val 41862"/>
              <a:gd name="adj3" fmla="val 16667"/>
            </a:avLst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</a:rPr>
              <a:t>Yes, of course. I want to see all my </a:t>
            </a:r>
            <a:r>
              <a:rPr lang="en-US" altLang="zh-CN" sz="2800" b="1" dirty="0" err="1">
                <a:solidFill>
                  <a:schemeClr val="tx1">
                    <a:lumMod val="50000"/>
                  </a:schemeClr>
                </a:solidFill>
              </a:rPr>
              <a:t>favourite</a:t>
            </a:r>
            <a:r>
              <a:rPr lang="en-US" altLang="zh-CN" sz="2800" b="1" dirty="0">
                <a:solidFill>
                  <a:schemeClr val="tx1">
                    <a:lumMod val="50000"/>
                  </a:schemeClr>
                </a:solidFill>
              </a:rPr>
              <a:t> places.</a:t>
            </a:r>
            <a:endParaRPr lang="zh-CN" altLang="en-US" sz="28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1" name="内容占位符 1"/>
          <p:cNvSpPr>
            <a:spLocks noGrp="1"/>
          </p:cNvSpPr>
          <p:nvPr>
            <p:ph sz="quarter" idx="13"/>
          </p:nvPr>
        </p:nvSpPr>
        <p:spPr bwMode="auto">
          <a:xfrm>
            <a:off x="989013" y="868363"/>
            <a:ext cx="2011362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marL="85725" indent="0">
              <a:buFont typeface="Wingdings" panose="05000000000000000000" pitchFamily="2" charset="2"/>
              <a:buNone/>
            </a:pPr>
            <a:r>
              <a:rPr lang="en-US" altLang="zh-CN" sz="2800" dirty="0" smtClean="0">
                <a:solidFill>
                  <a:srgbClr val="30937B"/>
                </a:solidFill>
                <a:latin typeface="Arial" panose="020B0604020202020204" pitchFamily="34" charset="0"/>
              </a:rPr>
              <a:t>Just write</a:t>
            </a:r>
            <a:endParaRPr lang="zh-CN" altLang="en-US" sz="2800" dirty="0" smtClean="0">
              <a:solidFill>
                <a:srgbClr val="30937B"/>
              </a:solidFill>
              <a:latin typeface="Arial" panose="020B0604020202020204" pitchFamily="34" charset="0"/>
            </a:endParaRPr>
          </a:p>
        </p:txBody>
      </p:sp>
      <p:sp>
        <p:nvSpPr>
          <p:cNvPr id="29698" name="标题 2"/>
          <p:cNvSpPr>
            <a:spLocks noGrp="1"/>
          </p:cNvSpPr>
          <p:nvPr>
            <p:ph type="title"/>
          </p:nvPr>
        </p:nvSpPr>
        <p:spPr>
          <a:xfrm>
            <a:off x="513150" y="260648"/>
            <a:ext cx="8291513" cy="477813"/>
          </a:xfrm>
        </p:spPr>
        <p:txBody>
          <a:bodyPr>
            <a:normAutofit fontScale="90000"/>
          </a:bodyPr>
          <a:lstStyle/>
          <a:p>
            <a:r>
              <a:rPr lang="en-US" altLang="zh-CN" dirty="0" smtClean="0"/>
              <a:t>&gt;&gt;Practice</a:t>
            </a:r>
            <a:endParaRPr lang="zh-CN" altLang="en-US" dirty="0" smtClean="0"/>
          </a:p>
        </p:txBody>
      </p:sp>
      <p:sp>
        <p:nvSpPr>
          <p:cNvPr id="21" name="KSO_FT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US" altLang="zh-CN" dirty="0"/>
          </a:p>
        </p:txBody>
      </p:sp>
      <p:cxnSp>
        <p:nvCxnSpPr>
          <p:cNvPr id="6" name="直接连接符 5"/>
          <p:cNvCxnSpPr/>
          <p:nvPr/>
        </p:nvCxnSpPr>
        <p:spPr>
          <a:xfrm>
            <a:off x="769938" y="1484313"/>
            <a:ext cx="2159000" cy="0"/>
          </a:xfrm>
          <a:prstGeom prst="line">
            <a:avLst/>
          </a:prstGeom>
          <a:ln w="38100">
            <a:solidFill>
              <a:srgbClr val="FFC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700" name="图片 19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65163" y="941388"/>
            <a:ext cx="469900" cy="47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928688" y="1785938"/>
            <a:ext cx="2786062" cy="7381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want</a:t>
            </a:r>
            <a:endParaRPr lang="zh-CN" altLang="en-US" sz="36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928688" y="4191000"/>
            <a:ext cx="1365250" cy="7381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place</a:t>
            </a:r>
            <a:endParaRPr lang="zh-CN" altLang="en-US" sz="36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9" name="矩形 8"/>
          <p:cNvSpPr/>
          <p:nvPr/>
        </p:nvSpPr>
        <p:spPr>
          <a:xfrm>
            <a:off x="928688" y="3429000"/>
            <a:ext cx="2133600" cy="7381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600" b="1" dirty="0" err="1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favourite</a:t>
            </a:r>
            <a:endParaRPr lang="zh-CN" altLang="en-US" sz="36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928688" y="2643188"/>
            <a:ext cx="954087" cy="7381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30000"/>
              </a:lnSpc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see</a:t>
            </a:r>
            <a:endParaRPr lang="zh-CN" altLang="en-US" sz="3600" b="1" dirty="0">
              <a:solidFill>
                <a:schemeClr val="tx1">
                  <a:lumMod val="50000"/>
                </a:schemeClr>
              </a:solidFill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28625" y="5429250"/>
            <a:ext cx="8161338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I want</a:t>
            </a:r>
            <a:r>
              <a:rPr lang="zh-CN" altLang="en-US" sz="36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 </a:t>
            </a: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to</a:t>
            </a:r>
            <a:r>
              <a:rPr lang="zh-CN" altLang="en-US" sz="36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 </a:t>
            </a: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see all</a:t>
            </a:r>
            <a:r>
              <a:rPr lang="zh-CN" altLang="en-US" sz="36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 </a:t>
            </a: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my </a:t>
            </a:r>
            <a:r>
              <a:rPr lang="en-US" altLang="zh-CN" sz="3600" b="1" dirty="0" err="1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favourite</a:t>
            </a:r>
            <a:r>
              <a:rPr lang="en-US" altLang="zh-CN" sz="3600" b="1" dirty="0">
                <a:solidFill>
                  <a:schemeClr val="tx1">
                    <a:lumMod val="50000"/>
                  </a:schemeClr>
                </a:solidFill>
                <a:latin typeface="+mn-lt"/>
                <a:ea typeface="微软雅黑" panose="020B0503020204020204" pitchFamily="34" charset="-122"/>
              </a:rPr>
              <a:t> places.</a:t>
            </a:r>
            <a:endParaRPr lang="zh-CN" altLang="en-US" sz="3600" b="1" dirty="0">
              <a:solidFill>
                <a:schemeClr val="tx1">
                  <a:lumMod val="50000"/>
                </a:schemeClr>
              </a:solidFill>
              <a:latin typeface="+mn-lt"/>
              <a:ea typeface="宋体" panose="02010600030101010101" pitchFamily="2" charset="-122"/>
            </a:endParaRPr>
          </a:p>
        </p:txBody>
      </p:sp>
      <p:pic>
        <p:nvPicPr>
          <p:cNvPr id="12" name="Picture 7" descr="c:\users\administrator\appdata\roaming\360se6\User Data\temp\t01acf5a1f2c14563dc.pn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-950682">
            <a:off x="6542088" y="1430338"/>
            <a:ext cx="1973262" cy="278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组合 17"/>
          <p:cNvGrpSpPr/>
          <p:nvPr/>
        </p:nvGrpSpPr>
        <p:grpSpPr bwMode="auto">
          <a:xfrm>
            <a:off x="142875" y="1928813"/>
            <a:ext cx="3571875" cy="3000375"/>
            <a:chOff x="642910" y="1857364"/>
            <a:chExt cx="3571900" cy="3000392"/>
          </a:xfrm>
        </p:grpSpPr>
        <p:pic>
          <p:nvPicPr>
            <p:cNvPr id="29713" name="Picture 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5786" y="1857364"/>
              <a:ext cx="2714644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14" name="Picture 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857224" y="2714620"/>
              <a:ext cx="2571768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15" name="Picture 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14348" y="4286256"/>
              <a:ext cx="2000250" cy="5715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9716" name="Picture 8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642910" y="3429000"/>
              <a:ext cx="3571900" cy="6429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29709" name="矩形 18"/>
          <p:cNvSpPr>
            <a:spLocks noChangeArrowheads="1"/>
          </p:cNvSpPr>
          <p:nvPr/>
        </p:nvSpPr>
        <p:spPr bwMode="auto">
          <a:xfrm>
            <a:off x="4214813" y="2000250"/>
            <a:ext cx="646112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想</a:t>
            </a:r>
            <a:endParaRPr lang="zh-CN" altLang="en-US"/>
          </a:p>
        </p:txBody>
      </p:sp>
      <p:sp>
        <p:nvSpPr>
          <p:cNvPr id="29710" name="矩形 19"/>
          <p:cNvSpPr>
            <a:spLocks noChangeArrowheads="1"/>
          </p:cNvSpPr>
          <p:nvPr/>
        </p:nvSpPr>
        <p:spPr bwMode="auto">
          <a:xfrm>
            <a:off x="4214813" y="2714625"/>
            <a:ext cx="110807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看见</a:t>
            </a:r>
            <a:endParaRPr lang="zh-CN" altLang="en-US"/>
          </a:p>
        </p:txBody>
      </p:sp>
      <p:sp>
        <p:nvSpPr>
          <p:cNvPr id="29711" name="矩形 20"/>
          <p:cNvSpPr>
            <a:spLocks noChangeArrowheads="1"/>
          </p:cNvSpPr>
          <p:nvPr/>
        </p:nvSpPr>
        <p:spPr bwMode="auto">
          <a:xfrm>
            <a:off x="4251325" y="3500438"/>
            <a:ext cx="20320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最喜欢的</a:t>
            </a:r>
            <a:endParaRPr lang="zh-CN" altLang="en-US"/>
          </a:p>
        </p:txBody>
      </p:sp>
      <p:sp>
        <p:nvSpPr>
          <p:cNvPr id="29712" name="矩形 21"/>
          <p:cNvSpPr>
            <a:spLocks noChangeArrowheads="1"/>
          </p:cNvSpPr>
          <p:nvPr/>
        </p:nvSpPr>
        <p:spPr bwMode="auto">
          <a:xfrm>
            <a:off x="4251325" y="4214813"/>
            <a:ext cx="2492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zh-CN" altLang="en-US" sz="3600" b="1">
                <a:solidFill>
                  <a:srgbClr val="303030"/>
                </a:solidFill>
                <a:latin typeface="Arial" panose="020B0604020202020204" pitchFamily="34" charset="0"/>
                <a:ea typeface="微软雅黑" panose="020B0503020204020204" pitchFamily="34" charset="-122"/>
              </a:rPr>
              <a:t>位置；地点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d22d780afc81cb57e5f85e2990416d9f6ddbae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Module1 Unit1教学课件</Template>
  <TotalTime>0</TotalTime>
  <Words>272</Words>
  <Application>Microsoft Office PowerPoint</Application>
  <PresentationFormat>全屏显示(4:3)</PresentationFormat>
  <Paragraphs>84</Paragraphs>
  <Slides>13</Slides>
  <Notes>10</Notes>
  <HiddenSlides>0</HiddenSlides>
  <MMClips>4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3" baseType="lpstr">
      <vt:lpstr>黑体</vt:lpstr>
      <vt:lpstr>宋体</vt:lpstr>
      <vt:lpstr>微软雅黑</vt:lpstr>
      <vt:lpstr>幼圆</vt:lpstr>
      <vt:lpstr>Arial</vt:lpstr>
      <vt:lpstr>Arial Black</vt:lpstr>
      <vt:lpstr>Calibri</vt:lpstr>
      <vt:lpstr>Times New Roman</vt:lpstr>
      <vt:lpstr>Wingdings</vt:lpstr>
      <vt:lpstr>WWW.2PPT.COM
</vt:lpstr>
      <vt:lpstr>PowerPoint 演示文稿</vt:lpstr>
      <vt:lpstr>&gt;&gt;Warm-up</vt:lpstr>
      <vt:lpstr>&gt;&gt;Lead-in</vt:lpstr>
      <vt:lpstr>&gt;&gt; Lead-in</vt:lpstr>
      <vt:lpstr>&gt;&gt;Presentation</vt:lpstr>
      <vt:lpstr>&gt;&gt;Practice</vt:lpstr>
      <vt:lpstr>&gt;&gt;Presentation</vt:lpstr>
      <vt:lpstr>&gt;&gt;Practice</vt:lpstr>
      <vt:lpstr>&gt;&gt;Practice</vt:lpstr>
      <vt:lpstr>&gt;&gt;Practice</vt:lpstr>
      <vt:lpstr>&gt;&gt; Presentation</vt:lpstr>
      <vt:lpstr>&gt;&gt;Summary</vt:lpstr>
      <vt:lpstr>&gt;&gt;Homework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/>
  <dc:description>www.ppt818.com-提供资源下载</dc:description>
  <cp:lastModifiedBy/>
  <cp:revision>1</cp:revision>
  <dcterms:created xsi:type="dcterms:W3CDTF">2011-05-04T08:34:00Z</dcterms:created>
  <dcterms:modified xsi:type="dcterms:W3CDTF">2023-01-17T02:44:06Z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37ADB5F06035481B89EE6F72EE493F2F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