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7" r:id="rId3"/>
    <p:sldId id="290" r:id="rId4"/>
    <p:sldId id="258" r:id="rId5"/>
    <p:sldId id="260" r:id="rId6"/>
    <p:sldId id="268" r:id="rId7"/>
    <p:sldId id="266" r:id="rId8"/>
    <p:sldId id="269" r:id="rId9"/>
    <p:sldId id="291" r:id="rId10"/>
    <p:sldId id="270" r:id="rId11"/>
    <p:sldId id="272" r:id="rId12"/>
    <p:sldId id="278" r:id="rId13"/>
    <p:sldId id="273" r:id="rId14"/>
    <p:sldId id="271" r:id="rId15"/>
    <p:sldId id="292" r:id="rId16"/>
    <p:sldId id="259" r:id="rId17"/>
    <p:sldId id="261" r:id="rId18"/>
    <p:sldId id="262" r:id="rId19"/>
    <p:sldId id="263" r:id="rId20"/>
    <p:sldId id="264" r:id="rId21"/>
    <p:sldId id="293" r:id="rId22"/>
    <p:sldId id="265" r:id="rId23"/>
    <p:sldId id="267" r:id="rId24"/>
    <p:sldId id="274" r:id="rId25"/>
    <p:sldId id="275" r:id="rId26"/>
    <p:sldId id="276" r:id="rId27"/>
    <p:sldId id="294"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02" y="-144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73A80-F024-4A3E-92AB-3B2BDFE3C3A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27644-4257-4694-8CEB-22D1F69B156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E02A1DE-9727-462B-B3CD-4635E991B052}" type="slidenum">
              <a:rPr lang="zh-CN" altLang="en-US" sz="1200">
                <a:latin typeface="Calibri" panose="020F0502020204030204" pitchFamily="34" charset="0"/>
                <a:ea typeface="宋体" panose="02010600030101010101" pitchFamily="2" charset="-122"/>
              </a:rPr>
              <a:t>12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18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FBA3ECA-3124-4FBC-B7AF-8FB16E907AE5}" type="slidenum">
              <a:rPr lang="zh-CN" altLang="en-US" sz="1200">
                <a:latin typeface="Calibri" panose="020F0502020204030204" pitchFamily="34" charset="0"/>
                <a:ea typeface="宋体" panose="02010600030101010101" pitchFamily="2" charset="-122"/>
              </a:rPr>
              <a:t>19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t>24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3765A2E-C543-498F-A184-58F148F262FA}"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1" y="0"/>
            <a:ext cx="9143999" cy="469900"/>
          </a:xfrm>
          <a:prstGeom prst="rect">
            <a:avLst/>
          </a:prstGeom>
        </p:spPr>
      </p:pic>
    </p:spTree>
  </p:cSld>
  <p:clrMapOvr>
    <a:masterClrMapping/>
  </p:clrMapOvr>
  <p:transition spd="slow" advClick="0" advTm="0">
    <p:comb/>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
        <p:nvSpPr>
          <p:cNvPr id="11" name="矩形 10"/>
          <p:cNvSpPr/>
          <p:nvPr userDrawn="1"/>
        </p:nvSpPr>
        <p:spPr>
          <a:xfrm>
            <a:off x="6780634" y="4778409"/>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advClick="0" advTm="0">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slow" advClick="0" advTm="0">
    <p:comb/>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201381" y="0"/>
            <a:ext cx="5070927" cy="4219410"/>
          </a:xfrm>
          <a:prstGeom prst="rect">
            <a:avLst/>
          </a:prstGeom>
        </p:spPr>
      </p:pic>
      <p:pic>
        <p:nvPicPr>
          <p:cNvPr id="13" name="图片 12"/>
          <p:cNvPicPr>
            <a:picLocks noChangeAspect="1"/>
          </p:cNvPicPr>
          <p:nvPr/>
        </p:nvPicPr>
        <p:blipFill>
          <a:blip r:embed="rId5" cstate="screen">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1405414" y="850900"/>
            <a:ext cx="4989615" cy="1354150"/>
          </a:xfrm>
          <a:prstGeom prst="rect">
            <a:avLst/>
          </a:prstGeom>
        </p:spPr>
      </p:pic>
      <p:pic>
        <p:nvPicPr>
          <p:cNvPr id="14" name="图片 13"/>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2732959" y="2099830"/>
            <a:ext cx="4989615" cy="1367228"/>
          </a:xfrm>
          <a:prstGeom prst="rect">
            <a:avLst/>
          </a:prstGeom>
        </p:spPr>
      </p:pic>
      <p:sp>
        <p:nvSpPr>
          <p:cNvPr id="16" name="文本框 15"/>
          <p:cNvSpPr txBox="1"/>
          <p:nvPr/>
        </p:nvSpPr>
        <p:spPr>
          <a:xfrm>
            <a:off x="1591757" y="3460502"/>
            <a:ext cx="6447599" cy="769441"/>
          </a:xfrm>
          <a:prstGeom prst="rect">
            <a:avLst/>
          </a:prstGeom>
          <a:noFill/>
        </p:spPr>
        <p:txBody>
          <a:bodyPr wrap="none" rtlCol="0">
            <a:spAutoFit/>
          </a:bodyPr>
          <a:lstStyle/>
          <a:p>
            <a:r>
              <a:rPr lang="zh-CN" altLang="en-US" sz="4400" dirty="0" smtClean="0">
                <a:solidFill>
                  <a:schemeClr val="bg1"/>
                </a:solidFill>
                <a:effectLst>
                  <a:outerShdw blurRad="38100" dist="38100" dir="2700000" algn="tl">
                    <a:srgbClr val="000000">
                      <a:alpha val="43137"/>
                    </a:srgbClr>
                  </a:outerShdw>
                </a:effectLst>
                <a:latin typeface="造字工房明黑（非商用）常规体" pitchFamily="2" charset="-122"/>
                <a:ea typeface="造字工房明黑（非商用）常规体" pitchFamily="2" charset="-122"/>
              </a:rPr>
              <a:t>公司客户答谢会</a:t>
            </a:r>
            <a:r>
              <a:rPr lang="en-US" altLang="zh-CN" sz="4400" dirty="0" smtClean="0">
                <a:solidFill>
                  <a:schemeClr val="bg1"/>
                </a:solidFill>
                <a:effectLst>
                  <a:outerShdw blurRad="38100" dist="38100" dir="2700000" algn="tl">
                    <a:srgbClr val="000000">
                      <a:alpha val="43137"/>
                    </a:srgbClr>
                  </a:outerShdw>
                </a:effectLst>
                <a:latin typeface="造字工房明黑（非商用）常规体" pitchFamily="2" charset="-122"/>
                <a:ea typeface="造字工房明黑（非商用）常规体" pitchFamily="2" charset="-122"/>
              </a:rPr>
              <a:t>PPT</a:t>
            </a:r>
            <a:r>
              <a:rPr lang="zh-CN" altLang="en-US" sz="4400" dirty="0" smtClean="0">
                <a:solidFill>
                  <a:schemeClr val="bg1"/>
                </a:solidFill>
                <a:effectLst>
                  <a:outerShdw blurRad="38100" dist="38100" dir="2700000" algn="tl">
                    <a:srgbClr val="000000">
                      <a:alpha val="43137"/>
                    </a:srgbClr>
                  </a:outerShdw>
                </a:effectLst>
                <a:latin typeface="造字工房明黑（非商用）常规体" pitchFamily="2" charset="-122"/>
                <a:ea typeface="造字工房明黑（非商用）常规体" pitchFamily="2" charset="-122"/>
              </a:rPr>
              <a:t>模板</a:t>
            </a:r>
            <a:endParaRPr lang="zh-CN" altLang="en-US" sz="4400" dirty="0">
              <a:solidFill>
                <a:schemeClr val="bg1"/>
              </a:solidFill>
              <a:effectLst>
                <a:outerShdw blurRad="38100" dist="38100" dir="2700000" algn="tl">
                  <a:srgbClr val="000000">
                    <a:alpha val="43137"/>
                  </a:srgbClr>
                </a:outerShdw>
              </a:effectLst>
              <a:latin typeface="造字工房明黑（非商用）常规体" pitchFamily="2" charset="-122"/>
              <a:ea typeface="造字工房明黑（非商用）常规体" pitchFamily="2"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par>
                                <p:cTn id="18" presetID="53" presetClass="entr" presetSubtype="16" fill="hold"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900" fill="hold"/>
                                        <p:tgtEl>
                                          <p:spTgt spid="14"/>
                                        </p:tgtEl>
                                        <p:attrNameLst>
                                          <p:attrName>ppt_w</p:attrName>
                                        </p:attrNameLst>
                                      </p:cBhvr>
                                      <p:tavLst>
                                        <p:tav tm="0">
                                          <p:val>
                                            <p:fltVal val="0"/>
                                          </p:val>
                                        </p:tav>
                                        <p:tav tm="100000">
                                          <p:val>
                                            <p:strVal val="#ppt_w"/>
                                          </p:val>
                                        </p:tav>
                                      </p:tavLst>
                                    </p:anim>
                                    <p:anim calcmode="lin" valueType="num">
                                      <p:cBhvr>
                                        <p:cTn id="21" dur="900" fill="hold"/>
                                        <p:tgtEl>
                                          <p:spTgt spid="14"/>
                                        </p:tgtEl>
                                        <p:attrNameLst>
                                          <p:attrName>ppt_h</p:attrName>
                                        </p:attrNameLst>
                                      </p:cBhvr>
                                      <p:tavLst>
                                        <p:tav tm="0">
                                          <p:val>
                                            <p:fltVal val="0"/>
                                          </p:val>
                                        </p:tav>
                                        <p:tav tm="100000">
                                          <p:val>
                                            <p:strVal val="#ppt_h"/>
                                          </p:val>
                                        </p:tav>
                                      </p:tavLst>
                                    </p:anim>
                                    <p:animEffect transition="in" filter="fade">
                                      <p:cBhvr>
                                        <p:cTn id="22" dur="900"/>
                                        <p:tgtEl>
                                          <p:spTgt spid="14"/>
                                        </p:tgtEl>
                                      </p:cBhvr>
                                    </p:animEffect>
                                  </p:childTnLst>
                                </p:cTn>
                              </p:par>
                            </p:childTnLst>
                          </p:cTn>
                        </p:par>
                        <p:par>
                          <p:cTn id="23" fill="hold">
                            <p:stCondLst>
                              <p:cond delay="3000"/>
                            </p:stCondLst>
                            <p:childTnLst>
                              <p:par>
                                <p:cTn id="24" presetID="2" presetClass="entr" presetSubtype="4" decel="16000" fill="hold" grpId="0" nodeType="afterEffect">
                                  <p:stCondLst>
                                    <p:cond delay="0"/>
                                  </p:stCondLst>
                                  <p:iterate type="lt">
                                    <p:tmPct val="16000"/>
                                  </p:iterate>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a:defRPr/>
              </a:pPr>
              <a:endParaRPr lang="zh-CN" altLang="en-US" sz="1270"/>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a:defRPr/>
              </a:pPr>
              <a:endParaRPr lang="zh-CN" altLang="en-US" sz="1270"/>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5089" name="组合 98"/>
          <p:cNvGrpSpPr/>
          <p:nvPr/>
        </p:nvGrpSpPr>
        <p:grpSpPr bwMode="auto">
          <a:xfrm>
            <a:off x="885825" y="1762767"/>
            <a:ext cx="1804988" cy="787154"/>
            <a:chOff x="3508035" y="4207856"/>
            <a:chExt cx="2407376" cy="1063141"/>
          </a:xfrm>
        </p:grpSpPr>
        <p:sp>
          <p:nvSpPr>
            <p:cNvPr id="10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9" name="组合 98"/>
          <p:cNvGrpSpPr/>
          <p:nvPr/>
        </p:nvGrpSpPr>
        <p:grpSpPr bwMode="auto">
          <a:xfrm>
            <a:off x="4752045" y="1762767"/>
            <a:ext cx="1804988" cy="787154"/>
            <a:chOff x="3508035" y="4207856"/>
            <a:chExt cx="2407376" cy="1063141"/>
          </a:xfrm>
        </p:grpSpPr>
        <p:sp>
          <p:nvSpPr>
            <p:cNvPr id="4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42" name="组合 98"/>
          <p:cNvGrpSpPr/>
          <p:nvPr/>
        </p:nvGrpSpPr>
        <p:grpSpPr bwMode="auto">
          <a:xfrm>
            <a:off x="2878801" y="3452212"/>
            <a:ext cx="1804988" cy="787154"/>
            <a:chOff x="3508035" y="4207856"/>
            <a:chExt cx="2407376" cy="1063141"/>
          </a:xfrm>
        </p:grpSpPr>
        <p:sp>
          <p:nvSpPr>
            <p:cNvPr id="4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p:nvPr/>
        </p:nvGrpSpPr>
        <p:grpSpPr bwMode="auto">
          <a:xfrm>
            <a:off x="6745021" y="3452212"/>
            <a:ext cx="1804988" cy="787154"/>
            <a:chOff x="3508035" y="4207856"/>
            <a:chExt cx="2407376" cy="1063141"/>
          </a:xfrm>
        </p:grpSpPr>
        <p:sp>
          <p:nvSpPr>
            <p:cNvPr id="5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86661" y="167406"/>
            <a:ext cx="9330661" cy="304776"/>
            <a:chOff x="-198457" y="144052"/>
            <a:chExt cx="9920307" cy="324036"/>
          </a:xfrm>
        </p:grpSpPr>
        <p:cxnSp>
          <p:nvCxnSpPr>
            <p:cNvPr id="58" name="直接连接符 57"/>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userDrawn="1"/>
          </p:nvGrpSpPr>
          <p:grpSpPr>
            <a:xfrm>
              <a:off x="-198457" y="144052"/>
              <a:ext cx="2066885" cy="319659"/>
              <a:chOff x="2559580" y="72044"/>
              <a:chExt cx="2066885" cy="319659"/>
            </a:xfrm>
          </p:grpSpPr>
          <p:sp>
            <p:nvSpPr>
              <p:cNvPr id="69" name="五边形 6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61" name="组合 60"/>
            <p:cNvGrpSpPr/>
            <p:nvPr userDrawn="1"/>
          </p:nvGrpSpPr>
          <p:grpSpPr>
            <a:xfrm>
              <a:off x="1273126" y="144052"/>
              <a:ext cx="2066885" cy="319659"/>
              <a:chOff x="4972411" y="72044"/>
              <a:chExt cx="2066885" cy="319659"/>
            </a:xfrm>
          </p:grpSpPr>
          <p:sp>
            <p:nvSpPr>
              <p:cNvPr id="66" name="五边形 65"/>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7"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62" name="组合 61"/>
            <p:cNvGrpSpPr/>
            <p:nvPr userDrawn="1"/>
          </p:nvGrpSpPr>
          <p:grpSpPr>
            <a:xfrm>
              <a:off x="4212853" y="144052"/>
              <a:ext cx="2066885" cy="319659"/>
              <a:chOff x="7404958" y="72044"/>
              <a:chExt cx="2066885" cy="319659"/>
            </a:xfrm>
          </p:grpSpPr>
          <p:sp>
            <p:nvSpPr>
              <p:cNvPr id="63" name="五边形 6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5"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1" name="组合 70"/>
          <p:cNvGrpSpPr/>
          <p:nvPr/>
        </p:nvGrpSpPr>
        <p:grpSpPr>
          <a:xfrm>
            <a:off x="2607889" y="133543"/>
            <a:ext cx="1944033" cy="440233"/>
            <a:chOff x="121344" y="72044"/>
            <a:chExt cx="2066885" cy="468053"/>
          </a:xfrm>
        </p:grpSpPr>
        <p:sp>
          <p:nvSpPr>
            <p:cNvPr id="72" name="五边形 7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3"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2"/>
                                        </p:tgtEl>
                                        <p:attrNameLst>
                                          <p:attrName>ppt_x</p:attrName>
                                          <p:attrName>ppt_y</p:attrName>
                                        </p:attrNameLst>
                                      </p:cBhvr>
                                    </p:animMotion>
                                    <p:animEffect transition="in" filter="fade">
                                      <p:cBhvr>
                                        <p:cTn id="19" dur="25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5089"/>
                                        </p:tgtEl>
                                        <p:attrNameLst>
                                          <p:attrName>style.visibility</p:attrName>
                                        </p:attrNameLst>
                                      </p:cBhvr>
                                      <p:to>
                                        <p:strVal val="visible"/>
                                      </p:to>
                                    </p:set>
                                    <p:animEffect transition="in" filter="wipe(left)">
                                      <p:cBhvr>
                                        <p:cTn id="23" dur="250"/>
                                        <p:tgtEl>
                                          <p:spTgt spid="45089"/>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3"/>
                                        </p:tgtEl>
                                        <p:attrNameLst>
                                          <p:attrName>ppt_x</p:attrName>
                                          <p:attrName>ppt_y</p:attrName>
                                        </p:attrNameLst>
                                      </p:cBhvr>
                                    </p:animMotion>
                                    <p:animEffect transition="in" filter="fade">
                                      <p:cBhvr>
                                        <p:cTn id="29" dur="25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250"/>
                                        <p:tgtEl>
                                          <p:spTgt spid="4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Scale>
                                      <p:cBhvr>
                                        <p:cTn id="3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4"/>
                                        </p:tgtEl>
                                        <p:attrNameLst>
                                          <p:attrName>ppt_x</p:attrName>
                                          <p:attrName>ppt_y</p:attrName>
                                        </p:attrNameLst>
                                      </p:cBhvr>
                                    </p:animMotion>
                                    <p:animEffect transition="in" filter="fade">
                                      <p:cBhvr>
                                        <p:cTn id="39" dur="250"/>
                                        <p:tgtEl>
                                          <p:spTgt spid="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50"/>
                                        <p:tgtEl>
                                          <p:spTgt spid="39"/>
                                        </p:tgtEl>
                                      </p:cBhvr>
                                    </p:animEffect>
                                  </p:childTnLst>
                                </p:cTn>
                              </p:par>
                            </p:childTnLst>
                          </p:cTn>
                        </p:par>
                        <p:par>
                          <p:cTn id="44" fill="hold">
                            <p:stCondLst>
                              <p:cond delay="4000"/>
                            </p:stCondLst>
                            <p:childTnLst>
                              <p:par>
                                <p:cTn id="45" presetID="52"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Scale>
                                      <p:cBhvr>
                                        <p:cTn id="4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50" decel="50000" fill="hold">
                                          <p:stCondLst>
                                            <p:cond delay="0"/>
                                          </p:stCondLst>
                                        </p:cTn>
                                        <p:tgtEl>
                                          <p:spTgt spid="5"/>
                                        </p:tgtEl>
                                        <p:attrNameLst>
                                          <p:attrName>ppt_x</p:attrName>
                                          <p:attrName>ppt_y</p:attrName>
                                        </p:attrNameLst>
                                      </p:cBhvr>
                                    </p:animMotion>
                                    <p:animEffect transition="in" filter="fade">
                                      <p:cBhvr>
                                        <p:cTn id="49" dur="250"/>
                                        <p:tgtEl>
                                          <p:spTgt spid="5"/>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3524" y="1924683"/>
            <a:ext cx="1847850" cy="1387502"/>
            <a:chOff x="4968865" y="2012379"/>
            <a:chExt cx="1964624" cy="1475184"/>
          </a:xfrm>
        </p:grpSpPr>
        <p:sp>
          <p:nvSpPr>
            <p:cNvPr id="41" name="Freeform 23"/>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3" name="Oval 15"/>
            <p:cNvSpPr>
              <a:spLocks noChangeArrowheads="1"/>
            </p:cNvSpPr>
            <p:nvPr/>
          </p:nvSpPr>
          <p:spPr bwMode="auto">
            <a:xfrm>
              <a:off x="5105579" y="2147396"/>
              <a:ext cx="1220295" cy="1205151"/>
            </a:xfrm>
            <a:prstGeom prst="ellipse">
              <a:avLst/>
            </a:prstGeom>
            <a:solidFill>
              <a:schemeClr val="accent1"/>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4541" name="Freeform 5"/>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64545" name="文本框 67"/>
            <p:cNvSpPr txBox="1">
              <a:spLocks noChangeArrowheads="1"/>
            </p:cNvSpPr>
            <p:nvPr/>
          </p:nvSpPr>
          <p:spPr bwMode="auto">
            <a:xfrm>
              <a:off x="5144479" y="2719091"/>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grpSp>
        <p:nvGrpSpPr>
          <p:cNvPr id="3" name="组合 2"/>
          <p:cNvGrpSpPr/>
          <p:nvPr/>
        </p:nvGrpSpPr>
        <p:grpSpPr>
          <a:xfrm>
            <a:off x="6015359" y="599501"/>
            <a:ext cx="1404938" cy="1824918"/>
            <a:chOff x="6395496" y="603452"/>
            <a:chExt cx="1493722" cy="1940243"/>
          </a:xfrm>
        </p:grpSpPr>
        <p:sp>
          <p:nvSpPr>
            <p:cNvPr id="40" name="Freeform 13"/>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2" name="Oval 9"/>
            <p:cNvSpPr>
              <a:spLocks noChangeArrowheads="1"/>
            </p:cNvSpPr>
            <p:nvPr/>
          </p:nvSpPr>
          <p:spPr bwMode="auto">
            <a:xfrm>
              <a:off x="6532210" y="738469"/>
              <a:ext cx="1220295" cy="1205151"/>
            </a:xfrm>
            <a:prstGeom prst="ellipse">
              <a:avLst/>
            </a:prstGeom>
            <a:solidFill>
              <a:schemeClr val="accent3"/>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64543" name="组合 62"/>
            <p:cNvGrpSpPr/>
            <p:nvPr/>
          </p:nvGrpSpPr>
          <p:grpSpPr bwMode="auto">
            <a:xfrm>
              <a:off x="7031886" y="875109"/>
              <a:ext cx="243046" cy="396300"/>
              <a:chOff x="4546601" y="279400"/>
              <a:chExt cx="500063" cy="823913"/>
            </a:xfrm>
          </p:grpSpPr>
          <p:sp>
            <p:nvSpPr>
              <p:cNvPr id="64549" name="Freeform 8"/>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0" name="Freeform 9"/>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1" name="Freeform 10"/>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2" name="Freeform 11"/>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3" name="Freeform 12"/>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4" name="Freeform 13"/>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5" name="Freeform 14"/>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64546" name="文本框 68"/>
            <p:cNvSpPr txBox="1">
              <a:spLocks noChangeArrowheads="1"/>
            </p:cNvSpPr>
            <p:nvPr/>
          </p:nvSpPr>
          <p:spPr bwMode="auto">
            <a:xfrm>
              <a:off x="6623011" y="1298913"/>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grpSp>
        <p:nvGrpSpPr>
          <p:cNvPr id="4" name="组合 3"/>
          <p:cNvGrpSpPr/>
          <p:nvPr/>
        </p:nvGrpSpPr>
        <p:grpSpPr>
          <a:xfrm>
            <a:off x="6914281" y="1924683"/>
            <a:ext cx="1847850" cy="1387502"/>
            <a:chOff x="7351225" y="2012379"/>
            <a:chExt cx="1964624" cy="1475184"/>
          </a:xfrm>
        </p:grpSpPr>
        <p:sp>
          <p:nvSpPr>
            <p:cNvPr id="39" name="Freeform 32"/>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4" name="Oval 19"/>
            <p:cNvSpPr>
              <a:spLocks noChangeArrowheads="1"/>
            </p:cNvSpPr>
            <p:nvPr/>
          </p:nvSpPr>
          <p:spPr bwMode="auto">
            <a:xfrm>
              <a:off x="7958840" y="2147396"/>
              <a:ext cx="1220295" cy="1205151"/>
            </a:xfrm>
            <a:prstGeom prst="ellipse">
              <a:avLst/>
            </a:prstGeom>
            <a:solidFill>
              <a:schemeClr val="accent2"/>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64542" name="组合 63"/>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64547" name="文本框 69"/>
            <p:cNvSpPr txBox="1">
              <a:spLocks noChangeArrowheads="1"/>
            </p:cNvSpPr>
            <p:nvPr/>
          </p:nvSpPr>
          <p:spPr bwMode="auto">
            <a:xfrm>
              <a:off x="8073693" y="2750344"/>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grpSp>
        <p:nvGrpSpPr>
          <p:cNvPr id="5" name="组合 4"/>
          <p:cNvGrpSpPr/>
          <p:nvPr/>
        </p:nvGrpSpPr>
        <p:grpSpPr>
          <a:xfrm>
            <a:off x="6015359" y="2812449"/>
            <a:ext cx="1404938" cy="1824918"/>
            <a:chOff x="6395496" y="2956246"/>
            <a:chExt cx="1493722" cy="1940243"/>
          </a:xfrm>
        </p:grpSpPr>
        <p:sp>
          <p:nvSpPr>
            <p:cNvPr id="38" name="Freeform 27"/>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5" name="Oval 17"/>
            <p:cNvSpPr>
              <a:spLocks noChangeArrowheads="1"/>
            </p:cNvSpPr>
            <p:nvPr/>
          </p:nvSpPr>
          <p:spPr bwMode="auto">
            <a:xfrm>
              <a:off x="6532210" y="3564433"/>
              <a:ext cx="1220295" cy="1205151"/>
            </a:xfrm>
            <a:prstGeom prst="ellipse">
              <a:avLst/>
            </a:prstGeom>
            <a:solidFill>
              <a:schemeClr val="accent4"/>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sp>
            <p:nvSpPr>
              <p:cNvPr id="6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grpSp>
        <p:sp>
          <p:nvSpPr>
            <p:cNvPr id="64548" name="文本框 70"/>
            <p:cNvSpPr txBox="1">
              <a:spLocks noChangeArrowheads="1"/>
            </p:cNvSpPr>
            <p:nvPr/>
          </p:nvSpPr>
          <p:spPr bwMode="auto">
            <a:xfrm>
              <a:off x="6623011" y="4134267"/>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sp>
        <p:nvSpPr>
          <p:cNvPr id="36" name="矩形 47"/>
          <p:cNvSpPr>
            <a:spLocks noChangeArrowheads="1"/>
          </p:cNvSpPr>
          <p:nvPr/>
        </p:nvSpPr>
        <p:spPr bwMode="auto">
          <a:xfrm>
            <a:off x="625079" y="3190248"/>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Again, this is a dummy text, enter your own text here.</a:t>
            </a:r>
          </a:p>
          <a:p>
            <a:pPr>
              <a:defRPr/>
            </a:pPr>
            <a:endPar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endParaRPr>
          </a:p>
          <a:p>
            <a:pPr>
              <a:defRPr/>
            </a:pPr>
            <a:r>
              <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Again, this is a dummy text, enter your own text here.</a:t>
            </a:r>
            <a:endParaRPr lang="zh-CN" alt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宋体" panose="02010600030101010101" pitchFamily="2" charset="-122"/>
            </a:endParaRPr>
          </a:p>
        </p:txBody>
      </p:sp>
      <p:sp>
        <p:nvSpPr>
          <p:cNvPr id="37" name="文本框 48"/>
          <p:cNvSpPr>
            <a:spLocks noChangeArrowheads="1"/>
          </p:cNvSpPr>
          <p:nvPr/>
        </p:nvSpPr>
        <p:spPr bwMode="auto">
          <a:xfrm>
            <a:off x="625078" y="2650533"/>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3010" dirty="0">
                <a:solidFill>
                  <a:schemeClr val="tx1">
                    <a:lumMod val="65000"/>
                    <a:lumOff val="35000"/>
                  </a:schemeClr>
                </a:solidFill>
                <a:latin typeface="+mj-ea"/>
                <a:ea typeface="+mj-ea"/>
                <a:sym typeface="宋体" panose="02010600030101010101" pitchFamily="2" charset="-122"/>
              </a:rPr>
              <a:t>添加标题</a:t>
            </a:r>
          </a:p>
        </p:txBody>
      </p:sp>
      <p:cxnSp>
        <p:nvCxnSpPr>
          <p:cNvPr id="49" name="直接连接符 48"/>
          <p:cNvCxnSpPr/>
          <p:nvPr/>
        </p:nvCxnSpPr>
        <p:spPr>
          <a:xfrm>
            <a:off x="625079" y="3123224"/>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6" name="五边形 5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50" name="组合 49"/>
            <p:cNvGrpSpPr/>
            <p:nvPr userDrawn="1"/>
          </p:nvGrpSpPr>
          <p:grpSpPr>
            <a:xfrm>
              <a:off x="1273126" y="144052"/>
              <a:ext cx="2066885" cy="319659"/>
              <a:chOff x="4972411" y="72044"/>
              <a:chExt cx="2066885" cy="319659"/>
            </a:xfrm>
          </p:grpSpPr>
          <p:sp>
            <p:nvSpPr>
              <p:cNvPr id="54" name="五边形 5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51" name="组合 50"/>
            <p:cNvGrpSpPr/>
            <p:nvPr userDrawn="1"/>
          </p:nvGrpSpPr>
          <p:grpSpPr>
            <a:xfrm>
              <a:off x="4212853" y="144052"/>
              <a:ext cx="2066885" cy="319659"/>
              <a:chOff x="7404958" y="72044"/>
              <a:chExt cx="2066885" cy="319659"/>
            </a:xfrm>
          </p:grpSpPr>
          <p:sp>
            <p:nvSpPr>
              <p:cNvPr id="52" name="五边形 5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8" name="组合 57"/>
          <p:cNvGrpSpPr/>
          <p:nvPr/>
        </p:nvGrpSpPr>
        <p:grpSpPr>
          <a:xfrm>
            <a:off x="2607889" y="133543"/>
            <a:ext cx="1944033" cy="440233"/>
            <a:chOff x="121344" y="72044"/>
            <a:chExt cx="2066885" cy="468053"/>
          </a:xfrm>
        </p:grpSpPr>
        <p:sp>
          <p:nvSpPr>
            <p:cNvPr id="59" name="五边形 5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250"/>
                                        <p:tgtEl>
                                          <p:spTgt spid="3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50"/>
                                        <p:tgtEl>
                                          <p:spTgt spid="2"/>
                                        </p:tgtEl>
                                        <p:attrNameLst>
                                          <p:attrName>ppt_x</p:attrName>
                                        </p:attrNameLst>
                                      </p:cBhvr>
                                      <p:tavLst>
                                        <p:tav tm="0">
                                          <p:val>
                                            <p:strVal val="#ppt_x+#ppt_w*1.125000"/>
                                          </p:val>
                                        </p:tav>
                                        <p:tav tm="100000">
                                          <p:val>
                                            <p:strVal val="#ppt_x"/>
                                          </p:val>
                                        </p:tav>
                                      </p:tavLst>
                                    </p:anim>
                                    <p:animEffect transition="in" filter="wipe(left)">
                                      <p:cBhvr>
                                        <p:cTn id="29" dur="250"/>
                                        <p:tgtEl>
                                          <p:spTgt spid="2"/>
                                        </p:tgtEl>
                                      </p:cBhvr>
                                    </p:animEffect>
                                  </p:childTnLst>
                                </p:cTn>
                              </p:par>
                              <p:par>
                                <p:cTn id="30" presetID="1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p:tgtEl>
                                          <p:spTgt spid="3"/>
                                        </p:tgtEl>
                                        <p:attrNameLst>
                                          <p:attrName>ppt_y</p:attrName>
                                        </p:attrNameLst>
                                      </p:cBhvr>
                                      <p:tavLst>
                                        <p:tav tm="0">
                                          <p:val>
                                            <p:strVal val="#ppt_y+#ppt_h*1.125000"/>
                                          </p:val>
                                        </p:tav>
                                        <p:tav tm="100000">
                                          <p:val>
                                            <p:strVal val="#ppt_y"/>
                                          </p:val>
                                        </p:tav>
                                      </p:tavLst>
                                    </p:anim>
                                    <p:animEffect transition="in" filter="wipe(up)">
                                      <p:cBhvr>
                                        <p:cTn id="33" dur="250"/>
                                        <p:tgtEl>
                                          <p:spTgt spid="3"/>
                                        </p:tgtEl>
                                      </p:cBhvr>
                                    </p:animEffect>
                                  </p:childTnLst>
                                </p:cTn>
                              </p:par>
                              <p:par>
                                <p:cTn id="34" presetID="1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p:tgtEl>
                                          <p:spTgt spid="4"/>
                                        </p:tgtEl>
                                        <p:attrNameLst>
                                          <p:attrName>ppt_x</p:attrName>
                                        </p:attrNameLst>
                                      </p:cBhvr>
                                      <p:tavLst>
                                        <p:tav tm="0">
                                          <p:val>
                                            <p:strVal val="#ppt_x-#ppt_w*1.125000"/>
                                          </p:val>
                                        </p:tav>
                                        <p:tav tm="100000">
                                          <p:val>
                                            <p:strVal val="#ppt_x"/>
                                          </p:val>
                                        </p:tav>
                                      </p:tavLst>
                                    </p:anim>
                                    <p:animEffect transition="in" filter="wipe(right)">
                                      <p:cBhvr>
                                        <p:cTn id="37" dur="250"/>
                                        <p:tgtEl>
                                          <p:spTgt spid="4"/>
                                        </p:tgtEl>
                                      </p:cBhvr>
                                    </p:animEffect>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ppt_y</p:attrName>
                                        </p:attrNameLst>
                                      </p:cBhvr>
                                      <p:tavLst>
                                        <p:tav tm="0">
                                          <p:val>
                                            <p:strVal val="#ppt_y-#ppt_h*1.125000"/>
                                          </p:val>
                                        </p:tav>
                                        <p:tav tm="100000">
                                          <p:val>
                                            <p:strVal val="#ppt_y"/>
                                          </p:val>
                                        </p:tav>
                                      </p:tavLst>
                                    </p:anim>
                                    <p:animEffect transition="in" filter="wipe(down)">
                                      <p:cBhvr>
                                        <p:cTn id="41" dur="250"/>
                                        <p:tgtEl>
                                          <p:spTgt spid="5"/>
                                        </p:tgtEl>
                                      </p:cBhvr>
                                    </p:animEffect>
                                  </p:childTnLst>
                                </p:cTn>
                              </p:par>
                            </p:childTnLst>
                          </p:cTn>
                        </p:par>
                        <p:par>
                          <p:cTn id="42" fill="hold">
                            <p:stCondLst>
                              <p:cond delay="2500"/>
                            </p:stCondLst>
                            <p:childTnLst>
                              <p:par>
                                <p:cTn id="43" presetID="32" presetClass="emph" presetSubtype="0" fill="hold" nodeType="afterEffect">
                                  <p:stCondLst>
                                    <p:cond delay="0"/>
                                  </p:stCondLst>
                                  <p:childTnLst>
                                    <p:animRot by="120000">
                                      <p:cBhvr>
                                        <p:cTn id="44" dur="1" fill="hold">
                                          <p:stCondLst>
                                            <p:cond delay="0"/>
                                          </p:stCondLst>
                                        </p:cTn>
                                        <p:tgtEl>
                                          <p:spTgt spid="2"/>
                                        </p:tgtEl>
                                        <p:attrNameLst>
                                          <p:attrName>r</p:attrName>
                                        </p:attrNameLst>
                                      </p:cBhvr>
                                    </p:animRot>
                                    <p:animRot by="-240000">
                                      <p:cBhvr>
                                        <p:cTn id="45" dur="2" fill="hold">
                                          <p:stCondLst>
                                            <p:cond delay="50"/>
                                          </p:stCondLst>
                                        </p:cTn>
                                        <p:tgtEl>
                                          <p:spTgt spid="2"/>
                                        </p:tgtEl>
                                        <p:attrNameLst>
                                          <p:attrName>r</p:attrName>
                                        </p:attrNameLst>
                                      </p:cBhvr>
                                    </p:animRot>
                                    <p:animRot by="240000">
                                      <p:cBhvr>
                                        <p:cTn id="46" dur="2" fill="hold">
                                          <p:stCondLst>
                                            <p:cond delay="100"/>
                                          </p:stCondLst>
                                        </p:cTn>
                                        <p:tgtEl>
                                          <p:spTgt spid="2"/>
                                        </p:tgtEl>
                                        <p:attrNameLst>
                                          <p:attrName>r</p:attrName>
                                        </p:attrNameLst>
                                      </p:cBhvr>
                                    </p:animRot>
                                    <p:animRot by="-240000">
                                      <p:cBhvr>
                                        <p:cTn id="47" dur="2" fill="hold">
                                          <p:stCondLst>
                                            <p:cond delay="150"/>
                                          </p:stCondLst>
                                        </p:cTn>
                                        <p:tgtEl>
                                          <p:spTgt spid="2"/>
                                        </p:tgtEl>
                                        <p:attrNameLst>
                                          <p:attrName>r</p:attrName>
                                        </p:attrNameLst>
                                      </p:cBhvr>
                                    </p:animRot>
                                    <p:animRot by="120000">
                                      <p:cBhvr>
                                        <p:cTn id="48" dur="2" fill="hold">
                                          <p:stCondLst>
                                            <p:cond delay="249"/>
                                          </p:stCondLst>
                                        </p:cTn>
                                        <p:tgtEl>
                                          <p:spTgt spid="2"/>
                                        </p:tgtEl>
                                        <p:attrNameLst>
                                          <p:attrName>r</p:attrName>
                                        </p:attrNameLst>
                                      </p:cBhvr>
                                    </p:animRot>
                                  </p:childTnLst>
                                </p:cTn>
                              </p:par>
                            </p:childTnLst>
                          </p:cTn>
                        </p:par>
                        <p:par>
                          <p:cTn id="49" fill="hold">
                            <p:stCondLst>
                              <p:cond delay="3000"/>
                            </p:stCondLst>
                            <p:childTnLst>
                              <p:par>
                                <p:cTn id="50" presetID="32" presetClass="emph" presetSubtype="0" fill="hold" nodeType="afterEffect">
                                  <p:stCondLst>
                                    <p:cond delay="0"/>
                                  </p:stCondLst>
                                  <p:childTnLst>
                                    <p:animRot by="120000">
                                      <p:cBhvr>
                                        <p:cTn id="51" dur="1" fill="hold">
                                          <p:stCondLst>
                                            <p:cond delay="0"/>
                                          </p:stCondLst>
                                        </p:cTn>
                                        <p:tgtEl>
                                          <p:spTgt spid="3"/>
                                        </p:tgtEl>
                                        <p:attrNameLst>
                                          <p:attrName>r</p:attrName>
                                        </p:attrNameLst>
                                      </p:cBhvr>
                                    </p:animRot>
                                    <p:animRot by="-240000">
                                      <p:cBhvr>
                                        <p:cTn id="52" dur="2" fill="hold">
                                          <p:stCondLst>
                                            <p:cond delay="50"/>
                                          </p:stCondLst>
                                        </p:cTn>
                                        <p:tgtEl>
                                          <p:spTgt spid="3"/>
                                        </p:tgtEl>
                                        <p:attrNameLst>
                                          <p:attrName>r</p:attrName>
                                        </p:attrNameLst>
                                      </p:cBhvr>
                                    </p:animRot>
                                    <p:animRot by="240000">
                                      <p:cBhvr>
                                        <p:cTn id="53" dur="2" fill="hold">
                                          <p:stCondLst>
                                            <p:cond delay="100"/>
                                          </p:stCondLst>
                                        </p:cTn>
                                        <p:tgtEl>
                                          <p:spTgt spid="3"/>
                                        </p:tgtEl>
                                        <p:attrNameLst>
                                          <p:attrName>r</p:attrName>
                                        </p:attrNameLst>
                                      </p:cBhvr>
                                    </p:animRot>
                                    <p:animRot by="-240000">
                                      <p:cBhvr>
                                        <p:cTn id="54" dur="2" fill="hold">
                                          <p:stCondLst>
                                            <p:cond delay="150"/>
                                          </p:stCondLst>
                                        </p:cTn>
                                        <p:tgtEl>
                                          <p:spTgt spid="3"/>
                                        </p:tgtEl>
                                        <p:attrNameLst>
                                          <p:attrName>r</p:attrName>
                                        </p:attrNameLst>
                                      </p:cBhvr>
                                    </p:animRot>
                                    <p:animRot by="120000">
                                      <p:cBhvr>
                                        <p:cTn id="55" dur="2" fill="hold">
                                          <p:stCondLst>
                                            <p:cond delay="249"/>
                                          </p:stCondLst>
                                        </p:cTn>
                                        <p:tgtEl>
                                          <p:spTgt spid="3"/>
                                        </p:tgtEl>
                                        <p:attrNameLst>
                                          <p:attrName>r</p:attrName>
                                        </p:attrNameLst>
                                      </p:cBhvr>
                                    </p:animRot>
                                  </p:childTnLst>
                                </p:cTn>
                              </p:par>
                            </p:childTnLst>
                          </p:cTn>
                        </p:par>
                        <p:par>
                          <p:cTn id="56" fill="hold">
                            <p:stCondLst>
                              <p:cond delay="3500"/>
                            </p:stCondLst>
                            <p:childTnLst>
                              <p:par>
                                <p:cTn id="57" presetID="32" presetClass="emph" presetSubtype="0" fill="hold" nodeType="afterEffect">
                                  <p:stCondLst>
                                    <p:cond delay="0"/>
                                  </p:stCondLst>
                                  <p:childTnLst>
                                    <p:animRot by="120000">
                                      <p:cBhvr>
                                        <p:cTn id="58" dur="1" fill="hold">
                                          <p:stCondLst>
                                            <p:cond delay="0"/>
                                          </p:stCondLst>
                                        </p:cTn>
                                        <p:tgtEl>
                                          <p:spTgt spid="4"/>
                                        </p:tgtEl>
                                        <p:attrNameLst>
                                          <p:attrName>r</p:attrName>
                                        </p:attrNameLst>
                                      </p:cBhvr>
                                    </p:animRot>
                                    <p:animRot by="-240000">
                                      <p:cBhvr>
                                        <p:cTn id="59" dur="2" fill="hold">
                                          <p:stCondLst>
                                            <p:cond delay="50"/>
                                          </p:stCondLst>
                                        </p:cTn>
                                        <p:tgtEl>
                                          <p:spTgt spid="4"/>
                                        </p:tgtEl>
                                        <p:attrNameLst>
                                          <p:attrName>r</p:attrName>
                                        </p:attrNameLst>
                                      </p:cBhvr>
                                    </p:animRot>
                                    <p:animRot by="240000">
                                      <p:cBhvr>
                                        <p:cTn id="60" dur="2" fill="hold">
                                          <p:stCondLst>
                                            <p:cond delay="100"/>
                                          </p:stCondLst>
                                        </p:cTn>
                                        <p:tgtEl>
                                          <p:spTgt spid="4"/>
                                        </p:tgtEl>
                                        <p:attrNameLst>
                                          <p:attrName>r</p:attrName>
                                        </p:attrNameLst>
                                      </p:cBhvr>
                                    </p:animRot>
                                    <p:animRot by="-240000">
                                      <p:cBhvr>
                                        <p:cTn id="61" dur="2" fill="hold">
                                          <p:stCondLst>
                                            <p:cond delay="150"/>
                                          </p:stCondLst>
                                        </p:cTn>
                                        <p:tgtEl>
                                          <p:spTgt spid="4"/>
                                        </p:tgtEl>
                                        <p:attrNameLst>
                                          <p:attrName>r</p:attrName>
                                        </p:attrNameLst>
                                      </p:cBhvr>
                                    </p:animRot>
                                    <p:animRot by="120000">
                                      <p:cBhvr>
                                        <p:cTn id="62" dur="2" fill="hold">
                                          <p:stCondLst>
                                            <p:cond delay="249"/>
                                          </p:stCondLst>
                                        </p:cTn>
                                        <p:tgtEl>
                                          <p:spTgt spid="4"/>
                                        </p:tgtEl>
                                        <p:attrNameLst>
                                          <p:attrName>r</p:attrName>
                                        </p:attrNameLst>
                                      </p:cBhvr>
                                    </p:animRot>
                                  </p:childTnLst>
                                </p:cTn>
                              </p:par>
                            </p:childTnLst>
                          </p:cTn>
                        </p:par>
                        <p:par>
                          <p:cTn id="63" fill="hold">
                            <p:stCondLst>
                              <p:cond delay="4000"/>
                            </p:stCondLst>
                            <p:childTnLst>
                              <p:par>
                                <p:cTn id="64" presetID="32" presetClass="emph" presetSubtype="0" fill="hold" nodeType="afterEffect">
                                  <p:stCondLst>
                                    <p:cond delay="0"/>
                                  </p:stCondLst>
                                  <p:childTnLst>
                                    <p:animRot by="120000">
                                      <p:cBhvr>
                                        <p:cTn id="65" dur="1" fill="hold">
                                          <p:stCondLst>
                                            <p:cond delay="0"/>
                                          </p:stCondLst>
                                        </p:cTn>
                                        <p:tgtEl>
                                          <p:spTgt spid="5"/>
                                        </p:tgtEl>
                                        <p:attrNameLst>
                                          <p:attrName>r</p:attrName>
                                        </p:attrNameLst>
                                      </p:cBhvr>
                                    </p:animRot>
                                    <p:animRot by="-240000">
                                      <p:cBhvr>
                                        <p:cTn id="66" dur="2" fill="hold">
                                          <p:stCondLst>
                                            <p:cond delay="50"/>
                                          </p:stCondLst>
                                        </p:cTn>
                                        <p:tgtEl>
                                          <p:spTgt spid="5"/>
                                        </p:tgtEl>
                                        <p:attrNameLst>
                                          <p:attrName>r</p:attrName>
                                        </p:attrNameLst>
                                      </p:cBhvr>
                                    </p:animRot>
                                    <p:animRot by="240000">
                                      <p:cBhvr>
                                        <p:cTn id="67" dur="2" fill="hold">
                                          <p:stCondLst>
                                            <p:cond delay="100"/>
                                          </p:stCondLst>
                                        </p:cTn>
                                        <p:tgtEl>
                                          <p:spTgt spid="5"/>
                                        </p:tgtEl>
                                        <p:attrNameLst>
                                          <p:attrName>r</p:attrName>
                                        </p:attrNameLst>
                                      </p:cBhvr>
                                    </p:animRot>
                                    <p:animRot by="-240000">
                                      <p:cBhvr>
                                        <p:cTn id="68" dur="2" fill="hold">
                                          <p:stCondLst>
                                            <p:cond delay="150"/>
                                          </p:stCondLst>
                                        </p:cTn>
                                        <p:tgtEl>
                                          <p:spTgt spid="5"/>
                                        </p:tgtEl>
                                        <p:attrNameLst>
                                          <p:attrName>r</p:attrName>
                                        </p:attrNameLst>
                                      </p:cBhvr>
                                    </p:animRot>
                                    <p:animRot by="120000">
                                      <p:cBhvr>
                                        <p:cTn id="6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3"/>
                  </a:solidFill>
                </a:rPr>
                <a:t>1</a:t>
              </a:r>
            </a:p>
          </p:txBody>
        </p:sp>
        <p:sp>
          <p:nvSpPr>
            <p:cNvPr id="22" name="TextBox 80"/>
            <p:cNvSpPr txBox="1"/>
            <p:nvPr/>
          </p:nvSpPr>
          <p:spPr>
            <a:xfrm>
              <a:off x="1093566" y="4021857"/>
              <a:ext cx="1270049" cy="405897"/>
            </a:xfrm>
            <a:prstGeom prst="rect">
              <a:avLst/>
            </a:prstGeom>
            <a:noFill/>
          </p:spPr>
          <p:txBody>
            <a:bodyPr wrap="none">
              <a:spAutoFit/>
            </a:bodyPr>
            <a:lstStyle/>
            <a:p>
              <a:pPr algn="ctr">
                <a:defRPr/>
              </a:pPr>
              <a:r>
                <a:rPr lang="en-US" sz="1880" cap="small" dirty="0">
                  <a:solidFill>
                    <a:schemeClr val="accent3"/>
                  </a:solidFill>
                </a:rPr>
                <a:t>strengths</a:t>
              </a:r>
              <a:endParaRPr lang="en-US" sz="5645" cap="small" dirty="0">
                <a:solidFill>
                  <a:schemeClr val="accent3"/>
                </a:solidFill>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1"/>
                  </a:solidFill>
                </a:rPr>
                <a:t>2</a:t>
              </a:r>
            </a:p>
          </p:txBody>
        </p:sp>
        <p:sp>
          <p:nvSpPr>
            <p:cNvPr id="26" name="TextBox 146"/>
            <p:cNvSpPr txBox="1"/>
            <p:nvPr/>
          </p:nvSpPr>
          <p:spPr>
            <a:xfrm>
              <a:off x="3146236" y="4021857"/>
              <a:ext cx="1408097" cy="405897"/>
            </a:xfrm>
            <a:prstGeom prst="rect">
              <a:avLst/>
            </a:prstGeom>
            <a:noFill/>
          </p:spPr>
          <p:txBody>
            <a:bodyPr wrap="none">
              <a:spAutoFit/>
            </a:bodyPr>
            <a:lstStyle/>
            <a:p>
              <a:pPr algn="ctr">
                <a:defRPr/>
              </a:pPr>
              <a:r>
                <a:rPr lang="en-US" sz="1880" cap="small" dirty="0">
                  <a:solidFill>
                    <a:schemeClr val="accent1"/>
                  </a:solidFill>
                </a:rPr>
                <a:t>weaknesses</a:t>
              </a:r>
              <a:endParaRPr lang="en-US" sz="5645" cap="small" dirty="0">
                <a:solidFill>
                  <a:schemeClr val="accent1"/>
                </a:solidFill>
              </a:endParaRPr>
            </a:p>
          </p:txBody>
        </p:sp>
      </p:grpSp>
      <p:grpSp>
        <p:nvGrpSpPr>
          <p:cNvPr id="12" name="组合 11"/>
          <p:cNvGrpSpPr/>
          <p:nvPr/>
        </p:nvGrpSpPr>
        <p:grpSpPr>
          <a:xfrm>
            <a:off x="4770821" y="2910299"/>
            <a:ext cx="1693199" cy="1693199"/>
            <a:chOff x="5072310" y="3060280"/>
            <a:chExt cx="1800200"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2"/>
                    </a:solidFill>
                  </a:rPr>
                  <a:t>3</a:t>
                </a:r>
              </a:p>
            </p:txBody>
          </p:sp>
        </p:grpSp>
        <p:sp>
          <p:nvSpPr>
            <p:cNvPr id="30" name="TextBox 153"/>
            <p:cNvSpPr txBox="1"/>
            <p:nvPr/>
          </p:nvSpPr>
          <p:spPr>
            <a:xfrm>
              <a:off x="5143457" y="4021857"/>
              <a:ext cx="1658628" cy="405897"/>
            </a:xfrm>
            <a:prstGeom prst="rect">
              <a:avLst/>
            </a:prstGeom>
            <a:noFill/>
          </p:spPr>
          <p:txBody>
            <a:bodyPr wrap="none">
              <a:spAutoFit/>
            </a:bodyPr>
            <a:lstStyle/>
            <a:p>
              <a:pPr algn="ctr">
                <a:defRPr/>
              </a:pPr>
              <a:r>
                <a:rPr lang="en-US" sz="1880" cap="small" dirty="0">
                  <a:solidFill>
                    <a:schemeClr val="accent2"/>
                  </a:solidFill>
                </a:rPr>
                <a:t>opportunities</a:t>
              </a:r>
              <a:endParaRPr lang="en-US" sz="5645" cap="small" dirty="0">
                <a:solidFill>
                  <a:schemeClr val="accent2"/>
                </a:solidFill>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4"/>
                  </a:solidFill>
                </a:rPr>
                <a:t>4</a:t>
              </a:r>
            </a:p>
          </p:txBody>
        </p:sp>
        <p:sp>
          <p:nvSpPr>
            <p:cNvPr id="34" name="TextBox 160"/>
            <p:cNvSpPr txBox="1"/>
            <p:nvPr/>
          </p:nvSpPr>
          <p:spPr>
            <a:xfrm>
              <a:off x="7589879" y="4021857"/>
              <a:ext cx="1007585" cy="405897"/>
            </a:xfrm>
            <a:prstGeom prst="rect">
              <a:avLst/>
            </a:prstGeom>
            <a:noFill/>
          </p:spPr>
          <p:txBody>
            <a:bodyPr wrap="none">
              <a:spAutoFit/>
            </a:bodyPr>
            <a:lstStyle/>
            <a:p>
              <a:pPr algn="ctr">
                <a:defRPr/>
              </a:pPr>
              <a:r>
                <a:rPr lang="en-US" sz="1880" cap="small" dirty="0">
                  <a:solidFill>
                    <a:schemeClr val="accent4"/>
                  </a:solidFill>
                </a:rPr>
                <a:t>threats</a:t>
              </a:r>
              <a:endParaRPr lang="en-US" sz="5645" cap="small" dirty="0">
                <a:solidFill>
                  <a:schemeClr val="accent4"/>
                </a:solidFill>
              </a:endParaRPr>
            </a:p>
          </p:txBody>
        </p:sp>
      </p:grpSp>
      <p:grpSp>
        <p:nvGrpSpPr>
          <p:cNvPr id="40" name="组合 39"/>
          <p:cNvGrpSpPr/>
          <p:nvPr/>
        </p:nvGrpSpPr>
        <p:grpSpPr>
          <a:xfrm>
            <a:off x="-186661" y="167406"/>
            <a:ext cx="9330661" cy="304776"/>
            <a:chOff x="-198457" y="144052"/>
            <a:chExt cx="9920307" cy="324036"/>
          </a:xfrm>
        </p:grpSpPr>
        <p:cxnSp>
          <p:nvCxnSpPr>
            <p:cNvPr id="41" name="直接连接符 4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userDrawn="1"/>
          </p:nvGrpSpPr>
          <p:grpSpPr>
            <a:xfrm>
              <a:off x="-198457" y="144052"/>
              <a:ext cx="2066885" cy="319659"/>
              <a:chOff x="2559580" y="72044"/>
              <a:chExt cx="2066885" cy="319659"/>
            </a:xfrm>
          </p:grpSpPr>
          <p:sp>
            <p:nvSpPr>
              <p:cNvPr id="50" name="五边形 4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3" name="组合 42"/>
            <p:cNvGrpSpPr/>
            <p:nvPr userDrawn="1"/>
          </p:nvGrpSpPr>
          <p:grpSpPr>
            <a:xfrm>
              <a:off x="1273126" y="144052"/>
              <a:ext cx="2066885" cy="319659"/>
              <a:chOff x="4972411" y="72044"/>
              <a:chExt cx="2066885" cy="319659"/>
            </a:xfrm>
          </p:grpSpPr>
          <p:sp>
            <p:nvSpPr>
              <p:cNvPr id="47" name="五边形 4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4" name="组合 43"/>
            <p:cNvGrpSpPr/>
            <p:nvPr userDrawn="1"/>
          </p:nvGrpSpPr>
          <p:grpSpPr>
            <a:xfrm>
              <a:off x="2753871" y="144052"/>
              <a:ext cx="2066885" cy="319659"/>
              <a:chOff x="7404958" y="72044"/>
              <a:chExt cx="2066885" cy="319659"/>
            </a:xfrm>
          </p:grpSpPr>
          <p:sp>
            <p:nvSpPr>
              <p:cNvPr id="45" name="五边形 4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61" name="组合 60"/>
          <p:cNvGrpSpPr/>
          <p:nvPr/>
        </p:nvGrpSpPr>
        <p:grpSpPr>
          <a:xfrm>
            <a:off x="4030177" y="133543"/>
            <a:ext cx="1944033" cy="440233"/>
            <a:chOff x="121344" y="72044"/>
            <a:chExt cx="2066885" cy="468053"/>
          </a:xfrm>
        </p:grpSpPr>
        <p:sp>
          <p:nvSpPr>
            <p:cNvPr id="62" name="五边形 6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3"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1+#ppt_w/2"/>
                                          </p:val>
                                        </p:tav>
                                        <p:tav tm="100000">
                                          <p:val>
                                            <p:strVal val="#ppt_x"/>
                                          </p:val>
                                        </p:tav>
                                      </p:tavLst>
                                    </p:anim>
                                    <p:anim calcmode="lin" valueType="num">
                                      <p:cBhvr additive="base">
                                        <p:cTn id="8" dur="25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ppt_x"/>
                                          </p:val>
                                        </p:tav>
                                        <p:tav tm="100000">
                                          <p:val>
                                            <p:strVal val="#ppt_x"/>
                                          </p:val>
                                        </p:tav>
                                      </p:tavLst>
                                    </p:anim>
                                    <p:anim calcmode="lin" valueType="num">
                                      <p:cBhvr additive="base">
                                        <p:cTn id="13" dur="250" fill="hold"/>
                                        <p:tgtEl>
                                          <p:spTgt spid="6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ppt_x"/>
                                          </p:val>
                                        </p:tav>
                                        <p:tav tm="100000">
                                          <p:val>
                                            <p:strVal val="#ppt_x"/>
                                          </p:val>
                                        </p:tav>
                                      </p:tavLst>
                                    </p:anim>
                                    <p:anim calcmode="lin" valueType="num">
                                      <p:cBhvr additive="base">
                                        <p:cTn id="18" dur="25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50" fill="hold"/>
                                        <p:tgtEl>
                                          <p:spTgt spid="11"/>
                                        </p:tgtEl>
                                        <p:attrNameLst>
                                          <p:attrName>ppt_x</p:attrName>
                                        </p:attrNameLst>
                                      </p:cBhvr>
                                      <p:tavLst>
                                        <p:tav tm="0">
                                          <p:val>
                                            <p:strVal val="#ppt_x"/>
                                          </p:val>
                                        </p:tav>
                                        <p:tav tm="100000">
                                          <p:val>
                                            <p:strVal val="#ppt_x"/>
                                          </p:val>
                                        </p:tav>
                                      </p:tavLst>
                                    </p:anim>
                                    <p:anim calcmode="lin" valueType="num">
                                      <p:cBhvr additive="base">
                                        <p:cTn id="33" dur="25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fill="hold"/>
                                        <p:tgtEl>
                                          <p:spTgt spid="9"/>
                                        </p:tgtEl>
                                        <p:attrNameLst>
                                          <p:attrName>ppt_x</p:attrName>
                                        </p:attrNameLst>
                                      </p:cBhvr>
                                      <p:tavLst>
                                        <p:tav tm="0">
                                          <p:val>
                                            <p:strVal val="#ppt_x"/>
                                          </p:val>
                                        </p:tav>
                                        <p:tav tm="100000">
                                          <p:val>
                                            <p:strVal val="#ppt_x"/>
                                          </p:val>
                                        </p:tav>
                                      </p:tavLst>
                                    </p:anim>
                                    <p:anim calcmode="lin" valueType="num">
                                      <p:cBhvr additive="base">
                                        <p:cTn id="48" dur="25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6" presetClass="emph" presetSubtype="0" fill="hold" nodeType="afterEffect">
                                  <p:stCondLst>
                                    <p:cond delay="0"/>
                                  </p:stCondLst>
                                  <p:childTnLst>
                                    <p:animEffect transition="out" filter="fade">
                                      <p:cBhvr>
                                        <p:cTn id="56" dur="250" tmFilter="0, 0; .2, .5; .8, .5; 1, 0"/>
                                        <p:tgtEl>
                                          <p:spTgt spid="5"/>
                                        </p:tgtEl>
                                      </p:cBhvr>
                                    </p:animEffect>
                                    <p:animScale>
                                      <p:cBhvr>
                                        <p:cTn id="57" dur="125" autoRev="1" fill="hold"/>
                                        <p:tgtEl>
                                          <p:spTgt spid="5"/>
                                        </p:tgtEl>
                                      </p:cBhvr>
                                      <p:by x="105000" y="105000"/>
                                    </p:animScale>
                                  </p:childTnLst>
                                </p:cTn>
                              </p:par>
                            </p:childTnLst>
                          </p:cTn>
                        </p:par>
                        <p:par>
                          <p:cTn id="58" fill="hold">
                            <p:stCondLst>
                              <p:cond delay="5500"/>
                            </p:stCondLst>
                            <p:childTnLst>
                              <p:par>
                                <p:cTn id="59" presetID="26" presetClass="emph" presetSubtype="0" fill="hold" nodeType="afterEffect">
                                  <p:stCondLst>
                                    <p:cond delay="0"/>
                                  </p:stCondLst>
                                  <p:childTnLst>
                                    <p:animEffect transition="out" filter="fade">
                                      <p:cBhvr>
                                        <p:cTn id="60" dur="250" tmFilter="0, 0; .2, .5; .8, .5; 1, 0"/>
                                        <p:tgtEl>
                                          <p:spTgt spid="11"/>
                                        </p:tgtEl>
                                      </p:cBhvr>
                                    </p:animEffect>
                                    <p:animScale>
                                      <p:cBhvr>
                                        <p:cTn id="61" dur="125" autoRev="1" fill="hold"/>
                                        <p:tgtEl>
                                          <p:spTgt spid="11"/>
                                        </p:tgtEl>
                                      </p:cBhvr>
                                      <p:by x="105000" y="105000"/>
                                    </p:animScale>
                                  </p:childTnLst>
                                </p:cTn>
                              </p:par>
                            </p:childTnLst>
                          </p:cTn>
                        </p:par>
                        <p:par>
                          <p:cTn id="62" fill="hold">
                            <p:stCondLst>
                              <p:cond delay="6000"/>
                            </p:stCondLst>
                            <p:childTnLst>
                              <p:par>
                                <p:cTn id="63" presetID="26" presetClass="emph" presetSubtype="0" fill="hold" nodeType="afterEffect">
                                  <p:stCondLst>
                                    <p:cond delay="0"/>
                                  </p:stCondLst>
                                  <p:childTnLst>
                                    <p:animEffect transition="out" filter="fade">
                                      <p:cBhvr>
                                        <p:cTn id="64" dur="250" tmFilter="0, 0; .2, .5; .8, .5; 1, 0"/>
                                        <p:tgtEl>
                                          <p:spTgt spid="12"/>
                                        </p:tgtEl>
                                      </p:cBhvr>
                                    </p:animEffect>
                                    <p:animScale>
                                      <p:cBhvr>
                                        <p:cTn id="65" dur="125" autoRev="1" fill="hold"/>
                                        <p:tgtEl>
                                          <p:spTgt spid="12"/>
                                        </p:tgtEl>
                                      </p:cBhvr>
                                      <p:by x="105000" y="105000"/>
                                    </p:animScale>
                                  </p:childTnLst>
                                </p:cTn>
                              </p:par>
                            </p:childTnLst>
                          </p:cTn>
                        </p:par>
                        <p:par>
                          <p:cTn id="66" fill="hold">
                            <p:stCondLst>
                              <p:cond delay="6500"/>
                            </p:stCondLst>
                            <p:childTnLst>
                              <p:par>
                                <p:cTn id="67" presetID="26" presetClass="emph" presetSubtype="0" fill="hold" nodeType="afterEffect">
                                  <p:stCondLst>
                                    <p:cond delay="0"/>
                                  </p:stCondLst>
                                  <p:childTnLst>
                                    <p:animEffect transition="out" filter="fade">
                                      <p:cBhvr>
                                        <p:cTn id="68" dur="250" tmFilter="0, 0; .2, .5; .8, .5; 1, 0"/>
                                        <p:tgtEl>
                                          <p:spTgt spid="13"/>
                                        </p:tgtEl>
                                      </p:cBhvr>
                                    </p:animEffect>
                                    <p:animScale>
                                      <p:cBhvr>
                                        <p:cTn id="6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5" name="五边形 54"/>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6"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9" name="组合 48"/>
            <p:cNvGrpSpPr/>
            <p:nvPr userDrawn="1"/>
          </p:nvGrpSpPr>
          <p:grpSpPr>
            <a:xfrm>
              <a:off x="1273126" y="144052"/>
              <a:ext cx="2066885" cy="319659"/>
              <a:chOff x="4972411" y="72044"/>
              <a:chExt cx="2066885" cy="319659"/>
            </a:xfrm>
          </p:grpSpPr>
          <p:sp>
            <p:nvSpPr>
              <p:cNvPr id="53" name="五边形 52"/>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1" name="五边形 50"/>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2"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7" name="组合 56"/>
          <p:cNvGrpSpPr/>
          <p:nvPr/>
        </p:nvGrpSpPr>
        <p:grpSpPr>
          <a:xfrm>
            <a:off x="2607889" y="133543"/>
            <a:ext cx="1944033" cy="440233"/>
            <a:chOff x="121344" y="72044"/>
            <a:chExt cx="2066885" cy="468053"/>
          </a:xfrm>
        </p:grpSpPr>
        <p:sp>
          <p:nvSpPr>
            <p:cNvPr id="58" name="五边形 57"/>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9"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250" fill="hold"/>
                                        <p:tgtEl>
                                          <p:spTgt spid="57"/>
                                        </p:tgtEl>
                                        <p:attrNameLst>
                                          <p:attrName>ppt_x</p:attrName>
                                        </p:attrNameLst>
                                      </p:cBhvr>
                                      <p:tavLst>
                                        <p:tav tm="0">
                                          <p:val>
                                            <p:strVal val="#ppt_x"/>
                                          </p:val>
                                        </p:tav>
                                        <p:tav tm="100000">
                                          <p:val>
                                            <p:strVal val="#ppt_x"/>
                                          </p:val>
                                        </p:tav>
                                      </p:tavLst>
                                    </p:anim>
                                    <p:anim calcmode="lin" valueType="num">
                                      <p:cBhvr additive="base">
                                        <p:cTn id="13" dur="25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1">
                                          <p:stCondLst>
                                            <p:cond delay="0"/>
                                          </p:stCondLst>
                                        </p:cTn>
                                        <p:tgtEl>
                                          <p:spTgt spid="2"/>
                                        </p:tgtEl>
                                      </p:cBhvr>
                                    </p:animEffect>
                                    <p:anim calcmode="lin" valueType="num">
                                      <p:cBhvr>
                                        <p:cTn id="1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2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2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23" dur="1">
                                          <p:stCondLst>
                                            <p:cond delay="80"/>
                                          </p:stCondLst>
                                        </p:cTn>
                                        <p:tgtEl>
                                          <p:spTgt spid="2"/>
                                        </p:tgtEl>
                                      </p:cBhvr>
                                      <p:to x="100000" y="60000"/>
                                    </p:animScale>
                                    <p:animScale>
                                      <p:cBhvr>
                                        <p:cTn id="24" dur="1" decel="50000">
                                          <p:stCondLst>
                                            <p:cond delay="83"/>
                                          </p:stCondLst>
                                        </p:cTn>
                                        <p:tgtEl>
                                          <p:spTgt spid="2"/>
                                        </p:tgtEl>
                                      </p:cBhvr>
                                      <p:to x="100000" y="100000"/>
                                    </p:animScale>
                                    <p:animScale>
                                      <p:cBhvr>
                                        <p:cTn id="25" dur="1">
                                          <p:stCondLst>
                                            <p:cond delay="161"/>
                                          </p:stCondLst>
                                        </p:cTn>
                                        <p:tgtEl>
                                          <p:spTgt spid="2"/>
                                        </p:tgtEl>
                                      </p:cBhvr>
                                      <p:to x="100000" y="80000"/>
                                    </p:animScale>
                                    <p:animScale>
                                      <p:cBhvr>
                                        <p:cTn id="26" dur="1" decel="50000">
                                          <p:stCondLst>
                                            <p:cond delay="164"/>
                                          </p:stCondLst>
                                        </p:cTn>
                                        <p:tgtEl>
                                          <p:spTgt spid="2"/>
                                        </p:tgtEl>
                                      </p:cBhvr>
                                      <p:to x="100000" y="100000"/>
                                    </p:animScale>
                                    <p:animScale>
                                      <p:cBhvr>
                                        <p:cTn id="27" dur="1">
                                          <p:stCondLst>
                                            <p:cond delay="249"/>
                                          </p:stCondLst>
                                        </p:cTn>
                                        <p:tgtEl>
                                          <p:spTgt spid="2"/>
                                        </p:tgtEl>
                                      </p:cBhvr>
                                      <p:to x="100000" y="90000"/>
                                    </p:animScale>
                                    <p:animScale>
                                      <p:cBhvr>
                                        <p:cTn id="28" dur="1" decel="50000">
                                          <p:stCondLst>
                                            <p:cond delay="249"/>
                                          </p:stCondLst>
                                        </p:cTn>
                                        <p:tgtEl>
                                          <p:spTgt spid="2"/>
                                        </p:tgtEl>
                                      </p:cBhvr>
                                      <p:to x="100000" y="100000"/>
                                    </p:animScale>
                                    <p:animScale>
                                      <p:cBhvr>
                                        <p:cTn id="29" dur="1">
                                          <p:stCondLst>
                                            <p:cond delay="249"/>
                                          </p:stCondLst>
                                        </p:cTn>
                                        <p:tgtEl>
                                          <p:spTgt spid="2"/>
                                        </p:tgtEl>
                                      </p:cBhvr>
                                      <p:to x="100000" y="95000"/>
                                    </p:animScale>
                                    <p:animScale>
                                      <p:cBhvr>
                                        <p:cTn id="30" dur="1" decel="50000">
                                          <p:stCondLst>
                                            <p:cond delay="249"/>
                                          </p:stCondLst>
                                        </p:cTn>
                                        <p:tgtEl>
                                          <p:spTgt spid="2"/>
                                        </p:tgtEl>
                                      </p:cBhvr>
                                      <p:to x="100000" y="100000"/>
                                    </p:animScale>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50"/>
                                        <p:tgtEl>
                                          <p:spTgt spid="37"/>
                                        </p:tgtEl>
                                      </p:cBhvr>
                                    </p:animEffect>
                                    <p:anim calcmode="lin" valueType="num">
                                      <p:cBhvr>
                                        <p:cTn id="35" dur="250" fill="hold"/>
                                        <p:tgtEl>
                                          <p:spTgt spid="37"/>
                                        </p:tgtEl>
                                        <p:attrNameLst>
                                          <p:attrName>ppt_x</p:attrName>
                                        </p:attrNameLst>
                                      </p:cBhvr>
                                      <p:tavLst>
                                        <p:tav tm="0">
                                          <p:val>
                                            <p:strVal val="#ppt_x"/>
                                          </p:val>
                                        </p:tav>
                                        <p:tav tm="100000">
                                          <p:val>
                                            <p:strVal val="#ppt_x"/>
                                          </p:val>
                                        </p:tav>
                                      </p:tavLst>
                                    </p:anim>
                                    <p:anim calcmode="lin" valueType="num">
                                      <p:cBhvr>
                                        <p:cTn id="36" dur="25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anim calcmode="lin" valueType="num">
                                      <p:cBhvr>
                                        <p:cTn id="40" dur="250" fill="hold"/>
                                        <p:tgtEl>
                                          <p:spTgt spid="38"/>
                                        </p:tgtEl>
                                        <p:attrNameLst>
                                          <p:attrName>ppt_x</p:attrName>
                                        </p:attrNameLst>
                                      </p:cBhvr>
                                      <p:tavLst>
                                        <p:tav tm="0">
                                          <p:val>
                                            <p:strVal val="#ppt_x"/>
                                          </p:val>
                                        </p:tav>
                                        <p:tav tm="100000">
                                          <p:val>
                                            <p:strVal val="#ppt_x"/>
                                          </p:val>
                                        </p:tav>
                                      </p:tavLst>
                                    </p:anim>
                                    <p:anim calcmode="lin" valueType="num">
                                      <p:cBhvr>
                                        <p:cTn id="41" dur="25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71">
                                          <p:stCondLst>
                                            <p:cond delay="0"/>
                                          </p:stCondLst>
                                        </p:cTn>
                                        <p:tgtEl>
                                          <p:spTgt spid="11"/>
                                        </p:tgtEl>
                                      </p:cBhvr>
                                    </p:animEffect>
                                    <p:anim calcmode="lin" valueType="num">
                                      <p:cBhvr>
                                        <p:cTn id="4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4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5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51" dur="1">
                                          <p:stCondLst>
                                            <p:cond delay="80"/>
                                          </p:stCondLst>
                                        </p:cTn>
                                        <p:tgtEl>
                                          <p:spTgt spid="11"/>
                                        </p:tgtEl>
                                      </p:cBhvr>
                                      <p:to x="100000" y="60000"/>
                                    </p:animScale>
                                    <p:animScale>
                                      <p:cBhvr>
                                        <p:cTn id="52" dur="1" decel="50000">
                                          <p:stCondLst>
                                            <p:cond delay="83"/>
                                          </p:stCondLst>
                                        </p:cTn>
                                        <p:tgtEl>
                                          <p:spTgt spid="11"/>
                                        </p:tgtEl>
                                      </p:cBhvr>
                                      <p:to x="100000" y="100000"/>
                                    </p:animScale>
                                    <p:animScale>
                                      <p:cBhvr>
                                        <p:cTn id="53" dur="1">
                                          <p:stCondLst>
                                            <p:cond delay="161"/>
                                          </p:stCondLst>
                                        </p:cTn>
                                        <p:tgtEl>
                                          <p:spTgt spid="11"/>
                                        </p:tgtEl>
                                      </p:cBhvr>
                                      <p:to x="100000" y="80000"/>
                                    </p:animScale>
                                    <p:animScale>
                                      <p:cBhvr>
                                        <p:cTn id="54" dur="1" decel="50000">
                                          <p:stCondLst>
                                            <p:cond delay="164"/>
                                          </p:stCondLst>
                                        </p:cTn>
                                        <p:tgtEl>
                                          <p:spTgt spid="11"/>
                                        </p:tgtEl>
                                      </p:cBhvr>
                                      <p:to x="100000" y="100000"/>
                                    </p:animScale>
                                    <p:animScale>
                                      <p:cBhvr>
                                        <p:cTn id="55" dur="1">
                                          <p:stCondLst>
                                            <p:cond delay="249"/>
                                          </p:stCondLst>
                                        </p:cTn>
                                        <p:tgtEl>
                                          <p:spTgt spid="11"/>
                                        </p:tgtEl>
                                      </p:cBhvr>
                                      <p:to x="100000" y="90000"/>
                                    </p:animScale>
                                    <p:animScale>
                                      <p:cBhvr>
                                        <p:cTn id="56" dur="1" decel="50000">
                                          <p:stCondLst>
                                            <p:cond delay="249"/>
                                          </p:stCondLst>
                                        </p:cTn>
                                        <p:tgtEl>
                                          <p:spTgt spid="11"/>
                                        </p:tgtEl>
                                      </p:cBhvr>
                                      <p:to x="100000" y="100000"/>
                                    </p:animScale>
                                    <p:animScale>
                                      <p:cBhvr>
                                        <p:cTn id="57" dur="1">
                                          <p:stCondLst>
                                            <p:cond delay="249"/>
                                          </p:stCondLst>
                                        </p:cTn>
                                        <p:tgtEl>
                                          <p:spTgt spid="11"/>
                                        </p:tgtEl>
                                      </p:cBhvr>
                                      <p:to x="100000" y="95000"/>
                                    </p:animScale>
                                    <p:animScale>
                                      <p:cBhvr>
                                        <p:cTn id="58" dur="1" decel="50000">
                                          <p:stCondLst>
                                            <p:cond delay="249"/>
                                          </p:stCondLst>
                                        </p:cTn>
                                        <p:tgtEl>
                                          <p:spTgt spid="11"/>
                                        </p:tgtEl>
                                      </p:cBhvr>
                                      <p:to x="100000" y="100000"/>
                                    </p:animScale>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50"/>
                                        <p:tgtEl>
                                          <p:spTgt spid="41"/>
                                        </p:tgtEl>
                                      </p:cBhvr>
                                    </p:animEffect>
                                    <p:anim calcmode="lin" valueType="num">
                                      <p:cBhvr>
                                        <p:cTn id="63" dur="250" fill="hold"/>
                                        <p:tgtEl>
                                          <p:spTgt spid="41"/>
                                        </p:tgtEl>
                                        <p:attrNameLst>
                                          <p:attrName>ppt_x</p:attrName>
                                        </p:attrNameLst>
                                      </p:cBhvr>
                                      <p:tavLst>
                                        <p:tav tm="0">
                                          <p:val>
                                            <p:strVal val="#ppt_x"/>
                                          </p:val>
                                        </p:tav>
                                        <p:tav tm="100000">
                                          <p:val>
                                            <p:strVal val="#ppt_x"/>
                                          </p:val>
                                        </p:tav>
                                      </p:tavLst>
                                    </p:anim>
                                    <p:anim calcmode="lin" valueType="num">
                                      <p:cBhvr>
                                        <p:cTn id="64" dur="25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anim calcmode="lin" valueType="num">
                                      <p:cBhvr>
                                        <p:cTn id="68" dur="250" fill="hold"/>
                                        <p:tgtEl>
                                          <p:spTgt spid="42"/>
                                        </p:tgtEl>
                                        <p:attrNameLst>
                                          <p:attrName>ppt_x</p:attrName>
                                        </p:attrNameLst>
                                      </p:cBhvr>
                                      <p:tavLst>
                                        <p:tav tm="0">
                                          <p:val>
                                            <p:strVal val="#ppt_x"/>
                                          </p:val>
                                        </p:tav>
                                        <p:tav tm="100000">
                                          <p:val>
                                            <p:strVal val="#ppt_x"/>
                                          </p:val>
                                        </p:tav>
                                      </p:tavLst>
                                    </p:anim>
                                    <p:anim calcmode="lin" valueType="num">
                                      <p:cBhvr>
                                        <p:cTn id="69" dur="25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26"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71">
                                          <p:stCondLst>
                                            <p:cond delay="0"/>
                                          </p:stCondLst>
                                        </p:cTn>
                                        <p:tgtEl>
                                          <p:spTgt spid="12"/>
                                        </p:tgtEl>
                                      </p:cBhvr>
                                    </p:animEffect>
                                    <p:anim calcmode="lin" valueType="num">
                                      <p:cBhvr>
                                        <p:cTn id="7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79" dur="1">
                                          <p:stCondLst>
                                            <p:cond delay="80"/>
                                          </p:stCondLst>
                                        </p:cTn>
                                        <p:tgtEl>
                                          <p:spTgt spid="12"/>
                                        </p:tgtEl>
                                      </p:cBhvr>
                                      <p:to x="100000" y="60000"/>
                                    </p:animScale>
                                    <p:animScale>
                                      <p:cBhvr>
                                        <p:cTn id="80" dur="1" decel="50000">
                                          <p:stCondLst>
                                            <p:cond delay="83"/>
                                          </p:stCondLst>
                                        </p:cTn>
                                        <p:tgtEl>
                                          <p:spTgt spid="12"/>
                                        </p:tgtEl>
                                      </p:cBhvr>
                                      <p:to x="100000" y="100000"/>
                                    </p:animScale>
                                    <p:animScale>
                                      <p:cBhvr>
                                        <p:cTn id="81" dur="1">
                                          <p:stCondLst>
                                            <p:cond delay="161"/>
                                          </p:stCondLst>
                                        </p:cTn>
                                        <p:tgtEl>
                                          <p:spTgt spid="12"/>
                                        </p:tgtEl>
                                      </p:cBhvr>
                                      <p:to x="100000" y="80000"/>
                                    </p:animScale>
                                    <p:animScale>
                                      <p:cBhvr>
                                        <p:cTn id="82" dur="1" decel="50000">
                                          <p:stCondLst>
                                            <p:cond delay="164"/>
                                          </p:stCondLst>
                                        </p:cTn>
                                        <p:tgtEl>
                                          <p:spTgt spid="12"/>
                                        </p:tgtEl>
                                      </p:cBhvr>
                                      <p:to x="100000" y="100000"/>
                                    </p:animScale>
                                    <p:animScale>
                                      <p:cBhvr>
                                        <p:cTn id="83" dur="1">
                                          <p:stCondLst>
                                            <p:cond delay="249"/>
                                          </p:stCondLst>
                                        </p:cTn>
                                        <p:tgtEl>
                                          <p:spTgt spid="12"/>
                                        </p:tgtEl>
                                      </p:cBhvr>
                                      <p:to x="100000" y="90000"/>
                                    </p:animScale>
                                    <p:animScale>
                                      <p:cBhvr>
                                        <p:cTn id="84" dur="1" decel="50000">
                                          <p:stCondLst>
                                            <p:cond delay="249"/>
                                          </p:stCondLst>
                                        </p:cTn>
                                        <p:tgtEl>
                                          <p:spTgt spid="12"/>
                                        </p:tgtEl>
                                      </p:cBhvr>
                                      <p:to x="100000" y="100000"/>
                                    </p:animScale>
                                    <p:animScale>
                                      <p:cBhvr>
                                        <p:cTn id="85" dur="1">
                                          <p:stCondLst>
                                            <p:cond delay="249"/>
                                          </p:stCondLst>
                                        </p:cTn>
                                        <p:tgtEl>
                                          <p:spTgt spid="12"/>
                                        </p:tgtEl>
                                      </p:cBhvr>
                                      <p:to x="100000" y="95000"/>
                                    </p:animScale>
                                    <p:animScale>
                                      <p:cBhvr>
                                        <p:cTn id="86" dur="1" decel="50000">
                                          <p:stCondLst>
                                            <p:cond delay="249"/>
                                          </p:stCondLst>
                                        </p:cTn>
                                        <p:tgtEl>
                                          <p:spTgt spid="12"/>
                                        </p:tgtEl>
                                      </p:cBhvr>
                                      <p:to x="100000" y="100000"/>
                                    </p:animScale>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50"/>
                                        <p:tgtEl>
                                          <p:spTgt spid="39"/>
                                        </p:tgtEl>
                                      </p:cBhvr>
                                    </p:animEffect>
                                    <p:anim calcmode="lin" valueType="num">
                                      <p:cBhvr>
                                        <p:cTn id="91" dur="250" fill="hold"/>
                                        <p:tgtEl>
                                          <p:spTgt spid="39"/>
                                        </p:tgtEl>
                                        <p:attrNameLst>
                                          <p:attrName>ppt_x</p:attrName>
                                        </p:attrNameLst>
                                      </p:cBhvr>
                                      <p:tavLst>
                                        <p:tav tm="0">
                                          <p:val>
                                            <p:strVal val="#ppt_x"/>
                                          </p:val>
                                        </p:tav>
                                        <p:tav tm="100000">
                                          <p:val>
                                            <p:strVal val="#ppt_x"/>
                                          </p:val>
                                        </p:tav>
                                      </p:tavLst>
                                    </p:anim>
                                    <p:anim calcmode="lin" valueType="num">
                                      <p:cBhvr>
                                        <p:cTn id="92" dur="250" fill="hold"/>
                                        <p:tgtEl>
                                          <p:spTgt spid="3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anim calcmode="lin" valueType="num">
                                      <p:cBhvr>
                                        <p:cTn id="96" dur="250" fill="hold"/>
                                        <p:tgtEl>
                                          <p:spTgt spid="40"/>
                                        </p:tgtEl>
                                        <p:attrNameLst>
                                          <p:attrName>ppt_x</p:attrName>
                                        </p:attrNameLst>
                                      </p:cBhvr>
                                      <p:tavLst>
                                        <p:tav tm="0">
                                          <p:val>
                                            <p:strVal val="#ppt_x"/>
                                          </p:val>
                                        </p:tav>
                                        <p:tav tm="100000">
                                          <p:val>
                                            <p:strVal val="#ppt_x"/>
                                          </p:val>
                                        </p:tav>
                                      </p:tavLst>
                                    </p:anim>
                                    <p:anim calcmode="lin" valueType="num">
                                      <p:cBhvr>
                                        <p:cTn id="97" dur="25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6" presetClass="entr" presetSubtype="0" fill="hold"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71">
                                          <p:stCondLst>
                                            <p:cond delay="0"/>
                                          </p:stCondLst>
                                        </p:cTn>
                                        <p:tgtEl>
                                          <p:spTgt spid="45"/>
                                        </p:tgtEl>
                                      </p:cBhvr>
                                    </p:animEffect>
                                    <p:anim calcmode="lin" valueType="num">
                                      <p:cBhvr>
                                        <p:cTn id="10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10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10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107" dur="1">
                                          <p:stCondLst>
                                            <p:cond delay="80"/>
                                          </p:stCondLst>
                                        </p:cTn>
                                        <p:tgtEl>
                                          <p:spTgt spid="45"/>
                                        </p:tgtEl>
                                      </p:cBhvr>
                                      <p:to x="100000" y="60000"/>
                                    </p:animScale>
                                    <p:animScale>
                                      <p:cBhvr>
                                        <p:cTn id="108" dur="1" decel="50000">
                                          <p:stCondLst>
                                            <p:cond delay="83"/>
                                          </p:stCondLst>
                                        </p:cTn>
                                        <p:tgtEl>
                                          <p:spTgt spid="45"/>
                                        </p:tgtEl>
                                      </p:cBhvr>
                                      <p:to x="100000" y="100000"/>
                                    </p:animScale>
                                    <p:animScale>
                                      <p:cBhvr>
                                        <p:cTn id="109" dur="1">
                                          <p:stCondLst>
                                            <p:cond delay="161"/>
                                          </p:stCondLst>
                                        </p:cTn>
                                        <p:tgtEl>
                                          <p:spTgt spid="45"/>
                                        </p:tgtEl>
                                      </p:cBhvr>
                                      <p:to x="100000" y="80000"/>
                                    </p:animScale>
                                    <p:animScale>
                                      <p:cBhvr>
                                        <p:cTn id="110" dur="1" decel="50000">
                                          <p:stCondLst>
                                            <p:cond delay="164"/>
                                          </p:stCondLst>
                                        </p:cTn>
                                        <p:tgtEl>
                                          <p:spTgt spid="45"/>
                                        </p:tgtEl>
                                      </p:cBhvr>
                                      <p:to x="100000" y="100000"/>
                                    </p:animScale>
                                    <p:animScale>
                                      <p:cBhvr>
                                        <p:cTn id="111" dur="1">
                                          <p:stCondLst>
                                            <p:cond delay="249"/>
                                          </p:stCondLst>
                                        </p:cTn>
                                        <p:tgtEl>
                                          <p:spTgt spid="45"/>
                                        </p:tgtEl>
                                      </p:cBhvr>
                                      <p:to x="100000" y="90000"/>
                                    </p:animScale>
                                    <p:animScale>
                                      <p:cBhvr>
                                        <p:cTn id="112" dur="1" decel="50000">
                                          <p:stCondLst>
                                            <p:cond delay="249"/>
                                          </p:stCondLst>
                                        </p:cTn>
                                        <p:tgtEl>
                                          <p:spTgt spid="45"/>
                                        </p:tgtEl>
                                      </p:cBhvr>
                                      <p:to x="100000" y="100000"/>
                                    </p:animScale>
                                    <p:animScale>
                                      <p:cBhvr>
                                        <p:cTn id="113" dur="1">
                                          <p:stCondLst>
                                            <p:cond delay="249"/>
                                          </p:stCondLst>
                                        </p:cTn>
                                        <p:tgtEl>
                                          <p:spTgt spid="45"/>
                                        </p:tgtEl>
                                      </p:cBhvr>
                                      <p:to x="100000" y="95000"/>
                                    </p:animScale>
                                    <p:animScale>
                                      <p:cBhvr>
                                        <p:cTn id="114" dur="1" decel="50000">
                                          <p:stCondLst>
                                            <p:cond delay="249"/>
                                          </p:stCondLst>
                                        </p:cTn>
                                        <p:tgtEl>
                                          <p:spTgt spid="45"/>
                                        </p:tgtEl>
                                      </p:cBhvr>
                                      <p:to x="100000" y="100000"/>
                                    </p:animScale>
                                  </p:childTnLst>
                                </p:cTn>
                              </p:par>
                            </p:childTnLst>
                          </p:cTn>
                        </p:par>
                        <p:par>
                          <p:cTn id="115" fill="hold">
                            <p:stCondLst>
                              <p:cond delay="4500"/>
                            </p:stCondLst>
                            <p:childTnLst>
                              <p:par>
                                <p:cTn id="116" presetID="42" presetClass="entr" presetSubtype="0"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250"/>
                                        <p:tgtEl>
                                          <p:spTgt spid="43"/>
                                        </p:tgtEl>
                                      </p:cBhvr>
                                    </p:animEffect>
                                    <p:anim calcmode="lin" valueType="num">
                                      <p:cBhvr>
                                        <p:cTn id="119" dur="250" fill="hold"/>
                                        <p:tgtEl>
                                          <p:spTgt spid="43"/>
                                        </p:tgtEl>
                                        <p:attrNameLst>
                                          <p:attrName>ppt_x</p:attrName>
                                        </p:attrNameLst>
                                      </p:cBhvr>
                                      <p:tavLst>
                                        <p:tav tm="0">
                                          <p:val>
                                            <p:strVal val="#ppt_x"/>
                                          </p:val>
                                        </p:tav>
                                        <p:tav tm="100000">
                                          <p:val>
                                            <p:strVal val="#ppt_x"/>
                                          </p:val>
                                        </p:tav>
                                      </p:tavLst>
                                    </p:anim>
                                    <p:anim calcmode="lin" valueType="num">
                                      <p:cBhvr>
                                        <p:cTn id="120" dur="250" fill="hold"/>
                                        <p:tgtEl>
                                          <p:spTgt spid="4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250"/>
                                        <p:tgtEl>
                                          <p:spTgt spid="44"/>
                                        </p:tgtEl>
                                      </p:cBhvr>
                                    </p:animEffect>
                                    <p:anim calcmode="lin" valueType="num">
                                      <p:cBhvr>
                                        <p:cTn id="124" dur="250" fill="hold"/>
                                        <p:tgtEl>
                                          <p:spTgt spid="44"/>
                                        </p:tgtEl>
                                        <p:attrNameLst>
                                          <p:attrName>ppt_x</p:attrName>
                                        </p:attrNameLst>
                                      </p:cBhvr>
                                      <p:tavLst>
                                        <p:tav tm="0">
                                          <p:val>
                                            <p:strVal val="#ppt_x"/>
                                          </p:val>
                                        </p:tav>
                                        <p:tav tm="100000">
                                          <p:val>
                                            <p:strVal val="#ppt_x"/>
                                          </p:val>
                                        </p:tav>
                                      </p:tavLst>
                                    </p:anim>
                                    <p:anim calcmode="lin" valueType="num">
                                      <p:cBhvr>
                                        <p:cTn id="12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a:defRPr/>
              </a:pPr>
              <a:endParaRPr lang="zh-CN" altLang="en-US" sz="1270"/>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a:defRPr/>
              </a:pPr>
              <a:endParaRPr lang="zh-CN" altLang="en-US" sz="1270"/>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nvGrpSpPr>
          <p:cNvPr id="65" name="组合 64"/>
          <p:cNvGrpSpPr/>
          <p:nvPr/>
        </p:nvGrpSpPr>
        <p:grpSpPr>
          <a:xfrm>
            <a:off x="-186661" y="167406"/>
            <a:ext cx="9330661" cy="304776"/>
            <a:chOff x="-198457" y="144052"/>
            <a:chExt cx="9920307" cy="324036"/>
          </a:xfrm>
        </p:grpSpPr>
        <p:cxnSp>
          <p:nvCxnSpPr>
            <p:cNvPr id="66" name="直接连接符 65"/>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userDrawn="1"/>
          </p:nvGrpSpPr>
          <p:grpSpPr>
            <a:xfrm>
              <a:off x="-198457" y="144052"/>
              <a:ext cx="2066885" cy="319659"/>
              <a:chOff x="2559580" y="72044"/>
              <a:chExt cx="2066885" cy="319659"/>
            </a:xfrm>
          </p:grpSpPr>
          <p:sp>
            <p:nvSpPr>
              <p:cNvPr id="77" name="五边形 7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1" name="组合 70"/>
            <p:cNvGrpSpPr/>
            <p:nvPr userDrawn="1"/>
          </p:nvGrpSpPr>
          <p:grpSpPr>
            <a:xfrm>
              <a:off x="1273126" y="144052"/>
              <a:ext cx="2066885" cy="319659"/>
              <a:chOff x="4972411" y="72044"/>
              <a:chExt cx="2066885" cy="319659"/>
            </a:xfrm>
          </p:grpSpPr>
          <p:sp>
            <p:nvSpPr>
              <p:cNvPr id="75" name="五边形 7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72" name="组合 71"/>
            <p:cNvGrpSpPr/>
            <p:nvPr userDrawn="1"/>
          </p:nvGrpSpPr>
          <p:grpSpPr>
            <a:xfrm>
              <a:off x="4212853" y="144052"/>
              <a:ext cx="2066885" cy="319659"/>
              <a:chOff x="7404958" y="72044"/>
              <a:chExt cx="2066885" cy="319659"/>
            </a:xfrm>
          </p:grpSpPr>
          <p:sp>
            <p:nvSpPr>
              <p:cNvPr id="73" name="五边形 7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9" name="组合 78"/>
          <p:cNvGrpSpPr/>
          <p:nvPr/>
        </p:nvGrpSpPr>
        <p:grpSpPr>
          <a:xfrm>
            <a:off x="2607889" y="133543"/>
            <a:ext cx="1944033" cy="440233"/>
            <a:chOff x="121344" y="72044"/>
            <a:chExt cx="2066885" cy="468053"/>
          </a:xfrm>
        </p:grpSpPr>
        <p:sp>
          <p:nvSpPr>
            <p:cNvPr id="80" name="五边形 7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250" fill="hold"/>
                                        <p:tgtEl>
                                          <p:spTgt spid="65"/>
                                        </p:tgtEl>
                                        <p:attrNameLst>
                                          <p:attrName>ppt_x</p:attrName>
                                        </p:attrNameLst>
                                      </p:cBhvr>
                                      <p:tavLst>
                                        <p:tav tm="0">
                                          <p:val>
                                            <p:strVal val="1+#ppt_w/2"/>
                                          </p:val>
                                        </p:tav>
                                        <p:tav tm="100000">
                                          <p:val>
                                            <p:strVal val="#ppt_x"/>
                                          </p:val>
                                        </p:tav>
                                      </p:tavLst>
                                    </p:anim>
                                    <p:anim calcmode="lin" valueType="num">
                                      <p:cBhvr additive="base">
                                        <p:cTn id="8" dur="25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50"/>
                                        <p:tgtEl>
                                          <p:spTgt spid="1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50"/>
                                        <p:tgtEl>
                                          <p:spTgt spid="58"/>
                                        </p:tgtEl>
                                      </p:cBhvr>
                                    </p:animEffect>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50" fill="hold"/>
                                        <p:tgtEl>
                                          <p:spTgt spid="3"/>
                                        </p:tgtEl>
                                        <p:attrNameLst>
                                          <p:attrName>ppt_w</p:attrName>
                                        </p:attrNameLst>
                                      </p:cBhvr>
                                      <p:tavLst>
                                        <p:tav tm="0">
                                          <p:val>
                                            <p:fltVal val="0"/>
                                          </p:val>
                                        </p:tav>
                                        <p:tav tm="100000">
                                          <p:val>
                                            <p:strVal val="#ppt_w"/>
                                          </p:val>
                                        </p:tav>
                                      </p:tavLst>
                                    </p:anim>
                                    <p:anim calcmode="lin" valueType="num">
                                      <p:cBhvr>
                                        <p:cTn id="37" dur="250" fill="hold"/>
                                        <p:tgtEl>
                                          <p:spTgt spid="3"/>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5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50"/>
                                        <p:tgtEl>
                                          <p:spTgt spid="62"/>
                                        </p:tgtEl>
                                      </p:cBhvr>
                                    </p:animEffect>
                                  </p:childTnLst>
                                </p:cTn>
                              </p:par>
                            </p:childTnLst>
                          </p:cTn>
                        </p:par>
                        <p:par>
                          <p:cTn id="52" fill="hold">
                            <p:stCondLst>
                              <p:cond delay="4000"/>
                            </p:stCondLst>
                            <p:childTnLst>
                              <p:par>
                                <p:cTn id="53" presetID="2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50" fill="hold"/>
                                        <p:tgtEl>
                                          <p:spTgt spid="4"/>
                                        </p:tgtEl>
                                        <p:attrNameLst>
                                          <p:attrName>ppt_w</p:attrName>
                                        </p:attrNameLst>
                                      </p:cBhvr>
                                      <p:tavLst>
                                        <p:tav tm="0">
                                          <p:val>
                                            <p:fltVal val="0"/>
                                          </p:val>
                                        </p:tav>
                                        <p:tav tm="100000">
                                          <p:val>
                                            <p:strVal val="#ppt_w"/>
                                          </p:val>
                                        </p:tav>
                                      </p:tavLst>
                                    </p:anim>
                                    <p:anim calcmode="lin" valueType="num">
                                      <p:cBhvr>
                                        <p:cTn id="56" dur="25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250"/>
                                        <p:tgtEl>
                                          <p:spTgt spid="19"/>
                                        </p:tgtEl>
                                      </p:cBhvr>
                                    </p:animEffect>
                                  </p:childTnLst>
                                </p:cTn>
                              </p:par>
                            </p:childTnLst>
                          </p:cTn>
                        </p:par>
                        <p:par>
                          <p:cTn id="61" fill="hold">
                            <p:stCondLst>
                              <p:cond delay="5000"/>
                            </p:stCondLst>
                            <p:childTnLst>
                              <p:par>
                                <p:cTn id="62" presetID="22" presetClass="entr" presetSubtype="4"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25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down)">
                                      <p:cBhvr>
                                        <p:cTn id="67" dur="250"/>
                                        <p:tgtEl>
                                          <p:spTgt spid="6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down)">
                                      <p:cBhvr>
                                        <p:cTn id="70" dur="250"/>
                                        <p:tgtEl>
                                          <p:spTgt spid="70"/>
                                        </p:tgtEl>
                                      </p:cBhvr>
                                    </p:animEffect>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250" fill="hold"/>
                                        <p:tgtEl>
                                          <p:spTgt spid="5"/>
                                        </p:tgtEl>
                                        <p:attrNameLst>
                                          <p:attrName>ppt_w</p:attrName>
                                        </p:attrNameLst>
                                      </p:cBhvr>
                                      <p:tavLst>
                                        <p:tav tm="0">
                                          <p:val>
                                            <p:fltVal val="0"/>
                                          </p:val>
                                        </p:tav>
                                        <p:tav tm="100000">
                                          <p:val>
                                            <p:strVal val="#ppt_w"/>
                                          </p:val>
                                        </p:tav>
                                      </p:tavLst>
                                    </p:anim>
                                    <p:anim calcmode="lin" valueType="num">
                                      <p:cBhvr>
                                        <p:cTn id="75" dur="250" fill="hold"/>
                                        <p:tgtEl>
                                          <p:spTgt spid="5"/>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250"/>
                                        <p:tgtEl>
                                          <p:spTgt spid="20"/>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250"/>
                                        <p:tgtEl>
                                          <p:spTgt spid="6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25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7" name="Title 3"/>
            <p:cNvSpPr txBox="1"/>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255" b="1" dirty="0" smtClean="0">
                  <a:solidFill>
                    <a:schemeClr val="bg1"/>
                  </a:solidFill>
                  <a:latin typeface="微软雅黑" panose="020B0503020204020204" pitchFamily="34" charset="-122"/>
                </a:rPr>
                <a:t>过渡页</a:t>
              </a:r>
              <a:endParaRPr lang="en-US" altLang="zh-CN" sz="2255" b="1" dirty="0">
                <a:solidFill>
                  <a:schemeClr val="bg1"/>
                </a:solidFill>
                <a:latin typeface="微软雅黑" panose="020B0503020204020204"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4" cstate="screen"/>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组合 3"/>
          <p:cNvGrpSpPr/>
          <p:nvPr/>
        </p:nvGrpSpPr>
        <p:grpSpPr bwMode="auto">
          <a:xfrm>
            <a:off x="3647922" y="982006"/>
            <a:ext cx="1622823" cy="1412194"/>
            <a:chOff x="4044280" y="2999474"/>
            <a:chExt cx="2164994" cy="1905223"/>
          </a:xfrm>
        </p:grpSpPr>
        <p:sp>
          <p:nvSpPr>
            <p:cNvPr id="74"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75"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ln>
          </p:spPr>
          <p:txBody>
            <a:bodyPr/>
            <a:lstStyle/>
            <a:p>
              <a:pPr>
                <a:defRPr/>
              </a:pPr>
              <a:endParaRPr lang="zh-CN" altLang="en-US" sz="1270"/>
            </a:p>
          </p:txBody>
        </p:sp>
        <p:grpSp>
          <p:nvGrpSpPr>
            <p:cNvPr id="76" name="组合 74"/>
            <p:cNvGrpSpPr/>
            <p:nvPr/>
          </p:nvGrpSpPr>
          <p:grpSpPr bwMode="auto">
            <a:xfrm>
              <a:off x="4742518" y="3572999"/>
              <a:ext cx="1329665" cy="1197525"/>
              <a:chOff x="5405438" y="6815138"/>
              <a:chExt cx="511175" cy="460375"/>
            </a:xfrm>
          </p:grpSpPr>
          <p:sp>
            <p:nvSpPr>
              <p:cNvPr id="7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7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7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2" name="文本框 1"/>
          <p:cNvSpPr txBox="1"/>
          <p:nvPr/>
        </p:nvSpPr>
        <p:spPr>
          <a:xfrm>
            <a:off x="2017453" y="2623109"/>
            <a:ext cx="5109091" cy="1077218"/>
          </a:xfrm>
          <a:prstGeom prst="rect">
            <a:avLst/>
          </a:prstGeom>
          <a:noFill/>
        </p:spPr>
        <p:txBody>
          <a:bodyPr wrap="none" rtlCol="0">
            <a:spAutoFit/>
          </a:bodyPr>
          <a:lstStyle/>
          <a:p>
            <a:pPr algn="ctr"/>
            <a:r>
              <a:rPr lang="zh-CN" altLang="en-US" sz="3200" b="1" dirty="0" smtClean="0">
                <a:solidFill>
                  <a:schemeClr val="bg1"/>
                </a:solidFill>
              </a:rPr>
              <a:t>第三部分</a:t>
            </a:r>
            <a:endParaRPr lang="en-US" altLang="zh-CN" sz="3200" b="1" dirty="0" smtClean="0">
              <a:solidFill>
                <a:schemeClr val="bg1"/>
              </a:solidFill>
            </a:endParaRPr>
          </a:p>
          <a:p>
            <a:pPr algn="ctr"/>
            <a:r>
              <a:rPr lang="zh-CN" altLang="en-US" sz="3200" b="1" dirty="0" smtClean="0">
                <a:solidFill>
                  <a:schemeClr val="bg1"/>
                </a:solidFill>
              </a:rPr>
              <a:t>单击此处添加文字标题内容</a:t>
            </a:r>
            <a:endParaRPr lang="zh-CN" altLang="en-US" sz="3200" b="1" dirty="0">
              <a:solidFill>
                <a:schemeClr val="bg1"/>
              </a:solidFill>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par>
                                <p:cTn id="22" presetID="47" presetClass="entr" presetSubtype="0" fill="hold"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750"/>
                                        <p:tgtEl>
                                          <p:spTgt spid="73"/>
                                        </p:tgtEl>
                                      </p:cBhvr>
                                    </p:animEffect>
                                    <p:anim calcmode="lin" valueType="num">
                                      <p:cBhvr>
                                        <p:cTn id="25" dur="750" fill="hold"/>
                                        <p:tgtEl>
                                          <p:spTgt spid="73"/>
                                        </p:tgtEl>
                                        <p:attrNameLst>
                                          <p:attrName>ppt_x</p:attrName>
                                        </p:attrNameLst>
                                      </p:cBhvr>
                                      <p:tavLst>
                                        <p:tav tm="0">
                                          <p:val>
                                            <p:strVal val="#ppt_x"/>
                                          </p:val>
                                        </p:tav>
                                        <p:tav tm="100000">
                                          <p:val>
                                            <p:strVal val="#ppt_x"/>
                                          </p:val>
                                        </p:tav>
                                      </p:tavLst>
                                    </p:anim>
                                    <p:anim calcmode="lin" valueType="num">
                                      <p:cBhvr>
                                        <p:cTn id="26" dur="750" fill="hold"/>
                                        <p:tgtEl>
                                          <p:spTgt spid="7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 by="(-#ppt_w*2)" calcmode="lin" valueType="num">
                                      <p:cBhvr rctx="PPT">
                                        <p:cTn id="30" dur="500" autoRev="1" fill="hold">
                                          <p:stCondLst>
                                            <p:cond delay="0"/>
                                          </p:stCondLst>
                                        </p:cTn>
                                        <p:tgtEl>
                                          <p:spTgt spid="2"/>
                                        </p:tgtEl>
                                        <p:attrNameLst>
                                          <p:attrName>ppt_w</p:attrName>
                                        </p:attrNameLst>
                                      </p:cBhvr>
                                    </p:anim>
                                    <p:anim by="(#ppt_w*0.50)" calcmode="lin" valueType="num">
                                      <p:cBhvr>
                                        <p:cTn id="31" dur="500" decel="50000" autoRev="1" fill="hold">
                                          <p:stCondLst>
                                            <p:cond delay="0"/>
                                          </p:stCondLst>
                                        </p:cTn>
                                        <p:tgtEl>
                                          <p:spTgt spid="2"/>
                                        </p:tgtEl>
                                        <p:attrNameLst>
                                          <p:attrName>ppt_x</p:attrName>
                                        </p:attrNameLst>
                                      </p:cBhvr>
                                    </p:anim>
                                    <p:anim from="(-#ppt_h/2)" to="(#ppt_y)" calcmode="lin" valueType="num">
                                      <p:cBhvr>
                                        <p:cTn id="32" dur="1000" fill="hold">
                                          <p:stCondLst>
                                            <p:cond delay="0"/>
                                          </p:stCondLst>
                                        </p:cTn>
                                        <p:tgtEl>
                                          <p:spTgt spid="2"/>
                                        </p:tgtEl>
                                        <p:attrNameLst>
                                          <p:attrName>ppt_y</p:attrName>
                                        </p:attrNameLst>
                                      </p:cBhvr>
                                    </p:anim>
                                    <p:animRot by="21600000">
                                      <p:cBhvr>
                                        <p:cTn id="3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endParaRPr lang="zh-CN" altLang="en-US" sz="1270"/>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20" name="文本框 19"/>
            <p:cNvSpPr txBox="1"/>
            <p:nvPr/>
          </p:nvSpPr>
          <p:spPr>
            <a:xfrm>
              <a:off x="1465529" y="3020378"/>
              <a:ext cx="593116"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01</a:t>
              </a:r>
              <a:endParaRPr lang="zh-CN" altLang="en-US" sz="3575" dirty="0">
                <a:solidFill>
                  <a:schemeClr val="tx1">
                    <a:lumMod val="65000"/>
                    <a:lumOff val="35000"/>
                  </a:schemeClr>
                </a:solidFill>
                <a:latin typeface="Impact" panose="020B0806030902050204" pitchFamily="34" charset="0"/>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endParaRPr lang="zh-CN" altLang="en-US" sz="1270"/>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0" name="文本框 29"/>
            <p:cNvSpPr txBox="1"/>
            <p:nvPr/>
          </p:nvSpPr>
          <p:spPr>
            <a:xfrm>
              <a:off x="3374377" y="3020378"/>
              <a:ext cx="652767"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02</a:t>
              </a:r>
              <a:endParaRPr lang="zh-CN" altLang="en-US" sz="3575" dirty="0">
                <a:solidFill>
                  <a:schemeClr val="tx1">
                    <a:lumMod val="65000"/>
                    <a:lumOff val="35000"/>
                  </a:schemeClr>
                </a:solidFill>
                <a:latin typeface="Impact" panose="020B0806030902050204" pitchFamily="34" charset="0"/>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endParaRPr lang="zh-CN" altLang="en-US" sz="1270"/>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1" name="文本框 30"/>
            <p:cNvSpPr txBox="1"/>
            <p:nvPr/>
          </p:nvSpPr>
          <p:spPr>
            <a:xfrm>
              <a:off x="5344209" y="3020378"/>
              <a:ext cx="666402"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03</a:t>
              </a:r>
              <a:endParaRPr lang="zh-CN" altLang="en-US" sz="3575" dirty="0">
                <a:solidFill>
                  <a:schemeClr val="tx1">
                    <a:lumMod val="65000"/>
                    <a:lumOff val="35000"/>
                  </a:schemeClr>
                </a:solidFill>
                <a:latin typeface="Impact" panose="020B0806030902050204" pitchFamily="34" charset="0"/>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endParaRPr lang="zh-CN" altLang="en-US" sz="1270"/>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2" name="文本框 31"/>
            <p:cNvSpPr txBox="1"/>
            <p:nvPr/>
          </p:nvSpPr>
          <p:spPr>
            <a:xfrm>
              <a:off x="7326628" y="3020378"/>
              <a:ext cx="651063"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04</a:t>
              </a:r>
              <a:endParaRPr lang="zh-CN" altLang="en-US" sz="3575" dirty="0">
                <a:solidFill>
                  <a:schemeClr val="tx1">
                    <a:lumMod val="65000"/>
                    <a:lumOff val="35000"/>
                  </a:schemeClr>
                </a:solidFill>
                <a:latin typeface="Impact" panose="020B0806030902050204" pitchFamily="34" charset="0"/>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3" name="组合 32"/>
          <p:cNvGrpSpPr/>
          <p:nvPr/>
        </p:nvGrpSpPr>
        <p:grpSpPr>
          <a:xfrm>
            <a:off x="0" y="167406"/>
            <a:ext cx="9144000" cy="304776"/>
            <a:chOff x="0" y="144052"/>
            <a:chExt cx="9721850" cy="324036"/>
          </a:xfrm>
        </p:grpSpPr>
        <p:cxnSp>
          <p:nvCxnSpPr>
            <p:cNvPr id="34" name="直接连接符 33"/>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userDrawn="1"/>
          </p:nvGrpSpPr>
          <p:grpSpPr>
            <a:xfrm>
              <a:off x="1260525" y="144052"/>
              <a:ext cx="2066885" cy="319659"/>
              <a:chOff x="2559580" y="72044"/>
              <a:chExt cx="2066885" cy="319659"/>
            </a:xfrm>
          </p:grpSpPr>
          <p:sp>
            <p:nvSpPr>
              <p:cNvPr id="50" name="五边形 4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1" name="组合 40"/>
            <p:cNvGrpSpPr/>
            <p:nvPr userDrawn="1"/>
          </p:nvGrpSpPr>
          <p:grpSpPr>
            <a:xfrm>
              <a:off x="2740163" y="144052"/>
              <a:ext cx="2066885" cy="319659"/>
              <a:chOff x="4972411" y="72044"/>
              <a:chExt cx="2066885" cy="319659"/>
            </a:xfrm>
          </p:grpSpPr>
          <p:sp>
            <p:nvSpPr>
              <p:cNvPr id="45" name="五边形 4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9"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42" name="组合 41"/>
            <p:cNvGrpSpPr/>
            <p:nvPr userDrawn="1"/>
          </p:nvGrpSpPr>
          <p:grpSpPr>
            <a:xfrm>
              <a:off x="4212853" y="144052"/>
              <a:ext cx="2066885" cy="319659"/>
              <a:chOff x="7404958" y="72044"/>
              <a:chExt cx="2066885" cy="319659"/>
            </a:xfrm>
          </p:grpSpPr>
          <p:sp>
            <p:nvSpPr>
              <p:cNvPr id="43" name="五边形 4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2" name="组合 51"/>
          <p:cNvGrpSpPr/>
          <p:nvPr/>
        </p:nvGrpSpPr>
        <p:grpSpPr>
          <a:xfrm>
            <a:off x="-168957" y="133543"/>
            <a:ext cx="1944033" cy="440233"/>
            <a:chOff x="121344" y="72044"/>
            <a:chExt cx="2066885" cy="468053"/>
          </a:xfrm>
        </p:grpSpPr>
        <p:sp>
          <p:nvSpPr>
            <p:cNvPr id="53" name="五边形 52"/>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1+#ppt_w/2"/>
                                          </p:val>
                                        </p:tav>
                                        <p:tav tm="100000">
                                          <p:val>
                                            <p:strVal val="#ppt_x"/>
                                          </p:val>
                                        </p:tav>
                                      </p:tavLst>
                                    </p:anim>
                                    <p:anim calcmode="lin" valueType="num">
                                      <p:cBhvr additive="base">
                                        <p:cTn id="8" dur="2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250" fill="hold"/>
                                        <p:tgtEl>
                                          <p:spTgt spid="52"/>
                                        </p:tgtEl>
                                        <p:attrNameLst>
                                          <p:attrName>ppt_x</p:attrName>
                                        </p:attrNameLst>
                                      </p:cBhvr>
                                      <p:tavLst>
                                        <p:tav tm="0">
                                          <p:val>
                                            <p:strVal val="#ppt_x"/>
                                          </p:val>
                                        </p:tav>
                                        <p:tav tm="100000">
                                          <p:val>
                                            <p:strVal val="#ppt_x"/>
                                          </p:val>
                                        </p:tav>
                                      </p:tavLst>
                                    </p:anim>
                                    <p:anim calcmode="lin" valueType="num">
                                      <p:cBhvr additive="base">
                                        <p:cTn id="13" dur="250" fill="hold"/>
                                        <p:tgtEl>
                                          <p:spTgt spid="5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0-#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250"/>
                                        <p:tgtEl>
                                          <p:spTgt spid="24"/>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50" fill="hold"/>
                                        <p:tgtEl>
                                          <p:spTgt spid="3"/>
                                        </p:tgtEl>
                                        <p:attrNameLst>
                                          <p:attrName>ppt_x</p:attrName>
                                        </p:attrNameLst>
                                      </p:cBhvr>
                                      <p:tavLst>
                                        <p:tav tm="0">
                                          <p:val>
                                            <p:strVal val="0-#ppt_w/2"/>
                                          </p:val>
                                        </p:tav>
                                        <p:tav tm="100000">
                                          <p:val>
                                            <p:strVal val="#ppt_x"/>
                                          </p:val>
                                        </p:tav>
                                      </p:tavLst>
                                    </p:anim>
                                    <p:anim calcmode="lin" valueType="num">
                                      <p:cBhvr additive="base">
                                        <p:cTn id="27" dur="25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250"/>
                                        <p:tgtEl>
                                          <p:spTgt spid="28"/>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50" fill="hold"/>
                                        <p:tgtEl>
                                          <p:spTgt spid="4"/>
                                        </p:tgtEl>
                                        <p:attrNameLst>
                                          <p:attrName>ppt_x</p:attrName>
                                        </p:attrNameLst>
                                      </p:cBhvr>
                                      <p:tavLst>
                                        <p:tav tm="0">
                                          <p:val>
                                            <p:strVal val="0-#ppt_w/2"/>
                                          </p:val>
                                        </p:tav>
                                        <p:tav tm="100000">
                                          <p:val>
                                            <p:strVal val="#ppt_x"/>
                                          </p:val>
                                        </p:tav>
                                      </p:tavLst>
                                    </p:anim>
                                    <p:anim calcmode="lin" valueType="num">
                                      <p:cBhvr additive="base">
                                        <p:cTn id="36" dur="25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250"/>
                                        <p:tgtEl>
                                          <p:spTgt spid="38"/>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250" fill="hold"/>
                                        <p:tgtEl>
                                          <p:spTgt spid="5"/>
                                        </p:tgtEl>
                                        <p:attrNameLst>
                                          <p:attrName>ppt_x</p:attrName>
                                        </p:attrNameLst>
                                      </p:cBhvr>
                                      <p:tavLst>
                                        <p:tav tm="0">
                                          <p:val>
                                            <p:strVal val="0-#ppt_w/2"/>
                                          </p:val>
                                        </p:tav>
                                        <p:tav tm="100000">
                                          <p:val>
                                            <p:strVal val="#ppt_x"/>
                                          </p:val>
                                        </p:tav>
                                      </p:tavLst>
                                    </p:anim>
                                    <p:anim calcmode="lin" valueType="num">
                                      <p:cBhvr additive="base">
                                        <p:cTn id="45" dur="25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p:nvPr/>
        </p:nvSpPr>
        <p:spPr bwMode="auto">
          <a:xfrm>
            <a:off x="4317207" y="3208794"/>
            <a:ext cx="1839516" cy="159798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52" name="Freeform 5"/>
          <p:cNvSpPr/>
          <p:nvPr/>
        </p:nvSpPr>
        <p:spPr bwMode="auto">
          <a:xfrm>
            <a:off x="2905126" y="798302"/>
            <a:ext cx="1684735" cy="146393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40964" name="组合 1"/>
          <p:cNvGrpSpPr/>
          <p:nvPr/>
        </p:nvGrpSpPr>
        <p:grpSpPr bwMode="auto">
          <a:xfrm>
            <a:off x="5672137" y="872381"/>
            <a:ext cx="1622823" cy="1411019"/>
            <a:chOff x="7562320" y="897326"/>
            <a:chExt cx="2164994" cy="1905223"/>
          </a:xfrm>
        </p:grpSpPr>
        <p:sp>
          <p:nvSpPr>
            <p:cNvPr id="110"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3" name="Freeform 5"/>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41024" name="组合 72"/>
            <p:cNvGrpSpPr/>
            <p:nvPr/>
          </p:nvGrpSpPr>
          <p:grpSpPr bwMode="auto">
            <a:xfrm>
              <a:off x="8227424" y="1384273"/>
              <a:ext cx="1328649" cy="1223201"/>
              <a:chOff x="5722963" y="2742165"/>
              <a:chExt cx="500063" cy="460375"/>
            </a:xfrm>
          </p:grpSpPr>
          <p:sp>
            <p:nvSpPr>
              <p:cNvPr id="8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1029"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0965" name="组合 2"/>
          <p:cNvGrpSpPr/>
          <p:nvPr/>
        </p:nvGrpSpPr>
        <p:grpSpPr bwMode="auto">
          <a:xfrm>
            <a:off x="4352925" y="1650794"/>
            <a:ext cx="1622823" cy="1411019"/>
            <a:chOff x="5803300" y="1948400"/>
            <a:chExt cx="2164994" cy="1905223"/>
          </a:xfrm>
        </p:grpSpPr>
        <p:sp>
          <p:nvSpPr>
            <p:cNvPr id="111"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2"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ln>
          </p:spPr>
          <p:txBody>
            <a:bodyPr/>
            <a:lstStyle/>
            <a:p>
              <a:pPr>
                <a:defRPr/>
              </a:pPr>
              <a:endParaRPr lang="zh-CN" altLang="en-US" sz="1270"/>
            </a:p>
          </p:txBody>
        </p:sp>
        <p:grpSp>
          <p:nvGrpSpPr>
            <p:cNvPr id="41012" name="组合 73"/>
            <p:cNvGrpSpPr/>
            <p:nvPr/>
          </p:nvGrpSpPr>
          <p:grpSpPr bwMode="auto">
            <a:xfrm>
              <a:off x="6481655" y="2517630"/>
              <a:ext cx="1339125" cy="1206045"/>
              <a:chOff x="952501" y="6013451"/>
              <a:chExt cx="511175" cy="460375"/>
            </a:xfrm>
          </p:grpSpPr>
          <p:sp>
            <p:nvSpPr>
              <p:cNvPr id="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101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0966" name="组合 3"/>
          <p:cNvGrpSpPr/>
          <p:nvPr/>
        </p:nvGrpSpPr>
        <p:grpSpPr bwMode="auto">
          <a:xfrm>
            <a:off x="3033712" y="2429207"/>
            <a:ext cx="1622823" cy="1412194"/>
            <a:chOff x="4044280" y="2999474"/>
            <a:chExt cx="2164994" cy="1905223"/>
          </a:xfrm>
        </p:grpSpPr>
        <p:sp>
          <p:nvSpPr>
            <p:cNvPr id="112"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4"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ln>
          </p:spPr>
          <p:txBody>
            <a:bodyPr/>
            <a:lstStyle/>
            <a:p>
              <a:pPr>
                <a:defRPr/>
              </a:pPr>
              <a:endParaRPr lang="zh-CN" altLang="en-US" sz="1270"/>
            </a:p>
          </p:txBody>
        </p:sp>
        <p:grpSp>
          <p:nvGrpSpPr>
            <p:cNvPr id="41000" name="组合 74"/>
            <p:cNvGrpSpPr/>
            <p:nvPr/>
          </p:nvGrpSpPr>
          <p:grpSpPr bwMode="auto">
            <a:xfrm>
              <a:off x="4742518" y="3572999"/>
              <a:ext cx="1329665" cy="1197525"/>
              <a:chOff x="5405438" y="6815138"/>
              <a:chExt cx="511175" cy="460375"/>
            </a:xfrm>
          </p:grpSpPr>
          <p:sp>
            <p:nvSpPr>
              <p:cNvPr id="8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1004"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1005"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0967" name="组合 4"/>
          <p:cNvGrpSpPr/>
          <p:nvPr/>
        </p:nvGrpSpPr>
        <p:grpSpPr bwMode="auto">
          <a:xfrm>
            <a:off x="1714500" y="3208794"/>
            <a:ext cx="1622823" cy="1411019"/>
            <a:chOff x="2285260" y="4050548"/>
            <a:chExt cx="2164994" cy="1905223"/>
          </a:xfrm>
        </p:grpSpPr>
        <p:sp>
          <p:nvSpPr>
            <p:cNvPr id="113"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5"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40988" name="组合 75"/>
            <p:cNvGrpSpPr/>
            <p:nvPr/>
          </p:nvGrpSpPr>
          <p:grpSpPr bwMode="auto">
            <a:xfrm>
              <a:off x="2970142" y="4598630"/>
              <a:ext cx="1348095" cy="1199681"/>
              <a:chOff x="688976" y="7240588"/>
              <a:chExt cx="519113" cy="461963"/>
            </a:xfrm>
          </p:grpSpPr>
          <p:sp>
            <p:nvSpPr>
              <p:cNvPr id="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09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09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114" name="Freeform 5"/>
          <p:cNvSpPr/>
          <p:nvPr/>
        </p:nvSpPr>
        <p:spPr bwMode="auto">
          <a:xfrm>
            <a:off x="3271838" y="3961337"/>
            <a:ext cx="973931" cy="84543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15" name="Freeform 5"/>
          <p:cNvSpPr/>
          <p:nvPr/>
        </p:nvSpPr>
        <p:spPr bwMode="auto">
          <a:xfrm>
            <a:off x="4931570" y="824171"/>
            <a:ext cx="823912" cy="71609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19" name="矩形 47"/>
          <p:cNvSpPr>
            <a:spLocks noChangeArrowheads="1"/>
          </p:cNvSpPr>
          <p:nvPr/>
        </p:nvSpPr>
        <p:spPr bwMode="auto">
          <a:xfrm>
            <a:off x="1257300" y="2297511"/>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20" name="文本框 48"/>
          <p:cNvSpPr>
            <a:spLocks noChangeArrowheads="1"/>
          </p:cNvSpPr>
          <p:nvPr/>
        </p:nvSpPr>
        <p:spPr bwMode="auto">
          <a:xfrm>
            <a:off x="1271588" y="1973240"/>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505" dirty="0">
                <a:solidFill>
                  <a:schemeClr val="tx1">
                    <a:lumMod val="65000"/>
                    <a:lumOff val="35000"/>
                  </a:schemeClr>
                </a:solidFill>
                <a:sym typeface="宋体" panose="02010600030101010101" pitchFamily="2" charset="-122"/>
              </a:rPr>
              <a:t>添加标题</a:t>
            </a:r>
          </a:p>
        </p:txBody>
      </p:sp>
      <p:sp>
        <p:nvSpPr>
          <p:cNvPr id="121" name="Freeform 21"/>
          <p:cNvSpPr/>
          <p:nvPr/>
        </p:nvSpPr>
        <p:spPr bwMode="auto">
          <a:xfrm flipH="1" flipV="1">
            <a:off x="1701404" y="2268114"/>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22" name="矩形 47"/>
          <p:cNvSpPr>
            <a:spLocks noChangeArrowheads="1"/>
          </p:cNvSpPr>
          <p:nvPr/>
        </p:nvSpPr>
        <p:spPr bwMode="auto">
          <a:xfrm>
            <a:off x="71438" y="3147648"/>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23" name="文本框 48"/>
          <p:cNvSpPr>
            <a:spLocks noChangeArrowheads="1"/>
          </p:cNvSpPr>
          <p:nvPr/>
        </p:nvSpPr>
        <p:spPr bwMode="auto">
          <a:xfrm>
            <a:off x="84535" y="2853704"/>
            <a:ext cx="189904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4" name="Freeform 21"/>
          <p:cNvSpPr/>
          <p:nvPr/>
        </p:nvSpPr>
        <p:spPr bwMode="auto">
          <a:xfrm flipH="1" flipV="1">
            <a:off x="514351" y="3118253"/>
            <a:ext cx="1946672"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25" name="矩形 47"/>
          <p:cNvSpPr>
            <a:spLocks noChangeArrowheads="1"/>
          </p:cNvSpPr>
          <p:nvPr/>
        </p:nvSpPr>
        <p:spPr bwMode="auto">
          <a:xfrm>
            <a:off x="7059216" y="2439788"/>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26" name="文本框 48"/>
          <p:cNvSpPr>
            <a:spLocks noChangeArrowheads="1"/>
          </p:cNvSpPr>
          <p:nvPr/>
        </p:nvSpPr>
        <p:spPr bwMode="auto">
          <a:xfrm>
            <a:off x="7073504" y="2108696"/>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7" name="Freeform 23"/>
          <p:cNvSpPr/>
          <p:nvPr/>
        </p:nvSpPr>
        <p:spPr bwMode="auto">
          <a:xfrm flipV="1">
            <a:off x="6613923" y="1976503"/>
            <a:ext cx="1946671"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28" name="矩形 47"/>
          <p:cNvSpPr>
            <a:spLocks noChangeArrowheads="1"/>
          </p:cNvSpPr>
          <p:nvPr/>
        </p:nvSpPr>
        <p:spPr bwMode="auto">
          <a:xfrm>
            <a:off x="5916217" y="3168814"/>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29" name="文本框 48"/>
          <p:cNvSpPr>
            <a:spLocks noChangeArrowheads="1"/>
          </p:cNvSpPr>
          <p:nvPr/>
        </p:nvSpPr>
        <p:spPr bwMode="auto">
          <a:xfrm>
            <a:off x="5930504" y="2853704"/>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30" name="Freeform 23"/>
          <p:cNvSpPr/>
          <p:nvPr/>
        </p:nvSpPr>
        <p:spPr bwMode="auto">
          <a:xfrm flipV="1">
            <a:off x="5470922" y="2704354"/>
            <a:ext cx="1946671"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grpSp>
        <p:nvGrpSpPr>
          <p:cNvPr id="46" name="组合 45"/>
          <p:cNvGrpSpPr/>
          <p:nvPr/>
        </p:nvGrpSpPr>
        <p:grpSpPr>
          <a:xfrm>
            <a:off x="0" y="167406"/>
            <a:ext cx="9144000" cy="304776"/>
            <a:chOff x="0" y="144052"/>
            <a:chExt cx="9721850"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260525" y="144052"/>
              <a:ext cx="2066885" cy="319659"/>
              <a:chOff x="2559580" y="72044"/>
              <a:chExt cx="2066885" cy="319659"/>
            </a:xfrm>
          </p:grpSpPr>
          <p:sp>
            <p:nvSpPr>
              <p:cNvPr id="57" name="五边形 5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9" name="组合 48"/>
            <p:cNvGrpSpPr/>
            <p:nvPr userDrawn="1"/>
          </p:nvGrpSpPr>
          <p:grpSpPr>
            <a:xfrm>
              <a:off x="2740163" y="144052"/>
              <a:ext cx="2066885" cy="319659"/>
              <a:chOff x="4972411" y="72044"/>
              <a:chExt cx="2066885" cy="319659"/>
            </a:xfrm>
          </p:grpSpPr>
          <p:sp>
            <p:nvSpPr>
              <p:cNvPr id="55" name="五边形 5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3" name="五边形 5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9" name="组合 58"/>
          <p:cNvGrpSpPr/>
          <p:nvPr/>
        </p:nvGrpSpPr>
        <p:grpSpPr>
          <a:xfrm>
            <a:off x="-168957" y="133543"/>
            <a:ext cx="1944033" cy="440233"/>
            <a:chOff x="121344" y="72044"/>
            <a:chExt cx="2066885" cy="468053"/>
          </a:xfrm>
        </p:grpSpPr>
        <p:sp>
          <p:nvSpPr>
            <p:cNvPr id="60" name="五边形 5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fade">
                                      <p:cBhvr>
                                        <p:cTn id="16" dur="250"/>
                                        <p:tgtEl>
                                          <p:spTgt spid="40964"/>
                                        </p:tgtEl>
                                      </p:cBhvr>
                                    </p:animEffect>
                                    <p:anim calcmode="lin" valueType="num">
                                      <p:cBhvr>
                                        <p:cTn id="17" dur="250" fill="hold"/>
                                        <p:tgtEl>
                                          <p:spTgt spid="40964"/>
                                        </p:tgtEl>
                                        <p:attrNameLst>
                                          <p:attrName>ppt_x</p:attrName>
                                        </p:attrNameLst>
                                      </p:cBhvr>
                                      <p:tavLst>
                                        <p:tav tm="0">
                                          <p:val>
                                            <p:strVal val="#ppt_x"/>
                                          </p:val>
                                        </p:tav>
                                        <p:tav tm="100000">
                                          <p:val>
                                            <p:strVal val="#ppt_x"/>
                                          </p:val>
                                        </p:tav>
                                      </p:tavLst>
                                    </p:anim>
                                    <p:anim calcmode="lin" valueType="num">
                                      <p:cBhvr>
                                        <p:cTn id="18" dur="250" fill="hold"/>
                                        <p:tgtEl>
                                          <p:spTgt spid="4096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250"/>
                                        <p:tgtEl>
                                          <p:spTgt spid="1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left)">
                                      <p:cBhvr>
                                        <p:cTn id="26" dur="250"/>
                                        <p:tgtEl>
                                          <p:spTgt spid="12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250"/>
                                        <p:tgtEl>
                                          <p:spTgt spid="125"/>
                                        </p:tgtEl>
                                      </p:cBhvr>
                                    </p:animEffect>
                                  </p:childTnLst>
                                </p:cTn>
                              </p:par>
                              <p:par>
                                <p:cTn id="31" presetID="47" presetClass="entr" presetSubtype="0" fill="hold" nodeType="withEffect">
                                  <p:stCondLst>
                                    <p:cond delay="0"/>
                                  </p:stCondLst>
                                  <p:childTnLst>
                                    <p:set>
                                      <p:cBhvr>
                                        <p:cTn id="32" dur="1" fill="hold">
                                          <p:stCondLst>
                                            <p:cond delay="0"/>
                                          </p:stCondLst>
                                        </p:cTn>
                                        <p:tgtEl>
                                          <p:spTgt spid="40965"/>
                                        </p:tgtEl>
                                        <p:attrNameLst>
                                          <p:attrName>style.visibility</p:attrName>
                                        </p:attrNameLst>
                                      </p:cBhvr>
                                      <p:to>
                                        <p:strVal val="visible"/>
                                      </p:to>
                                    </p:set>
                                    <p:animEffect transition="in" filter="fade">
                                      <p:cBhvr>
                                        <p:cTn id="33" dur="250"/>
                                        <p:tgtEl>
                                          <p:spTgt spid="40965"/>
                                        </p:tgtEl>
                                      </p:cBhvr>
                                    </p:animEffect>
                                    <p:anim calcmode="lin" valueType="num">
                                      <p:cBhvr>
                                        <p:cTn id="34" dur="250" fill="hold"/>
                                        <p:tgtEl>
                                          <p:spTgt spid="40965"/>
                                        </p:tgtEl>
                                        <p:attrNameLst>
                                          <p:attrName>ppt_x</p:attrName>
                                        </p:attrNameLst>
                                      </p:cBhvr>
                                      <p:tavLst>
                                        <p:tav tm="0">
                                          <p:val>
                                            <p:strVal val="#ppt_x"/>
                                          </p:val>
                                        </p:tav>
                                        <p:tav tm="100000">
                                          <p:val>
                                            <p:strVal val="#ppt_x"/>
                                          </p:val>
                                        </p:tav>
                                      </p:tavLst>
                                    </p:anim>
                                    <p:anim calcmode="lin" valueType="num">
                                      <p:cBhvr>
                                        <p:cTn id="35" dur="250" fill="hold"/>
                                        <p:tgtEl>
                                          <p:spTgt spid="4096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250"/>
                                        <p:tgtEl>
                                          <p:spTgt spid="130"/>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wipe(left)">
                                      <p:cBhvr>
                                        <p:cTn id="43" dur="250"/>
                                        <p:tgtEl>
                                          <p:spTgt spid="129"/>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250"/>
                                        <p:tgtEl>
                                          <p:spTgt spid="128"/>
                                        </p:tgtEl>
                                      </p:cBhvr>
                                    </p:animEffect>
                                  </p:childTnLst>
                                </p:cTn>
                              </p:par>
                              <p:par>
                                <p:cTn id="48" presetID="47" presetClass="entr" presetSubtype="0" fill="hold" nodeType="withEffect">
                                  <p:stCondLst>
                                    <p:cond delay="0"/>
                                  </p:stCondLst>
                                  <p:childTnLst>
                                    <p:set>
                                      <p:cBhvr>
                                        <p:cTn id="49" dur="1" fill="hold">
                                          <p:stCondLst>
                                            <p:cond delay="0"/>
                                          </p:stCondLst>
                                        </p:cTn>
                                        <p:tgtEl>
                                          <p:spTgt spid="40966"/>
                                        </p:tgtEl>
                                        <p:attrNameLst>
                                          <p:attrName>style.visibility</p:attrName>
                                        </p:attrNameLst>
                                      </p:cBhvr>
                                      <p:to>
                                        <p:strVal val="visible"/>
                                      </p:to>
                                    </p:set>
                                    <p:animEffect transition="in" filter="fade">
                                      <p:cBhvr>
                                        <p:cTn id="50" dur="250"/>
                                        <p:tgtEl>
                                          <p:spTgt spid="40966"/>
                                        </p:tgtEl>
                                      </p:cBhvr>
                                    </p:animEffect>
                                    <p:anim calcmode="lin" valueType="num">
                                      <p:cBhvr>
                                        <p:cTn id="51" dur="250" fill="hold"/>
                                        <p:tgtEl>
                                          <p:spTgt spid="40966"/>
                                        </p:tgtEl>
                                        <p:attrNameLst>
                                          <p:attrName>ppt_x</p:attrName>
                                        </p:attrNameLst>
                                      </p:cBhvr>
                                      <p:tavLst>
                                        <p:tav tm="0">
                                          <p:val>
                                            <p:strVal val="#ppt_x"/>
                                          </p:val>
                                        </p:tav>
                                        <p:tav tm="100000">
                                          <p:val>
                                            <p:strVal val="#ppt_x"/>
                                          </p:val>
                                        </p:tav>
                                      </p:tavLst>
                                    </p:anim>
                                    <p:anim calcmode="lin" valueType="num">
                                      <p:cBhvr>
                                        <p:cTn id="52" dur="250" fill="hold"/>
                                        <p:tgtEl>
                                          <p:spTgt spid="40966"/>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wipe(right)">
                                      <p:cBhvr>
                                        <p:cTn id="56" dur="250"/>
                                        <p:tgtEl>
                                          <p:spTgt spid="121"/>
                                        </p:tgtEl>
                                      </p:cBhvr>
                                    </p:animEffect>
                                  </p:childTnLst>
                                </p:cTn>
                              </p:par>
                            </p:childTnLst>
                          </p:cTn>
                        </p:par>
                        <p:par>
                          <p:cTn id="57" fill="hold">
                            <p:stCondLst>
                              <p:cond delay="4500"/>
                            </p:stCondLst>
                            <p:childTnLst>
                              <p:par>
                                <p:cTn id="58" presetID="22" presetClass="entr" presetSubtype="2" fill="hold" grpId="0"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right)">
                                      <p:cBhvr>
                                        <p:cTn id="60" dur="250"/>
                                        <p:tgtEl>
                                          <p:spTgt spid="120"/>
                                        </p:tgtEl>
                                      </p:cBhvr>
                                    </p:animEffect>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wipe(right)">
                                      <p:cBhvr>
                                        <p:cTn id="64" dur="250"/>
                                        <p:tgtEl>
                                          <p:spTgt spid="119"/>
                                        </p:tgtEl>
                                      </p:cBhvr>
                                    </p:animEffect>
                                  </p:childTnLst>
                                </p:cTn>
                              </p:par>
                              <p:par>
                                <p:cTn id="65" presetID="47" presetClass="entr" presetSubtype="0" fill="hold" nodeType="withEffect">
                                  <p:stCondLst>
                                    <p:cond delay="0"/>
                                  </p:stCondLst>
                                  <p:childTnLst>
                                    <p:set>
                                      <p:cBhvr>
                                        <p:cTn id="66" dur="1" fill="hold">
                                          <p:stCondLst>
                                            <p:cond delay="0"/>
                                          </p:stCondLst>
                                        </p:cTn>
                                        <p:tgtEl>
                                          <p:spTgt spid="40967"/>
                                        </p:tgtEl>
                                        <p:attrNameLst>
                                          <p:attrName>style.visibility</p:attrName>
                                        </p:attrNameLst>
                                      </p:cBhvr>
                                      <p:to>
                                        <p:strVal val="visible"/>
                                      </p:to>
                                    </p:set>
                                    <p:animEffect transition="in" filter="fade">
                                      <p:cBhvr>
                                        <p:cTn id="67" dur="250"/>
                                        <p:tgtEl>
                                          <p:spTgt spid="40967"/>
                                        </p:tgtEl>
                                      </p:cBhvr>
                                    </p:animEffect>
                                    <p:anim calcmode="lin" valueType="num">
                                      <p:cBhvr>
                                        <p:cTn id="68" dur="250" fill="hold"/>
                                        <p:tgtEl>
                                          <p:spTgt spid="40967"/>
                                        </p:tgtEl>
                                        <p:attrNameLst>
                                          <p:attrName>ppt_x</p:attrName>
                                        </p:attrNameLst>
                                      </p:cBhvr>
                                      <p:tavLst>
                                        <p:tav tm="0">
                                          <p:val>
                                            <p:strVal val="#ppt_x"/>
                                          </p:val>
                                        </p:tav>
                                        <p:tav tm="100000">
                                          <p:val>
                                            <p:strVal val="#ppt_x"/>
                                          </p:val>
                                        </p:tav>
                                      </p:tavLst>
                                    </p:anim>
                                    <p:anim calcmode="lin" valueType="num">
                                      <p:cBhvr>
                                        <p:cTn id="69" dur="250" fill="hold"/>
                                        <p:tgtEl>
                                          <p:spTgt spid="4096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wipe(right)">
                                      <p:cBhvr>
                                        <p:cTn id="73" dur="250"/>
                                        <p:tgtEl>
                                          <p:spTgt spid="124"/>
                                        </p:tgtEl>
                                      </p:cBhvr>
                                    </p:animEffect>
                                  </p:childTnLst>
                                </p:cTn>
                              </p:par>
                            </p:childTnLst>
                          </p:cTn>
                        </p:par>
                        <p:par>
                          <p:cTn id="74" fill="hold">
                            <p:stCondLst>
                              <p:cond delay="6000"/>
                            </p:stCondLst>
                            <p:childTnLst>
                              <p:par>
                                <p:cTn id="75" presetID="22" presetClass="entr" presetSubtype="2"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right)">
                                      <p:cBhvr>
                                        <p:cTn id="77" dur="250"/>
                                        <p:tgtEl>
                                          <p:spTgt spid="123"/>
                                        </p:tgtEl>
                                      </p:cBhvr>
                                    </p:animEffect>
                                  </p:childTnLst>
                                </p:cTn>
                              </p:par>
                            </p:childTnLst>
                          </p:cTn>
                        </p:par>
                        <p:par>
                          <p:cTn id="78" fill="hold">
                            <p:stCondLst>
                              <p:cond delay="6500"/>
                            </p:stCondLst>
                            <p:childTnLst>
                              <p:par>
                                <p:cTn id="79" presetID="22" presetClass="entr" presetSubtype="2" fill="hold" grpId="0" nodeType="after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right)">
                                      <p:cBhvr>
                                        <p:cTn id="81" dur="250"/>
                                        <p:tgtEl>
                                          <p:spTgt spid="1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25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250"/>
                                        <p:tgtEl>
                                          <p:spTgt spid="1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25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defTabSz="910590">
                <a:defRPr/>
              </a:pPr>
              <a:r>
                <a:rPr lang="en-US" altLang="zh-CN" sz="2635" b="1" dirty="0">
                  <a:solidFill>
                    <a:srgbClr val="F8F8F8"/>
                  </a:solidFill>
                  <a:latin typeface="+mj-ea"/>
                  <a:ea typeface="+mj-ea"/>
                </a:rPr>
                <a:t>1</a:t>
              </a:r>
              <a:endParaRPr lang="zh-CN" altLang="en-US" sz="2635" b="1" dirty="0">
                <a:solidFill>
                  <a:srgbClr val="F8F8F8"/>
                </a:solidFill>
                <a:latin typeface="+mj-ea"/>
                <a:ea typeface="+mj-ea"/>
              </a:endParaRPr>
            </a:p>
          </p:txBody>
        </p:sp>
        <p:sp>
          <p:nvSpPr>
            <p:cNvPr id="44" name="TextBox 43"/>
            <p:cNvSpPr txBox="1"/>
            <p:nvPr/>
          </p:nvSpPr>
          <p:spPr>
            <a:xfrm>
              <a:off x="1681435" y="2157586"/>
              <a:ext cx="1152128" cy="1063661"/>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defTabSz="910590">
                <a:defRPr/>
              </a:pPr>
              <a:r>
                <a:rPr lang="en-US" altLang="zh-CN" sz="2255" b="1" dirty="0">
                  <a:solidFill>
                    <a:srgbClr val="F8F8F8"/>
                  </a:solidFill>
                  <a:latin typeface="+mj-ea"/>
                  <a:ea typeface="+mj-ea"/>
                </a:rPr>
                <a:t>2</a:t>
              </a:r>
              <a:endParaRPr lang="zh-CN" altLang="en-US" sz="2255" b="1" dirty="0">
                <a:solidFill>
                  <a:srgbClr val="F8F8F8"/>
                </a:solidFill>
                <a:latin typeface="+mj-ea"/>
                <a:ea typeface="+mj-ea"/>
              </a:endParaRPr>
            </a:p>
          </p:txBody>
        </p:sp>
        <p:sp>
          <p:nvSpPr>
            <p:cNvPr id="47" name="TextBox 46"/>
            <p:cNvSpPr txBox="1"/>
            <p:nvPr/>
          </p:nvSpPr>
          <p:spPr>
            <a:xfrm>
              <a:off x="3362324" y="1414683"/>
              <a:ext cx="1152128" cy="672567"/>
            </a:xfrm>
            <a:prstGeom prst="rect">
              <a:avLst/>
            </a:prstGeom>
            <a:noFill/>
          </p:spPr>
          <p:txBody>
            <a:bodyPr>
              <a:spAutoFit/>
            </a:bodyPr>
            <a:lstStyle/>
            <a:p>
              <a:pPr algn="ctr" defTabSz="910590">
                <a:defRPr/>
              </a:pPr>
              <a:r>
                <a:rPr lang="zh-CN" altLang="en-US" sz="1315" dirty="0">
                  <a:solidFill>
                    <a:srgbClr val="F8F8F8"/>
                  </a:solidFill>
                  <a:latin typeface="+mn-ea"/>
                </a:rPr>
                <a:t>请输入您的文字</a:t>
              </a: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defTabSz="910590">
                <a:defRPr/>
              </a:pPr>
              <a:r>
                <a:rPr lang="en-US" altLang="zh-CN" sz="2635" b="1" dirty="0">
                  <a:solidFill>
                    <a:srgbClr val="F8F8F8"/>
                  </a:solidFill>
                  <a:latin typeface="+mj-ea"/>
                  <a:ea typeface="+mj-ea"/>
                </a:rPr>
                <a:t>3</a:t>
              </a:r>
              <a:endParaRPr lang="zh-CN" altLang="en-US" sz="2635" b="1" dirty="0">
                <a:solidFill>
                  <a:srgbClr val="F8F8F8"/>
                </a:solidFill>
                <a:latin typeface="+mj-ea"/>
                <a:ea typeface="+mj-ea"/>
              </a:endParaRPr>
            </a:p>
          </p:txBody>
        </p:sp>
        <p:sp>
          <p:nvSpPr>
            <p:cNvPr id="50" name="TextBox 49"/>
            <p:cNvSpPr txBox="1"/>
            <p:nvPr/>
          </p:nvSpPr>
          <p:spPr>
            <a:xfrm>
              <a:off x="4138032" y="2780633"/>
              <a:ext cx="1152128" cy="1062286"/>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defTabSz="910590">
                <a:defRPr/>
              </a:pPr>
              <a:r>
                <a:rPr lang="en-US" altLang="zh-CN" sz="2635" b="1" dirty="0">
                  <a:solidFill>
                    <a:srgbClr val="F8F8F8"/>
                  </a:solidFill>
                  <a:latin typeface="+mj-ea"/>
                  <a:ea typeface="+mj-ea"/>
                </a:rPr>
                <a:t>4</a:t>
              </a:r>
              <a:endParaRPr lang="zh-CN" altLang="en-US" sz="2635" b="1" dirty="0">
                <a:solidFill>
                  <a:srgbClr val="F8F8F8"/>
                </a:solidFill>
                <a:latin typeface="+mj-ea"/>
                <a:ea typeface="+mj-ea"/>
              </a:endParaRPr>
            </a:p>
          </p:txBody>
        </p:sp>
        <p:sp>
          <p:nvSpPr>
            <p:cNvPr id="53" name="TextBox 52"/>
            <p:cNvSpPr txBox="1"/>
            <p:nvPr/>
          </p:nvSpPr>
          <p:spPr>
            <a:xfrm>
              <a:off x="2930276" y="4179990"/>
              <a:ext cx="1152128" cy="1062570"/>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algn="ctr" defTabSz="910590">
              <a:defRPr/>
            </a:pPr>
            <a:r>
              <a:rPr lang="zh-CN" altLang="en-US" sz="1505" b="1" dirty="0">
                <a:solidFill>
                  <a:srgbClr val="F8F8F8"/>
                </a:solidFill>
                <a:latin typeface="+mn-ea"/>
              </a:rPr>
              <a:t>标题</a:t>
            </a: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58" name="TextBox 57"/>
            <p:cNvSpPr txBox="1"/>
            <p:nvPr/>
          </p:nvSpPr>
          <p:spPr>
            <a:xfrm>
              <a:off x="6653352" y="1318965"/>
              <a:ext cx="524279" cy="671939"/>
            </a:xfrm>
            <a:prstGeom prst="rect">
              <a:avLst/>
            </a:prstGeom>
            <a:grpFill/>
          </p:spPr>
          <p:txBody>
            <a:bodyPr wrap="none">
              <a:spAutoFit/>
            </a:bodyPr>
            <a:lstStyle/>
            <a:p>
              <a:pPr defTabSz="910590">
                <a:defRPr/>
              </a:pPr>
              <a:r>
                <a:rPr lang="en-US" altLang="zh-CN" sz="2635" b="1" dirty="0">
                  <a:solidFill>
                    <a:srgbClr val="F8F8F8"/>
                  </a:solidFill>
                  <a:latin typeface="+mj-ea"/>
                  <a:ea typeface="+mj-ea"/>
                </a:rPr>
                <a:t>1</a:t>
              </a:r>
              <a:endParaRPr lang="zh-CN" altLang="en-US" sz="2635" b="1" dirty="0">
                <a:solidFill>
                  <a:srgbClr val="F8F8F8"/>
                </a:solidFill>
                <a:latin typeface="+mj-ea"/>
                <a:ea typeface="+mj-ea"/>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2</a:t>
              </a:r>
              <a:endParaRPr lang="zh-CN" altLang="en-US" sz="2635" dirty="0"/>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3</a:t>
              </a:r>
              <a:endParaRPr lang="zh-CN" altLang="en-US" sz="2635" dirty="0"/>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4</a:t>
              </a:r>
              <a:endParaRPr lang="zh-CN" altLang="en-US" sz="2635" dirty="0"/>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grpSp>
        <p:nvGrpSpPr>
          <p:cNvPr id="36" name="组合 35"/>
          <p:cNvGrpSpPr/>
          <p:nvPr/>
        </p:nvGrpSpPr>
        <p:grpSpPr>
          <a:xfrm>
            <a:off x="0" y="167406"/>
            <a:ext cx="9144000" cy="304776"/>
            <a:chOff x="0" y="144052"/>
            <a:chExt cx="9721850" cy="324036"/>
          </a:xfrm>
        </p:grpSpPr>
        <p:cxnSp>
          <p:nvCxnSpPr>
            <p:cNvPr id="42" name="直接连接符 41"/>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userDrawn="1"/>
          </p:nvGrpSpPr>
          <p:grpSpPr>
            <a:xfrm>
              <a:off x="1260525" y="144052"/>
              <a:ext cx="2066885" cy="319659"/>
              <a:chOff x="2559580" y="72044"/>
              <a:chExt cx="2066885" cy="319659"/>
            </a:xfrm>
          </p:grpSpPr>
          <p:sp>
            <p:nvSpPr>
              <p:cNvPr id="71" name="五边形 70"/>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2"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8" name="组合 47"/>
            <p:cNvGrpSpPr/>
            <p:nvPr userDrawn="1"/>
          </p:nvGrpSpPr>
          <p:grpSpPr>
            <a:xfrm>
              <a:off x="2740163" y="144052"/>
              <a:ext cx="2066885" cy="319659"/>
              <a:chOff x="4972411" y="72044"/>
              <a:chExt cx="2066885" cy="319659"/>
            </a:xfrm>
          </p:grpSpPr>
          <p:sp>
            <p:nvSpPr>
              <p:cNvPr id="62" name="五边形 61"/>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1" name="组合 50"/>
            <p:cNvGrpSpPr/>
            <p:nvPr userDrawn="1"/>
          </p:nvGrpSpPr>
          <p:grpSpPr>
            <a:xfrm>
              <a:off x="4212853" y="144052"/>
              <a:ext cx="2066885" cy="319659"/>
              <a:chOff x="7404958" y="72044"/>
              <a:chExt cx="2066885" cy="319659"/>
            </a:xfrm>
          </p:grpSpPr>
          <p:sp>
            <p:nvSpPr>
              <p:cNvPr id="56" name="五边形 55"/>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9"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3" name="组合 72"/>
          <p:cNvGrpSpPr/>
          <p:nvPr/>
        </p:nvGrpSpPr>
        <p:grpSpPr>
          <a:xfrm>
            <a:off x="-168957" y="133543"/>
            <a:ext cx="1944033" cy="440233"/>
            <a:chOff x="121344" y="72044"/>
            <a:chExt cx="2066885" cy="468053"/>
          </a:xfrm>
        </p:grpSpPr>
        <p:sp>
          <p:nvSpPr>
            <p:cNvPr id="74" name="五边形 73"/>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5"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50" fill="hold"/>
                                        <p:tgtEl>
                                          <p:spTgt spid="36"/>
                                        </p:tgtEl>
                                        <p:attrNameLst>
                                          <p:attrName>ppt_x</p:attrName>
                                        </p:attrNameLst>
                                      </p:cBhvr>
                                      <p:tavLst>
                                        <p:tav tm="0">
                                          <p:val>
                                            <p:strVal val="1+#ppt_w/2"/>
                                          </p:val>
                                        </p:tav>
                                        <p:tav tm="100000">
                                          <p:val>
                                            <p:strVal val="#ppt_x"/>
                                          </p:val>
                                        </p:tav>
                                      </p:tavLst>
                                    </p:anim>
                                    <p:anim calcmode="lin" valueType="num">
                                      <p:cBhvr additive="base">
                                        <p:cTn id="8" dur="25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50" fill="hold"/>
                                        <p:tgtEl>
                                          <p:spTgt spid="73"/>
                                        </p:tgtEl>
                                        <p:attrNameLst>
                                          <p:attrName>ppt_x</p:attrName>
                                        </p:attrNameLst>
                                      </p:cBhvr>
                                      <p:tavLst>
                                        <p:tav tm="0">
                                          <p:val>
                                            <p:strVal val="#ppt_x"/>
                                          </p:val>
                                        </p:tav>
                                        <p:tav tm="100000">
                                          <p:val>
                                            <p:strVal val="#ppt_x"/>
                                          </p:val>
                                        </p:tav>
                                      </p:tavLst>
                                    </p:anim>
                                    <p:anim calcmode="lin" valueType="num">
                                      <p:cBhvr additive="base">
                                        <p:cTn id="13" dur="250" fill="hold"/>
                                        <p:tgtEl>
                                          <p:spTgt spid="7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250"/>
                                        <p:tgtEl>
                                          <p:spTgt spid="4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250"/>
                                        <p:tgtEl>
                                          <p:spTgt spid="39"/>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50"/>
                                        <p:tgtEl>
                                          <p:spTgt spid="40"/>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250"/>
                                        <p:tgtEl>
                                          <p:spTgt spid="38"/>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50" fill="hold"/>
                                        <p:tgtEl>
                                          <p:spTgt spid="2"/>
                                        </p:tgtEl>
                                        <p:attrNameLst>
                                          <p:attrName>ppt_w</p:attrName>
                                        </p:attrNameLst>
                                      </p:cBhvr>
                                      <p:tavLst>
                                        <p:tav tm="0">
                                          <p:val>
                                            <p:fltVal val="0"/>
                                          </p:val>
                                        </p:tav>
                                        <p:tav tm="100000">
                                          <p:val>
                                            <p:strVal val="#ppt_w"/>
                                          </p:val>
                                        </p:tav>
                                      </p:tavLst>
                                    </p:anim>
                                    <p:anim calcmode="lin" valueType="num">
                                      <p:cBhvr>
                                        <p:cTn id="34" dur="250" fill="hold"/>
                                        <p:tgtEl>
                                          <p:spTgt spid="2"/>
                                        </p:tgtEl>
                                        <p:attrNameLst>
                                          <p:attrName>ppt_h</p:attrName>
                                        </p:attrNameLst>
                                      </p:cBhvr>
                                      <p:tavLst>
                                        <p:tav tm="0">
                                          <p:val>
                                            <p:fltVal val="0"/>
                                          </p:val>
                                        </p:tav>
                                        <p:tav tm="100000">
                                          <p:val>
                                            <p:strVal val="#ppt_h"/>
                                          </p:val>
                                        </p:tav>
                                      </p:tavLst>
                                    </p:anim>
                                    <p:anim calcmode="lin" valueType="num">
                                      <p:cBhvr>
                                        <p:cTn id="35" dur="250" fill="hold"/>
                                        <p:tgtEl>
                                          <p:spTgt spid="2"/>
                                        </p:tgtEl>
                                        <p:attrNameLst>
                                          <p:attrName>style.rotation</p:attrName>
                                        </p:attrNameLst>
                                      </p:cBhvr>
                                      <p:tavLst>
                                        <p:tav tm="0">
                                          <p:val>
                                            <p:fltVal val="90"/>
                                          </p:val>
                                        </p:tav>
                                        <p:tav tm="100000">
                                          <p:val>
                                            <p:fltVal val="0"/>
                                          </p:val>
                                        </p:tav>
                                      </p:tavLst>
                                    </p:anim>
                                    <p:animEffect transition="in" filter="fade">
                                      <p:cBhvr>
                                        <p:cTn id="36" dur="250"/>
                                        <p:tgtEl>
                                          <p:spTgt spid="2"/>
                                        </p:tgtEl>
                                      </p:cBhvr>
                                    </p:animEffect>
                                  </p:childTnLst>
                                </p:cTn>
                              </p:par>
                              <p:par>
                                <p:cTn id="37" presetID="3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50" fill="hold"/>
                                        <p:tgtEl>
                                          <p:spTgt spid="3"/>
                                        </p:tgtEl>
                                        <p:attrNameLst>
                                          <p:attrName>ppt_w</p:attrName>
                                        </p:attrNameLst>
                                      </p:cBhvr>
                                      <p:tavLst>
                                        <p:tav tm="0">
                                          <p:val>
                                            <p:fltVal val="0"/>
                                          </p:val>
                                        </p:tav>
                                        <p:tav tm="100000">
                                          <p:val>
                                            <p:strVal val="#ppt_w"/>
                                          </p:val>
                                        </p:tav>
                                      </p:tavLst>
                                    </p:anim>
                                    <p:anim calcmode="lin" valueType="num">
                                      <p:cBhvr>
                                        <p:cTn id="40" dur="250" fill="hold"/>
                                        <p:tgtEl>
                                          <p:spTgt spid="3"/>
                                        </p:tgtEl>
                                        <p:attrNameLst>
                                          <p:attrName>ppt_h</p:attrName>
                                        </p:attrNameLst>
                                      </p:cBhvr>
                                      <p:tavLst>
                                        <p:tav tm="0">
                                          <p:val>
                                            <p:fltVal val="0"/>
                                          </p:val>
                                        </p:tav>
                                        <p:tav tm="100000">
                                          <p:val>
                                            <p:strVal val="#ppt_h"/>
                                          </p:val>
                                        </p:tav>
                                      </p:tavLst>
                                    </p:anim>
                                    <p:anim calcmode="lin" valueType="num">
                                      <p:cBhvr>
                                        <p:cTn id="41" dur="250" fill="hold"/>
                                        <p:tgtEl>
                                          <p:spTgt spid="3"/>
                                        </p:tgtEl>
                                        <p:attrNameLst>
                                          <p:attrName>style.rotation</p:attrName>
                                        </p:attrNameLst>
                                      </p:cBhvr>
                                      <p:tavLst>
                                        <p:tav tm="0">
                                          <p:val>
                                            <p:fltVal val="90"/>
                                          </p:val>
                                        </p:tav>
                                        <p:tav tm="100000">
                                          <p:val>
                                            <p:fltVal val="0"/>
                                          </p:val>
                                        </p:tav>
                                      </p:tavLst>
                                    </p:anim>
                                    <p:animEffect transition="in" filter="fade">
                                      <p:cBhvr>
                                        <p:cTn id="42" dur="250"/>
                                        <p:tgtEl>
                                          <p:spTgt spid="3"/>
                                        </p:tgtEl>
                                      </p:cBhvr>
                                    </p:animEffect>
                                  </p:childTnLst>
                                </p:cTn>
                              </p:par>
                              <p:par>
                                <p:cTn id="43" presetID="3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 calcmode="lin" valueType="num">
                                      <p:cBhvr>
                                        <p:cTn id="47" dur="250" fill="hold"/>
                                        <p:tgtEl>
                                          <p:spTgt spid="4"/>
                                        </p:tgtEl>
                                        <p:attrNameLst>
                                          <p:attrName>style.rotation</p:attrName>
                                        </p:attrNameLst>
                                      </p:cBhvr>
                                      <p:tavLst>
                                        <p:tav tm="0">
                                          <p:val>
                                            <p:fltVal val="90"/>
                                          </p:val>
                                        </p:tav>
                                        <p:tav tm="100000">
                                          <p:val>
                                            <p:fltVal val="0"/>
                                          </p:val>
                                        </p:tav>
                                      </p:tavLst>
                                    </p:anim>
                                    <p:animEffect transition="in" filter="fade">
                                      <p:cBhvr>
                                        <p:cTn id="48" dur="250"/>
                                        <p:tgtEl>
                                          <p:spTgt spid="4"/>
                                        </p:tgtEl>
                                      </p:cBhvr>
                                    </p:animEffect>
                                  </p:childTnLst>
                                </p:cTn>
                              </p:par>
                              <p:par>
                                <p:cTn id="49" presetID="3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fltVal val="0"/>
                                          </p:val>
                                        </p:tav>
                                        <p:tav tm="100000">
                                          <p:val>
                                            <p:strVal val="#ppt_w"/>
                                          </p:val>
                                        </p:tav>
                                      </p:tavLst>
                                    </p:anim>
                                    <p:anim calcmode="lin" valueType="num">
                                      <p:cBhvr>
                                        <p:cTn id="52" dur="250" fill="hold"/>
                                        <p:tgtEl>
                                          <p:spTgt spid="5"/>
                                        </p:tgtEl>
                                        <p:attrNameLst>
                                          <p:attrName>ppt_h</p:attrName>
                                        </p:attrNameLst>
                                      </p:cBhvr>
                                      <p:tavLst>
                                        <p:tav tm="0">
                                          <p:val>
                                            <p:fltVal val="0"/>
                                          </p:val>
                                        </p:tav>
                                        <p:tav tm="100000">
                                          <p:val>
                                            <p:strVal val="#ppt_h"/>
                                          </p:val>
                                        </p:tav>
                                      </p:tavLst>
                                    </p:anim>
                                    <p:anim calcmode="lin" valueType="num">
                                      <p:cBhvr>
                                        <p:cTn id="53" dur="250" fill="hold"/>
                                        <p:tgtEl>
                                          <p:spTgt spid="5"/>
                                        </p:tgtEl>
                                        <p:attrNameLst>
                                          <p:attrName>style.rotation</p:attrName>
                                        </p:attrNameLst>
                                      </p:cBhvr>
                                      <p:tavLst>
                                        <p:tav tm="0">
                                          <p:val>
                                            <p:fltVal val="90"/>
                                          </p:val>
                                        </p:tav>
                                        <p:tav tm="100000">
                                          <p:val>
                                            <p:fltVal val="0"/>
                                          </p:val>
                                        </p:tav>
                                      </p:tavLst>
                                    </p:anim>
                                    <p:animEffect transition="in" filter="fade">
                                      <p:cBhvr>
                                        <p:cTn id="54" dur="250"/>
                                        <p:tgtEl>
                                          <p:spTgt spid="5"/>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anim calcmode="lin" valueType="num">
                                      <p:cBhvr>
                                        <p:cTn id="59" dur="250" fill="hold"/>
                                        <p:tgtEl>
                                          <p:spTgt spid="37"/>
                                        </p:tgtEl>
                                        <p:attrNameLst>
                                          <p:attrName>ppt_x</p:attrName>
                                        </p:attrNameLst>
                                      </p:cBhvr>
                                      <p:tavLst>
                                        <p:tav tm="0">
                                          <p:val>
                                            <p:strVal val="#ppt_x"/>
                                          </p:val>
                                        </p:tav>
                                        <p:tav tm="100000">
                                          <p:val>
                                            <p:strVal val="#ppt_x"/>
                                          </p:val>
                                        </p:tav>
                                      </p:tavLst>
                                    </p:anim>
                                    <p:anim calcmode="lin" valueType="num">
                                      <p:cBhvr>
                                        <p:cTn id="60" dur="25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250"/>
                                        <p:tgtEl>
                                          <p:spTgt spid="54"/>
                                        </p:tgtEl>
                                      </p:cBhvr>
                                    </p:animEffect>
                                    <p:anim calcmode="lin" valueType="num">
                                      <p:cBhvr>
                                        <p:cTn id="64" dur="250" fill="hold"/>
                                        <p:tgtEl>
                                          <p:spTgt spid="54"/>
                                        </p:tgtEl>
                                        <p:attrNameLst>
                                          <p:attrName>ppt_x</p:attrName>
                                        </p:attrNameLst>
                                      </p:cBhvr>
                                      <p:tavLst>
                                        <p:tav tm="0">
                                          <p:val>
                                            <p:strVal val="#ppt_x"/>
                                          </p:val>
                                        </p:tav>
                                        <p:tav tm="100000">
                                          <p:val>
                                            <p:strVal val="#ppt_x"/>
                                          </p:val>
                                        </p:tav>
                                      </p:tavLst>
                                    </p:anim>
                                    <p:anim calcmode="lin" valueType="num">
                                      <p:cBhvr>
                                        <p:cTn id="65" dur="250" fill="hold"/>
                                        <p:tgtEl>
                                          <p:spTgt spid="54"/>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1" presetClass="entr" presetSubtype="1"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50"/>
                                        <p:tgtEl>
                                          <p:spTgt spid="6"/>
                                        </p:tgtEl>
                                      </p:cBhvr>
                                    </p:animEffect>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250"/>
                                        <p:tgtEl>
                                          <p:spTgt spid="55"/>
                                        </p:tgtEl>
                                      </p:cBhvr>
                                    </p:animEffect>
                                  </p:childTnLst>
                                </p:cTn>
                              </p:par>
                            </p:childTnLst>
                          </p:cTn>
                        </p:par>
                        <p:par>
                          <p:cTn id="74" fill="hold">
                            <p:stCondLst>
                              <p:cond delay="5000"/>
                            </p:stCondLst>
                            <p:childTnLst>
                              <p:par>
                                <p:cTn id="75" presetID="21" presetClass="entr" presetSubtype="1"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heel(1)">
                                      <p:cBhvr>
                                        <p:cTn id="77" dur="250"/>
                                        <p:tgtEl>
                                          <p:spTgt spid="7"/>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250"/>
                                        <p:tgtEl>
                                          <p:spTgt spid="68"/>
                                        </p:tgtEl>
                                      </p:cBhvr>
                                    </p:animEffect>
                                  </p:childTnLst>
                                </p:cTn>
                              </p:par>
                            </p:childTnLst>
                          </p:cTn>
                        </p:par>
                        <p:par>
                          <p:cTn id="82" fill="hold">
                            <p:stCondLst>
                              <p:cond delay="6000"/>
                            </p:stCondLst>
                            <p:childTnLst>
                              <p:par>
                                <p:cTn id="83" presetID="21" presetClass="entr" presetSubtype="1"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50"/>
                                        <p:tgtEl>
                                          <p:spTgt spid="8"/>
                                        </p:tgtEl>
                                      </p:cBhvr>
                                    </p:animEffect>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left)">
                                      <p:cBhvr>
                                        <p:cTn id="89" dur="250"/>
                                        <p:tgtEl>
                                          <p:spTgt spid="69"/>
                                        </p:tgtEl>
                                      </p:cBhvr>
                                    </p:animEffect>
                                  </p:childTnLst>
                                </p:cTn>
                              </p:par>
                            </p:childTnLst>
                          </p:cTn>
                        </p:par>
                        <p:par>
                          <p:cTn id="90" fill="hold">
                            <p:stCondLst>
                              <p:cond delay="7000"/>
                            </p:stCondLst>
                            <p:childTnLst>
                              <p:par>
                                <p:cTn id="91" presetID="21" presetClass="entr" presetSubtype="1"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heel(1)">
                                      <p:cBhvr>
                                        <p:cTn id="93" dur="250"/>
                                        <p:tgtEl>
                                          <p:spTgt spid="9"/>
                                        </p:tgtEl>
                                      </p:cBhvr>
                                    </p:animEffect>
                                  </p:childTnLst>
                                </p:cTn>
                              </p:par>
                            </p:childTnLst>
                          </p:cTn>
                        </p:par>
                        <p:par>
                          <p:cTn id="94" fill="hold">
                            <p:stCondLst>
                              <p:cond delay="7500"/>
                            </p:stCondLst>
                            <p:childTnLst>
                              <p:par>
                                <p:cTn id="95" presetID="22" presetClass="entr" presetSubtype="8"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pic>
          <p:nvPicPr>
            <p:cNvPr id="34" name="Picture 2"/>
            <p:cNvPicPr>
              <a:picLocks noChangeAspect="1" noChangeArrowheads="1"/>
            </p:cNvPicPr>
            <p:nvPr/>
          </p:nvPicPr>
          <p:blipFill>
            <a:blip r:embed="rId3"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pic>
          <p:nvPicPr>
            <p:cNvPr id="37" name="Picture 2"/>
            <p:cNvPicPr>
              <a:picLocks noChangeAspect="1" noChangeArrowheads="1"/>
            </p:cNvPicPr>
            <p:nvPr/>
          </p:nvPicPr>
          <p:blipFill>
            <a:blip r:embed="rId4"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anose="020F0704030504030204" pitchFamily="34" charset="0"/>
                  <a:cs typeface="Times New Roman" panose="02020603050405020304" pitchFamily="18" charset="0"/>
                </a:rPr>
                <a:t>添加</a:t>
              </a:r>
              <a:endParaRPr lang="en-US" altLang="zh-CN" sz="2255" b="1">
                <a:solidFill>
                  <a:schemeClr val="bg1"/>
                </a:solidFill>
                <a:latin typeface="Arial Rounded MT Bold" panose="020F0704030504030204" pitchFamily="34" charset="0"/>
                <a:cs typeface="Times New Roman" panose="02020603050405020304" pitchFamily="18" charset="0"/>
              </a:endParaRPr>
            </a:p>
            <a:p>
              <a:pPr algn="ctr"/>
              <a:r>
                <a:rPr lang="zh-CN" altLang="en-US" sz="2255" b="1">
                  <a:solidFill>
                    <a:schemeClr val="bg1"/>
                  </a:solidFill>
                  <a:latin typeface="Arial Rounded MT Bold" panose="020F0704030504030204" pitchFamily="34" charset="0"/>
                  <a:cs typeface="Times New Roman" panose="02020603050405020304" pitchFamily="18" charset="0"/>
                </a:rPr>
                <a:t>文本</a:t>
              </a: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anose="020F0704030504030204" pitchFamily="34" charset="0"/>
                  <a:cs typeface="Times New Roman" panose="02020603050405020304" pitchFamily="18" charset="0"/>
                </a:rPr>
                <a:t>添加</a:t>
              </a:r>
              <a:endParaRPr lang="en-US" altLang="zh-CN" sz="2255" b="1">
                <a:solidFill>
                  <a:schemeClr val="bg1"/>
                </a:solidFill>
                <a:latin typeface="Arial Rounded MT Bold" panose="020F0704030504030204" pitchFamily="34" charset="0"/>
                <a:cs typeface="Times New Roman" panose="02020603050405020304" pitchFamily="18" charset="0"/>
              </a:endParaRPr>
            </a:p>
            <a:p>
              <a:pPr algn="ctr"/>
              <a:r>
                <a:rPr lang="zh-CN" altLang="en-US" sz="2255" b="1">
                  <a:solidFill>
                    <a:schemeClr val="bg1"/>
                  </a:solidFill>
                  <a:latin typeface="Arial Rounded MT Bold" panose="020F0704030504030204" pitchFamily="34" charset="0"/>
                  <a:cs typeface="Times New Roman" panose="02020603050405020304" pitchFamily="18" charset="0"/>
                </a:rPr>
                <a:t>文本</a:t>
              </a: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anose="020F0704030504030204" pitchFamily="34" charset="0"/>
                  <a:cs typeface="Times New Roman" panose="02020603050405020304" pitchFamily="18" charset="0"/>
                </a:rPr>
                <a:t>添加</a:t>
              </a:r>
              <a:endParaRPr lang="en-US" altLang="zh-CN" sz="2255" b="1">
                <a:solidFill>
                  <a:schemeClr val="bg1"/>
                </a:solidFill>
                <a:latin typeface="Arial Rounded MT Bold" panose="020F0704030504030204" pitchFamily="34" charset="0"/>
                <a:cs typeface="Times New Roman" panose="02020603050405020304" pitchFamily="18" charset="0"/>
              </a:endParaRPr>
            </a:p>
            <a:p>
              <a:pPr algn="ctr"/>
              <a:r>
                <a:rPr lang="zh-CN" altLang="en-US" sz="2255" b="1">
                  <a:solidFill>
                    <a:schemeClr val="bg1"/>
                  </a:solidFill>
                  <a:latin typeface="Arial Rounded MT Bold" panose="020F0704030504030204" pitchFamily="34" charset="0"/>
                  <a:cs typeface="Times New Roman" panose="02020603050405020304" pitchFamily="18" charset="0"/>
                </a:rPr>
                <a:t>文本</a:t>
              </a: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anose="020F0704030504030204" pitchFamily="34" charset="0"/>
                  <a:cs typeface="Times New Roman" panose="02020603050405020304" pitchFamily="18" charset="0"/>
                </a:rPr>
                <a:t>添加</a:t>
              </a:r>
              <a:endParaRPr lang="en-US" altLang="zh-CN" sz="2255" b="1">
                <a:solidFill>
                  <a:schemeClr val="bg1"/>
                </a:solidFill>
                <a:latin typeface="Arial Rounded MT Bold" panose="020F0704030504030204" pitchFamily="34" charset="0"/>
                <a:cs typeface="Times New Roman" panose="02020603050405020304" pitchFamily="18" charset="0"/>
              </a:endParaRPr>
            </a:p>
            <a:p>
              <a:pPr algn="ctr"/>
              <a:r>
                <a:rPr lang="zh-CN" altLang="en-US" sz="2255" b="1">
                  <a:solidFill>
                    <a:schemeClr val="bg1"/>
                  </a:solidFill>
                  <a:latin typeface="Arial Rounded MT Bold" panose="020F0704030504030204" pitchFamily="34" charset="0"/>
                  <a:cs typeface="Times New Roman" panose="02020603050405020304" pitchFamily="18" charset="0"/>
                </a:rPr>
                <a:t>文本</a:t>
              </a: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95" b="1">
                <a:latin typeface="微软雅黑" panose="020B0503020204020204" pitchFamily="34" charset="-122"/>
              </a:rPr>
              <a:t>单击填加标题</a:t>
            </a:r>
            <a:endParaRPr lang="en-US" sz="1695" b="1">
              <a:latin typeface="微软雅黑" panose="020B0503020204020204" pitchFamily="34" charset="-122"/>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a:lnSpc>
                <a:spcPct val="150000"/>
              </a:lnSpc>
              <a:defRPr/>
            </a:pPr>
            <a:r>
              <a:rPr lang="zh-CN" altLang="en-US" sz="1130" dirty="0">
                <a:solidFill>
                  <a:schemeClr val="tx1"/>
                </a:solidFill>
                <a:latin typeface="微软雅黑" panose="020B0503020204020204" pitchFamily="34" charset="-122"/>
              </a:rPr>
              <a:t>单击填加文字内容单击填加文字内容</a:t>
            </a:r>
            <a:endParaRPr altLang="zh-CN" sz="1130" dirty="0">
              <a:solidFill>
                <a:schemeClr val="tx1"/>
              </a:solidFill>
              <a:latin typeface="微软雅黑" panose="020B0503020204020204" pitchFamily="34" charset="-122"/>
            </a:endParaRPr>
          </a:p>
          <a:p>
            <a:pPr>
              <a:lnSpc>
                <a:spcPct val="150000"/>
              </a:lnSpc>
              <a:defRPr/>
            </a:pPr>
            <a:r>
              <a:rPr lang="zh-CN" altLang="en-US" sz="1130" dirty="0">
                <a:solidFill>
                  <a:schemeClr val="tx1"/>
                </a:solidFill>
                <a:latin typeface="微软雅黑" panose="020B0503020204020204" pitchFamily="34" charset="-122"/>
              </a:rPr>
              <a:t>单击填加文字内容单击填加文字内容</a:t>
            </a:r>
          </a:p>
          <a:p>
            <a:pPr>
              <a:lnSpc>
                <a:spcPct val="150000"/>
              </a:lnSpc>
              <a:defRPr/>
            </a:pPr>
            <a:endParaRPr lang="zh-CN" altLang="en-US" sz="1130" dirty="0">
              <a:solidFill>
                <a:schemeClr val="tx1"/>
              </a:solidFill>
              <a:latin typeface="微软雅黑" panose="020B0503020204020204" pitchFamily="34" charset="-122"/>
            </a:endParaRPr>
          </a:p>
        </p:txBody>
      </p:sp>
      <p:grpSp>
        <p:nvGrpSpPr>
          <p:cNvPr id="30" name="组合 29"/>
          <p:cNvGrpSpPr/>
          <p:nvPr/>
        </p:nvGrpSpPr>
        <p:grpSpPr>
          <a:xfrm>
            <a:off x="0" y="167406"/>
            <a:ext cx="9144000" cy="304776"/>
            <a:chOff x="0" y="144052"/>
            <a:chExt cx="9721850" cy="324036"/>
          </a:xfrm>
        </p:grpSpPr>
        <p:cxnSp>
          <p:nvCxnSpPr>
            <p:cNvPr id="31" name="直接连接符 3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userDrawn="1"/>
          </p:nvGrpSpPr>
          <p:grpSpPr>
            <a:xfrm>
              <a:off x="1260525" y="144052"/>
              <a:ext cx="2066885" cy="319659"/>
              <a:chOff x="2559580" y="72044"/>
              <a:chExt cx="2066885" cy="319659"/>
            </a:xfrm>
          </p:grpSpPr>
          <p:sp>
            <p:nvSpPr>
              <p:cNvPr id="45" name="五边形 44"/>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6"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35" name="组合 34"/>
            <p:cNvGrpSpPr/>
            <p:nvPr userDrawn="1"/>
          </p:nvGrpSpPr>
          <p:grpSpPr>
            <a:xfrm>
              <a:off x="2740163" y="144052"/>
              <a:ext cx="2066885" cy="319659"/>
              <a:chOff x="4972411" y="72044"/>
              <a:chExt cx="2066885" cy="319659"/>
            </a:xfrm>
          </p:grpSpPr>
          <p:sp>
            <p:nvSpPr>
              <p:cNvPr id="43" name="五边形 42"/>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4"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8" name="组合 37"/>
            <p:cNvGrpSpPr/>
            <p:nvPr userDrawn="1"/>
          </p:nvGrpSpPr>
          <p:grpSpPr>
            <a:xfrm>
              <a:off x="4212853" y="144052"/>
              <a:ext cx="2066885" cy="319659"/>
              <a:chOff x="7404958" y="72044"/>
              <a:chExt cx="2066885" cy="319659"/>
            </a:xfrm>
          </p:grpSpPr>
          <p:sp>
            <p:nvSpPr>
              <p:cNvPr id="39" name="五边形 38"/>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0"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7" name="组合 46"/>
          <p:cNvGrpSpPr/>
          <p:nvPr/>
        </p:nvGrpSpPr>
        <p:grpSpPr>
          <a:xfrm>
            <a:off x="-168957" y="133543"/>
            <a:ext cx="1944033" cy="440233"/>
            <a:chOff x="121344" y="72044"/>
            <a:chExt cx="2066885" cy="468053"/>
          </a:xfrm>
        </p:grpSpPr>
        <p:sp>
          <p:nvSpPr>
            <p:cNvPr id="48" name="五边形 47"/>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9"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1+#ppt_w/2"/>
                                          </p:val>
                                        </p:tav>
                                        <p:tav tm="100000">
                                          <p:val>
                                            <p:strVal val="#ppt_x"/>
                                          </p:val>
                                        </p:tav>
                                      </p:tavLst>
                                    </p:anim>
                                    <p:anim calcmode="lin" valueType="num">
                                      <p:cBhvr additive="base">
                                        <p:cTn id="8" dur="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ppt_x"/>
                                          </p:val>
                                        </p:tav>
                                        <p:tav tm="100000">
                                          <p:val>
                                            <p:strVal val="#ppt_x"/>
                                          </p:val>
                                        </p:tav>
                                      </p:tavLst>
                                    </p:anim>
                                    <p:anim calcmode="lin" valueType="num">
                                      <p:cBhvr additive="base">
                                        <p:cTn id="13" dur="250" fill="hold"/>
                                        <p:tgtEl>
                                          <p:spTgt spid="4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fill="hold"/>
                                        <p:tgtEl>
                                          <p:spTgt spid="4"/>
                                        </p:tgtEl>
                                        <p:attrNameLst>
                                          <p:attrName>ppt_w</p:attrName>
                                        </p:attrNameLst>
                                      </p:cBhvr>
                                      <p:tavLst>
                                        <p:tav tm="0">
                                          <p:val>
                                            <p:fltVal val="0"/>
                                          </p:val>
                                        </p:tav>
                                        <p:tav tm="100000">
                                          <p:val>
                                            <p:strVal val="#ppt_w"/>
                                          </p:val>
                                        </p:tav>
                                      </p:tavLst>
                                    </p:anim>
                                    <p:anim calcmode="lin" valueType="num">
                                      <p:cBhvr>
                                        <p:cTn id="18" dur="250" fill="hold"/>
                                        <p:tgtEl>
                                          <p:spTgt spid="4"/>
                                        </p:tgtEl>
                                        <p:attrNameLst>
                                          <p:attrName>ppt_h</p:attrName>
                                        </p:attrNameLst>
                                      </p:cBhvr>
                                      <p:tavLst>
                                        <p:tav tm="0">
                                          <p:val>
                                            <p:fltVal val="0"/>
                                          </p:val>
                                        </p:tav>
                                        <p:tav tm="100000">
                                          <p:val>
                                            <p:strVal val="#ppt_h"/>
                                          </p:val>
                                        </p:tav>
                                      </p:tavLst>
                                    </p:anim>
                                    <p:animEffect transition="in" filter="fade">
                                      <p:cBhvr>
                                        <p:cTn id="19" dur="250"/>
                                        <p:tgtEl>
                                          <p:spTgt spid="4"/>
                                        </p:tgtEl>
                                      </p:cBhvr>
                                    </p:animEffect>
                                    <p:anim calcmode="lin" valueType="num">
                                      <p:cBhvr>
                                        <p:cTn id="20" dur="250" fill="hold"/>
                                        <p:tgtEl>
                                          <p:spTgt spid="4"/>
                                        </p:tgtEl>
                                        <p:attrNameLst>
                                          <p:attrName>ppt_x</p:attrName>
                                        </p:attrNameLst>
                                      </p:cBhvr>
                                      <p:tavLst>
                                        <p:tav tm="0">
                                          <p:val>
                                            <p:fltVal val="0.5"/>
                                          </p:val>
                                        </p:tav>
                                        <p:tav tm="100000">
                                          <p:val>
                                            <p:strVal val="#ppt_x"/>
                                          </p:val>
                                        </p:tav>
                                      </p:tavLst>
                                    </p:anim>
                                    <p:anim calcmode="lin" valueType="num">
                                      <p:cBhvr>
                                        <p:cTn id="21" dur="250" fill="hold"/>
                                        <p:tgtEl>
                                          <p:spTgt spid="4"/>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anim calcmode="lin" valueType="num">
                                      <p:cBhvr>
                                        <p:cTn id="28" dur="250" fill="hold"/>
                                        <p:tgtEl>
                                          <p:spTgt spid="3"/>
                                        </p:tgtEl>
                                        <p:attrNameLst>
                                          <p:attrName>ppt_x</p:attrName>
                                        </p:attrNameLst>
                                      </p:cBhvr>
                                      <p:tavLst>
                                        <p:tav tm="0">
                                          <p:val>
                                            <p:fltVal val="0.5"/>
                                          </p:val>
                                        </p:tav>
                                        <p:tav tm="100000">
                                          <p:val>
                                            <p:strVal val="#ppt_x"/>
                                          </p:val>
                                        </p:tav>
                                      </p:tavLst>
                                    </p:anim>
                                    <p:anim calcmode="lin" valueType="num">
                                      <p:cBhvr>
                                        <p:cTn id="29" dur="250" fill="hold"/>
                                        <p:tgtEl>
                                          <p:spTgt spid="3"/>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 fill="hold"/>
                                        <p:tgtEl>
                                          <p:spTgt spid="6"/>
                                        </p:tgtEl>
                                        <p:attrNameLst>
                                          <p:attrName>ppt_w</p:attrName>
                                        </p:attrNameLst>
                                      </p:cBhvr>
                                      <p:tavLst>
                                        <p:tav tm="0">
                                          <p:val>
                                            <p:fltVal val="0"/>
                                          </p:val>
                                        </p:tav>
                                        <p:tav tm="100000">
                                          <p:val>
                                            <p:strVal val="#ppt_w"/>
                                          </p:val>
                                        </p:tav>
                                      </p:tavLst>
                                    </p:anim>
                                    <p:anim calcmode="lin" valueType="num">
                                      <p:cBhvr>
                                        <p:cTn id="34" dur="250" fill="hold"/>
                                        <p:tgtEl>
                                          <p:spTgt spid="6"/>
                                        </p:tgtEl>
                                        <p:attrNameLst>
                                          <p:attrName>ppt_h</p:attrName>
                                        </p:attrNameLst>
                                      </p:cBhvr>
                                      <p:tavLst>
                                        <p:tav tm="0">
                                          <p:val>
                                            <p:fltVal val="0"/>
                                          </p:val>
                                        </p:tav>
                                        <p:tav tm="100000">
                                          <p:val>
                                            <p:strVal val="#ppt_h"/>
                                          </p:val>
                                        </p:tav>
                                      </p:tavLst>
                                    </p:anim>
                                    <p:animEffect transition="in" filter="fade">
                                      <p:cBhvr>
                                        <p:cTn id="35" dur="250"/>
                                        <p:tgtEl>
                                          <p:spTgt spid="6"/>
                                        </p:tgtEl>
                                      </p:cBhvr>
                                    </p:animEffect>
                                    <p:anim calcmode="lin" valueType="num">
                                      <p:cBhvr>
                                        <p:cTn id="36" dur="250" fill="hold"/>
                                        <p:tgtEl>
                                          <p:spTgt spid="6"/>
                                        </p:tgtEl>
                                        <p:attrNameLst>
                                          <p:attrName>ppt_x</p:attrName>
                                        </p:attrNameLst>
                                      </p:cBhvr>
                                      <p:tavLst>
                                        <p:tav tm="0">
                                          <p:val>
                                            <p:fltVal val="0.5"/>
                                          </p:val>
                                        </p:tav>
                                        <p:tav tm="100000">
                                          <p:val>
                                            <p:strVal val="#ppt_x"/>
                                          </p:val>
                                        </p:tav>
                                      </p:tavLst>
                                    </p:anim>
                                    <p:anim calcmode="lin" valueType="num">
                                      <p:cBhvr>
                                        <p:cTn id="37" dur="250" fill="hold"/>
                                        <p:tgtEl>
                                          <p:spTgt spid="6"/>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ppt_w</p:attrName>
                                        </p:attrNameLst>
                                      </p:cBhvr>
                                      <p:tavLst>
                                        <p:tav tm="0">
                                          <p:val>
                                            <p:fltVal val="0"/>
                                          </p:val>
                                        </p:tav>
                                        <p:tav tm="100000">
                                          <p:val>
                                            <p:strVal val="#ppt_w"/>
                                          </p:val>
                                        </p:tav>
                                      </p:tavLst>
                                    </p:anim>
                                    <p:anim calcmode="lin" valueType="num">
                                      <p:cBhvr>
                                        <p:cTn id="42" dur="250" fill="hold"/>
                                        <p:tgtEl>
                                          <p:spTgt spid="10"/>
                                        </p:tgtEl>
                                        <p:attrNameLst>
                                          <p:attrName>ppt_h</p:attrName>
                                        </p:attrNameLst>
                                      </p:cBhvr>
                                      <p:tavLst>
                                        <p:tav tm="0">
                                          <p:val>
                                            <p:fltVal val="0"/>
                                          </p:val>
                                        </p:tav>
                                        <p:tav tm="100000">
                                          <p:val>
                                            <p:strVal val="#ppt_h"/>
                                          </p:val>
                                        </p:tav>
                                      </p:tavLst>
                                    </p:anim>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fltVal val="0.5"/>
                                          </p:val>
                                        </p:tav>
                                        <p:tav tm="100000">
                                          <p:val>
                                            <p:strVal val="#ppt_x"/>
                                          </p:val>
                                        </p:tav>
                                      </p:tavLst>
                                    </p:anim>
                                    <p:anim calcmode="lin" valueType="num">
                                      <p:cBhvr>
                                        <p:cTn id="45" dur="250" fill="hold"/>
                                        <p:tgtEl>
                                          <p:spTgt spid="10"/>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53" presetClass="entr" presetSubtype="52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50" fill="hold"/>
                                        <p:tgtEl>
                                          <p:spTgt spid="2"/>
                                        </p:tgtEl>
                                        <p:attrNameLst>
                                          <p:attrName>ppt_w</p:attrName>
                                        </p:attrNameLst>
                                      </p:cBhvr>
                                      <p:tavLst>
                                        <p:tav tm="0">
                                          <p:val>
                                            <p:fltVal val="0"/>
                                          </p:val>
                                        </p:tav>
                                        <p:tav tm="100000">
                                          <p:val>
                                            <p:strVal val="#ppt_w"/>
                                          </p:val>
                                        </p:tav>
                                      </p:tavLst>
                                    </p:anim>
                                    <p:anim calcmode="lin" valueType="num">
                                      <p:cBhvr>
                                        <p:cTn id="50" dur="250" fill="hold"/>
                                        <p:tgtEl>
                                          <p:spTgt spid="2"/>
                                        </p:tgtEl>
                                        <p:attrNameLst>
                                          <p:attrName>ppt_h</p:attrName>
                                        </p:attrNameLst>
                                      </p:cBhvr>
                                      <p:tavLst>
                                        <p:tav tm="0">
                                          <p:val>
                                            <p:fltVal val="0"/>
                                          </p:val>
                                        </p:tav>
                                        <p:tav tm="100000">
                                          <p:val>
                                            <p:strVal val="#ppt_h"/>
                                          </p:val>
                                        </p:tav>
                                      </p:tavLst>
                                    </p:anim>
                                    <p:animEffect transition="in" filter="fade">
                                      <p:cBhvr>
                                        <p:cTn id="51" dur="250"/>
                                        <p:tgtEl>
                                          <p:spTgt spid="2"/>
                                        </p:tgtEl>
                                      </p:cBhvr>
                                    </p:animEffect>
                                    <p:anim calcmode="lin" valueType="num">
                                      <p:cBhvr>
                                        <p:cTn id="52" dur="250" fill="hold"/>
                                        <p:tgtEl>
                                          <p:spTgt spid="2"/>
                                        </p:tgtEl>
                                        <p:attrNameLst>
                                          <p:attrName>ppt_x</p:attrName>
                                        </p:attrNameLst>
                                      </p:cBhvr>
                                      <p:tavLst>
                                        <p:tav tm="0">
                                          <p:val>
                                            <p:fltVal val="0.5"/>
                                          </p:val>
                                        </p:tav>
                                        <p:tav tm="100000">
                                          <p:val>
                                            <p:strVal val="#ppt_x"/>
                                          </p:val>
                                        </p:tav>
                                      </p:tavLst>
                                    </p:anim>
                                    <p:anim calcmode="lin" valueType="num">
                                      <p:cBhvr>
                                        <p:cTn id="53" dur="250" fill="hold"/>
                                        <p:tgtEl>
                                          <p:spTgt spid="2"/>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53" presetClass="entr" presetSubtype="52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Effect transition="in" filter="fade">
                                      <p:cBhvr>
                                        <p:cTn id="59" dur="250"/>
                                        <p:tgtEl>
                                          <p:spTgt spid="8"/>
                                        </p:tgtEl>
                                      </p:cBhvr>
                                    </p:animEffect>
                                    <p:anim calcmode="lin" valueType="num">
                                      <p:cBhvr>
                                        <p:cTn id="60" dur="250" fill="hold"/>
                                        <p:tgtEl>
                                          <p:spTgt spid="8"/>
                                        </p:tgtEl>
                                        <p:attrNameLst>
                                          <p:attrName>ppt_x</p:attrName>
                                        </p:attrNameLst>
                                      </p:cBhvr>
                                      <p:tavLst>
                                        <p:tav tm="0">
                                          <p:val>
                                            <p:fltVal val="0.5"/>
                                          </p:val>
                                        </p:tav>
                                        <p:tav tm="100000">
                                          <p:val>
                                            <p:strVal val="#ppt_x"/>
                                          </p:val>
                                        </p:tav>
                                      </p:tavLst>
                                    </p:anim>
                                    <p:anim calcmode="lin" valueType="num">
                                      <p:cBhvr>
                                        <p:cTn id="61" dur="250" fill="hold"/>
                                        <p:tgtEl>
                                          <p:spTgt spid="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16" presetClass="entr" presetSubtype="21"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barn(inVertical)">
                                      <p:cBhvr>
                                        <p:cTn id="65" dur="250"/>
                                        <p:tgtEl>
                                          <p:spTgt spid="88"/>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9" name="组合 8"/>
          <p:cNvGrpSpPr/>
          <p:nvPr/>
        </p:nvGrpSpPr>
        <p:grpSpPr>
          <a:xfrm>
            <a:off x="2336977" y="956582"/>
            <a:ext cx="5314950" cy="691399"/>
            <a:chOff x="2484661" y="983099"/>
            <a:chExt cx="5650825" cy="735092"/>
          </a:xfrm>
        </p:grpSpPr>
        <p:grpSp>
          <p:nvGrpSpPr>
            <p:cNvPr id="146" name="组合 76"/>
            <p:cNvGrpSpPr/>
            <p:nvPr/>
          </p:nvGrpSpPr>
          <p:grpSpPr bwMode="auto">
            <a:xfrm>
              <a:off x="2484661" y="983099"/>
              <a:ext cx="5650825" cy="735092"/>
              <a:chOff x="3300347" y="1368497"/>
              <a:chExt cx="10763512" cy="1417865"/>
            </a:xfrm>
          </p:grpSpPr>
          <p:grpSp>
            <p:nvGrpSpPr>
              <p:cNvPr id="147" name="组合 77"/>
              <p:cNvGrpSpPr/>
              <p:nvPr/>
            </p:nvGrpSpPr>
            <p:grpSpPr bwMode="auto">
              <a:xfrm>
                <a:off x="4631859" y="1393831"/>
                <a:ext cx="9432000" cy="1392531"/>
                <a:chOff x="1986534" y="4135265"/>
                <a:chExt cx="9432000" cy="1392531"/>
              </a:xfrm>
            </p:grpSpPr>
            <p:sp>
              <p:nvSpPr>
                <p:cNvPr id="15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sp>
              <p:nvSpPr>
                <p:cNvPr id="15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grpSp>
          <p:grpSp>
            <p:nvGrpSpPr>
              <p:cNvPr id="148" name="组合 78"/>
              <p:cNvGrpSpPr/>
              <p:nvPr/>
            </p:nvGrpSpPr>
            <p:grpSpPr bwMode="auto">
              <a:xfrm>
                <a:off x="3300347" y="1368497"/>
                <a:ext cx="1581466" cy="1417865"/>
                <a:chOff x="1349437" y="779714"/>
                <a:chExt cx="2923167" cy="2620769"/>
              </a:xfrm>
            </p:grpSpPr>
            <p:sp>
              <p:nvSpPr>
                <p:cNvPr id="149"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1270">
                    <a:solidFill>
                      <a:prstClr val="black"/>
                    </a:solidFill>
                  </a:endParaRPr>
                </a:p>
              </p:txBody>
            </p:sp>
            <p:sp>
              <p:nvSpPr>
                <p:cNvPr id="15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grpSp>
        </p:grpSp>
        <p:grpSp>
          <p:nvGrpSpPr>
            <p:cNvPr id="178" name="组合 205"/>
            <p:cNvGrpSpPr/>
            <p:nvPr/>
          </p:nvGrpSpPr>
          <p:grpSpPr bwMode="auto">
            <a:xfrm>
              <a:off x="2728974" y="1169372"/>
              <a:ext cx="522802" cy="476310"/>
              <a:chOff x="12327405" y="858403"/>
              <a:chExt cx="833274" cy="767141"/>
            </a:xfrm>
          </p:grpSpPr>
          <p:sp>
            <p:nvSpPr>
              <p:cNvPr id="17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80"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81"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11" name="组合 10"/>
          <p:cNvGrpSpPr/>
          <p:nvPr/>
        </p:nvGrpSpPr>
        <p:grpSpPr>
          <a:xfrm>
            <a:off x="2336977" y="1806720"/>
            <a:ext cx="5314950" cy="691399"/>
            <a:chOff x="2484661" y="1886961"/>
            <a:chExt cx="5650825" cy="735092"/>
          </a:xfrm>
        </p:grpSpPr>
        <p:grpSp>
          <p:nvGrpSpPr>
            <p:cNvPr id="153" name="组合 158"/>
            <p:cNvGrpSpPr/>
            <p:nvPr/>
          </p:nvGrpSpPr>
          <p:grpSpPr bwMode="auto">
            <a:xfrm>
              <a:off x="2484661" y="1886961"/>
              <a:ext cx="5650825" cy="735092"/>
              <a:chOff x="3300347" y="1368497"/>
              <a:chExt cx="10763512" cy="1417865"/>
            </a:xfrm>
          </p:grpSpPr>
          <p:grpSp>
            <p:nvGrpSpPr>
              <p:cNvPr id="154" name="组合 159"/>
              <p:cNvGrpSpPr/>
              <p:nvPr/>
            </p:nvGrpSpPr>
            <p:grpSpPr bwMode="auto">
              <a:xfrm>
                <a:off x="4631859" y="1393831"/>
                <a:ext cx="9432000" cy="1392531"/>
                <a:chOff x="1986534" y="4135265"/>
                <a:chExt cx="9432000" cy="1392531"/>
              </a:xfrm>
            </p:grpSpPr>
            <p:sp>
              <p:nvSpPr>
                <p:cNvPr id="15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sp>
              <p:nvSpPr>
                <p:cNvPr id="1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grpSp>
          <p:grpSp>
            <p:nvGrpSpPr>
              <p:cNvPr id="155" name="组合 160"/>
              <p:cNvGrpSpPr/>
              <p:nvPr/>
            </p:nvGrpSpPr>
            <p:grpSpPr bwMode="auto">
              <a:xfrm>
                <a:off x="3300347" y="1368497"/>
                <a:ext cx="1581466" cy="1417865"/>
                <a:chOff x="1349437" y="779714"/>
                <a:chExt cx="2923167" cy="2620769"/>
              </a:xfrm>
            </p:grpSpPr>
            <p:sp>
              <p:nvSpPr>
                <p:cNvPr id="156"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1270">
                    <a:solidFill>
                      <a:prstClr val="black"/>
                    </a:solidFill>
                  </a:endParaRPr>
                </a:p>
              </p:txBody>
            </p:sp>
            <p:sp>
              <p:nvSpPr>
                <p:cNvPr id="157"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grpSp>
        </p:grpSp>
        <p:grpSp>
          <p:nvGrpSpPr>
            <p:cNvPr id="182" name="组合 209"/>
            <p:cNvGrpSpPr/>
            <p:nvPr/>
          </p:nvGrpSpPr>
          <p:grpSpPr bwMode="auto">
            <a:xfrm>
              <a:off x="2727708" y="2110740"/>
              <a:ext cx="534195" cy="475059"/>
              <a:chOff x="952501" y="6013451"/>
              <a:chExt cx="511175" cy="460375"/>
            </a:xfrm>
          </p:grpSpPr>
          <p:sp>
            <p:nvSpPr>
              <p:cNvPr id="1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13" name="组合 12"/>
          <p:cNvGrpSpPr/>
          <p:nvPr/>
        </p:nvGrpSpPr>
        <p:grpSpPr>
          <a:xfrm>
            <a:off x="2336977" y="2655683"/>
            <a:ext cx="5314950" cy="691399"/>
            <a:chOff x="2484661" y="2789574"/>
            <a:chExt cx="5650825" cy="735092"/>
          </a:xfrm>
        </p:grpSpPr>
        <p:grpSp>
          <p:nvGrpSpPr>
            <p:cNvPr id="160" name="组合 165"/>
            <p:cNvGrpSpPr/>
            <p:nvPr/>
          </p:nvGrpSpPr>
          <p:grpSpPr bwMode="auto">
            <a:xfrm>
              <a:off x="2484661" y="2789574"/>
              <a:ext cx="5650825" cy="735092"/>
              <a:chOff x="3300347" y="1368497"/>
              <a:chExt cx="10763512" cy="1417865"/>
            </a:xfrm>
          </p:grpSpPr>
          <p:grpSp>
            <p:nvGrpSpPr>
              <p:cNvPr id="161" name="组合 166"/>
              <p:cNvGrpSpPr/>
              <p:nvPr/>
            </p:nvGrpSpPr>
            <p:grpSpPr bwMode="auto">
              <a:xfrm>
                <a:off x="4631859" y="1393831"/>
                <a:ext cx="9432000" cy="1392531"/>
                <a:chOff x="1986534" y="4135265"/>
                <a:chExt cx="9432000" cy="1392531"/>
              </a:xfrm>
            </p:grpSpPr>
            <p:sp>
              <p:nvSpPr>
                <p:cNvPr id="16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sp>
              <p:nvSpPr>
                <p:cNvPr id="16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grpSp>
          <p:grpSp>
            <p:nvGrpSpPr>
              <p:cNvPr id="162" name="组合 167"/>
              <p:cNvGrpSpPr/>
              <p:nvPr/>
            </p:nvGrpSpPr>
            <p:grpSpPr bwMode="auto">
              <a:xfrm>
                <a:off x="3300347" y="1368497"/>
                <a:ext cx="1581466" cy="1417865"/>
                <a:chOff x="1349437" y="779714"/>
                <a:chExt cx="2923167" cy="2620769"/>
              </a:xfrm>
            </p:grpSpPr>
            <p:sp>
              <p:nvSpPr>
                <p:cNvPr id="16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1270">
                    <a:solidFill>
                      <a:prstClr val="black"/>
                    </a:solidFill>
                  </a:endParaRPr>
                </a:p>
              </p:txBody>
            </p:sp>
            <p:sp>
              <p:nvSpPr>
                <p:cNvPr id="16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2"/>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grpSp>
        </p:grpSp>
        <p:grpSp>
          <p:nvGrpSpPr>
            <p:cNvPr id="186" name="组合 213"/>
            <p:cNvGrpSpPr/>
            <p:nvPr/>
          </p:nvGrpSpPr>
          <p:grpSpPr bwMode="auto">
            <a:xfrm>
              <a:off x="2730239" y="3019603"/>
              <a:ext cx="534195" cy="475059"/>
              <a:chOff x="5405438" y="6815138"/>
              <a:chExt cx="511175" cy="460375"/>
            </a:xfrm>
          </p:grpSpPr>
          <p:sp>
            <p:nvSpPr>
              <p:cNvPr id="18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8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8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18" name="组合 17"/>
          <p:cNvGrpSpPr/>
          <p:nvPr/>
        </p:nvGrpSpPr>
        <p:grpSpPr>
          <a:xfrm>
            <a:off x="2336977" y="3505822"/>
            <a:ext cx="5314950" cy="691399"/>
            <a:chOff x="2484661" y="3693437"/>
            <a:chExt cx="5650825" cy="735092"/>
          </a:xfrm>
        </p:grpSpPr>
        <p:grpSp>
          <p:nvGrpSpPr>
            <p:cNvPr id="167" name="组合 172"/>
            <p:cNvGrpSpPr/>
            <p:nvPr/>
          </p:nvGrpSpPr>
          <p:grpSpPr bwMode="auto">
            <a:xfrm>
              <a:off x="2484661" y="3693437"/>
              <a:ext cx="5650825" cy="735092"/>
              <a:chOff x="3300347" y="1368497"/>
              <a:chExt cx="10763512" cy="1417865"/>
            </a:xfrm>
          </p:grpSpPr>
          <p:grpSp>
            <p:nvGrpSpPr>
              <p:cNvPr id="168" name="组合 173"/>
              <p:cNvGrpSpPr/>
              <p:nvPr/>
            </p:nvGrpSpPr>
            <p:grpSpPr bwMode="auto">
              <a:xfrm>
                <a:off x="4631859" y="1393831"/>
                <a:ext cx="9432000" cy="1392531"/>
                <a:chOff x="1986534" y="4135265"/>
                <a:chExt cx="9432000" cy="1392531"/>
              </a:xfrm>
            </p:grpSpPr>
            <p:sp>
              <p:nvSpPr>
                <p:cNvPr id="1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sp>
              <p:nvSpPr>
                <p:cNvPr id="17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grpSp>
          <p:grpSp>
            <p:nvGrpSpPr>
              <p:cNvPr id="169" name="组合 174"/>
              <p:cNvGrpSpPr/>
              <p:nvPr/>
            </p:nvGrpSpPr>
            <p:grpSpPr bwMode="auto">
              <a:xfrm>
                <a:off x="3300347" y="1368497"/>
                <a:ext cx="1581466" cy="1417865"/>
                <a:chOff x="1349437" y="779714"/>
                <a:chExt cx="2923167" cy="2620769"/>
              </a:xfrm>
            </p:grpSpPr>
            <p:sp>
              <p:nvSpPr>
                <p:cNvPr id="170"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a:defRPr/>
                  </a:pPr>
                  <a:endParaRPr lang="zh-CN" altLang="en-US" sz="1270">
                    <a:solidFill>
                      <a:prstClr val="black"/>
                    </a:solidFill>
                  </a:endParaRPr>
                </a:p>
              </p:txBody>
            </p:sp>
            <p:sp>
              <p:nvSpPr>
                <p:cNvPr id="171"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4"/>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solidFill>
                      <a:prstClr val="white"/>
                    </a:solidFill>
                  </a:endParaRPr>
                </a:p>
              </p:txBody>
            </p:sp>
          </p:grpSp>
        </p:grpSp>
        <p:grpSp>
          <p:nvGrpSpPr>
            <p:cNvPr id="190" name="组合 217"/>
            <p:cNvGrpSpPr/>
            <p:nvPr/>
          </p:nvGrpSpPr>
          <p:grpSpPr bwMode="auto">
            <a:xfrm>
              <a:off x="2764418" y="3917215"/>
              <a:ext cx="543056" cy="477560"/>
              <a:chOff x="688976" y="7240588"/>
              <a:chExt cx="519113" cy="461963"/>
            </a:xfrm>
          </p:grpSpPr>
          <p:sp>
            <p:nvSpPr>
              <p:cNvPr id="19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7" name="Title 3"/>
            <p:cNvSpPr txBox="1"/>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255" b="1" dirty="0">
                  <a:solidFill>
                    <a:schemeClr val="bg1"/>
                  </a:solidFill>
                  <a:latin typeface="微软雅黑" panose="020B0503020204020204" pitchFamily="34" charset="-122"/>
                </a:rPr>
                <a:t>目录页</a:t>
              </a:r>
              <a:endParaRPr lang="en-US" altLang="zh-CN" sz="2255" b="1" dirty="0">
                <a:solidFill>
                  <a:schemeClr val="bg1"/>
                </a:solidFill>
                <a:latin typeface="微软雅黑" panose="020B0503020204020204"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4" cstate="screen"/>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sp>
        <p:nvSpPr>
          <p:cNvPr id="174" name="文本框 186"/>
          <p:cNvSpPr txBox="1"/>
          <p:nvPr/>
        </p:nvSpPr>
        <p:spPr>
          <a:xfrm>
            <a:off x="3932989" y="1081735"/>
            <a:ext cx="2627339" cy="474306"/>
          </a:xfrm>
          <a:prstGeom prst="rect">
            <a:avLst/>
          </a:prstGeom>
          <a:noFill/>
        </p:spPr>
        <p:txBody>
          <a:bodyPr wrap="none" lIns="68271" tIns="34136" rIns="68271" bIns="34136">
            <a:spAutoFit/>
          </a:bodyPr>
          <a:lstStyle/>
          <a:p>
            <a:pPr>
              <a:defRPr/>
            </a:pP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第一</a:t>
            </a:r>
            <a:r>
              <a:rPr lang="en-US" altLang="zh-CN" sz="1315"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，单击此处添加文字标题</a:t>
            </a:r>
            <a:endParaRPr lang="en-US" altLang="zh-CN" sz="1315"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精美</a:t>
            </a:r>
            <a:r>
              <a:rPr lang="en-US" altLang="zh-CN" sz="1315"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模板作品欢迎下载</a:t>
            </a:r>
            <a:endParaRPr lang="zh-CN" altLang="en-US" sz="131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5" name="文本框 187"/>
          <p:cNvSpPr txBox="1"/>
          <p:nvPr/>
        </p:nvSpPr>
        <p:spPr>
          <a:xfrm>
            <a:off x="3932989" y="1931874"/>
            <a:ext cx="2627339" cy="474306"/>
          </a:xfrm>
          <a:prstGeom prst="rect">
            <a:avLst/>
          </a:prstGeom>
          <a:noFill/>
        </p:spPr>
        <p:txBody>
          <a:bodyPr wrap="none" lIns="68271" tIns="34136" rIns="68271" bIns="34136">
            <a:spAutoFit/>
          </a:bodyPr>
          <a:lstStyle/>
          <a:p>
            <a:pPr>
              <a:defRPr/>
            </a:pP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第一</a:t>
            </a:r>
            <a:r>
              <a:rPr lang="en-US" altLang="zh-CN" sz="1315"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，单击此处添加文字标题</a:t>
            </a:r>
            <a:endParaRPr lang="en-US" altLang="zh-CN" sz="1315"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精美</a:t>
            </a:r>
            <a:r>
              <a:rPr lang="en-US" altLang="zh-CN" sz="1315"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模板作品欢迎下载</a:t>
            </a:r>
            <a:endParaRPr lang="zh-CN" altLang="en-US" sz="131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6" name="文本框 188"/>
          <p:cNvSpPr txBox="1"/>
          <p:nvPr/>
        </p:nvSpPr>
        <p:spPr>
          <a:xfrm>
            <a:off x="3932989" y="2782012"/>
            <a:ext cx="2627339" cy="474306"/>
          </a:xfrm>
          <a:prstGeom prst="rect">
            <a:avLst/>
          </a:prstGeom>
          <a:noFill/>
        </p:spPr>
        <p:txBody>
          <a:bodyPr wrap="none" lIns="68271" tIns="34136" rIns="68271" bIns="34136">
            <a:spAutoFit/>
          </a:bodyPr>
          <a:lstStyle/>
          <a:p>
            <a:pPr>
              <a:defRPr/>
            </a:pP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第一</a:t>
            </a:r>
            <a:r>
              <a:rPr lang="en-US" altLang="zh-CN" sz="1315"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，单击此处添加文字标题</a:t>
            </a:r>
            <a:endParaRPr lang="en-US" altLang="zh-CN" sz="1315"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精美</a:t>
            </a:r>
            <a:r>
              <a:rPr lang="en-US" altLang="zh-CN" sz="1315"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模板作品欢迎下载</a:t>
            </a:r>
            <a:endParaRPr lang="zh-CN" altLang="en-US" sz="131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7" name="文本框 189"/>
          <p:cNvSpPr txBox="1"/>
          <p:nvPr/>
        </p:nvSpPr>
        <p:spPr>
          <a:xfrm>
            <a:off x="3932989" y="3630975"/>
            <a:ext cx="2627339" cy="474306"/>
          </a:xfrm>
          <a:prstGeom prst="rect">
            <a:avLst/>
          </a:prstGeom>
          <a:noFill/>
        </p:spPr>
        <p:txBody>
          <a:bodyPr wrap="none" lIns="68271" tIns="34136" rIns="68271" bIns="34136">
            <a:spAutoFit/>
          </a:bodyPr>
          <a:lstStyle/>
          <a:p>
            <a:pPr>
              <a:defRPr/>
            </a:pP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第一</a:t>
            </a:r>
            <a:r>
              <a:rPr lang="en-US" altLang="zh-CN" sz="1315"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，单击此处添加文字标题</a:t>
            </a:r>
            <a:endParaRPr lang="en-US" altLang="zh-CN" sz="1315" dirty="0">
              <a:solidFill>
                <a:schemeClr val="bg1">
                  <a:lumMod val="50000"/>
                </a:schemeClr>
              </a:solidFill>
              <a:latin typeface="微软雅黑" panose="020B0503020204020204" pitchFamily="34" charset="-122"/>
              <a:ea typeface="微软雅黑" panose="020B0503020204020204" pitchFamily="34" charset="-122"/>
            </a:endParaRPr>
          </a:p>
          <a:p>
            <a:pPr>
              <a:defRPr/>
            </a:pP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精美</a:t>
            </a:r>
            <a:r>
              <a:rPr lang="en-US" altLang="zh-CN" sz="1315" dirty="0" smtClean="0">
                <a:solidFill>
                  <a:schemeClr val="bg1">
                    <a:lumMod val="50000"/>
                  </a:schemeClr>
                </a:solidFill>
                <a:latin typeface="微软雅黑" panose="020B0503020204020204" pitchFamily="34" charset="-122"/>
                <a:ea typeface="微软雅黑" panose="020B0503020204020204" pitchFamily="34" charset="-122"/>
              </a:rPr>
              <a:t>PPT</a:t>
            </a:r>
            <a:r>
              <a:rPr lang="zh-CN" altLang="en-US" sz="1315" dirty="0" smtClean="0">
                <a:solidFill>
                  <a:schemeClr val="bg1">
                    <a:lumMod val="50000"/>
                  </a:schemeClr>
                </a:solidFill>
                <a:latin typeface="微软雅黑" panose="020B0503020204020204" pitchFamily="34" charset="-122"/>
                <a:ea typeface="微软雅黑" panose="020B0503020204020204" pitchFamily="34" charset="-122"/>
              </a:rPr>
              <a:t>模板作品欢迎下载</a:t>
            </a:r>
            <a:endParaRPr lang="zh-CN" altLang="en-US" sz="1315"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1+#ppt_w/2"/>
                                          </p:val>
                                        </p:tav>
                                        <p:tav tm="100000">
                                          <p:val>
                                            <p:strVal val="#ppt_x"/>
                                          </p:val>
                                        </p:tav>
                                      </p:tavLst>
                                    </p:anim>
                                    <p:anim calcmode="lin" valueType="num">
                                      <p:cBhvr additive="base">
                                        <p:cTn id="26" dur="75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wipe(left)">
                                      <p:cBhvr>
                                        <p:cTn id="30" dur="750"/>
                                        <p:tgtEl>
                                          <p:spTgt spid="174"/>
                                        </p:tgtEl>
                                      </p:cBhvr>
                                    </p:animEffect>
                                  </p:childTnLst>
                                </p:cTn>
                              </p:par>
                            </p:childTnLst>
                          </p:cTn>
                        </p:par>
                        <p:par>
                          <p:cTn id="31" fill="hold">
                            <p:stCondLst>
                              <p:cond delay="4000"/>
                            </p:stCondLst>
                            <p:childTnLst>
                              <p:par>
                                <p:cTn id="32" presetID="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750" fill="hold"/>
                                        <p:tgtEl>
                                          <p:spTgt spid="11"/>
                                        </p:tgtEl>
                                        <p:attrNameLst>
                                          <p:attrName>ppt_x</p:attrName>
                                        </p:attrNameLst>
                                      </p:cBhvr>
                                      <p:tavLst>
                                        <p:tav tm="0">
                                          <p:val>
                                            <p:strVal val="1+#ppt_w/2"/>
                                          </p:val>
                                        </p:tav>
                                        <p:tav tm="100000">
                                          <p:val>
                                            <p:strVal val="#ppt_x"/>
                                          </p:val>
                                        </p:tav>
                                      </p:tavLst>
                                    </p:anim>
                                    <p:anim calcmode="lin" valueType="num">
                                      <p:cBhvr additive="base">
                                        <p:cTn id="35" dur="75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wipe(left)">
                                      <p:cBhvr>
                                        <p:cTn id="39" dur="750"/>
                                        <p:tgtEl>
                                          <p:spTgt spid="175"/>
                                        </p:tgtEl>
                                      </p:cBhvr>
                                    </p:animEffect>
                                  </p:childTnLst>
                                </p:cTn>
                              </p:par>
                            </p:childTnLst>
                          </p:cTn>
                        </p:par>
                        <p:par>
                          <p:cTn id="40" fill="hold">
                            <p:stCondLst>
                              <p:cond delay="6000"/>
                            </p:stCondLst>
                            <p:childTnLst>
                              <p:par>
                                <p:cTn id="41" presetID="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750" fill="hold"/>
                                        <p:tgtEl>
                                          <p:spTgt spid="13"/>
                                        </p:tgtEl>
                                        <p:attrNameLst>
                                          <p:attrName>ppt_x</p:attrName>
                                        </p:attrNameLst>
                                      </p:cBhvr>
                                      <p:tavLst>
                                        <p:tav tm="0">
                                          <p:val>
                                            <p:strVal val="1+#ppt_w/2"/>
                                          </p:val>
                                        </p:tav>
                                        <p:tav tm="100000">
                                          <p:val>
                                            <p:strVal val="#ppt_x"/>
                                          </p:val>
                                        </p:tav>
                                      </p:tavLst>
                                    </p:anim>
                                    <p:anim calcmode="lin" valueType="num">
                                      <p:cBhvr additive="base">
                                        <p:cTn id="44" dur="75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176"/>
                                        </p:tgtEl>
                                        <p:attrNameLst>
                                          <p:attrName>style.visibility</p:attrName>
                                        </p:attrNameLst>
                                      </p:cBhvr>
                                      <p:to>
                                        <p:strVal val="visible"/>
                                      </p:to>
                                    </p:set>
                                    <p:animEffect transition="in" filter="wipe(left)">
                                      <p:cBhvr>
                                        <p:cTn id="48" dur="750"/>
                                        <p:tgtEl>
                                          <p:spTgt spid="176"/>
                                        </p:tgtEl>
                                      </p:cBhvr>
                                    </p:animEffect>
                                  </p:childTnLst>
                                </p:cTn>
                              </p:par>
                            </p:childTnLst>
                          </p:cTn>
                        </p:par>
                        <p:par>
                          <p:cTn id="49" fill="hold">
                            <p:stCondLst>
                              <p:cond delay="8000"/>
                            </p:stCondLst>
                            <p:childTnLst>
                              <p:par>
                                <p:cTn id="50" presetID="2" presetClass="entr" presetSubtype="2"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750" fill="hold"/>
                                        <p:tgtEl>
                                          <p:spTgt spid="18"/>
                                        </p:tgtEl>
                                        <p:attrNameLst>
                                          <p:attrName>ppt_x</p:attrName>
                                        </p:attrNameLst>
                                      </p:cBhvr>
                                      <p:tavLst>
                                        <p:tav tm="0">
                                          <p:val>
                                            <p:strVal val="1+#ppt_w/2"/>
                                          </p:val>
                                        </p:tav>
                                        <p:tav tm="100000">
                                          <p:val>
                                            <p:strVal val="#ppt_x"/>
                                          </p:val>
                                        </p:tav>
                                      </p:tavLst>
                                    </p:anim>
                                    <p:anim calcmode="lin" valueType="num">
                                      <p:cBhvr additive="base">
                                        <p:cTn id="53" dur="75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9000"/>
                            </p:stCondLst>
                            <p:childTnLst>
                              <p:par>
                                <p:cTn id="55" presetID="22" presetClass="entr" presetSubtype="8" fill="hold" grpId="0" nodeType="after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wipe(left)">
                                      <p:cBhvr>
                                        <p:cTn id="57" dur="7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p:bldP spid="1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fr-FR" sz="1270"/>
            </a:p>
          </p:txBody>
        </p:sp>
        <p:sp>
          <p:nvSpPr>
            <p:cNvPr id="44" name="文本框 43"/>
            <p:cNvSpPr txBox="1"/>
            <p:nvPr/>
          </p:nvSpPr>
          <p:spPr>
            <a:xfrm>
              <a:off x="4296349" y="2796600"/>
              <a:ext cx="1244160" cy="919790"/>
            </a:xfrm>
            <a:prstGeom prst="rect">
              <a:avLst/>
            </a:prstGeom>
            <a:noFill/>
          </p:spPr>
          <p:txBody>
            <a:bodyPr wrap="none" lIns="68271" tIns="34136" rIns="68271" bIns="34136">
              <a:spAutoFit/>
            </a:bodyPr>
            <a:lstStyle/>
            <a:p>
              <a:pPr>
                <a:defRPr/>
              </a:pPr>
              <a:r>
                <a:rPr lang="en-US" altLang="zh-CN" sz="2445" dirty="0">
                  <a:solidFill>
                    <a:schemeClr val="tx1">
                      <a:lumMod val="65000"/>
                      <a:lumOff val="35000"/>
                    </a:schemeClr>
                  </a:solidFill>
                </a:rPr>
                <a:t>Sample</a:t>
              </a:r>
            </a:p>
            <a:p>
              <a:pPr>
                <a:defRPr/>
              </a:pPr>
              <a:r>
                <a:rPr lang="en-US" altLang="zh-CN" sz="2730" dirty="0">
                  <a:solidFill>
                    <a:schemeClr val="tx1">
                      <a:lumMod val="65000"/>
                      <a:lumOff val="35000"/>
                    </a:schemeClr>
                  </a:solidFill>
                  <a:latin typeface="Arial Black" panose="020B0A04020102020204" pitchFamily="34" charset="0"/>
                </a:rPr>
                <a:t>TEXT</a:t>
              </a:r>
              <a:endParaRPr lang="zh-CN" altLang="en-US" sz="2730" dirty="0">
                <a:solidFill>
                  <a:schemeClr val="tx1">
                    <a:lumMod val="65000"/>
                    <a:lumOff val="35000"/>
                  </a:schemeClr>
                </a:solidFill>
                <a:latin typeface="Arial Black" panose="020B0A04020102020204" pitchFamily="34" charset="0"/>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endParaRPr lang="zh-CN" altLang="en-US" sz="1270"/>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endParaRPr lang="zh-CN" altLang="en-US" sz="1270"/>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endParaRPr lang="zh-CN" altLang="en-US" sz="1270"/>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grpSp>
        <p:nvGrpSpPr>
          <p:cNvPr id="48" name="组合 47"/>
          <p:cNvGrpSpPr/>
          <p:nvPr/>
        </p:nvGrpSpPr>
        <p:grpSpPr>
          <a:xfrm>
            <a:off x="-186661" y="167406"/>
            <a:ext cx="9330661" cy="304776"/>
            <a:chOff x="-198457" y="144052"/>
            <a:chExt cx="9920307" cy="324036"/>
          </a:xfrm>
        </p:grpSpPr>
        <p:cxnSp>
          <p:nvCxnSpPr>
            <p:cNvPr id="49" name="直接连接符 48"/>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userDrawn="1"/>
          </p:nvGrpSpPr>
          <p:grpSpPr>
            <a:xfrm>
              <a:off x="-198457" y="144052"/>
              <a:ext cx="2066885" cy="319659"/>
              <a:chOff x="2559580" y="72044"/>
              <a:chExt cx="2066885" cy="319659"/>
            </a:xfrm>
          </p:grpSpPr>
          <p:sp>
            <p:nvSpPr>
              <p:cNvPr id="57" name="五边形 5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51" name="组合 50"/>
            <p:cNvGrpSpPr/>
            <p:nvPr userDrawn="1"/>
          </p:nvGrpSpPr>
          <p:grpSpPr>
            <a:xfrm>
              <a:off x="2740163" y="144052"/>
              <a:ext cx="2066885" cy="319659"/>
              <a:chOff x="4972411" y="72044"/>
              <a:chExt cx="2066885" cy="319659"/>
            </a:xfrm>
          </p:grpSpPr>
          <p:sp>
            <p:nvSpPr>
              <p:cNvPr id="55" name="五边形 5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2" name="组合 51"/>
            <p:cNvGrpSpPr/>
            <p:nvPr userDrawn="1"/>
          </p:nvGrpSpPr>
          <p:grpSpPr>
            <a:xfrm>
              <a:off x="4212853" y="144052"/>
              <a:ext cx="2066885" cy="319659"/>
              <a:chOff x="7404958" y="72044"/>
              <a:chExt cx="2066885" cy="319659"/>
            </a:xfrm>
          </p:grpSpPr>
          <p:sp>
            <p:nvSpPr>
              <p:cNvPr id="53" name="五边形 5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9" name="组合 58"/>
          <p:cNvGrpSpPr/>
          <p:nvPr/>
        </p:nvGrpSpPr>
        <p:grpSpPr>
          <a:xfrm>
            <a:off x="1197454" y="133543"/>
            <a:ext cx="1944033" cy="440233"/>
            <a:chOff x="121344" y="72044"/>
            <a:chExt cx="2066885" cy="468053"/>
          </a:xfrm>
        </p:grpSpPr>
        <p:sp>
          <p:nvSpPr>
            <p:cNvPr id="60" name="五边形 5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50" fill="hold"/>
                                        <p:tgtEl>
                                          <p:spTgt spid="48"/>
                                        </p:tgtEl>
                                        <p:attrNameLst>
                                          <p:attrName>ppt_x</p:attrName>
                                        </p:attrNameLst>
                                      </p:cBhvr>
                                      <p:tavLst>
                                        <p:tav tm="0">
                                          <p:val>
                                            <p:strVal val="1+#ppt_w/2"/>
                                          </p:val>
                                        </p:tav>
                                        <p:tav tm="100000">
                                          <p:val>
                                            <p:strVal val="#ppt_x"/>
                                          </p:val>
                                        </p:tav>
                                      </p:tavLst>
                                    </p:anim>
                                    <p:anim calcmode="lin" valueType="num">
                                      <p:cBhvr additive="base">
                                        <p:cTn id="8" dur="25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style.rotation</p:attrName>
                                        </p:attrNameLst>
                                      </p:cBhvr>
                                      <p:tavLst>
                                        <p:tav tm="0">
                                          <p:val>
                                            <p:fltVal val="720"/>
                                          </p:val>
                                        </p:tav>
                                        <p:tav tm="100000">
                                          <p:val>
                                            <p:fltVal val="0"/>
                                          </p:val>
                                        </p:tav>
                                      </p:tavLst>
                                    </p:anim>
                                    <p:anim calcmode="lin" valueType="num">
                                      <p:cBhvr>
                                        <p:cTn id="19" dur="250" fill="hold"/>
                                        <p:tgtEl>
                                          <p:spTgt spid="3"/>
                                        </p:tgtEl>
                                        <p:attrNameLst>
                                          <p:attrName>ppt_h</p:attrName>
                                        </p:attrNameLst>
                                      </p:cBhvr>
                                      <p:tavLst>
                                        <p:tav tm="0">
                                          <p:val>
                                            <p:fltVal val="0"/>
                                          </p:val>
                                        </p:tav>
                                        <p:tav tm="100000">
                                          <p:val>
                                            <p:strVal val="#ppt_h"/>
                                          </p:val>
                                        </p:tav>
                                      </p:tavLst>
                                    </p:anim>
                                    <p:anim calcmode="lin" valueType="num">
                                      <p:cBhvr>
                                        <p:cTn id="20" dur="250" fill="hold"/>
                                        <p:tgtEl>
                                          <p:spTgt spid="3"/>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fltVal val="0"/>
                                          </p:val>
                                        </p:tav>
                                        <p:tav tm="100000">
                                          <p:val>
                                            <p:strVal val="#ppt_w"/>
                                          </p:val>
                                        </p:tav>
                                      </p:tavLst>
                                    </p:anim>
                                    <p:anim calcmode="lin" valueType="num">
                                      <p:cBhvr>
                                        <p:cTn id="25" dur="250" fill="hold"/>
                                        <p:tgtEl>
                                          <p:spTgt spid="5"/>
                                        </p:tgtEl>
                                        <p:attrNameLst>
                                          <p:attrName>ppt_h</p:attrName>
                                        </p:attrNameLst>
                                      </p:cBhvr>
                                      <p:tavLst>
                                        <p:tav tm="0">
                                          <p:val>
                                            <p:fltVal val="0"/>
                                          </p:val>
                                        </p:tav>
                                        <p:tav tm="100000">
                                          <p:val>
                                            <p:strVal val="#ppt_h"/>
                                          </p:val>
                                        </p:tav>
                                      </p:tavLst>
                                    </p:anim>
                                    <p:animEffect transition="in" filter="fade">
                                      <p:cBhvr>
                                        <p:cTn id="26" dur="25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25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250"/>
                                        <p:tgtEl>
                                          <p:spTgt spid="3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250"/>
                                        <p:tgtEl>
                                          <p:spTgt spid="4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50"/>
                                        <p:tgtEl>
                                          <p:spTgt spid="36"/>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50" fill="hold"/>
                                        <p:tgtEl>
                                          <p:spTgt spid="11"/>
                                        </p:tgtEl>
                                        <p:attrNameLst>
                                          <p:attrName>ppt_w</p:attrName>
                                        </p:attrNameLst>
                                      </p:cBhvr>
                                      <p:tavLst>
                                        <p:tav tm="0">
                                          <p:val>
                                            <p:fltVal val="0"/>
                                          </p:val>
                                        </p:tav>
                                        <p:tav tm="100000">
                                          <p:val>
                                            <p:strVal val="#ppt_w"/>
                                          </p:val>
                                        </p:tav>
                                      </p:tavLst>
                                    </p:anim>
                                    <p:anim calcmode="lin" valueType="num">
                                      <p:cBhvr>
                                        <p:cTn id="49" dur="250" fill="hold"/>
                                        <p:tgtEl>
                                          <p:spTgt spid="11"/>
                                        </p:tgtEl>
                                        <p:attrNameLst>
                                          <p:attrName>ppt_h</p:attrName>
                                        </p:attrNameLst>
                                      </p:cBhvr>
                                      <p:tavLst>
                                        <p:tav tm="0">
                                          <p:val>
                                            <p:fltVal val="0"/>
                                          </p:val>
                                        </p:tav>
                                        <p:tav tm="100000">
                                          <p:val>
                                            <p:strVal val="#ppt_h"/>
                                          </p:val>
                                        </p:tav>
                                      </p:tavLst>
                                    </p:anim>
                                    <p:animEffect transition="in" filter="fade">
                                      <p:cBhvr>
                                        <p:cTn id="50" dur="25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25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250"/>
                                        <p:tgtEl>
                                          <p:spTgt spid="42"/>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fltVal val="0"/>
                                          </p:val>
                                        </p:tav>
                                        <p:tav tm="100000">
                                          <p:val>
                                            <p:strVal val="#ppt_h"/>
                                          </p:val>
                                        </p:tav>
                                      </p:tavLst>
                                    </p:anim>
                                    <p:animEffect transition="in" filter="fade">
                                      <p:cBhvr>
                                        <p:cTn id="62" dur="25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250"/>
                                        <p:tgtEl>
                                          <p:spTgt spid="4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7" name="Title 3"/>
            <p:cNvSpPr txBox="1"/>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255" b="1" dirty="0" smtClean="0">
                  <a:solidFill>
                    <a:schemeClr val="bg1"/>
                  </a:solidFill>
                  <a:latin typeface="微软雅黑" panose="020B0503020204020204" pitchFamily="34" charset="-122"/>
                </a:rPr>
                <a:t>过渡页</a:t>
              </a:r>
              <a:endParaRPr lang="en-US" altLang="zh-CN" sz="2255" b="1" dirty="0">
                <a:solidFill>
                  <a:schemeClr val="bg1"/>
                </a:solidFill>
                <a:latin typeface="微软雅黑" panose="020B0503020204020204"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4" cstate="screen"/>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grpSp>
        <p:nvGrpSpPr>
          <p:cNvPr id="80" name="组合 4"/>
          <p:cNvGrpSpPr/>
          <p:nvPr/>
        </p:nvGrpSpPr>
        <p:grpSpPr bwMode="auto">
          <a:xfrm>
            <a:off x="3647922" y="1160731"/>
            <a:ext cx="1622823" cy="1411019"/>
            <a:chOff x="2285260" y="4050548"/>
            <a:chExt cx="2164994" cy="1905223"/>
          </a:xfrm>
        </p:grpSpPr>
        <p:sp>
          <p:nvSpPr>
            <p:cNvPr id="81"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82"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83" name="组合 75"/>
            <p:cNvGrpSpPr/>
            <p:nvPr/>
          </p:nvGrpSpPr>
          <p:grpSpPr bwMode="auto">
            <a:xfrm>
              <a:off x="2970142" y="4598630"/>
              <a:ext cx="1348095" cy="1199681"/>
              <a:chOff x="688976" y="7240588"/>
              <a:chExt cx="519113" cy="461963"/>
            </a:xfrm>
          </p:grpSpPr>
          <p:sp>
            <p:nvSpPr>
              <p:cNvPr id="84"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85"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86"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2" name="文本框 1"/>
          <p:cNvSpPr txBox="1"/>
          <p:nvPr/>
        </p:nvSpPr>
        <p:spPr>
          <a:xfrm>
            <a:off x="2017453" y="2661209"/>
            <a:ext cx="5109091" cy="1077218"/>
          </a:xfrm>
          <a:prstGeom prst="rect">
            <a:avLst/>
          </a:prstGeom>
          <a:noFill/>
        </p:spPr>
        <p:txBody>
          <a:bodyPr wrap="none" rtlCol="0">
            <a:spAutoFit/>
          </a:bodyPr>
          <a:lstStyle/>
          <a:p>
            <a:pPr algn="ctr"/>
            <a:r>
              <a:rPr lang="zh-CN" altLang="en-US" sz="3200" b="1" dirty="0" smtClean="0">
                <a:solidFill>
                  <a:schemeClr val="bg1"/>
                </a:solidFill>
              </a:rPr>
              <a:t>第四部分</a:t>
            </a:r>
            <a:endParaRPr lang="en-US" altLang="zh-CN" sz="3200" b="1" dirty="0" smtClean="0">
              <a:solidFill>
                <a:schemeClr val="bg1"/>
              </a:solidFill>
            </a:endParaRPr>
          </a:p>
          <a:p>
            <a:pPr algn="ctr"/>
            <a:r>
              <a:rPr lang="zh-CN" altLang="en-US" sz="3200" b="1" dirty="0" smtClean="0">
                <a:solidFill>
                  <a:schemeClr val="bg1"/>
                </a:solidFill>
              </a:rPr>
              <a:t>单击此处添加文字标题内容</a:t>
            </a:r>
            <a:endParaRPr lang="zh-CN" altLang="en-US" sz="3200" b="1" dirty="0">
              <a:solidFill>
                <a:schemeClr val="bg1"/>
              </a:solidFill>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par>
                                <p:cTn id="22" presetID="47" presetClass="entr" presetSubtype="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750"/>
                                        <p:tgtEl>
                                          <p:spTgt spid="80"/>
                                        </p:tgtEl>
                                      </p:cBhvr>
                                    </p:animEffect>
                                    <p:anim calcmode="lin" valueType="num">
                                      <p:cBhvr>
                                        <p:cTn id="25" dur="750" fill="hold"/>
                                        <p:tgtEl>
                                          <p:spTgt spid="80"/>
                                        </p:tgtEl>
                                        <p:attrNameLst>
                                          <p:attrName>ppt_x</p:attrName>
                                        </p:attrNameLst>
                                      </p:cBhvr>
                                      <p:tavLst>
                                        <p:tav tm="0">
                                          <p:val>
                                            <p:strVal val="#ppt_x"/>
                                          </p:val>
                                        </p:tav>
                                        <p:tav tm="100000">
                                          <p:val>
                                            <p:strVal val="#ppt_x"/>
                                          </p:val>
                                        </p:tav>
                                      </p:tavLst>
                                    </p:anim>
                                    <p:anim calcmode="lin" valueType="num">
                                      <p:cBhvr>
                                        <p:cTn id="26" dur="750" fill="hold"/>
                                        <p:tgtEl>
                                          <p:spTgt spid="8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 by="(-#ppt_w*2)" calcmode="lin" valueType="num">
                                      <p:cBhvr rctx="PPT">
                                        <p:cTn id="30" dur="500" autoRev="1" fill="hold">
                                          <p:stCondLst>
                                            <p:cond delay="0"/>
                                          </p:stCondLst>
                                        </p:cTn>
                                        <p:tgtEl>
                                          <p:spTgt spid="2"/>
                                        </p:tgtEl>
                                        <p:attrNameLst>
                                          <p:attrName>ppt_w</p:attrName>
                                        </p:attrNameLst>
                                      </p:cBhvr>
                                    </p:anim>
                                    <p:anim by="(#ppt_w*0.50)" calcmode="lin" valueType="num">
                                      <p:cBhvr>
                                        <p:cTn id="31" dur="500" decel="50000" autoRev="1" fill="hold">
                                          <p:stCondLst>
                                            <p:cond delay="0"/>
                                          </p:stCondLst>
                                        </p:cTn>
                                        <p:tgtEl>
                                          <p:spTgt spid="2"/>
                                        </p:tgtEl>
                                        <p:attrNameLst>
                                          <p:attrName>ppt_x</p:attrName>
                                        </p:attrNameLst>
                                      </p:cBhvr>
                                    </p:anim>
                                    <p:anim from="(-#ppt_h/2)" to="(#ppt_y)" calcmode="lin" valueType="num">
                                      <p:cBhvr>
                                        <p:cTn id="32" dur="1000" fill="hold">
                                          <p:stCondLst>
                                            <p:cond delay="0"/>
                                          </p:stCondLst>
                                        </p:cTn>
                                        <p:tgtEl>
                                          <p:spTgt spid="2"/>
                                        </p:tgtEl>
                                        <p:attrNameLst>
                                          <p:attrName>ppt_y</p:attrName>
                                        </p:attrNameLst>
                                      </p:cBhvr>
                                    </p:anim>
                                    <p:animRot by="21600000">
                                      <p:cBhvr>
                                        <p:cTn id="3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latin typeface="+mj-lt"/>
                <a:ea typeface="方正超粗黑简体" panose="03000509000000000000" pitchFamily="65" charset="-122"/>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01</a:t>
              </a:r>
              <a:endParaRPr lang="zh-CN" altLang="en-US" sz="3010">
                <a:solidFill>
                  <a:srgbClr val="595959"/>
                </a:solidFill>
                <a:latin typeface="Impact" panose="020B0806030902050204" pitchFamily="34" charset="0"/>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endParaRPr lang="zh-CN" altLang="en-US" sz="1270"/>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02</a:t>
              </a:r>
              <a:endParaRPr lang="zh-CN" altLang="en-US" sz="3010">
                <a:solidFill>
                  <a:srgbClr val="595959"/>
                </a:solidFill>
                <a:latin typeface="Impact" panose="020B0806030902050204" pitchFamily="34" charset="0"/>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endParaRPr lang="zh-CN" altLang="en-US" sz="1270"/>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03</a:t>
              </a:r>
              <a:endParaRPr lang="zh-CN" altLang="en-US" sz="3010">
                <a:solidFill>
                  <a:srgbClr val="595959"/>
                </a:solidFill>
                <a:latin typeface="Impact" panose="020B0806030902050204" pitchFamily="34" charset="0"/>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endParaRPr lang="zh-CN" altLang="en-US" sz="1270"/>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a:defRPr/>
              </a:pPr>
              <a:endParaRPr lang="zh-CN" altLang="en-US" sz="1270" dirty="0"/>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04</a:t>
              </a:r>
              <a:endParaRPr lang="zh-CN" altLang="en-US" sz="3010">
                <a:solidFill>
                  <a:srgbClr val="595959"/>
                </a:solidFill>
                <a:latin typeface="Impact" panose="020B0806030902050204" pitchFamily="34" charset="0"/>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endParaRPr lang="zh-CN" altLang="en-US" sz="1270"/>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6" name="五边形 5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9" name="组合 48"/>
            <p:cNvGrpSpPr/>
            <p:nvPr userDrawn="1"/>
          </p:nvGrpSpPr>
          <p:grpSpPr>
            <a:xfrm>
              <a:off x="2740163" y="144052"/>
              <a:ext cx="2066885" cy="319659"/>
              <a:chOff x="4972411" y="72044"/>
              <a:chExt cx="2066885" cy="319659"/>
            </a:xfrm>
          </p:grpSpPr>
          <p:sp>
            <p:nvSpPr>
              <p:cNvPr id="54" name="五边形 5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2" name="五边形 5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8" name="组合 57"/>
          <p:cNvGrpSpPr/>
          <p:nvPr/>
        </p:nvGrpSpPr>
        <p:grpSpPr>
          <a:xfrm>
            <a:off x="1197454" y="133543"/>
            <a:ext cx="1944033" cy="440233"/>
            <a:chOff x="121344" y="72044"/>
            <a:chExt cx="2066885" cy="468053"/>
          </a:xfrm>
        </p:grpSpPr>
        <p:sp>
          <p:nvSpPr>
            <p:cNvPr id="59" name="五边形 5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ppt_x"/>
                                          </p:val>
                                        </p:tav>
                                        <p:tav tm="100000">
                                          <p:val>
                                            <p:strVal val="#ppt_x"/>
                                          </p:val>
                                        </p:tav>
                                      </p:tavLst>
                                    </p:anim>
                                    <p:anim calcmode="lin" valueType="num">
                                      <p:cBhvr additive="base">
                                        <p:cTn id="26" dur="2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ppt_x"/>
                                          </p:val>
                                        </p:tav>
                                        <p:tav tm="100000">
                                          <p:val>
                                            <p:strVal val="#ppt_x"/>
                                          </p:val>
                                        </p:tav>
                                      </p:tavLst>
                                    </p:anim>
                                    <p:anim calcmode="lin" valueType="num">
                                      <p:cBhvr additive="base">
                                        <p:cTn id="30" dur="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6" presetClass="emph" presetSubtype="0" fill="hold" nodeType="afterEffect">
                                  <p:stCondLst>
                                    <p:cond delay="0"/>
                                  </p:stCondLst>
                                  <p:childTnLst>
                                    <p:animEffect transition="out" filter="fade">
                                      <p:cBhvr>
                                        <p:cTn id="33" dur="250" tmFilter="0, 0; .2, .5; .8, .5; 1, 0"/>
                                        <p:tgtEl>
                                          <p:spTgt spid="2"/>
                                        </p:tgtEl>
                                      </p:cBhvr>
                                    </p:animEffect>
                                    <p:animScale>
                                      <p:cBhvr>
                                        <p:cTn id="34" dur="125" autoRev="1" fill="hold"/>
                                        <p:tgtEl>
                                          <p:spTgt spid="2"/>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250" tmFilter="0, 0; .2, .5; .8, .5; 1, 0"/>
                                        <p:tgtEl>
                                          <p:spTgt spid="3"/>
                                        </p:tgtEl>
                                      </p:cBhvr>
                                    </p:animEffect>
                                    <p:animScale>
                                      <p:cBhvr>
                                        <p:cTn id="38" dur="125" autoRev="1" fill="hold"/>
                                        <p:tgtEl>
                                          <p:spTgt spid="3"/>
                                        </p:tgtEl>
                                      </p:cBhvr>
                                      <p:by x="105000" y="105000"/>
                                    </p:animScale>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250" tmFilter="0, 0; .2, .5; .8, .5; 1, 0"/>
                                        <p:tgtEl>
                                          <p:spTgt spid="4"/>
                                        </p:tgtEl>
                                      </p:cBhvr>
                                    </p:animEffect>
                                    <p:animScale>
                                      <p:cBhvr>
                                        <p:cTn id="42" dur="125" autoRev="1" fill="hold"/>
                                        <p:tgtEl>
                                          <p:spTgt spid="4"/>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250" tmFilter="0, 0; .2, .5; .8, .5; 1, 0"/>
                                        <p:tgtEl>
                                          <p:spTgt spid="5"/>
                                        </p:tgtEl>
                                      </p:cBhvr>
                                    </p:animEffect>
                                    <p:animScale>
                                      <p:cBhvr>
                                        <p:cTn id="4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1270">
                <a:solidFill>
                  <a:schemeClr val="tx1">
                    <a:lumMod val="65000"/>
                    <a:lumOff val="35000"/>
                  </a:schemeClr>
                </a:solidFill>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pic>
          <p:nvPicPr>
            <p:cNvPr id="49" name="图片 48"/>
            <p:cNvPicPr>
              <a:picLocks noChangeAspect="1"/>
            </p:cNvPicPr>
            <p:nvPr/>
          </p:nvPicPr>
          <p:blipFill>
            <a:blip r:embed="rId3" cstate="screen"/>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sp>
          <p:nvSpPr>
            <p:cNvPr id="65542" name="文本框 77"/>
            <p:cNvSpPr txBox="1">
              <a:spLocks noChangeArrowheads="1"/>
            </p:cNvSpPr>
            <p:nvPr/>
          </p:nvSpPr>
          <p:spPr bwMode="auto">
            <a:xfrm>
              <a:off x="1097936" y="3295412"/>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070">
                  <a:solidFill>
                    <a:schemeClr val="bg1"/>
                  </a:solidFill>
                  <a:latin typeface="Impact" panose="020B0806030902050204" pitchFamily="34" charset="0"/>
                </a:rPr>
                <a:t>Some Title Here</a:t>
              </a:r>
              <a:endParaRPr lang="zh-CN" altLang="en-US" sz="2070">
                <a:solidFill>
                  <a:schemeClr val="bg1"/>
                </a:solidFill>
                <a:latin typeface="Impact" panose="020B0806030902050204" pitchFamily="34" charset="0"/>
              </a:endParaRP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1270">
                    <a:solidFill>
                      <a:schemeClr val="tx1">
                        <a:lumMod val="65000"/>
                        <a:lumOff val="35000"/>
                      </a:schemeClr>
                    </a:solidFill>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cstate="screen"/>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sp>
          <p:nvSpPr>
            <p:cNvPr id="65543" name="文本框 75"/>
            <p:cNvSpPr txBox="1">
              <a:spLocks noChangeArrowheads="1"/>
            </p:cNvSpPr>
            <p:nvPr/>
          </p:nvSpPr>
          <p:spPr bwMode="auto">
            <a:xfrm>
              <a:off x="1059960"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070">
                  <a:solidFill>
                    <a:schemeClr val="bg1"/>
                  </a:solidFill>
                  <a:latin typeface="Impact" panose="020B0806030902050204" pitchFamily="34" charset="0"/>
                </a:rPr>
                <a:t>Some Title Here</a:t>
              </a:r>
              <a:endParaRPr lang="zh-CN" altLang="en-US" sz="2070">
                <a:solidFill>
                  <a:schemeClr val="bg1"/>
                </a:solidFill>
                <a:latin typeface="Impact" panose="020B0806030902050204" pitchFamily="34" charset="0"/>
              </a:endParaRP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1270">
                  <a:solidFill>
                    <a:schemeClr val="tx1">
                      <a:lumMod val="65000"/>
                      <a:lumOff val="35000"/>
                    </a:schemeClr>
                  </a:solidFill>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cstate="screen"/>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sp>
          <p:nvSpPr>
            <p:cNvPr id="65544" name="文本框 79"/>
            <p:cNvSpPr txBox="1">
              <a:spLocks noChangeArrowheads="1"/>
            </p:cNvSpPr>
            <p:nvPr/>
          </p:nvSpPr>
          <p:spPr bwMode="auto">
            <a:xfrm>
              <a:off x="6481663" y="3295411"/>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070">
                  <a:solidFill>
                    <a:schemeClr val="bg1"/>
                  </a:solidFill>
                  <a:latin typeface="Impact" panose="020B0806030902050204" pitchFamily="34" charset="0"/>
                </a:rPr>
                <a:t>Some Title Here</a:t>
              </a:r>
              <a:endParaRPr lang="zh-CN" altLang="en-US" sz="2070">
                <a:solidFill>
                  <a:schemeClr val="bg1"/>
                </a:solidFill>
                <a:latin typeface="Impact" panose="020B0806030902050204" pitchFamily="34" charset="0"/>
              </a:endParaRP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algn="ctr">
                  <a:defRPr/>
                </a:pPr>
                <a:endParaRPr lang="zh-CN" altLang="en-US" sz="1270">
                  <a:solidFill>
                    <a:schemeClr val="tx1">
                      <a:lumMod val="65000"/>
                      <a:lumOff val="35000"/>
                    </a:schemeClr>
                  </a:solidFill>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cstate="screen"/>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sp>
          <p:nvSpPr>
            <p:cNvPr id="65545" name="文本框 78"/>
            <p:cNvSpPr txBox="1">
              <a:spLocks noChangeArrowheads="1"/>
            </p:cNvSpPr>
            <p:nvPr/>
          </p:nvSpPr>
          <p:spPr bwMode="auto">
            <a:xfrm>
              <a:off x="6481663"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2070" dirty="0">
                  <a:solidFill>
                    <a:schemeClr val="bg1"/>
                  </a:solidFill>
                  <a:latin typeface="Impact" panose="020B0806030902050204" pitchFamily="34" charset="0"/>
                </a:rPr>
                <a:t>Some Title Here</a:t>
              </a:r>
              <a:endParaRPr lang="zh-CN" altLang="en-US" sz="2070" dirty="0">
                <a:solidFill>
                  <a:schemeClr val="bg1"/>
                </a:solidFill>
                <a:latin typeface="Impact" panose="020B0806030902050204" pitchFamily="34" charset="0"/>
              </a:endParaRPr>
            </a:p>
          </p:txBody>
        </p:sp>
      </p:grpSp>
      <p:grpSp>
        <p:nvGrpSpPr>
          <p:cNvPr id="53" name="组合 52"/>
          <p:cNvGrpSpPr/>
          <p:nvPr/>
        </p:nvGrpSpPr>
        <p:grpSpPr>
          <a:xfrm>
            <a:off x="-186661" y="167406"/>
            <a:ext cx="9330661" cy="304776"/>
            <a:chOff x="-198457" y="144052"/>
            <a:chExt cx="9920307" cy="324036"/>
          </a:xfrm>
        </p:grpSpPr>
        <p:cxnSp>
          <p:nvCxnSpPr>
            <p:cNvPr id="54" name="直接连接符 53"/>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userDrawn="1"/>
          </p:nvGrpSpPr>
          <p:grpSpPr>
            <a:xfrm>
              <a:off x="-198457" y="144052"/>
              <a:ext cx="2066885" cy="319659"/>
              <a:chOff x="2559580" y="72044"/>
              <a:chExt cx="2066885" cy="319659"/>
            </a:xfrm>
          </p:grpSpPr>
          <p:sp>
            <p:nvSpPr>
              <p:cNvPr id="70" name="五边形 6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60" name="组合 59"/>
            <p:cNvGrpSpPr/>
            <p:nvPr userDrawn="1"/>
          </p:nvGrpSpPr>
          <p:grpSpPr>
            <a:xfrm>
              <a:off x="2740163" y="144052"/>
              <a:ext cx="2066885" cy="319659"/>
              <a:chOff x="4972411" y="72044"/>
              <a:chExt cx="2066885" cy="319659"/>
            </a:xfrm>
          </p:grpSpPr>
          <p:sp>
            <p:nvSpPr>
              <p:cNvPr id="68" name="五边形 67"/>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9"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61" name="组合 60"/>
            <p:cNvGrpSpPr/>
            <p:nvPr userDrawn="1"/>
          </p:nvGrpSpPr>
          <p:grpSpPr>
            <a:xfrm>
              <a:off x="4212853" y="144052"/>
              <a:ext cx="2066885" cy="319659"/>
              <a:chOff x="7404958" y="72044"/>
              <a:chExt cx="2066885" cy="319659"/>
            </a:xfrm>
          </p:grpSpPr>
          <p:sp>
            <p:nvSpPr>
              <p:cNvPr id="62" name="五边形 6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7"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2" name="组合 71"/>
          <p:cNvGrpSpPr/>
          <p:nvPr/>
        </p:nvGrpSpPr>
        <p:grpSpPr>
          <a:xfrm>
            <a:off x="1197454" y="133543"/>
            <a:ext cx="1944033" cy="440233"/>
            <a:chOff x="121344" y="72044"/>
            <a:chExt cx="2066885" cy="468053"/>
          </a:xfrm>
        </p:grpSpPr>
        <p:sp>
          <p:nvSpPr>
            <p:cNvPr id="73" name="五边形 72"/>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4"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250" fill="hold"/>
                                        <p:tgtEl>
                                          <p:spTgt spid="53"/>
                                        </p:tgtEl>
                                        <p:attrNameLst>
                                          <p:attrName>ppt_x</p:attrName>
                                        </p:attrNameLst>
                                      </p:cBhvr>
                                      <p:tavLst>
                                        <p:tav tm="0">
                                          <p:val>
                                            <p:strVal val="1+#ppt_w/2"/>
                                          </p:val>
                                        </p:tav>
                                        <p:tav tm="100000">
                                          <p:val>
                                            <p:strVal val="#ppt_x"/>
                                          </p:val>
                                        </p:tav>
                                      </p:tavLst>
                                    </p:anim>
                                    <p:anim calcmode="lin" valueType="num">
                                      <p:cBhvr additive="base">
                                        <p:cTn id="8" dur="25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1+#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0-#ppt_w/2"/>
                                          </p:val>
                                        </p:tav>
                                        <p:tav tm="100000">
                                          <p:val>
                                            <p:strVal val="#ppt_x"/>
                                          </p:val>
                                        </p:tav>
                                      </p:tavLst>
                                    </p:anim>
                                    <p:anim calcmode="lin" valueType="num">
                                      <p:cBhvr additive="base">
                                        <p:cTn id="22" dur="2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1+#ppt_w/2"/>
                                          </p:val>
                                        </p:tav>
                                        <p:tav tm="100000">
                                          <p:val>
                                            <p:strVal val="#ppt_x"/>
                                          </p:val>
                                        </p:tav>
                                      </p:tavLst>
                                    </p:anim>
                                    <p:anim calcmode="lin" valueType="num">
                                      <p:cBhvr additive="base">
                                        <p:cTn id="3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defTabSz="910590">
                  <a:defRPr/>
                </a:pPr>
                <a:endParaRPr lang="da-DK" sz="1270"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defTabSz="910590">
                  <a:defRPr/>
                </a:pPr>
                <a:endParaRPr lang="da-DK" sz="127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r>
                <a:rPr lang="zh-CN" altLang="en-US" sz="1600" b="1" dirty="0">
                  <a:latin typeface="微软雅黑" panose="020B0503020204020204" pitchFamily="34" charset="-122"/>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3"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tx1"/>
                  </a:solidFill>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tx1"/>
                  </a:solidFill>
                </a:endParaRPr>
              </a:p>
            </p:txBody>
          </p:sp>
        </p:grpSp>
      </p:grpSp>
      <p:grpSp>
        <p:nvGrpSpPr>
          <p:cNvPr id="24" name="组合 23"/>
          <p:cNvGrpSpPr/>
          <p:nvPr/>
        </p:nvGrpSpPr>
        <p:grpSpPr>
          <a:xfrm>
            <a:off x="-186661" y="167406"/>
            <a:ext cx="9330661" cy="304776"/>
            <a:chOff x="-198457" y="144052"/>
            <a:chExt cx="9920307" cy="324036"/>
          </a:xfrm>
        </p:grpSpPr>
        <p:cxnSp>
          <p:nvCxnSpPr>
            <p:cNvPr id="25" name="直接连接符 24"/>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userDrawn="1"/>
          </p:nvGrpSpPr>
          <p:grpSpPr>
            <a:xfrm>
              <a:off x="-198457" y="144052"/>
              <a:ext cx="2066885" cy="319659"/>
              <a:chOff x="2559580" y="72044"/>
              <a:chExt cx="2066885" cy="319659"/>
            </a:xfrm>
          </p:grpSpPr>
          <p:sp>
            <p:nvSpPr>
              <p:cNvPr id="33" name="五边形 32"/>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4"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27" name="组合 26"/>
            <p:cNvGrpSpPr/>
            <p:nvPr userDrawn="1"/>
          </p:nvGrpSpPr>
          <p:grpSpPr>
            <a:xfrm>
              <a:off x="1273126" y="144052"/>
              <a:ext cx="2066885" cy="319659"/>
              <a:chOff x="4972411" y="72044"/>
              <a:chExt cx="2066885" cy="319659"/>
            </a:xfrm>
          </p:grpSpPr>
          <p:sp>
            <p:nvSpPr>
              <p:cNvPr id="31" name="五边形 30"/>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2"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28" name="组合 27"/>
            <p:cNvGrpSpPr/>
            <p:nvPr userDrawn="1"/>
          </p:nvGrpSpPr>
          <p:grpSpPr>
            <a:xfrm>
              <a:off x="4212853" y="144052"/>
              <a:ext cx="2066885" cy="319659"/>
              <a:chOff x="7404958" y="72044"/>
              <a:chExt cx="2066885" cy="319659"/>
            </a:xfrm>
          </p:grpSpPr>
          <p:sp>
            <p:nvSpPr>
              <p:cNvPr id="29" name="五边形 28"/>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0"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35" name="组合 34"/>
          <p:cNvGrpSpPr/>
          <p:nvPr/>
        </p:nvGrpSpPr>
        <p:grpSpPr>
          <a:xfrm>
            <a:off x="2607889" y="133543"/>
            <a:ext cx="1944033" cy="440233"/>
            <a:chOff x="121344" y="72044"/>
            <a:chExt cx="2066885" cy="468053"/>
          </a:xfrm>
        </p:grpSpPr>
        <p:sp>
          <p:nvSpPr>
            <p:cNvPr id="36" name="五边形 35"/>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7"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1+#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50" fill="hold"/>
                                        <p:tgtEl>
                                          <p:spTgt spid="35"/>
                                        </p:tgtEl>
                                        <p:attrNameLst>
                                          <p:attrName>ppt_x</p:attrName>
                                        </p:attrNameLst>
                                      </p:cBhvr>
                                      <p:tavLst>
                                        <p:tav tm="0">
                                          <p:val>
                                            <p:strVal val="#ppt_x"/>
                                          </p:val>
                                        </p:tav>
                                        <p:tav tm="100000">
                                          <p:val>
                                            <p:strVal val="#ppt_x"/>
                                          </p:val>
                                        </p:tav>
                                      </p:tavLst>
                                    </p:anim>
                                    <p:anim calcmode="lin" valueType="num">
                                      <p:cBhvr additive="base">
                                        <p:cTn id="13" dur="25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0-#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fill="hold" nodeType="withEffect">
                                  <p:stCondLst>
                                    <p:cond delay="100"/>
                                  </p:stCondLst>
                                  <p:childTnLst>
                                    <p:animScale>
                                      <p:cBhvr>
                                        <p:cTn id="26" dur="250" fill="hold"/>
                                        <p:tgtEl>
                                          <p:spTgt spid="8"/>
                                        </p:tgtEl>
                                      </p:cBhvr>
                                      <p:by x="110000" y="110000"/>
                                    </p:animScale>
                                  </p:childTnLst>
                                </p:cTn>
                              </p:par>
                              <p:par>
                                <p:cTn id="27" presetID="6" presetClass="emph" presetSubtype="0" fill="hold" nodeType="withEffect">
                                  <p:stCondLst>
                                    <p:cond delay="200"/>
                                  </p:stCondLst>
                                  <p:childTnLst>
                                    <p:animScale>
                                      <p:cBhvr>
                                        <p:cTn id="28" dur="250" fill="hold"/>
                                        <p:tgtEl>
                                          <p:spTgt spid="8"/>
                                        </p:tgtEl>
                                      </p:cBhvr>
                                      <p:by x="90000" y="90000"/>
                                    </p:animScale>
                                  </p:childTnLst>
                                </p:cTn>
                              </p:par>
                              <p:par>
                                <p:cTn id="29" presetID="6" presetClass="emph" presetSubtype="0" fill="hold" nodeType="withEffect">
                                  <p:stCondLst>
                                    <p:cond delay="400"/>
                                  </p:stCondLst>
                                  <p:childTnLst>
                                    <p:animScale>
                                      <p:cBhvr>
                                        <p:cTn id="30" dur="250" fill="hold"/>
                                        <p:tgtEl>
                                          <p:spTgt spid="8"/>
                                        </p:tgtEl>
                                      </p:cBhvr>
                                      <p:by x="105000" y="105000"/>
                                    </p:animScale>
                                  </p:childTnLst>
                                </p:cTn>
                              </p:par>
                              <p:par>
                                <p:cTn id="31" presetID="6" presetClass="emph" presetSubtype="0" fill="hold" nodeType="withEffect">
                                  <p:stCondLst>
                                    <p:cond delay="500"/>
                                  </p:stCondLst>
                                  <p:childTnLst>
                                    <p:animScale>
                                      <p:cBhvr>
                                        <p:cTn id="32" dur="250" fill="hold"/>
                                        <p:tgtEl>
                                          <p:spTgt spid="8"/>
                                        </p:tgtEl>
                                      </p:cBhvr>
                                      <p:by x="95000" y="95000"/>
                                    </p:animScale>
                                  </p:childTnLst>
                                </p:cTn>
                              </p:par>
                              <p:par>
                                <p:cTn id="33" presetID="10" presetClass="entr" presetSubtype="0" fill="hold" nodeType="withEffect">
                                  <p:stCondLst>
                                    <p:cond delay="5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par>
                                <p:cTn id="36" presetID="10" presetClass="entr" presetSubtype="0" fill="hold" nodeType="withEffect">
                                  <p:stCondLst>
                                    <p:cond delay="6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50"/>
                                        <p:tgtEl>
                                          <p:spTgt spid="4"/>
                                        </p:tgtEl>
                                      </p:cBhvr>
                                    </p:animEffect>
                                  </p:childTnLst>
                                </p:cTn>
                              </p:par>
                              <p:par>
                                <p:cTn id="39" presetID="10" presetClass="entr" presetSubtype="0" fill="hold"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10" presetClass="entr" presetSubtype="0" fill="hold" nodeType="with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a:defRPr/>
              </a:pPr>
              <a:endParaRPr lang="zh-CN" altLang="en-US" sz="1270" dirty="0"/>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350" dirty="0">
                <a:latin typeface="+mj-lt"/>
                <a:ea typeface="方正超粗黑简体" panose="03000509000000000000" pitchFamily="65" charset="-122"/>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81" name="组合 80"/>
          <p:cNvGrpSpPr/>
          <p:nvPr/>
        </p:nvGrpSpPr>
        <p:grpSpPr>
          <a:xfrm>
            <a:off x="4030177" y="133543"/>
            <a:ext cx="1944033" cy="440233"/>
            <a:chOff x="121344" y="72044"/>
            <a:chExt cx="2066885" cy="468053"/>
          </a:xfrm>
        </p:grpSpPr>
        <p:sp>
          <p:nvSpPr>
            <p:cNvPr id="82" name="五边形 8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3"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250" fill="hold"/>
                                        <p:tgtEl>
                                          <p:spTgt spid="81"/>
                                        </p:tgtEl>
                                        <p:attrNameLst>
                                          <p:attrName>ppt_x</p:attrName>
                                        </p:attrNameLst>
                                      </p:cBhvr>
                                      <p:tavLst>
                                        <p:tav tm="0">
                                          <p:val>
                                            <p:strVal val="#ppt_x"/>
                                          </p:val>
                                        </p:tav>
                                        <p:tav tm="100000">
                                          <p:val>
                                            <p:strVal val="#ppt_x"/>
                                          </p:val>
                                        </p:tav>
                                      </p:tavLst>
                                    </p:anim>
                                    <p:anim calcmode="lin" valueType="num">
                                      <p:cBhvr additive="base">
                                        <p:cTn id="13" dur="250" fill="hold"/>
                                        <p:tgtEl>
                                          <p:spTgt spid="8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250"/>
                                        <p:tgtEl>
                                          <p:spTgt spid="35"/>
                                        </p:tgtEl>
                                      </p:cBhvr>
                                    </p:animEffect>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randombar(horizontal)">
                                      <p:cBhvr>
                                        <p:cTn id="31" dur="250"/>
                                        <p:tgtEl>
                                          <p:spTgt spid="53"/>
                                        </p:tgtEl>
                                      </p:cBhvr>
                                    </p:animEffect>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250"/>
                                        <p:tgtEl>
                                          <p:spTgt spid="50"/>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50" fill="hold"/>
                                        <p:tgtEl>
                                          <p:spTgt spid="5"/>
                                        </p:tgtEl>
                                        <p:attrNameLst>
                                          <p:attrName>ppt_w</p:attrName>
                                        </p:attrNameLst>
                                      </p:cBhvr>
                                      <p:tavLst>
                                        <p:tav tm="0">
                                          <p:val>
                                            <p:fltVal val="0"/>
                                          </p:val>
                                        </p:tav>
                                        <p:tav tm="100000">
                                          <p:val>
                                            <p:strVal val="#ppt_w"/>
                                          </p:val>
                                        </p:tav>
                                      </p:tavLst>
                                    </p:anim>
                                    <p:anim calcmode="lin" valueType="num">
                                      <p:cBhvr>
                                        <p:cTn id="45" dur="250" fill="hold"/>
                                        <p:tgtEl>
                                          <p:spTgt spid="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a:latin typeface="微软雅黑" panose="020B0503020204020204" pitchFamily="34" charset="-122"/>
                <a:ea typeface="微软雅黑" panose="020B0503020204020204" pitchFamily="34" charset="-122"/>
              </a:rPr>
              <a:t>这里填写小标题</a:t>
            </a:r>
            <a:endParaRPr lang="en-US" altLang="zh-CN" sz="1035" b="1">
              <a:latin typeface="微软雅黑" panose="020B0503020204020204" pitchFamily="34" charset="-122"/>
              <a:ea typeface="微软雅黑" panose="020B0503020204020204" pitchFamily="34" charset="-122"/>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10590">
              <a:lnSpc>
                <a:spcPct val="150000"/>
              </a:lnSpc>
              <a:defRPr/>
            </a:pP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a:latin typeface="微软雅黑" panose="020B0503020204020204" pitchFamily="34" charset="-122"/>
                <a:ea typeface="微软雅黑" panose="020B0503020204020204" pitchFamily="34" charset="-122"/>
              </a:rPr>
              <a:t>这里填写小标题</a:t>
            </a:r>
            <a:endParaRPr lang="en-US" altLang="zh-CN" sz="1035" b="1">
              <a:latin typeface="微软雅黑" panose="020B0503020204020204" pitchFamily="34" charset="-122"/>
              <a:ea typeface="微软雅黑" panose="020B0503020204020204" pitchFamily="34" charset="-122"/>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dirty="0">
                <a:latin typeface="微软雅黑" panose="020B0503020204020204" pitchFamily="34" charset="-122"/>
                <a:ea typeface="微软雅黑" panose="020B0503020204020204" pitchFamily="34" charset="-122"/>
              </a:rPr>
              <a:t>这里填写小标题</a:t>
            </a:r>
            <a:endParaRPr lang="en-US" altLang="zh-CN" sz="1035" b="1" dirty="0">
              <a:latin typeface="微软雅黑" panose="020B0503020204020204" pitchFamily="34" charset="-122"/>
              <a:ea typeface="微软雅黑" panose="020B0503020204020204" pitchFamily="34" charset="-122"/>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a:latin typeface="微软雅黑" panose="020B0503020204020204" pitchFamily="34" charset="-122"/>
                <a:ea typeface="微软雅黑" panose="020B0503020204020204" pitchFamily="34" charset="-122"/>
              </a:rPr>
              <a:t>这里填写小标题</a:t>
            </a:r>
            <a:endParaRPr lang="en-US" altLang="zh-CN" sz="1035"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86661" y="167406"/>
            <a:ext cx="9330661" cy="304776"/>
            <a:chOff x="-198457" y="144052"/>
            <a:chExt cx="9920307" cy="324036"/>
          </a:xfrm>
        </p:grpSpPr>
        <p:cxnSp>
          <p:nvCxnSpPr>
            <p:cNvPr id="56" name="直接连接符 55"/>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userDrawn="1"/>
          </p:nvGrpSpPr>
          <p:grpSpPr>
            <a:xfrm>
              <a:off x="-198457" y="144052"/>
              <a:ext cx="2066885" cy="319659"/>
              <a:chOff x="2559580" y="72044"/>
              <a:chExt cx="2066885" cy="319659"/>
            </a:xfrm>
          </p:grpSpPr>
          <p:sp>
            <p:nvSpPr>
              <p:cNvPr id="68" name="五边形 67"/>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9"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62" name="组合 61"/>
            <p:cNvGrpSpPr/>
            <p:nvPr userDrawn="1"/>
          </p:nvGrpSpPr>
          <p:grpSpPr>
            <a:xfrm>
              <a:off x="1273126" y="144052"/>
              <a:ext cx="2066885" cy="319659"/>
              <a:chOff x="4972411" y="72044"/>
              <a:chExt cx="2066885" cy="319659"/>
            </a:xfrm>
          </p:grpSpPr>
          <p:sp>
            <p:nvSpPr>
              <p:cNvPr id="66" name="五边形 65"/>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7"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63" name="组合 62"/>
            <p:cNvGrpSpPr/>
            <p:nvPr userDrawn="1"/>
          </p:nvGrpSpPr>
          <p:grpSpPr>
            <a:xfrm>
              <a:off x="2753871" y="144052"/>
              <a:ext cx="2066885" cy="319659"/>
              <a:chOff x="7404958" y="72044"/>
              <a:chExt cx="2066885" cy="319659"/>
            </a:xfrm>
          </p:grpSpPr>
          <p:sp>
            <p:nvSpPr>
              <p:cNvPr id="64" name="五边形 63"/>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5"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70" name="组合 69"/>
          <p:cNvGrpSpPr/>
          <p:nvPr/>
        </p:nvGrpSpPr>
        <p:grpSpPr>
          <a:xfrm>
            <a:off x="4030177" y="133543"/>
            <a:ext cx="1944033" cy="440233"/>
            <a:chOff x="121344" y="72044"/>
            <a:chExt cx="2066885" cy="468053"/>
          </a:xfrm>
        </p:grpSpPr>
        <p:sp>
          <p:nvSpPr>
            <p:cNvPr id="71" name="五边形 70"/>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2"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50" fill="hold"/>
                                        <p:tgtEl>
                                          <p:spTgt spid="55"/>
                                        </p:tgtEl>
                                        <p:attrNameLst>
                                          <p:attrName>ppt_x</p:attrName>
                                        </p:attrNameLst>
                                      </p:cBhvr>
                                      <p:tavLst>
                                        <p:tav tm="0">
                                          <p:val>
                                            <p:strVal val="1+#ppt_w/2"/>
                                          </p:val>
                                        </p:tav>
                                        <p:tav tm="100000">
                                          <p:val>
                                            <p:strVal val="#ppt_x"/>
                                          </p:val>
                                        </p:tav>
                                      </p:tavLst>
                                    </p:anim>
                                    <p:anim calcmode="lin" valueType="num">
                                      <p:cBhvr additive="base">
                                        <p:cTn id="8" dur="25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250" fill="hold"/>
                                        <p:tgtEl>
                                          <p:spTgt spid="70"/>
                                        </p:tgtEl>
                                        <p:attrNameLst>
                                          <p:attrName>ppt_x</p:attrName>
                                        </p:attrNameLst>
                                      </p:cBhvr>
                                      <p:tavLst>
                                        <p:tav tm="0">
                                          <p:val>
                                            <p:strVal val="#ppt_x"/>
                                          </p:val>
                                        </p:tav>
                                        <p:tav tm="100000">
                                          <p:val>
                                            <p:strVal val="#ppt_x"/>
                                          </p:val>
                                        </p:tav>
                                      </p:tavLst>
                                    </p:anim>
                                    <p:anim calcmode="lin" valueType="num">
                                      <p:cBhvr additive="base">
                                        <p:cTn id="13" dur="250" fill="hold"/>
                                        <p:tgtEl>
                                          <p:spTgt spid="7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50"/>
                                        <p:tgtEl>
                                          <p:spTgt spid="50"/>
                                        </p:tgtEl>
                                      </p:cBhvr>
                                    </p:animEffect>
                                  </p:childTnLst>
                                </p:cTn>
                              </p:par>
                              <p:par>
                                <p:cTn id="18" presetID="26" presetClass="emph" presetSubtype="0" fill="hold" grpId="1" nodeType="withEffect">
                                  <p:stCondLst>
                                    <p:cond delay="0"/>
                                  </p:stCondLst>
                                  <p:childTnLst>
                                    <p:animEffect transition="out" filter="fade">
                                      <p:cBhvr>
                                        <p:cTn id="19" dur="250" tmFilter="0, 0; .2, .5; .8, .5; 1, 0"/>
                                        <p:tgtEl>
                                          <p:spTgt spid="50"/>
                                        </p:tgtEl>
                                      </p:cBhvr>
                                    </p:animEffect>
                                    <p:animScale>
                                      <p:cBhvr>
                                        <p:cTn id="20" dur="125" autoRev="1" fill="hold"/>
                                        <p:tgtEl>
                                          <p:spTgt spid="50"/>
                                        </p:tgtEl>
                                      </p:cBhvr>
                                      <p:by x="105000" y="105000"/>
                                    </p:animScale>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250"/>
                                        <p:tgtEl>
                                          <p:spTgt spid="4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50"/>
                                        <p:tgtEl>
                                          <p:spTgt spid="48"/>
                                        </p:tgtEl>
                                      </p:cBhvr>
                                    </p:animEffect>
                                  </p:childTnLst>
                                </p:cTn>
                              </p:par>
                              <p:par>
                                <p:cTn id="29" presetID="26" presetClass="emph" presetSubtype="0" fill="hold" grpId="1" nodeType="with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50"/>
                                        <p:tgtEl>
                                          <p:spTgt spid="4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250"/>
                                        <p:tgtEl>
                                          <p:spTgt spid="52"/>
                                        </p:tgtEl>
                                      </p:cBhvr>
                                    </p:animEffect>
                                  </p:childTnLst>
                                </p:cTn>
                              </p:par>
                              <p:par>
                                <p:cTn id="40" presetID="26" presetClass="emph" presetSubtype="0" fill="hold" grpId="1" nodeType="withEffect">
                                  <p:stCondLst>
                                    <p:cond delay="0"/>
                                  </p:stCondLst>
                                  <p:childTnLst>
                                    <p:animEffect transition="out" filter="fade">
                                      <p:cBhvr>
                                        <p:cTn id="41" dur="250" tmFilter="0, 0; .2, .5; .8, .5; 1, 0"/>
                                        <p:tgtEl>
                                          <p:spTgt spid="52"/>
                                        </p:tgtEl>
                                      </p:cBhvr>
                                    </p:animEffect>
                                    <p:animScale>
                                      <p:cBhvr>
                                        <p:cTn id="42" dur="125" autoRev="1" fill="hold"/>
                                        <p:tgtEl>
                                          <p:spTgt spid="52"/>
                                        </p:tgtEl>
                                      </p:cBhvr>
                                      <p:by x="105000" y="105000"/>
                                    </p:animScale>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50"/>
                                        <p:tgtEl>
                                          <p:spTgt spid="51"/>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50"/>
                                        <p:tgtEl>
                                          <p:spTgt spid="54"/>
                                        </p:tgtEl>
                                      </p:cBhvr>
                                    </p:animEffect>
                                  </p:childTnLst>
                                </p:cTn>
                              </p:par>
                              <p:par>
                                <p:cTn id="51" presetID="26" presetClass="emph" presetSubtype="0" fill="hold" grpId="1" nodeType="withEffect">
                                  <p:stCondLst>
                                    <p:cond delay="0"/>
                                  </p:stCondLst>
                                  <p:childTnLst>
                                    <p:animEffect transition="out" filter="fade">
                                      <p:cBhvr>
                                        <p:cTn id="52" dur="250" tmFilter="0, 0; .2, .5; .8, .5; 1, 0"/>
                                        <p:tgtEl>
                                          <p:spTgt spid="54"/>
                                        </p:tgtEl>
                                      </p:cBhvr>
                                    </p:animEffect>
                                    <p:animScale>
                                      <p:cBhvr>
                                        <p:cTn id="53" dur="125" autoRev="1" fill="hold"/>
                                        <p:tgtEl>
                                          <p:spTgt spid="54"/>
                                        </p:tgtEl>
                                      </p:cBhvr>
                                      <p:by x="105000" y="105000"/>
                                    </p:animScale>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25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25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5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5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5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25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25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5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5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50"/>
                                        <p:tgtEl>
                                          <p:spTgt spid="1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250"/>
                                        <p:tgtEl>
                                          <p:spTgt spid="1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250"/>
                                        <p:tgtEl>
                                          <p:spTgt spid="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250"/>
                                        <p:tgtEl>
                                          <p:spTgt spid="1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250"/>
                                        <p:tgtEl>
                                          <p:spTgt spid="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250"/>
                                        <p:tgtEl>
                                          <p:spTgt spid="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250"/>
                                        <p:tgtEl>
                                          <p:spTgt spid="1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250"/>
                                        <p:tgtEl>
                                          <p:spTgt spid="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250"/>
                                        <p:tgtEl>
                                          <p:spTgt spid="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25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250"/>
                                        <p:tgtEl>
                                          <p:spTgt spid="22"/>
                                        </p:tgtEl>
                                      </p:cBhvr>
                                    </p:animEffect>
                                  </p:childTnLst>
                                </p:cTn>
                              </p:par>
                              <p:par>
                                <p:cTn id="121" presetID="10" presetClass="entr" presetSubtype="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50"/>
                                        <p:tgtEl>
                                          <p:spTgt spid="23"/>
                                        </p:tgtEl>
                                      </p:cBhvr>
                                    </p:animEffect>
                                  </p:childTnLst>
                                </p:cTn>
                              </p:par>
                              <p:par>
                                <p:cTn id="124" presetID="10"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250"/>
                                        <p:tgtEl>
                                          <p:spTgt spid="32"/>
                                        </p:tgtEl>
                                      </p:cBhvr>
                                    </p:animEffect>
                                  </p:childTnLst>
                                </p:cTn>
                              </p:par>
                              <p:par>
                                <p:cTn id="127" presetID="10" presetClass="entr" presetSubtype="0"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250"/>
                                        <p:tgtEl>
                                          <p:spTgt spid="3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250"/>
                                        <p:tgtEl>
                                          <p:spTgt spid="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250"/>
                                        <p:tgtEl>
                                          <p:spTgt spid="5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250"/>
                                        <p:tgtEl>
                                          <p:spTgt spid="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201381" y="0"/>
            <a:ext cx="5070927" cy="4219410"/>
          </a:xfrm>
          <a:prstGeom prst="rect">
            <a:avLst/>
          </a:prstGeom>
        </p:spPr>
      </p:pic>
      <p:pic>
        <p:nvPicPr>
          <p:cNvPr id="13" name="图片 12"/>
          <p:cNvPicPr>
            <a:picLocks noChangeAspect="1"/>
          </p:cNvPicPr>
          <p:nvPr/>
        </p:nvPicPr>
        <p:blipFill>
          <a:blip r:embed="rId5" cstate="screen">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1405414" y="850900"/>
            <a:ext cx="4989615" cy="1354150"/>
          </a:xfrm>
          <a:prstGeom prst="rect">
            <a:avLst/>
          </a:prstGeom>
        </p:spPr>
      </p:pic>
      <p:pic>
        <p:nvPicPr>
          <p:cNvPr id="14" name="图片 13"/>
          <p:cNvPicPr>
            <a:picLocks noChangeAspect="1"/>
          </p:cNvPicPr>
          <p:nvPr/>
        </p:nvPicPr>
        <p:blipFill>
          <a:blip r:embed="rId7" cstate="screen">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2732959" y="2099830"/>
            <a:ext cx="4989615" cy="1367228"/>
          </a:xfrm>
          <a:prstGeom prst="rect">
            <a:avLst/>
          </a:prstGeom>
        </p:spPr>
      </p:pic>
      <p:sp>
        <p:nvSpPr>
          <p:cNvPr id="16" name="文本框 15"/>
          <p:cNvSpPr txBox="1"/>
          <p:nvPr/>
        </p:nvSpPr>
        <p:spPr>
          <a:xfrm>
            <a:off x="2048966" y="3497573"/>
            <a:ext cx="4514762" cy="584775"/>
          </a:xfrm>
          <a:prstGeom prst="rect">
            <a:avLst/>
          </a:prstGeom>
          <a:noFill/>
        </p:spPr>
        <p:txBody>
          <a:bodyPr wrap="none" rtlCol="0">
            <a:spAutoFit/>
          </a:bodyPr>
          <a:lstStyle/>
          <a:p>
            <a:r>
              <a:rPr lang="zh-CN" altLang="en-US" sz="3200" b="1" dirty="0" smtClean="0">
                <a:solidFill>
                  <a:schemeClr val="bg1"/>
                </a:solidFill>
                <a:latin typeface="+mj-ea"/>
                <a:ea typeface="+mj-ea"/>
              </a:rPr>
              <a:t>感谢观看 </a:t>
            </a:r>
            <a:r>
              <a:rPr lang="en-US" altLang="zh-CN" sz="3200" b="1" dirty="0" smtClean="0">
                <a:solidFill>
                  <a:schemeClr val="bg1"/>
                </a:solidFill>
                <a:latin typeface="+mj-ea"/>
                <a:ea typeface="+mj-ea"/>
              </a:rPr>
              <a:t>THANK YOU</a:t>
            </a:r>
            <a:endParaRPr lang="zh-CN" altLang="en-US" sz="3200" b="1" dirty="0">
              <a:solidFill>
                <a:schemeClr val="bg1"/>
              </a:solidFill>
              <a:latin typeface="+mj-ea"/>
              <a:ea typeface="+mj-ea"/>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par>
                                <p:cTn id="18" presetID="53" presetClass="entr" presetSubtype="16" fill="hold" nodeType="with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900" fill="hold"/>
                                        <p:tgtEl>
                                          <p:spTgt spid="14"/>
                                        </p:tgtEl>
                                        <p:attrNameLst>
                                          <p:attrName>ppt_w</p:attrName>
                                        </p:attrNameLst>
                                      </p:cBhvr>
                                      <p:tavLst>
                                        <p:tav tm="0">
                                          <p:val>
                                            <p:fltVal val="0"/>
                                          </p:val>
                                        </p:tav>
                                        <p:tav tm="100000">
                                          <p:val>
                                            <p:strVal val="#ppt_w"/>
                                          </p:val>
                                        </p:tav>
                                      </p:tavLst>
                                    </p:anim>
                                    <p:anim calcmode="lin" valueType="num">
                                      <p:cBhvr>
                                        <p:cTn id="21" dur="900" fill="hold"/>
                                        <p:tgtEl>
                                          <p:spTgt spid="14"/>
                                        </p:tgtEl>
                                        <p:attrNameLst>
                                          <p:attrName>ppt_h</p:attrName>
                                        </p:attrNameLst>
                                      </p:cBhvr>
                                      <p:tavLst>
                                        <p:tav tm="0">
                                          <p:val>
                                            <p:fltVal val="0"/>
                                          </p:val>
                                        </p:tav>
                                        <p:tav tm="100000">
                                          <p:val>
                                            <p:strVal val="#ppt_h"/>
                                          </p:val>
                                        </p:tav>
                                      </p:tavLst>
                                    </p:anim>
                                    <p:animEffect transition="in" filter="fade">
                                      <p:cBhvr>
                                        <p:cTn id="22" dur="900"/>
                                        <p:tgtEl>
                                          <p:spTgt spid="14"/>
                                        </p:tgtEl>
                                      </p:cBhvr>
                                    </p:animEffect>
                                  </p:childTnLst>
                                </p:cTn>
                              </p:par>
                            </p:childTnLst>
                          </p:cTn>
                        </p:par>
                        <p:par>
                          <p:cTn id="23" fill="hold">
                            <p:stCondLst>
                              <p:cond delay="3000"/>
                            </p:stCondLst>
                            <p:childTnLst>
                              <p:par>
                                <p:cTn id="24" presetID="2" presetClass="entr" presetSubtype="4" decel="16000" fill="hold" grpId="0" nodeType="afterEffect">
                                  <p:stCondLst>
                                    <p:cond delay="0"/>
                                  </p:stCondLst>
                                  <p:iterate type="lt">
                                    <p:tmPct val="16000"/>
                                  </p:iterate>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7" name="Title 3"/>
            <p:cNvSpPr txBox="1"/>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255" b="1" dirty="0" smtClean="0">
                  <a:solidFill>
                    <a:schemeClr val="bg1"/>
                  </a:solidFill>
                  <a:latin typeface="微软雅黑" panose="020B0503020204020204" pitchFamily="34" charset="-122"/>
                </a:rPr>
                <a:t>过渡页</a:t>
              </a:r>
              <a:endParaRPr lang="en-US" altLang="zh-CN" sz="2255" b="1" dirty="0">
                <a:solidFill>
                  <a:schemeClr val="bg1"/>
                </a:solidFill>
                <a:latin typeface="微软雅黑" panose="020B0503020204020204"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4" cstate="screen"/>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组合 1"/>
          <p:cNvGrpSpPr/>
          <p:nvPr/>
        </p:nvGrpSpPr>
        <p:grpSpPr bwMode="auto">
          <a:xfrm>
            <a:off x="3647922" y="982006"/>
            <a:ext cx="1622823" cy="1411019"/>
            <a:chOff x="7562320" y="897326"/>
            <a:chExt cx="2164994" cy="1905223"/>
          </a:xfrm>
        </p:grpSpPr>
        <p:sp>
          <p:nvSpPr>
            <p:cNvPr id="60"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61" name="Freeform 5"/>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62" name="组合 72"/>
            <p:cNvGrpSpPr/>
            <p:nvPr/>
          </p:nvGrpSpPr>
          <p:grpSpPr bwMode="auto">
            <a:xfrm>
              <a:off x="8227424" y="1384273"/>
              <a:ext cx="1328649" cy="1223201"/>
              <a:chOff x="5722963" y="2742165"/>
              <a:chExt cx="500063" cy="460375"/>
            </a:xfrm>
          </p:grpSpPr>
          <p:sp>
            <p:nvSpPr>
              <p:cNvPr id="6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64"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65"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2" name="文本框 1"/>
          <p:cNvSpPr txBox="1"/>
          <p:nvPr/>
        </p:nvSpPr>
        <p:spPr>
          <a:xfrm>
            <a:off x="2017453" y="2623109"/>
            <a:ext cx="5109091" cy="1077218"/>
          </a:xfrm>
          <a:prstGeom prst="rect">
            <a:avLst/>
          </a:prstGeom>
          <a:noFill/>
        </p:spPr>
        <p:txBody>
          <a:bodyPr wrap="none" rtlCol="0">
            <a:spAutoFit/>
          </a:bodyPr>
          <a:lstStyle/>
          <a:p>
            <a:pPr algn="ctr"/>
            <a:r>
              <a:rPr lang="zh-CN" altLang="en-US" sz="3200" b="1" dirty="0">
                <a:solidFill>
                  <a:schemeClr val="bg1"/>
                </a:solidFill>
              </a:rPr>
              <a:t>第</a:t>
            </a:r>
            <a:r>
              <a:rPr lang="zh-CN" altLang="en-US" sz="3200" b="1" dirty="0" smtClean="0">
                <a:solidFill>
                  <a:schemeClr val="bg1"/>
                </a:solidFill>
              </a:rPr>
              <a:t>一部分</a:t>
            </a:r>
            <a:endParaRPr lang="en-US" altLang="zh-CN" sz="3200" b="1" dirty="0" smtClean="0">
              <a:solidFill>
                <a:schemeClr val="bg1"/>
              </a:solidFill>
            </a:endParaRPr>
          </a:p>
          <a:p>
            <a:pPr algn="ctr"/>
            <a:r>
              <a:rPr lang="zh-CN" altLang="en-US" sz="3200" b="1" dirty="0" smtClean="0">
                <a:solidFill>
                  <a:schemeClr val="bg1"/>
                </a:solidFill>
              </a:rPr>
              <a:t>单击此处添加文字标题内容</a:t>
            </a:r>
            <a:endParaRPr lang="zh-CN" altLang="en-US" sz="3200" b="1" dirty="0">
              <a:solidFill>
                <a:schemeClr val="bg1"/>
              </a:solidFill>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par>
                                <p:cTn id="22" presetID="47"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750"/>
                                        <p:tgtEl>
                                          <p:spTgt spid="59"/>
                                        </p:tgtEl>
                                      </p:cBhvr>
                                    </p:animEffect>
                                    <p:anim calcmode="lin" valueType="num">
                                      <p:cBhvr>
                                        <p:cTn id="25" dur="750" fill="hold"/>
                                        <p:tgtEl>
                                          <p:spTgt spid="59"/>
                                        </p:tgtEl>
                                        <p:attrNameLst>
                                          <p:attrName>ppt_x</p:attrName>
                                        </p:attrNameLst>
                                      </p:cBhvr>
                                      <p:tavLst>
                                        <p:tav tm="0">
                                          <p:val>
                                            <p:strVal val="#ppt_x"/>
                                          </p:val>
                                        </p:tav>
                                        <p:tav tm="100000">
                                          <p:val>
                                            <p:strVal val="#ppt_x"/>
                                          </p:val>
                                        </p:tav>
                                      </p:tavLst>
                                    </p:anim>
                                    <p:anim calcmode="lin" valueType="num">
                                      <p:cBhvr>
                                        <p:cTn id="26" dur="750" fill="hold"/>
                                        <p:tgtEl>
                                          <p:spTgt spid="59"/>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 by="(-#ppt_w*2)" calcmode="lin" valueType="num">
                                      <p:cBhvr rctx="PPT">
                                        <p:cTn id="30" dur="500" autoRev="1" fill="hold">
                                          <p:stCondLst>
                                            <p:cond delay="0"/>
                                          </p:stCondLst>
                                        </p:cTn>
                                        <p:tgtEl>
                                          <p:spTgt spid="2"/>
                                        </p:tgtEl>
                                        <p:attrNameLst>
                                          <p:attrName>ppt_w</p:attrName>
                                        </p:attrNameLst>
                                      </p:cBhvr>
                                    </p:anim>
                                    <p:anim by="(#ppt_w*0.50)" calcmode="lin" valueType="num">
                                      <p:cBhvr>
                                        <p:cTn id="31" dur="500" decel="50000" autoRev="1" fill="hold">
                                          <p:stCondLst>
                                            <p:cond delay="0"/>
                                          </p:stCondLst>
                                        </p:cTn>
                                        <p:tgtEl>
                                          <p:spTgt spid="2"/>
                                        </p:tgtEl>
                                        <p:attrNameLst>
                                          <p:attrName>ppt_x</p:attrName>
                                        </p:attrNameLst>
                                      </p:cBhvr>
                                    </p:anim>
                                    <p:anim from="(-#ppt_h/2)" to="(#ppt_y)" calcmode="lin" valueType="num">
                                      <p:cBhvr>
                                        <p:cTn id="32" dur="1000" fill="hold">
                                          <p:stCondLst>
                                            <p:cond delay="0"/>
                                          </p:stCondLst>
                                        </p:cTn>
                                        <p:tgtEl>
                                          <p:spTgt spid="2"/>
                                        </p:tgtEl>
                                        <p:attrNameLst>
                                          <p:attrName>ppt_y</p:attrName>
                                        </p:attrNameLst>
                                      </p:cBhvr>
                                    </p:anim>
                                    <p:animRot by="21600000">
                                      <p:cBhvr>
                                        <p:cTn id="3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02719" y="976125"/>
            <a:ext cx="1943100" cy="1653244"/>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5" name="组合 199"/>
            <p:cNvGrpSpPr/>
            <p:nvPr/>
          </p:nvGrpSpPr>
          <p:grpSpPr bwMode="auto">
            <a:xfrm>
              <a:off x="3516576" y="1705213"/>
              <a:ext cx="464573" cy="416302"/>
              <a:chOff x="6942138" y="1422400"/>
              <a:chExt cx="357188" cy="323851"/>
            </a:xfrm>
          </p:grpSpPr>
          <p:sp>
            <p:nvSpPr>
              <p:cNvPr id="26679"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0"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1"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2"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3"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4"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5"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6658" name="文本框 226"/>
            <p:cNvSpPr txBox="1">
              <a:spLocks noChangeArrowheads="1"/>
            </p:cNvSpPr>
            <p:nvPr/>
          </p:nvSpPr>
          <p:spPr bwMode="auto">
            <a:xfrm>
              <a:off x="3179855" y="2270284"/>
              <a:ext cx="103623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itchFamily="34" charset="-122"/>
                  <a:ea typeface="Arial Unicode MS" pitchFamily="34" charset="-122"/>
                  <a:cs typeface="Arial Unicode MS" pitchFamily="34" charset="-122"/>
                </a:rPr>
                <a:t>Title Here</a:t>
              </a:r>
              <a:endParaRPr lang="zh-CN" altLang="en-US" sz="1505">
                <a:solidFill>
                  <a:schemeClr val="bg1"/>
                </a:solidFill>
                <a:latin typeface="Arial Unicode MS" pitchFamily="34" charset="-122"/>
                <a:ea typeface="Arial Unicode MS" pitchFamily="34" charset="-122"/>
                <a:cs typeface="Arial Unicode MS" pitchFamily="34" charset="-122"/>
              </a:endParaRPr>
            </a:p>
          </p:txBody>
        </p:sp>
      </p:grpSp>
      <p:grpSp>
        <p:nvGrpSpPr>
          <p:cNvPr id="7" name="组合 6"/>
          <p:cNvGrpSpPr/>
          <p:nvPr/>
        </p:nvGrpSpPr>
        <p:grpSpPr>
          <a:xfrm>
            <a:off x="4687492" y="983179"/>
            <a:ext cx="1672828" cy="1918986"/>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4" name="组合 193"/>
            <p:cNvGrpSpPr/>
            <p:nvPr/>
          </p:nvGrpSpPr>
          <p:grpSpPr bwMode="auto">
            <a:xfrm>
              <a:off x="5557151" y="1782723"/>
              <a:ext cx="431661" cy="356295"/>
              <a:chOff x="9478963" y="1489075"/>
              <a:chExt cx="307975" cy="257176"/>
            </a:xfrm>
          </p:grpSpPr>
          <p:sp>
            <p:nvSpPr>
              <p:cNvPr id="26686"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7"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8"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9"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90"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6659" name="文本框 227"/>
            <p:cNvSpPr txBox="1">
              <a:spLocks noChangeArrowheads="1"/>
            </p:cNvSpPr>
            <p:nvPr/>
          </p:nvSpPr>
          <p:spPr bwMode="auto">
            <a:xfrm>
              <a:off x="5321700" y="2270284"/>
              <a:ext cx="1036235" cy="3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itchFamily="34" charset="-122"/>
                  <a:ea typeface="Arial Unicode MS" pitchFamily="34" charset="-122"/>
                  <a:cs typeface="Arial Unicode MS" pitchFamily="34" charset="-122"/>
                </a:rPr>
                <a:t>Title Here</a:t>
              </a:r>
              <a:endParaRPr lang="zh-CN" altLang="en-US" sz="1505">
                <a:solidFill>
                  <a:schemeClr val="bg1"/>
                </a:solidFill>
                <a:latin typeface="Arial Unicode MS" pitchFamily="34" charset="-122"/>
                <a:ea typeface="Arial Unicode MS" pitchFamily="34" charset="-122"/>
                <a:cs typeface="Arial Unicode MS" pitchFamily="34" charset="-122"/>
              </a:endParaRPr>
            </a:p>
          </p:txBody>
        </p:sp>
      </p:grpSp>
      <p:grpSp>
        <p:nvGrpSpPr>
          <p:cNvPr id="9" name="组合 8"/>
          <p:cNvGrpSpPr/>
          <p:nvPr/>
        </p:nvGrpSpPr>
        <p:grpSpPr>
          <a:xfrm>
            <a:off x="2643189" y="2678753"/>
            <a:ext cx="1674018" cy="1918986"/>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6" name="组合 207"/>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0"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2"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4"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6"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8"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6660" name="文本框 228"/>
            <p:cNvSpPr txBox="1">
              <a:spLocks noChangeArrowheads="1"/>
            </p:cNvSpPr>
            <p:nvPr/>
          </p:nvSpPr>
          <p:spPr bwMode="auto">
            <a:xfrm>
              <a:off x="3179855" y="4441806"/>
              <a:ext cx="1036235" cy="3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itchFamily="34" charset="-122"/>
                  <a:ea typeface="Arial Unicode MS" pitchFamily="34" charset="-122"/>
                  <a:cs typeface="Arial Unicode MS" pitchFamily="34" charset="-122"/>
                </a:rPr>
                <a:t>Title Here</a:t>
              </a:r>
              <a:endParaRPr lang="zh-CN" altLang="en-US" sz="1505">
                <a:solidFill>
                  <a:schemeClr val="bg1"/>
                </a:solidFill>
                <a:latin typeface="Arial Unicode MS" pitchFamily="34" charset="-122"/>
                <a:ea typeface="Arial Unicode MS" pitchFamily="34" charset="-122"/>
                <a:cs typeface="Arial Unicode MS" pitchFamily="34" charset="-122"/>
              </a:endParaRPr>
            </a:p>
          </p:txBody>
        </p:sp>
      </p:grpSp>
      <p:grpSp>
        <p:nvGrpSpPr>
          <p:cNvPr id="8" name="组合 7"/>
          <p:cNvGrpSpPr/>
          <p:nvPr/>
        </p:nvGrpSpPr>
        <p:grpSpPr>
          <a:xfrm>
            <a:off x="4417219" y="2948023"/>
            <a:ext cx="1943100" cy="1653244"/>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7" name="组合 218"/>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sp>
          <p:nvSpPr>
            <p:cNvPr id="26661" name="文本框 229"/>
            <p:cNvSpPr txBox="1">
              <a:spLocks noChangeArrowheads="1"/>
            </p:cNvSpPr>
            <p:nvPr/>
          </p:nvSpPr>
          <p:spPr bwMode="auto">
            <a:xfrm>
              <a:off x="5321700" y="4441806"/>
              <a:ext cx="103623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itchFamily="34" charset="-122"/>
                  <a:ea typeface="Arial Unicode MS" pitchFamily="34" charset="-122"/>
                  <a:cs typeface="Arial Unicode MS" pitchFamily="34" charset="-122"/>
                </a:rPr>
                <a:t>Title Here</a:t>
              </a:r>
              <a:endParaRPr lang="zh-CN" altLang="en-US" sz="1505">
                <a:solidFill>
                  <a:schemeClr val="bg1"/>
                </a:solidFill>
                <a:latin typeface="Arial Unicode MS" pitchFamily="34" charset="-122"/>
                <a:ea typeface="Arial Unicode MS" pitchFamily="34" charset="-122"/>
                <a:cs typeface="Arial Unicode MS" pitchFamily="34" charset="-122"/>
              </a:endParaRPr>
            </a:p>
          </p:txBody>
        </p:sp>
      </p:grpSp>
      <p:grpSp>
        <p:nvGrpSpPr>
          <p:cNvPr id="2" name="组合 1"/>
          <p:cNvGrpSpPr/>
          <p:nvPr/>
        </p:nvGrpSpPr>
        <p:grpSpPr>
          <a:xfrm>
            <a:off x="2239126" y="1388353"/>
            <a:ext cx="867216" cy="836686"/>
            <a:chOff x="2380626" y="1442156"/>
            <a:chExt cx="922019" cy="889560"/>
          </a:xfrm>
        </p:grpSpPr>
        <p:sp>
          <p:nvSpPr>
            <p:cNvPr id="156" name="椭圆 155"/>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57" name="椭圆 156"/>
            <p:cNvSpPr/>
            <p:nvPr/>
          </p:nvSpPr>
          <p:spPr>
            <a:xfrm>
              <a:off x="2482363" y="1542693"/>
              <a:ext cx="697492" cy="68883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34" name="组合 151"/>
            <p:cNvGrpSpPr/>
            <p:nvPr/>
          </p:nvGrpSpPr>
          <p:grpSpPr bwMode="auto">
            <a:xfrm>
              <a:off x="2651990" y="1692712"/>
              <a:ext cx="650655" cy="591324"/>
              <a:chOff x="5722963" y="2742165"/>
              <a:chExt cx="500063" cy="460375"/>
            </a:xfrm>
          </p:grpSpPr>
          <p:sp>
            <p:nvSpPr>
              <p:cNvPr id="15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1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5905868" y="1388353"/>
            <a:ext cx="877124" cy="836686"/>
            <a:chOff x="6279086" y="1442156"/>
            <a:chExt cx="932553" cy="889560"/>
          </a:xfrm>
        </p:grpSpPr>
        <p:sp>
          <p:nvSpPr>
            <p:cNvPr id="164" name="椭圆 163"/>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65" name="椭圆 164"/>
            <p:cNvSpPr/>
            <p:nvPr/>
          </p:nvSpPr>
          <p:spPr>
            <a:xfrm>
              <a:off x="6379964" y="1542693"/>
              <a:ext cx="698758" cy="68883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39" name="组合 159"/>
            <p:cNvGrpSpPr/>
            <p:nvPr/>
          </p:nvGrpSpPr>
          <p:grpSpPr bwMode="auto">
            <a:xfrm>
              <a:off x="6545794" y="1685211"/>
              <a:ext cx="665845" cy="592574"/>
              <a:chOff x="952501" y="6013451"/>
              <a:chExt cx="511175" cy="460375"/>
            </a:xfrm>
          </p:grpSpPr>
          <p:sp>
            <p:nvSpPr>
              <p:cNvPr id="161"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1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5902310" y="3354935"/>
            <a:ext cx="847344" cy="836686"/>
            <a:chOff x="6275303" y="3533015"/>
            <a:chExt cx="900891" cy="889560"/>
          </a:xfrm>
        </p:grpSpPr>
        <p:sp>
          <p:nvSpPr>
            <p:cNvPr id="172" name="椭圆 171"/>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73" name="椭圆 172"/>
            <p:cNvSpPr/>
            <p:nvPr/>
          </p:nvSpPr>
          <p:spPr>
            <a:xfrm>
              <a:off x="6376167" y="3632954"/>
              <a:ext cx="698758" cy="69008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44" name="组合 167"/>
            <p:cNvGrpSpPr/>
            <p:nvPr/>
          </p:nvGrpSpPr>
          <p:grpSpPr bwMode="auto">
            <a:xfrm>
              <a:off x="6510349" y="3780473"/>
              <a:ext cx="665845" cy="592574"/>
              <a:chOff x="5405438" y="6815138"/>
              <a:chExt cx="511175" cy="460375"/>
            </a:xfrm>
          </p:grpSpPr>
          <p:sp>
            <p:nvSpPr>
              <p:cNvPr id="16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0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2276651" y="3373550"/>
            <a:ext cx="895175" cy="836686"/>
            <a:chOff x="2420522" y="3552806"/>
            <a:chExt cx="951745" cy="889560"/>
          </a:xfrm>
        </p:grpSpPr>
        <p:sp>
          <p:nvSpPr>
            <p:cNvPr id="180" name="椭圆 179"/>
            <p:cNvSpPr/>
            <p:nvPr/>
          </p:nvSpPr>
          <p:spPr>
            <a:xfrm>
              <a:off x="2420522" y="355280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81" name="椭圆 180"/>
            <p:cNvSpPr/>
            <p:nvPr/>
          </p:nvSpPr>
          <p:spPr>
            <a:xfrm>
              <a:off x="2521605" y="3652957"/>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49" name="组合 175"/>
            <p:cNvGrpSpPr/>
            <p:nvPr/>
          </p:nvGrpSpPr>
          <p:grpSpPr bwMode="auto">
            <a:xfrm>
              <a:off x="2696295" y="3832979"/>
              <a:ext cx="675972" cy="593825"/>
              <a:chOff x="688976" y="7240588"/>
              <a:chExt cx="519113" cy="461963"/>
            </a:xfrm>
          </p:grpSpPr>
          <p:sp>
            <p:nvSpPr>
              <p:cNvPr id="1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79" name="文本框 20"/>
          <p:cNvSpPr txBox="1"/>
          <p:nvPr/>
        </p:nvSpPr>
        <p:spPr>
          <a:xfrm>
            <a:off x="1071335" y="14203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0" name="矩形 47"/>
          <p:cNvSpPr>
            <a:spLocks noChangeArrowheads="1"/>
          </p:cNvSpPr>
          <p:nvPr/>
        </p:nvSpPr>
        <p:spPr bwMode="auto">
          <a:xfrm>
            <a:off x="555692" y="17543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81" name="文本框 20"/>
          <p:cNvSpPr txBox="1"/>
          <p:nvPr/>
        </p:nvSpPr>
        <p:spPr>
          <a:xfrm>
            <a:off x="1071335" y="34967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2" name="矩形 47"/>
          <p:cNvSpPr>
            <a:spLocks noChangeArrowheads="1"/>
          </p:cNvSpPr>
          <p:nvPr/>
        </p:nvSpPr>
        <p:spPr bwMode="auto">
          <a:xfrm>
            <a:off x="555692" y="38307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83" name="文本框 20"/>
          <p:cNvSpPr txBox="1"/>
          <p:nvPr/>
        </p:nvSpPr>
        <p:spPr>
          <a:xfrm>
            <a:off x="6887823" y="14203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4" name="矩形 47"/>
          <p:cNvSpPr>
            <a:spLocks noChangeArrowheads="1"/>
          </p:cNvSpPr>
          <p:nvPr/>
        </p:nvSpPr>
        <p:spPr bwMode="auto">
          <a:xfrm>
            <a:off x="6786665" y="17543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85" name="文本框 20"/>
          <p:cNvSpPr txBox="1"/>
          <p:nvPr/>
        </p:nvSpPr>
        <p:spPr>
          <a:xfrm>
            <a:off x="6887823" y="34967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6" name="矩形 47"/>
          <p:cNvSpPr>
            <a:spLocks noChangeArrowheads="1"/>
          </p:cNvSpPr>
          <p:nvPr/>
        </p:nvSpPr>
        <p:spPr bwMode="auto">
          <a:xfrm>
            <a:off x="6786665" y="38307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nvGrpSpPr>
          <p:cNvPr id="87" name="组合 86"/>
          <p:cNvGrpSpPr/>
          <p:nvPr/>
        </p:nvGrpSpPr>
        <p:grpSpPr>
          <a:xfrm>
            <a:off x="0" y="167406"/>
            <a:ext cx="9144000" cy="304776"/>
            <a:chOff x="0" y="144052"/>
            <a:chExt cx="9721850" cy="324036"/>
          </a:xfrm>
        </p:grpSpPr>
        <p:cxnSp>
          <p:nvCxnSpPr>
            <p:cNvPr id="88" name="直接连接符 87"/>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userDrawn="1"/>
          </p:nvGrpSpPr>
          <p:grpSpPr>
            <a:xfrm>
              <a:off x="1260525" y="144052"/>
              <a:ext cx="2066885" cy="319659"/>
              <a:chOff x="2559580" y="72044"/>
              <a:chExt cx="2066885" cy="319659"/>
            </a:xfrm>
          </p:grpSpPr>
          <p:sp>
            <p:nvSpPr>
              <p:cNvPr id="96" name="五边形 9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9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90" name="组合 89"/>
            <p:cNvGrpSpPr/>
            <p:nvPr userDrawn="1"/>
          </p:nvGrpSpPr>
          <p:grpSpPr>
            <a:xfrm>
              <a:off x="2740163" y="144052"/>
              <a:ext cx="2066885" cy="319659"/>
              <a:chOff x="4972411" y="72044"/>
              <a:chExt cx="2066885" cy="319659"/>
            </a:xfrm>
          </p:grpSpPr>
          <p:sp>
            <p:nvSpPr>
              <p:cNvPr id="94" name="五边形 9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9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91" name="组合 90"/>
            <p:cNvGrpSpPr/>
            <p:nvPr userDrawn="1"/>
          </p:nvGrpSpPr>
          <p:grpSpPr>
            <a:xfrm>
              <a:off x="4212853" y="144052"/>
              <a:ext cx="2066885" cy="319659"/>
              <a:chOff x="7404958" y="72044"/>
              <a:chExt cx="2066885" cy="319659"/>
            </a:xfrm>
          </p:grpSpPr>
          <p:sp>
            <p:nvSpPr>
              <p:cNvPr id="92" name="五边形 9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9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98" name="组合 97"/>
          <p:cNvGrpSpPr/>
          <p:nvPr/>
        </p:nvGrpSpPr>
        <p:grpSpPr>
          <a:xfrm>
            <a:off x="-168957" y="133543"/>
            <a:ext cx="1944033" cy="440233"/>
            <a:chOff x="121344" y="72044"/>
            <a:chExt cx="2066885" cy="468053"/>
          </a:xfrm>
        </p:grpSpPr>
        <p:sp>
          <p:nvSpPr>
            <p:cNvPr id="99" name="五边形 9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250" fill="hold"/>
                                        <p:tgtEl>
                                          <p:spTgt spid="87"/>
                                        </p:tgtEl>
                                        <p:attrNameLst>
                                          <p:attrName>ppt_x</p:attrName>
                                        </p:attrNameLst>
                                      </p:cBhvr>
                                      <p:tavLst>
                                        <p:tav tm="0">
                                          <p:val>
                                            <p:strVal val="1+#ppt_w/2"/>
                                          </p:val>
                                        </p:tav>
                                        <p:tav tm="100000">
                                          <p:val>
                                            <p:strVal val="#ppt_x"/>
                                          </p:val>
                                        </p:tav>
                                      </p:tavLst>
                                    </p:anim>
                                    <p:anim calcmode="lin" valueType="num">
                                      <p:cBhvr additive="base">
                                        <p:cTn id="8" dur="250" fill="hold"/>
                                        <p:tgtEl>
                                          <p:spTgt spid="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50" fill="hold"/>
                                        <p:tgtEl>
                                          <p:spTgt spid="98"/>
                                        </p:tgtEl>
                                        <p:attrNameLst>
                                          <p:attrName>ppt_x</p:attrName>
                                        </p:attrNameLst>
                                      </p:cBhvr>
                                      <p:tavLst>
                                        <p:tav tm="0">
                                          <p:val>
                                            <p:strVal val="#ppt_x"/>
                                          </p:val>
                                        </p:tav>
                                        <p:tav tm="100000">
                                          <p:val>
                                            <p:strVal val="#ppt_x"/>
                                          </p:val>
                                        </p:tav>
                                      </p:tavLst>
                                    </p:anim>
                                    <p:anim calcmode="lin" valueType="num">
                                      <p:cBhvr additive="base">
                                        <p:cTn id="13" dur="250" fill="hold"/>
                                        <p:tgtEl>
                                          <p:spTgt spid="9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250"/>
                                        <p:tgtEl>
                                          <p:spTgt spid="80"/>
                                        </p:tgtEl>
                                      </p:cBhvr>
                                    </p:animEffect>
                                  </p:childTnLst>
                                </p:cTn>
                              </p:par>
                            </p:childTnLst>
                          </p:cTn>
                        </p:par>
                        <p:par>
                          <p:cTn id="27" fill="hold">
                            <p:stCondLst>
                              <p:cond delay="2000"/>
                            </p:stCondLst>
                            <p:childTnLst>
                              <p:par>
                                <p:cTn id="28" presetID="1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50"/>
                                        <p:tgtEl>
                                          <p:spTgt spid="6"/>
                                        </p:tgtEl>
                                        <p:attrNameLst>
                                          <p:attrName>ppt_x</p:attrName>
                                        </p:attrNameLst>
                                      </p:cBhvr>
                                      <p:tavLst>
                                        <p:tav tm="0">
                                          <p:val>
                                            <p:strVal val="#ppt_x+#ppt_w*1.125000"/>
                                          </p:val>
                                        </p:tav>
                                        <p:tav tm="100000">
                                          <p:val>
                                            <p:strVal val="#ppt_x"/>
                                          </p:val>
                                        </p:tav>
                                      </p:tavLst>
                                    </p:anim>
                                    <p:animEffect transition="in" filter="wipe(left)">
                                      <p:cBhvr>
                                        <p:cTn id="31" dur="250"/>
                                        <p:tgtEl>
                                          <p:spTgt spid="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fltVal val="0"/>
                                          </p:val>
                                        </p:tav>
                                        <p:tav tm="100000">
                                          <p:val>
                                            <p:strVal val="#ppt_w"/>
                                          </p:val>
                                        </p:tav>
                                      </p:tavLst>
                                    </p:anim>
                                    <p:anim calcmode="lin" valueType="num">
                                      <p:cBhvr>
                                        <p:cTn id="36" dur="250" fill="hold"/>
                                        <p:tgtEl>
                                          <p:spTgt spid="3"/>
                                        </p:tgtEl>
                                        <p:attrNameLst>
                                          <p:attrName>ppt_h</p:attrName>
                                        </p:attrNameLst>
                                      </p:cBhvr>
                                      <p:tavLst>
                                        <p:tav tm="0">
                                          <p:val>
                                            <p:fltVal val="0"/>
                                          </p:val>
                                        </p:tav>
                                        <p:tav tm="100000">
                                          <p:val>
                                            <p:strVal val="#ppt_h"/>
                                          </p:val>
                                        </p:tav>
                                      </p:tavLst>
                                    </p:anim>
                                    <p:animEffect transition="in" filter="fade">
                                      <p:cBhvr>
                                        <p:cTn id="37" dur="250"/>
                                        <p:tgtEl>
                                          <p:spTgt spid="3"/>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250"/>
                                        <p:tgtEl>
                                          <p:spTgt spid="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250"/>
                                        <p:tgtEl>
                                          <p:spTgt spid="83"/>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250"/>
                                        <p:tgtEl>
                                          <p:spTgt spid="7"/>
                                        </p:tgtEl>
                                        <p:attrNameLst>
                                          <p:attrName>ppt_y</p:attrName>
                                        </p:attrNameLst>
                                      </p:cBhvr>
                                      <p:tavLst>
                                        <p:tav tm="0">
                                          <p:val>
                                            <p:strVal val="#ppt_y+#ppt_h*1.125000"/>
                                          </p:val>
                                        </p:tav>
                                        <p:tav tm="100000">
                                          <p:val>
                                            <p:strVal val="#ppt_y"/>
                                          </p:val>
                                        </p:tav>
                                      </p:tavLst>
                                    </p:anim>
                                    <p:animEffect transition="in" filter="wipe(up)">
                                      <p:cBhvr>
                                        <p:cTn id="49" dur="250"/>
                                        <p:tgtEl>
                                          <p:spTgt spid="7"/>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fltVal val="0"/>
                                          </p:val>
                                        </p:tav>
                                        <p:tav tm="100000">
                                          <p:val>
                                            <p:strVal val="#ppt_w"/>
                                          </p:val>
                                        </p:tav>
                                      </p:tavLst>
                                    </p:anim>
                                    <p:anim calcmode="lin" valueType="num">
                                      <p:cBhvr>
                                        <p:cTn id="54" dur="250" fill="hold"/>
                                        <p:tgtEl>
                                          <p:spTgt spid="4"/>
                                        </p:tgtEl>
                                        <p:attrNameLst>
                                          <p:attrName>ppt_h</p:attrName>
                                        </p:attrNameLst>
                                      </p:cBhvr>
                                      <p:tavLst>
                                        <p:tav tm="0">
                                          <p:val>
                                            <p:fltVal val="0"/>
                                          </p:val>
                                        </p:tav>
                                        <p:tav tm="100000">
                                          <p:val>
                                            <p:strVal val="#ppt_h"/>
                                          </p:val>
                                        </p:tav>
                                      </p:tavLst>
                                    </p:anim>
                                    <p:animEffect transition="in" filter="fade">
                                      <p:cBhvr>
                                        <p:cTn id="55" dur="250"/>
                                        <p:tgtEl>
                                          <p:spTgt spid="4"/>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5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250"/>
                                        <p:tgtEl>
                                          <p:spTgt spid="86"/>
                                        </p:tgtEl>
                                      </p:cBhvr>
                                    </p:animEffect>
                                  </p:childTnLst>
                                </p:cTn>
                              </p:par>
                            </p:childTnLst>
                          </p:cTn>
                        </p:par>
                        <p:par>
                          <p:cTn id="63" fill="hold">
                            <p:stCondLst>
                              <p:cond delay="50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250"/>
                                        <p:tgtEl>
                                          <p:spTgt spid="8"/>
                                        </p:tgtEl>
                                        <p:attrNameLst>
                                          <p:attrName>ppt_x</p:attrName>
                                        </p:attrNameLst>
                                      </p:cBhvr>
                                      <p:tavLst>
                                        <p:tav tm="0">
                                          <p:val>
                                            <p:strVal val="#ppt_x-#ppt_w*1.125000"/>
                                          </p:val>
                                        </p:tav>
                                        <p:tav tm="100000">
                                          <p:val>
                                            <p:strVal val="#ppt_x"/>
                                          </p:val>
                                        </p:tav>
                                      </p:tavLst>
                                    </p:anim>
                                    <p:animEffect transition="in" filter="wipe(right)">
                                      <p:cBhvr>
                                        <p:cTn id="67" dur="250"/>
                                        <p:tgtEl>
                                          <p:spTgt spid="8"/>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250" fill="hold"/>
                                        <p:tgtEl>
                                          <p:spTgt spid="5"/>
                                        </p:tgtEl>
                                        <p:attrNameLst>
                                          <p:attrName>ppt_w</p:attrName>
                                        </p:attrNameLst>
                                      </p:cBhvr>
                                      <p:tavLst>
                                        <p:tav tm="0">
                                          <p:val>
                                            <p:fltVal val="0"/>
                                          </p:val>
                                        </p:tav>
                                        <p:tav tm="100000">
                                          <p:val>
                                            <p:strVal val="#ppt_w"/>
                                          </p:val>
                                        </p:tav>
                                      </p:tavLst>
                                    </p:anim>
                                    <p:anim calcmode="lin" valueType="num">
                                      <p:cBhvr>
                                        <p:cTn id="72" dur="250" fill="hold"/>
                                        <p:tgtEl>
                                          <p:spTgt spid="5"/>
                                        </p:tgtEl>
                                        <p:attrNameLst>
                                          <p:attrName>ppt_h</p:attrName>
                                        </p:attrNameLst>
                                      </p:cBhvr>
                                      <p:tavLst>
                                        <p:tav tm="0">
                                          <p:val>
                                            <p:fltVal val="0"/>
                                          </p:val>
                                        </p:tav>
                                        <p:tav tm="100000">
                                          <p:val>
                                            <p:strVal val="#ppt_h"/>
                                          </p:val>
                                        </p:tav>
                                      </p:tavLst>
                                    </p:anim>
                                    <p:animEffect transition="in" filter="fade">
                                      <p:cBhvr>
                                        <p:cTn id="73" dur="250"/>
                                        <p:tgtEl>
                                          <p:spTgt spid="5"/>
                                        </p:tgtEl>
                                      </p:cBhvr>
                                    </p:animEffec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25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250"/>
                                        <p:tgtEl>
                                          <p:spTgt spid="82"/>
                                        </p:tgtEl>
                                      </p:cBhvr>
                                    </p:animEffect>
                                  </p:childTnLst>
                                </p:cTn>
                              </p:par>
                            </p:childTnLst>
                          </p:cTn>
                        </p:par>
                        <p:par>
                          <p:cTn id="81" fill="hold">
                            <p:stCondLst>
                              <p:cond delay="6500"/>
                            </p:stCondLst>
                            <p:childTnLst>
                              <p:par>
                                <p:cTn id="82" presetID="12" presetClass="entr" presetSubtype="1"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250"/>
                                        <p:tgtEl>
                                          <p:spTgt spid="9"/>
                                        </p:tgtEl>
                                        <p:attrNameLst>
                                          <p:attrName>ppt_y</p:attrName>
                                        </p:attrNameLst>
                                      </p:cBhvr>
                                      <p:tavLst>
                                        <p:tav tm="0">
                                          <p:val>
                                            <p:strVal val="#ppt_y-#ppt_h*1.125000"/>
                                          </p:val>
                                        </p:tav>
                                        <p:tav tm="100000">
                                          <p:val>
                                            <p:strVal val="#ppt_y"/>
                                          </p:val>
                                        </p:tav>
                                      </p:tavLst>
                                    </p:anim>
                                    <p:animEffect transition="in" filter="wipe(down)">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385" b="1">
                  <a:solidFill>
                    <a:srgbClr val="F8F8F8"/>
                  </a:solidFill>
                  <a:latin typeface="微软雅黑" panose="020B0503020204020204" pitchFamily="34" charset="-122"/>
                  <a:ea typeface="微软雅黑" panose="020B0503020204020204" pitchFamily="34" charset="-122"/>
                </a:rPr>
                <a:t>① </a:t>
              </a:r>
              <a:endParaRPr lang="en-US" altLang="zh-CN" sz="338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255" b="1">
                  <a:solidFill>
                    <a:srgbClr val="F8F8F8"/>
                  </a:solidFill>
                  <a:latin typeface="微软雅黑" panose="020B0503020204020204" pitchFamily="34" charset="-122"/>
                  <a:ea typeface="微软雅黑" panose="020B0503020204020204" pitchFamily="34" charset="-122"/>
                </a:rPr>
                <a:t>您的标题</a:t>
              </a:r>
              <a:endParaRPr lang="zh-CN" altLang="en-US" sz="2255" b="1">
                <a:solidFill>
                  <a:srgbClr val="F8F8F8"/>
                </a:solidFill>
                <a:ea typeface="微软雅黑" panose="020B0503020204020204" pitchFamily="34" charset="-122"/>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35" b="1">
                  <a:solidFill>
                    <a:srgbClr val="F8F8F8"/>
                  </a:solidFill>
                  <a:latin typeface="微软雅黑" panose="020B0503020204020204" pitchFamily="34" charset="-122"/>
                  <a:ea typeface="微软雅黑" panose="020B0503020204020204" pitchFamily="34" charset="-122"/>
                </a:rPr>
                <a:t>② </a:t>
              </a:r>
              <a:endParaRPr lang="en-US" altLang="zh-CN" sz="263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695" b="1">
                  <a:solidFill>
                    <a:srgbClr val="F8F8F8"/>
                  </a:solidFill>
                  <a:latin typeface="微软雅黑" panose="020B0503020204020204" pitchFamily="34" charset="-122"/>
                  <a:ea typeface="微软雅黑" panose="020B0503020204020204" pitchFamily="34" charset="-122"/>
                </a:rPr>
                <a:t>您的标题</a:t>
              </a:r>
              <a:endParaRPr lang="zh-CN" altLang="en-US" sz="1695" b="1">
                <a:solidFill>
                  <a:srgbClr val="F8F8F8"/>
                </a:solidFill>
                <a:ea typeface="微软雅黑" panose="020B0503020204020204" pitchFamily="34" charset="-122"/>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35" b="1" dirty="0">
                  <a:solidFill>
                    <a:srgbClr val="F8F8F8"/>
                  </a:solidFill>
                  <a:latin typeface="微软雅黑" panose="020B0503020204020204" pitchFamily="34" charset="-122"/>
                  <a:ea typeface="微软雅黑" panose="020B0503020204020204" pitchFamily="34" charset="-122"/>
                </a:rPr>
                <a:t>③ </a:t>
              </a:r>
              <a:endParaRPr lang="en-US" altLang="zh-CN" sz="2635"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695" b="1" dirty="0">
                  <a:solidFill>
                    <a:srgbClr val="F8F8F8"/>
                  </a:solidFill>
                  <a:latin typeface="微软雅黑" panose="020B0503020204020204" pitchFamily="34" charset="-122"/>
                  <a:ea typeface="微软雅黑" panose="020B0503020204020204" pitchFamily="34" charset="-122"/>
                </a:rPr>
                <a:t>您的标题</a:t>
              </a:r>
              <a:endParaRPr lang="zh-CN" altLang="en-US" sz="1695" b="1" dirty="0">
                <a:solidFill>
                  <a:srgbClr val="F8F8F8"/>
                </a:solidFill>
                <a:ea typeface="微软雅黑" panose="020B0503020204020204" pitchFamily="34" charset="-122"/>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0" y="167406"/>
            <a:ext cx="9144000" cy="304776"/>
            <a:chOff x="0" y="144052"/>
            <a:chExt cx="9721850" cy="324036"/>
          </a:xfrm>
        </p:grpSpPr>
        <p:cxnSp>
          <p:nvCxnSpPr>
            <p:cNvPr id="27" name="直接连接符 2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260525" y="144052"/>
              <a:ext cx="2066885" cy="319659"/>
              <a:chOff x="2559580" y="72044"/>
              <a:chExt cx="2066885" cy="319659"/>
            </a:xfrm>
          </p:grpSpPr>
          <p:sp>
            <p:nvSpPr>
              <p:cNvPr id="41" name="五边形 40"/>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2"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30" name="组合 29"/>
            <p:cNvGrpSpPr/>
            <p:nvPr userDrawn="1"/>
          </p:nvGrpSpPr>
          <p:grpSpPr>
            <a:xfrm>
              <a:off x="2740163" y="144052"/>
              <a:ext cx="2066885" cy="319659"/>
              <a:chOff x="4972411" y="72044"/>
              <a:chExt cx="2066885" cy="319659"/>
            </a:xfrm>
          </p:grpSpPr>
          <p:sp>
            <p:nvSpPr>
              <p:cNvPr id="37" name="五边形 3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0"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3" name="组合 32"/>
            <p:cNvGrpSpPr/>
            <p:nvPr userDrawn="1"/>
          </p:nvGrpSpPr>
          <p:grpSpPr>
            <a:xfrm>
              <a:off x="4212853" y="144052"/>
              <a:ext cx="2066885" cy="319659"/>
              <a:chOff x="7404958" y="72044"/>
              <a:chExt cx="2066885" cy="319659"/>
            </a:xfrm>
          </p:grpSpPr>
          <p:sp>
            <p:nvSpPr>
              <p:cNvPr id="34" name="五边形 33"/>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5"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3" name="组合 42"/>
          <p:cNvGrpSpPr/>
          <p:nvPr/>
        </p:nvGrpSpPr>
        <p:grpSpPr>
          <a:xfrm>
            <a:off x="-168957" y="133543"/>
            <a:ext cx="1944033" cy="440233"/>
            <a:chOff x="121344" y="72044"/>
            <a:chExt cx="2066885" cy="468053"/>
          </a:xfrm>
        </p:grpSpPr>
        <p:sp>
          <p:nvSpPr>
            <p:cNvPr id="44" name="五边形 43"/>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5"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1+#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fill="hold"/>
                                        <p:tgtEl>
                                          <p:spTgt spid="43"/>
                                        </p:tgtEl>
                                        <p:attrNameLst>
                                          <p:attrName>ppt_x</p:attrName>
                                        </p:attrNameLst>
                                      </p:cBhvr>
                                      <p:tavLst>
                                        <p:tav tm="0">
                                          <p:val>
                                            <p:strVal val="#ppt_x"/>
                                          </p:val>
                                        </p:tav>
                                        <p:tav tm="100000">
                                          <p:val>
                                            <p:strVal val="#ppt_x"/>
                                          </p:val>
                                        </p:tav>
                                      </p:tavLst>
                                    </p:anim>
                                    <p:anim calcmode="lin" valueType="num">
                                      <p:cBhvr additive="base">
                                        <p:cTn id="13" dur="25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3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6*min(max(#ppt_w*#ppt_h,.3),1)-7.4)/-.7*#ppt_w"/>
                                          </p:val>
                                        </p:tav>
                                        <p:tav tm="100000">
                                          <p:val>
                                            <p:strVal val="#ppt_w"/>
                                          </p:val>
                                        </p:tav>
                                      </p:tavLst>
                                    </p:anim>
                                    <p:anim calcmode="lin" valueType="num">
                                      <p:cBhvr>
                                        <p:cTn id="18" dur="250" fill="hold"/>
                                        <p:tgtEl>
                                          <p:spTgt spid="2"/>
                                        </p:tgtEl>
                                        <p:attrNameLst>
                                          <p:attrName>ppt_h</p:attrName>
                                        </p:attrNameLst>
                                      </p:cBhvr>
                                      <p:tavLst>
                                        <p:tav tm="0">
                                          <p:val>
                                            <p:strVal val="(6*min(max(#ppt_w*#ppt_h,.3),1)-7.4)/-.7*#ppt_h"/>
                                          </p:val>
                                        </p:tav>
                                        <p:tav tm="100000">
                                          <p:val>
                                            <p:strVal val="#ppt_h"/>
                                          </p:val>
                                        </p:tav>
                                      </p:tavLst>
                                    </p:anim>
                                    <p:anim calcmode="lin" valueType="num">
                                      <p:cBhvr>
                                        <p:cTn id="19" dur="250" fill="hold"/>
                                        <p:tgtEl>
                                          <p:spTgt spid="2"/>
                                        </p:tgtEl>
                                        <p:attrNameLst>
                                          <p:attrName>ppt_x</p:attrName>
                                        </p:attrNameLst>
                                      </p:cBhvr>
                                      <p:tavLst>
                                        <p:tav tm="0">
                                          <p:val>
                                            <p:fltVal val="0.5"/>
                                          </p:val>
                                        </p:tav>
                                        <p:tav tm="100000">
                                          <p:val>
                                            <p:strVal val="#ppt_x"/>
                                          </p:val>
                                        </p:tav>
                                      </p:tavLst>
                                    </p:anim>
                                    <p:anim calcmode="lin" valueType="num">
                                      <p:cBhvr>
                                        <p:cTn id="2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500"/>
                            </p:stCondLst>
                            <p:childTnLst>
                              <p:par>
                                <p:cTn id="22" presetID="23" presetClass="entr" presetSubtype="3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strVal val="(6*min(max(#ppt_w*#ppt_h,.3),1)-7.4)/-.7*#ppt_w"/>
                                          </p:val>
                                        </p:tav>
                                        <p:tav tm="100000">
                                          <p:val>
                                            <p:strVal val="#ppt_w"/>
                                          </p:val>
                                        </p:tav>
                                      </p:tavLst>
                                    </p:anim>
                                    <p:anim calcmode="lin" valueType="num">
                                      <p:cBhvr>
                                        <p:cTn id="25" dur="250" fill="hold"/>
                                        <p:tgtEl>
                                          <p:spTgt spid="5"/>
                                        </p:tgtEl>
                                        <p:attrNameLst>
                                          <p:attrName>ppt_h</p:attrName>
                                        </p:attrNameLst>
                                      </p:cBhvr>
                                      <p:tavLst>
                                        <p:tav tm="0">
                                          <p:val>
                                            <p:strVal val="(6*min(max(#ppt_w*#ppt_h,.3),1)-7.4)/-.7*#ppt_h"/>
                                          </p:val>
                                        </p:tav>
                                        <p:tav tm="100000">
                                          <p:val>
                                            <p:strVal val="#ppt_h"/>
                                          </p:val>
                                        </p:tav>
                                      </p:tavLst>
                                    </p:anim>
                                    <p:anim calcmode="lin" valueType="num">
                                      <p:cBhvr>
                                        <p:cTn id="26" dur="250" fill="hold"/>
                                        <p:tgtEl>
                                          <p:spTgt spid="5"/>
                                        </p:tgtEl>
                                        <p:attrNameLst>
                                          <p:attrName>ppt_x</p:attrName>
                                        </p:attrNameLst>
                                      </p:cBhvr>
                                      <p:tavLst>
                                        <p:tav tm="0">
                                          <p:val>
                                            <p:fltVal val="0.5"/>
                                          </p:val>
                                        </p:tav>
                                        <p:tav tm="100000">
                                          <p:val>
                                            <p:strVal val="#ppt_x"/>
                                          </p:val>
                                        </p:tav>
                                      </p:tavLst>
                                    </p:anim>
                                    <p:anim calcmode="lin" valueType="num">
                                      <p:cBhvr>
                                        <p:cTn id="2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2000"/>
                            </p:stCondLst>
                            <p:childTnLst>
                              <p:par>
                                <p:cTn id="29" presetID="23" presetClass="entr" presetSubtype="3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strVal val="(6*min(max(#ppt_w*#ppt_h,.3),1)-7.4)/-.7*#ppt_w"/>
                                          </p:val>
                                        </p:tav>
                                        <p:tav tm="100000">
                                          <p:val>
                                            <p:strVal val="#ppt_w"/>
                                          </p:val>
                                        </p:tav>
                                      </p:tavLst>
                                    </p:anim>
                                    <p:anim calcmode="lin" valueType="num">
                                      <p:cBhvr>
                                        <p:cTn id="32" dur="250" fill="hold"/>
                                        <p:tgtEl>
                                          <p:spTgt spid="8"/>
                                        </p:tgtEl>
                                        <p:attrNameLst>
                                          <p:attrName>ppt_h</p:attrName>
                                        </p:attrNameLst>
                                      </p:cBhvr>
                                      <p:tavLst>
                                        <p:tav tm="0">
                                          <p:val>
                                            <p:strVal val="(6*min(max(#ppt_w*#ppt_h,.3),1)-7.4)/-.7*#ppt_h"/>
                                          </p:val>
                                        </p:tav>
                                        <p:tav tm="100000">
                                          <p:val>
                                            <p:strVal val="#ppt_h"/>
                                          </p:val>
                                        </p:tav>
                                      </p:tavLst>
                                    </p:anim>
                                    <p:anim calcmode="lin" valueType="num">
                                      <p:cBhvr>
                                        <p:cTn id="33" dur="250" fill="hold"/>
                                        <p:tgtEl>
                                          <p:spTgt spid="8"/>
                                        </p:tgtEl>
                                        <p:attrNameLst>
                                          <p:attrName>ppt_x</p:attrName>
                                        </p:attrNameLst>
                                      </p:cBhvr>
                                      <p:tavLst>
                                        <p:tav tm="0">
                                          <p:val>
                                            <p:fltVal val="0.5"/>
                                          </p:val>
                                        </p:tav>
                                        <p:tav tm="100000">
                                          <p:val>
                                            <p:strVal val="#ppt_x"/>
                                          </p:val>
                                        </p:tav>
                                      </p:tavLst>
                                    </p:anim>
                                    <p:anim calcmode="lin" valueType="num">
                                      <p:cBhvr>
                                        <p:cTn id="3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 presetClass="entr" presetSubtype="6" decel="10000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250" fill="hold"/>
                                        <p:tgtEl>
                                          <p:spTgt spid="69"/>
                                        </p:tgtEl>
                                        <p:attrNameLst>
                                          <p:attrName>ppt_x</p:attrName>
                                        </p:attrNameLst>
                                      </p:cBhvr>
                                      <p:tavLst>
                                        <p:tav tm="0">
                                          <p:val>
                                            <p:strVal val="1+#ppt_w/2"/>
                                          </p:val>
                                        </p:tav>
                                        <p:tav tm="100000">
                                          <p:val>
                                            <p:strVal val="#ppt_x"/>
                                          </p:val>
                                        </p:tav>
                                      </p:tavLst>
                                    </p:anim>
                                    <p:anim calcmode="lin" valueType="num">
                                      <p:cBhvr additive="base">
                                        <p:cTn id="39" dur="25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250" fill="hold"/>
                                        <p:tgtEl>
                                          <p:spTgt spid="70"/>
                                        </p:tgtEl>
                                        <p:attrNameLst>
                                          <p:attrName>ppt_x</p:attrName>
                                        </p:attrNameLst>
                                      </p:cBhvr>
                                      <p:tavLst>
                                        <p:tav tm="0">
                                          <p:val>
                                            <p:strVal val="1+#ppt_w/2"/>
                                          </p:val>
                                        </p:tav>
                                        <p:tav tm="100000">
                                          <p:val>
                                            <p:strVal val="#ppt_x"/>
                                          </p:val>
                                        </p:tav>
                                      </p:tavLst>
                                    </p:anim>
                                    <p:anim calcmode="lin" valueType="num">
                                      <p:cBhvr additive="base">
                                        <p:cTn id="43" dur="25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250" fill="hold"/>
                                        <p:tgtEl>
                                          <p:spTgt spid="71"/>
                                        </p:tgtEl>
                                        <p:attrNameLst>
                                          <p:attrName>ppt_x</p:attrName>
                                        </p:attrNameLst>
                                      </p:cBhvr>
                                      <p:tavLst>
                                        <p:tav tm="0">
                                          <p:val>
                                            <p:strVal val="0-#ppt_w/2"/>
                                          </p:val>
                                        </p:tav>
                                        <p:tav tm="100000">
                                          <p:val>
                                            <p:strVal val="#ppt_x"/>
                                          </p:val>
                                        </p:tav>
                                      </p:tavLst>
                                    </p:anim>
                                    <p:anim calcmode="lin" valueType="num">
                                      <p:cBhvr additive="base">
                                        <p:cTn id="4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endParaRPr lang="zh-CN" altLang="en-US" sz="1270"/>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tx1">
                    <a:lumMod val="65000"/>
                    <a:lumOff val="35000"/>
                  </a:schemeClr>
                </a:solidFill>
                <a:latin typeface="+mj-ea"/>
                <a:sym typeface="宋体" panose="02010600030101010101" pitchFamily="2" charset="-122"/>
              </a:rPr>
              <a:t>添加标题</a:t>
            </a: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Again, this is a dummy text, enter your own text here.</a:t>
            </a:r>
          </a:p>
          <a:p>
            <a:pPr>
              <a:defRPr/>
            </a:pPr>
            <a:endPar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endParaRPr>
          </a:p>
          <a:p>
            <a:pPr>
              <a:defRPr/>
            </a:pPr>
            <a:r>
              <a:rPr lang="en-US" altLang="zh-CN" sz="1225" dirty="0">
                <a:solidFill>
                  <a:schemeClr val="tx1">
                    <a:lumMod val="65000"/>
                    <a:lumOff val="35000"/>
                  </a:schemeClr>
                </a:solidFill>
                <a:latin typeface="Arial Unicode MS" pitchFamily="34" charset="-122"/>
                <a:ea typeface="Arial Unicode MS" pitchFamily="34" charset="-122"/>
                <a:cs typeface="Arial Unicode MS" pitchFamily="34" charset="-122"/>
                <a:sym typeface="Calibri" panose="020F0502020204030204" pitchFamily="34" charset="0"/>
              </a:rPr>
              <a:t>This is a sample text. Insert your desired text here. Again, this is a dummy text, enter your own text here.</a:t>
            </a:r>
            <a:endParaRPr lang="zh-CN" altLang="en-US" sz="1225" dirty="0">
              <a:solidFill>
                <a:schemeClr val="tx1">
                  <a:lumMod val="65000"/>
                  <a:lumOff val="35000"/>
                </a:schemeClr>
              </a:solidFill>
              <a:latin typeface="Arial Unicode MS" pitchFamily="34" charset="-122"/>
              <a:ea typeface="Arial Unicode MS" pitchFamily="34" charset="-122"/>
              <a:cs typeface="Arial Unicode MS"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3010" dirty="0">
                <a:solidFill>
                  <a:schemeClr val="tx1">
                    <a:lumMod val="65000"/>
                    <a:lumOff val="35000"/>
                  </a:schemeClr>
                </a:solidFill>
                <a:latin typeface="+mj-ea"/>
                <a:ea typeface="+mj-ea"/>
                <a:sym typeface="宋体" panose="02010600030101010101" pitchFamily="2" charset="-122"/>
              </a:rPr>
              <a:t>添加标题</a:t>
            </a: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23" name="文本框 122"/>
            <p:cNvSpPr txBox="1"/>
            <p:nvPr/>
          </p:nvSpPr>
          <p:spPr>
            <a:xfrm>
              <a:off x="6082486" y="2404051"/>
              <a:ext cx="1244159" cy="919790"/>
            </a:xfrm>
            <a:prstGeom prst="rect">
              <a:avLst/>
            </a:prstGeom>
            <a:noFill/>
          </p:spPr>
          <p:txBody>
            <a:bodyPr wrap="none" lIns="68271" tIns="34136" rIns="68271" bIns="34136">
              <a:spAutoFit/>
            </a:bodyPr>
            <a:lstStyle/>
            <a:p>
              <a:pPr>
                <a:defRPr/>
              </a:pPr>
              <a:r>
                <a:rPr lang="en-US" altLang="zh-CN" sz="2445" dirty="0">
                  <a:solidFill>
                    <a:schemeClr val="tx1">
                      <a:lumMod val="65000"/>
                      <a:lumOff val="35000"/>
                    </a:schemeClr>
                  </a:solidFill>
                </a:rPr>
                <a:t>Sample</a:t>
              </a:r>
            </a:p>
            <a:p>
              <a:pPr>
                <a:defRPr/>
              </a:pPr>
              <a:r>
                <a:rPr lang="en-US" altLang="zh-CN" sz="2730" dirty="0">
                  <a:solidFill>
                    <a:schemeClr val="tx1">
                      <a:lumMod val="65000"/>
                      <a:lumOff val="35000"/>
                    </a:schemeClr>
                  </a:solidFill>
                  <a:latin typeface="Arial Black" panose="020B0A04020102020204" pitchFamily="34" charset="0"/>
                </a:rPr>
                <a:t>TEXT</a:t>
              </a:r>
              <a:endParaRPr lang="zh-CN" altLang="en-US" sz="2730" dirty="0">
                <a:solidFill>
                  <a:schemeClr val="tx1">
                    <a:lumMod val="65000"/>
                    <a:lumOff val="35000"/>
                  </a:schemeClr>
                </a:solidFill>
                <a:latin typeface="Arial Black" panose="020B0A04020102020204" pitchFamily="34" charset="0"/>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98" name="组合 97"/>
          <p:cNvGrpSpPr/>
          <p:nvPr/>
        </p:nvGrpSpPr>
        <p:grpSpPr>
          <a:xfrm>
            <a:off x="-186661" y="167406"/>
            <a:ext cx="9330661" cy="304776"/>
            <a:chOff x="-198457" y="144052"/>
            <a:chExt cx="9920307" cy="324036"/>
          </a:xfrm>
        </p:grpSpPr>
        <p:cxnSp>
          <p:nvCxnSpPr>
            <p:cNvPr id="99" name="直接连接符 98"/>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userDrawn="1"/>
          </p:nvGrpSpPr>
          <p:grpSpPr>
            <a:xfrm>
              <a:off x="-198457" y="144052"/>
              <a:ext cx="2066885" cy="319659"/>
              <a:chOff x="2559580" y="72044"/>
              <a:chExt cx="2066885" cy="319659"/>
            </a:xfrm>
          </p:grpSpPr>
          <p:sp>
            <p:nvSpPr>
              <p:cNvPr id="107" name="五边形 10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101" name="组合 100"/>
            <p:cNvGrpSpPr/>
            <p:nvPr userDrawn="1"/>
          </p:nvGrpSpPr>
          <p:grpSpPr>
            <a:xfrm>
              <a:off x="2740163" y="144052"/>
              <a:ext cx="2066885" cy="319659"/>
              <a:chOff x="4972411" y="72044"/>
              <a:chExt cx="2066885" cy="319659"/>
            </a:xfrm>
          </p:grpSpPr>
          <p:sp>
            <p:nvSpPr>
              <p:cNvPr id="105" name="五边形 10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102" name="组合 101"/>
            <p:cNvGrpSpPr/>
            <p:nvPr userDrawn="1"/>
          </p:nvGrpSpPr>
          <p:grpSpPr>
            <a:xfrm>
              <a:off x="4212853" y="144052"/>
              <a:ext cx="2066885" cy="319659"/>
              <a:chOff x="7404958" y="72044"/>
              <a:chExt cx="2066885" cy="319659"/>
            </a:xfrm>
          </p:grpSpPr>
          <p:sp>
            <p:nvSpPr>
              <p:cNvPr id="103" name="五边形 10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109" name="组合 108"/>
          <p:cNvGrpSpPr/>
          <p:nvPr/>
        </p:nvGrpSpPr>
        <p:grpSpPr>
          <a:xfrm>
            <a:off x="1197454" y="133543"/>
            <a:ext cx="1944033" cy="440233"/>
            <a:chOff x="121344" y="72044"/>
            <a:chExt cx="2066885" cy="468053"/>
          </a:xfrm>
        </p:grpSpPr>
        <p:sp>
          <p:nvSpPr>
            <p:cNvPr id="110" name="五边形 10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250" fill="hold"/>
                                        <p:tgtEl>
                                          <p:spTgt spid="98"/>
                                        </p:tgtEl>
                                        <p:attrNameLst>
                                          <p:attrName>ppt_x</p:attrName>
                                        </p:attrNameLst>
                                      </p:cBhvr>
                                      <p:tavLst>
                                        <p:tav tm="0">
                                          <p:val>
                                            <p:strVal val="1+#ppt_w/2"/>
                                          </p:val>
                                        </p:tav>
                                        <p:tav tm="100000">
                                          <p:val>
                                            <p:strVal val="#ppt_x"/>
                                          </p:val>
                                        </p:tav>
                                      </p:tavLst>
                                    </p:anim>
                                    <p:anim calcmode="lin" valueType="num">
                                      <p:cBhvr additive="base">
                                        <p:cTn id="8" dur="25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250"/>
                                        <p:tgtEl>
                                          <p:spTgt spid="1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250"/>
                                        <p:tgtEl>
                                          <p:spTgt spid="1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left)">
                                      <p:cBhvr>
                                        <p:cTn id="24" dur="250"/>
                                        <p:tgtEl>
                                          <p:spTgt spid="12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50" fill="hold"/>
                                        <p:tgtEl>
                                          <p:spTgt spid="4"/>
                                        </p:tgtEl>
                                        <p:attrNameLst>
                                          <p:attrName>ppt_w</p:attrName>
                                        </p:attrNameLst>
                                      </p:cBhvr>
                                      <p:tavLst>
                                        <p:tav tm="0">
                                          <p:val>
                                            <p:fltVal val="0"/>
                                          </p:val>
                                        </p:tav>
                                        <p:tav tm="100000">
                                          <p:val>
                                            <p:strVal val="#ppt_w"/>
                                          </p:val>
                                        </p:tav>
                                      </p:tavLst>
                                    </p:anim>
                                    <p:anim calcmode="lin" valueType="num">
                                      <p:cBhvr>
                                        <p:cTn id="33" dur="250" fill="hold"/>
                                        <p:tgtEl>
                                          <p:spTgt spid="4"/>
                                        </p:tgtEl>
                                        <p:attrNameLst>
                                          <p:attrName>ppt_h</p:attrName>
                                        </p:attrNameLst>
                                      </p:cBhvr>
                                      <p:tavLst>
                                        <p:tav tm="0">
                                          <p:val>
                                            <p:fltVal val="0"/>
                                          </p:val>
                                        </p:tav>
                                        <p:tav tm="100000">
                                          <p:val>
                                            <p:strVal val="#ppt_h"/>
                                          </p:val>
                                        </p:tav>
                                      </p:tavLst>
                                    </p:anim>
                                    <p:anim calcmode="lin" valueType="num">
                                      <p:cBhvr>
                                        <p:cTn id="34" dur="250" fill="hold"/>
                                        <p:tgtEl>
                                          <p:spTgt spid="4"/>
                                        </p:tgtEl>
                                        <p:attrNameLst>
                                          <p:attrName>style.rotation</p:attrName>
                                        </p:attrNameLst>
                                      </p:cBhvr>
                                      <p:tavLst>
                                        <p:tav tm="0">
                                          <p:val>
                                            <p:fltVal val="90"/>
                                          </p:val>
                                        </p:tav>
                                        <p:tav tm="100000">
                                          <p:val>
                                            <p:fltVal val="0"/>
                                          </p:val>
                                        </p:tav>
                                      </p:tavLst>
                                    </p:anim>
                                    <p:animEffect transition="in" filter="fade">
                                      <p:cBhvr>
                                        <p:cTn id="35" dur="250"/>
                                        <p:tgtEl>
                                          <p:spTgt spid="4"/>
                                        </p:tgtEl>
                                      </p:cBhvr>
                                    </p:animEffect>
                                  </p:childTnLst>
                                </p:cTn>
                              </p:par>
                              <p:par>
                                <p:cTn id="36" presetID="2" presetClass="entr" presetSubtype="9"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0-#ppt_w/2"/>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3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anim calcmode="lin" valueType="num">
                                      <p:cBhvr>
                                        <p:cTn id="45" dur="250" fill="hold"/>
                                        <p:tgtEl>
                                          <p:spTgt spid="5"/>
                                        </p:tgtEl>
                                        <p:attrNameLst>
                                          <p:attrName>style.rotation</p:attrName>
                                        </p:attrNameLst>
                                      </p:cBhvr>
                                      <p:tavLst>
                                        <p:tav tm="0">
                                          <p:val>
                                            <p:fltVal val="90"/>
                                          </p:val>
                                        </p:tav>
                                        <p:tav tm="100000">
                                          <p:val>
                                            <p:fltVal val="0"/>
                                          </p:val>
                                        </p:tav>
                                      </p:tavLst>
                                    </p:anim>
                                    <p:animEffect transition="in" filter="fade">
                                      <p:cBhvr>
                                        <p:cTn id="46" dur="250"/>
                                        <p:tgtEl>
                                          <p:spTgt spid="5"/>
                                        </p:tgtEl>
                                      </p:cBhvr>
                                    </p:animEffect>
                                  </p:childTnLst>
                                </p:cTn>
                              </p:par>
                              <p:par>
                                <p:cTn id="47" presetID="2" presetClass="entr" presetSubtype="3"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fill="hold"/>
                                        <p:tgtEl>
                                          <p:spTgt spid="8"/>
                                        </p:tgtEl>
                                        <p:attrNameLst>
                                          <p:attrName>ppt_x</p:attrName>
                                        </p:attrNameLst>
                                      </p:cBhvr>
                                      <p:tavLst>
                                        <p:tav tm="0">
                                          <p:val>
                                            <p:strVal val="1+#ppt_w/2"/>
                                          </p:val>
                                        </p:tav>
                                        <p:tav tm="100000">
                                          <p:val>
                                            <p:strVal val="#ppt_x"/>
                                          </p:val>
                                        </p:tav>
                                      </p:tavLst>
                                    </p:anim>
                                    <p:anim calcmode="lin" valueType="num">
                                      <p:cBhvr additive="base">
                                        <p:cTn id="50" dur="250" fill="hold"/>
                                        <p:tgtEl>
                                          <p:spTgt spid="8"/>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31"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250" fill="hold"/>
                                        <p:tgtEl>
                                          <p:spTgt spid="6"/>
                                        </p:tgtEl>
                                        <p:attrNameLst>
                                          <p:attrName>ppt_w</p:attrName>
                                        </p:attrNameLst>
                                      </p:cBhvr>
                                      <p:tavLst>
                                        <p:tav tm="0">
                                          <p:val>
                                            <p:fltVal val="0"/>
                                          </p:val>
                                        </p:tav>
                                        <p:tav tm="100000">
                                          <p:val>
                                            <p:strVal val="#ppt_w"/>
                                          </p:val>
                                        </p:tav>
                                      </p:tavLst>
                                    </p:anim>
                                    <p:anim calcmode="lin" valueType="num">
                                      <p:cBhvr>
                                        <p:cTn id="55" dur="250" fill="hold"/>
                                        <p:tgtEl>
                                          <p:spTgt spid="6"/>
                                        </p:tgtEl>
                                        <p:attrNameLst>
                                          <p:attrName>ppt_h</p:attrName>
                                        </p:attrNameLst>
                                      </p:cBhvr>
                                      <p:tavLst>
                                        <p:tav tm="0">
                                          <p:val>
                                            <p:fltVal val="0"/>
                                          </p:val>
                                        </p:tav>
                                        <p:tav tm="100000">
                                          <p:val>
                                            <p:strVal val="#ppt_h"/>
                                          </p:val>
                                        </p:tav>
                                      </p:tavLst>
                                    </p:anim>
                                    <p:anim calcmode="lin" valueType="num">
                                      <p:cBhvr>
                                        <p:cTn id="56" dur="250" fill="hold"/>
                                        <p:tgtEl>
                                          <p:spTgt spid="6"/>
                                        </p:tgtEl>
                                        <p:attrNameLst>
                                          <p:attrName>style.rotation</p:attrName>
                                        </p:attrNameLst>
                                      </p:cBhvr>
                                      <p:tavLst>
                                        <p:tav tm="0">
                                          <p:val>
                                            <p:fltVal val="90"/>
                                          </p:val>
                                        </p:tav>
                                        <p:tav tm="100000">
                                          <p:val>
                                            <p:fltVal val="0"/>
                                          </p:val>
                                        </p:tav>
                                      </p:tavLst>
                                    </p:anim>
                                    <p:animEffect transition="in" filter="fade">
                                      <p:cBhvr>
                                        <p:cTn id="57" dur="250"/>
                                        <p:tgtEl>
                                          <p:spTgt spid="6"/>
                                        </p:tgtEl>
                                      </p:cBhvr>
                                    </p:animEffect>
                                  </p:childTnLst>
                                </p:cTn>
                              </p:par>
                              <p:par>
                                <p:cTn id="58" presetID="2" presetClass="entr" presetSubtype="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50" fill="hold"/>
                                        <p:tgtEl>
                                          <p:spTgt spid="13"/>
                                        </p:tgtEl>
                                        <p:attrNameLst>
                                          <p:attrName>ppt_x</p:attrName>
                                        </p:attrNameLst>
                                      </p:cBhvr>
                                      <p:tavLst>
                                        <p:tav tm="0">
                                          <p:val>
                                            <p:strVal val="1+#ppt_w/2"/>
                                          </p:val>
                                        </p:tav>
                                        <p:tav tm="100000">
                                          <p:val>
                                            <p:strVal val="#ppt_x"/>
                                          </p:val>
                                        </p:tav>
                                      </p:tavLst>
                                    </p:anim>
                                    <p:anim calcmode="lin" valueType="num">
                                      <p:cBhvr additive="base">
                                        <p:cTn id="61" dur="2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31"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250" fill="hold"/>
                                        <p:tgtEl>
                                          <p:spTgt spid="7"/>
                                        </p:tgtEl>
                                        <p:attrNameLst>
                                          <p:attrName>ppt_w</p:attrName>
                                        </p:attrNameLst>
                                      </p:cBhvr>
                                      <p:tavLst>
                                        <p:tav tm="0">
                                          <p:val>
                                            <p:fltVal val="0"/>
                                          </p:val>
                                        </p:tav>
                                        <p:tav tm="100000">
                                          <p:val>
                                            <p:strVal val="#ppt_w"/>
                                          </p:val>
                                        </p:tav>
                                      </p:tavLst>
                                    </p:anim>
                                    <p:anim calcmode="lin" valueType="num">
                                      <p:cBhvr>
                                        <p:cTn id="66" dur="250" fill="hold"/>
                                        <p:tgtEl>
                                          <p:spTgt spid="7"/>
                                        </p:tgtEl>
                                        <p:attrNameLst>
                                          <p:attrName>ppt_h</p:attrName>
                                        </p:attrNameLst>
                                      </p:cBhvr>
                                      <p:tavLst>
                                        <p:tav tm="0">
                                          <p:val>
                                            <p:fltVal val="0"/>
                                          </p:val>
                                        </p:tav>
                                        <p:tav tm="100000">
                                          <p:val>
                                            <p:strVal val="#ppt_h"/>
                                          </p:val>
                                        </p:tav>
                                      </p:tavLst>
                                    </p:anim>
                                    <p:anim calcmode="lin" valueType="num">
                                      <p:cBhvr>
                                        <p:cTn id="67" dur="250" fill="hold"/>
                                        <p:tgtEl>
                                          <p:spTgt spid="7"/>
                                        </p:tgtEl>
                                        <p:attrNameLst>
                                          <p:attrName>style.rotation</p:attrName>
                                        </p:attrNameLst>
                                      </p:cBhvr>
                                      <p:tavLst>
                                        <p:tav tm="0">
                                          <p:val>
                                            <p:fltVal val="90"/>
                                          </p:val>
                                        </p:tav>
                                        <p:tav tm="100000">
                                          <p:val>
                                            <p:fltVal val="0"/>
                                          </p:val>
                                        </p:tav>
                                      </p:tavLst>
                                    </p:anim>
                                    <p:animEffect transition="in" filter="fade">
                                      <p:cBhvr>
                                        <p:cTn id="68" dur="250"/>
                                        <p:tgtEl>
                                          <p:spTgt spid="7"/>
                                        </p:tgtEl>
                                      </p:cBhvr>
                                    </p:animEffect>
                                  </p:childTnLst>
                                </p:cTn>
                              </p:par>
                              <p:par>
                                <p:cTn id="69" presetID="2" presetClass="entr" presetSubtype="12"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50" fill="hold"/>
                                        <p:tgtEl>
                                          <p:spTgt spid="10"/>
                                        </p:tgtEl>
                                        <p:attrNameLst>
                                          <p:attrName>ppt_x</p:attrName>
                                        </p:attrNameLst>
                                      </p:cBhvr>
                                      <p:tavLst>
                                        <p:tav tm="0">
                                          <p:val>
                                            <p:strVal val="0-#ppt_w/2"/>
                                          </p:val>
                                        </p:tav>
                                        <p:tav tm="100000">
                                          <p:val>
                                            <p:strVal val="#ppt_x"/>
                                          </p:val>
                                        </p:tav>
                                      </p:tavLst>
                                    </p:anim>
                                    <p:anim calcmode="lin" valueType="num">
                                      <p:cBhvr additive="base">
                                        <p:cTn id="72" dur="250" fill="hold"/>
                                        <p:tgtEl>
                                          <p:spTgt spid="10"/>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25619"/>
                                        </p:tgtEl>
                                        <p:attrNameLst>
                                          <p:attrName>style.visibility</p:attrName>
                                        </p:attrNameLst>
                                      </p:cBhvr>
                                      <p:to>
                                        <p:strVal val="visible"/>
                                      </p:to>
                                    </p:set>
                                    <p:animEffect transition="in" filter="fade">
                                      <p:cBhvr>
                                        <p:cTn id="75" dur="250"/>
                                        <p:tgtEl>
                                          <p:spTgt spid="256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625"/>
                                        </p:tgtEl>
                                        <p:attrNameLst>
                                          <p:attrName>style.visibility</p:attrName>
                                        </p:attrNameLst>
                                      </p:cBhvr>
                                      <p:to>
                                        <p:strVal val="visible"/>
                                      </p:to>
                                    </p:set>
                                    <p:animEffect transition="in" filter="fade">
                                      <p:cBhvr>
                                        <p:cTn id="78" dur="250"/>
                                        <p:tgtEl>
                                          <p:spTgt spid="256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627"/>
                                        </p:tgtEl>
                                        <p:attrNameLst>
                                          <p:attrName>style.visibility</p:attrName>
                                        </p:attrNameLst>
                                      </p:cBhvr>
                                      <p:to>
                                        <p:strVal val="visible"/>
                                      </p:to>
                                    </p:set>
                                    <p:animEffect transition="in" filter="fade">
                                      <p:cBhvr>
                                        <p:cTn id="81" dur="250"/>
                                        <p:tgtEl>
                                          <p:spTgt spid="256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613"/>
                                        </p:tgtEl>
                                        <p:attrNameLst>
                                          <p:attrName>style.visibility</p:attrName>
                                        </p:attrNameLst>
                                      </p:cBhvr>
                                      <p:to>
                                        <p:strVal val="visible"/>
                                      </p:to>
                                    </p:set>
                                    <p:animEffect transition="in" filter="fade">
                                      <p:cBhvr>
                                        <p:cTn id="84" dur="250"/>
                                        <p:tgtEl>
                                          <p:spTgt spid="256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626"/>
                                        </p:tgtEl>
                                        <p:attrNameLst>
                                          <p:attrName>style.visibility</p:attrName>
                                        </p:attrNameLst>
                                      </p:cBhvr>
                                      <p:to>
                                        <p:strVal val="visible"/>
                                      </p:to>
                                    </p:set>
                                    <p:animEffect transition="in" filter="fade">
                                      <p:cBhvr>
                                        <p:cTn id="87" dur="250"/>
                                        <p:tgtEl>
                                          <p:spTgt spid="256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615"/>
                                        </p:tgtEl>
                                        <p:attrNameLst>
                                          <p:attrName>style.visibility</p:attrName>
                                        </p:attrNameLst>
                                      </p:cBhvr>
                                      <p:to>
                                        <p:strVal val="visible"/>
                                      </p:to>
                                    </p:set>
                                    <p:animEffect transition="in" filter="fade">
                                      <p:cBhvr>
                                        <p:cTn id="90" dur="250"/>
                                        <p:tgtEl>
                                          <p:spTgt spid="256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628"/>
                                        </p:tgtEl>
                                        <p:attrNameLst>
                                          <p:attrName>style.visibility</p:attrName>
                                        </p:attrNameLst>
                                      </p:cBhvr>
                                      <p:to>
                                        <p:strVal val="visible"/>
                                      </p:to>
                                    </p:set>
                                    <p:animEffect transition="in" filter="fade">
                                      <p:cBhvr>
                                        <p:cTn id="93" dur="250"/>
                                        <p:tgtEl>
                                          <p:spTgt spid="256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617"/>
                                        </p:tgtEl>
                                        <p:attrNameLst>
                                          <p:attrName>style.visibility</p:attrName>
                                        </p:attrNameLst>
                                      </p:cBhvr>
                                      <p:to>
                                        <p:strVal val="visible"/>
                                      </p:to>
                                    </p:set>
                                    <p:animEffect transition="in" filter="fade">
                                      <p:cBhvr>
                                        <p:cTn id="9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a:defRPr/>
              </a:pPr>
              <a:endParaRPr lang="zh-CN" altLang="en-US" sz="1270"/>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a:defRPr/>
              </a:pPr>
              <a:endParaRPr lang="zh-CN" altLang="en-US" sz="1270">
                <a:solidFill>
                  <a:prstClr val="black"/>
                </a:solidFill>
                <a:latin typeface="Arial" panose="020B0604020202020204"/>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a:defRPr/>
              </a:pPr>
              <a:endParaRPr lang="zh-CN" altLang="en-US" sz="1270"/>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350">
                <a:latin typeface="+mj-lt"/>
                <a:ea typeface="方正超粗黑简体" panose="03000509000000000000" pitchFamily="65" charset="-122"/>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nvGrpSpPr>
          <p:cNvPr id="103" name="组合 102"/>
          <p:cNvGrpSpPr/>
          <p:nvPr/>
        </p:nvGrpSpPr>
        <p:grpSpPr>
          <a:xfrm>
            <a:off x="-186661" y="167406"/>
            <a:ext cx="9330661" cy="304776"/>
            <a:chOff x="-198457" y="144052"/>
            <a:chExt cx="9920307" cy="324036"/>
          </a:xfrm>
        </p:grpSpPr>
        <p:cxnSp>
          <p:nvCxnSpPr>
            <p:cNvPr id="104" name="直接连接符 103"/>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userDrawn="1"/>
          </p:nvGrpSpPr>
          <p:grpSpPr>
            <a:xfrm>
              <a:off x="-198457" y="144052"/>
              <a:ext cx="2066885" cy="319659"/>
              <a:chOff x="2559580" y="72044"/>
              <a:chExt cx="2066885" cy="319659"/>
            </a:xfrm>
          </p:grpSpPr>
          <p:sp>
            <p:nvSpPr>
              <p:cNvPr id="112" name="五边形 111"/>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3"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106" name="组合 105"/>
            <p:cNvGrpSpPr/>
            <p:nvPr userDrawn="1"/>
          </p:nvGrpSpPr>
          <p:grpSpPr>
            <a:xfrm>
              <a:off x="2740163" y="144052"/>
              <a:ext cx="2066885" cy="319659"/>
              <a:chOff x="4972411" y="72044"/>
              <a:chExt cx="2066885" cy="319659"/>
            </a:xfrm>
          </p:grpSpPr>
          <p:sp>
            <p:nvSpPr>
              <p:cNvPr id="110" name="五边形 109"/>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1"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107" name="组合 106"/>
            <p:cNvGrpSpPr/>
            <p:nvPr userDrawn="1"/>
          </p:nvGrpSpPr>
          <p:grpSpPr>
            <a:xfrm>
              <a:off x="4212853" y="144052"/>
              <a:ext cx="2066885" cy="319659"/>
              <a:chOff x="7404958" y="72044"/>
              <a:chExt cx="2066885" cy="319659"/>
            </a:xfrm>
          </p:grpSpPr>
          <p:sp>
            <p:nvSpPr>
              <p:cNvPr id="108" name="五边形 107"/>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9"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114" name="组合 113"/>
          <p:cNvGrpSpPr/>
          <p:nvPr/>
        </p:nvGrpSpPr>
        <p:grpSpPr>
          <a:xfrm>
            <a:off x="1197454" y="133543"/>
            <a:ext cx="1944033" cy="440233"/>
            <a:chOff x="121344" y="72044"/>
            <a:chExt cx="2066885" cy="468053"/>
          </a:xfrm>
        </p:grpSpPr>
        <p:sp>
          <p:nvSpPr>
            <p:cNvPr id="115" name="五边形 114"/>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6"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50" fill="hold"/>
                                        <p:tgtEl>
                                          <p:spTgt spid="103"/>
                                        </p:tgtEl>
                                        <p:attrNameLst>
                                          <p:attrName>ppt_x</p:attrName>
                                        </p:attrNameLst>
                                      </p:cBhvr>
                                      <p:tavLst>
                                        <p:tav tm="0">
                                          <p:val>
                                            <p:strVal val="1+#ppt_w/2"/>
                                          </p:val>
                                        </p:tav>
                                        <p:tav tm="100000">
                                          <p:val>
                                            <p:strVal val="#ppt_x"/>
                                          </p:val>
                                        </p:tav>
                                      </p:tavLst>
                                    </p:anim>
                                    <p:anim calcmode="lin" valueType="num">
                                      <p:cBhvr additive="base">
                                        <p:cTn id="8" dur="25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250" fill="hold"/>
                                        <p:tgtEl>
                                          <p:spTgt spid="114"/>
                                        </p:tgtEl>
                                        <p:attrNameLst>
                                          <p:attrName>ppt_x</p:attrName>
                                        </p:attrNameLst>
                                      </p:cBhvr>
                                      <p:tavLst>
                                        <p:tav tm="0">
                                          <p:val>
                                            <p:strVal val="#ppt_x"/>
                                          </p:val>
                                        </p:tav>
                                        <p:tav tm="100000">
                                          <p:val>
                                            <p:strVal val="#ppt_x"/>
                                          </p:val>
                                        </p:tav>
                                      </p:tavLst>
                                    </p:anim>
                                    <p:anim calcmode="lin" valueType="num">
                                      <p:cBhvr additive="base">
                                        <p:cTn id="13" dur="2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50" fill="hold"/>
                                        <p:tgtEl>
                                          <p:spTgt spid="3"/>
                                        </p:tgtEl>
                                        <p:attrNameLst>
                                          <p:attrName>ppt_w</p:attrName>
                                        </p:attrNameLst>
                                      </p:cBhvr>
                                      <p:tavLst>
                                        <p:tav tm="0">
                                          <p:val>
                                            <p:strVal val="4/3*#ppt_w"/>
                                          </p:val>
                                        </p:tav>
                                        <p:tav tm="100000">
                                          <p:val>
                                            <p:strVal val="#ppt_w"/>
                                          </p:val>
                                        </p:tav>
                                      </p:tavLst>
                                    </p:anim>
                                    <p:anim calcmode="lin" valueType="num">
                                      <p:cBhvr>
                                        <p:cTn id="18" dur="250" fill="hold"/>
                                        <p:tgtEl>
                                          <p:spTgt spid="3"/>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250"/>
                                        <p:tgtEl>
                                          <p:spTgt spid="101"/>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fltVal val="0"/>
                                          </p:val>
                                        </p:tav>
                                        <p:tav tm="100000">
                                          <p:val>
                                            <p:strVal val="#ppt_w"/>
                                          </p:val>
                                        </p:tav>
                                      </p:tavLst>
                                    </p:anim>
                                    <p:anim calcmode="lin" valueType="num">
                                      <p:cBhvr>
                                        <p:cTn id="37" dur="250" fill="hold"/>
                                        <p:tgtEl>
                                          <p:spTgt spid="8"/>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5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250"/>
                                        <p:tgtEl>
                                          <p:spTgt spid="100"/>
                                        </p:tgtEl>
                                      </p:cBhvr>
                                    </p:animEffect>
                                  </p:childTnLst>
                                </p:cTn>
                              </p:par>
                            </p:childTnLst>
                          </p:cTn>
                        </p:par>
                        <p:par>
                          <p:cTn id="47" fill="hold">
                            <p:stCondLst>
                              <p:cond delay="2500"/>
                            </p:stCondLst>
                            <p:childTnLst>
                              <p:par>
                                <p:cTn id="48" presetID="2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250" fill="hold"/>
                                        <p:tgtEl>
                                          <p:spTgt spid="2"/>
                                        </p:tgtEl>
                                        <p:attrNameLst>
                                          <p:attrName>ppt_w</p:attrName>
                                        </p:attrNameLst>
                                      </p:cBhvr>
                                      <p:tavLst>
                                        <p:tav tm="0">
                                          <p:val>
                                            <p:fltVal val="0"/>
                                          </p:val>
                                        </p:tav>
                                        <p:tav tm="100000">
                                          <p:val>
                                            <p:strVal val="#ppt_w"/>
                                          </p:val>
                                        </p:tav>
                                      </p:tavLst>
                                    </p:anim>
                                    <p:anim calcmode="lin" valueType="num">
                                      <p:cBhvr>
                                        <p:cTn id="51" dur="250" fill="hold"/>
                                        <p:tgtEl>
                                          <p:spTgt spid="2"/>
                                        </p:tgtEl>
                                        <p:attrNameLst>
                                          <p:attrName>ppt_h</p:attrName>
                                        </p:attrNameLst>
                                      </p:cBhvr>
                                      <p:tavLst>
                                        <p:tav tm="0">
                                          <p:val>
                                            <p:fltVal val="0"/>
                                          </p:val>
                                        </p:tav>
                                        <p:tav tm="100000">
                                          <p:val>
                                            <p:strVal val="#ppt_h"/>
                                          </p:val>
                                        </p:tav>
                                      </p:tavLst>
                                    </p:anim>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25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5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250"/>
                                        <p:tgtEl>
                                          <p:spTgt spid="99"/>
                                        </p:tgtEl>
                                      </p:cBhvr>
                                    </p:animEffect>
                                  </p:childTnLst>
                                </p:cTn>
                              </p:par>
                            </p:childTnLst>
                          </p:cTn>
                        </p:par>
                        <p:par>
                          <p:cTn id="61" fill="hold">
                            <p:stCondLst>
                              <p:cond delay="3000"/>
                            </p:stCondLst>
                            <p:childTnLst>
                              <p:par>
                                <p:cTn id="62" presetID="23" presetClass="entr" presetSubtype="16"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fltVal val="0"/>
                                          </p:val>
                                        </p:tav>
                                        <p:tav tm="100000">
                                          <p:val>
                                            <p:strVal val="#ppt_w"/>
                                          </p:val>
                                        </p:tav>
                                      </p:tavLst>
                                    </p:anim>
                                    <p:anim calcmode="lin" valueType="num">
                                      <p:cBhvr>
                                        <p:cTn id="65" dur="250" fill="hold"/>
                                        <p:tgtEl>
                                          <p:spTgt spid="11"/>
                                        </p:tgtEl>
                                        <p:attrNameLst>
                                          <p:attrName>ppt_h</p:attrName>
                                        </p:attrNameLst>
                                      </p:cBhvr>
                                      <p:tavLst>
                                        <p:tav tm="0">
                                          <p:val>
                                            <p:fltVal val="0"/>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5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25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a:defRPr/>
              </a:pPr>
              <a:endParaRPr lang="zh-CN" altLang="en-US" sz="1270"/>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a:defRPr/>
              </a:pPr>
              <a:endParaRPr lang="zh-CN" altLang="en-US" sz="1270"/>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sp>
        <p:nvSpPr>
          <p:cNvPr id="27" name="矩形 26"/>
          <p:cNvSpPr/>
          <p:nvPr/>
        </p:nvSpPr>
        <p:spPr>
          <a:xfrm>
            <a:off x="1065900"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8" name="矩形 27"/>
          <p:cNvSpPr/>
          <p:nvPr/>
        </p:nvSpPr>
        <p:spPr>
          <a:xfrm>
            <a:off x="2691371"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9" name="矩形 28"/>
          <p:cNvSpPr/>
          <p:nvPr/>
        </p:nvSpPr>
        <p:spPr>
          <a:xfrm>
            <a:off x="4390683"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30" name="矩形 29"/>
          <p:cNvSpPr/>
          <p:nvPr/>
        </p:nvSpPr>
        <p:spPr>
          <a:xfrm>
            <a:off x="6074947"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grpSp>
        <p:nvGrpSpPr>
          <p:cNvPr id="31" name="组合 30"/>
          <p:cNvGrpSpPr/>
          <p:nvPr/>
        </p:nvGrpSpPr>
        <p:grpSpPr>
          <a:xfrm>
            <a:off x="-186661" y="167406"/>
            <a:ext cx="9330661" cy="304776"/>
            <a:chOff x="-198457" y="144052"/>
            <a:chExt cx="9920307" cy="324036"/>
          </a:xfrm>
        </p:grpSpPr>
        <p:cxnSp>
          <p:nvCxnSpPr>
            <p:cNvPr id="32" name="直接连接符 31"/>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userDrawn="1"/>
          </p:nvGrpSpPr>
          <p:grpSpPr>
            <a:xfrm>
              <a:off x="-198457" y="144052"/>
              <a:ext cx="2066885" cy="319659"/>
              <a:chOff x="2559580" y="72044"/>
              <a:chExt cx="2066885" cy="319659"/>
            </a:xfrm>
          </p:grpSpPr>
          <p:sp>
            <p:nvSpPr>
              <p:cNvPr id="40" name="五边形 3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34" name="组合 33"/>
            <p:cNvGrpSpPr/>
            <p:nvPr userDrawn="1"/>
          </p:nvGrpSpPr>
          <p:grpSpPr>
            <a:xfrm>
              <a:off x="2740163" y="144052"/>
              <a:ext cx="2066885" cy="319659"/>
              <a:chOff x="4972411" y="72044"/>
              <a:chExt cx="2066885" cy="319659"/>
            </a:xfrm>
          </p:grpSpPr>
          <p:sp>
            <p:nvSpPr>
              <p:cNvPr id="38" name="五边形 37"/>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9"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5" name="组合 34"/>
            <p:cNvGrpSpPr/>
            <p:nvPr userDrawn="1"/>
          </p:nvGrpSpPr>
          <p:grpSpPr>
            <a:xfrm>
              <a:off x="4212853" y="144052"/>
              <a:ext cx="2066885" cy="319659"/>
              <a:chOff x="7404958" y="72044"/>
              <a:chExt cx="2066885" cy="319659"/>
            </a:xfrm>
          </p:grpSpPr>
          <p:sp>
            <p:nvSpPr>
              <p:cNvPr id="36" name="五边形 35"/>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7"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2" name="组合 41"/>
          <p:cNvGrpSpPr/>
          <p:nvPr/>
        </p:nvGrpSpPr>
        <p:grpSpPr>
          <a:xfrm>
            <a:off x="1197454" y="133543"/>
            <a:ext cx="1944033" cy="440233"/>
            <a:chOff x="121344" y="72044"/>
            <a:chExt cx="2066885" cy="468053"/>
          </a:xfrm>
        </p:grpSpPr>
        <p:sp>
          <p:nvSpPr>
            <p:cNvPr id="43" name="五边形 42"/>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4"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ppt_x</p:attrName>
                                        </p:attrNameLst>
                                      </p:cBhvr>
                                      <p:tavLst>
                                        <p:tav tm="0">
                                          <p:val>
                                            <p:strVal val="#ppt_x+#ppt_w*1.125000"/>
                                          </p:val>
                                        </p:tav>
                                        <p:tav tm="100000">
                                          <p:val>
                                            <p:strVal val="#ppt_x"/>
                                          </p:val>
                                        </p:tav>
                                      </p:tavLst>
                                    </p:anim>
                                    <p:animEffect transition="in" filter="wipe(left)">
                                      <p:cBhvr>
                                        <p:cTn id="18" dur="250"/>
                                        <p:tgtEl>
                                          <p:spTgt spid="5"/>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250" fill="hold"/>
                                        <p:tgtEl>
                                          <p:spTgt spid="27"/>
                                        </p:tgtEl>
                                        <p:attrNameLst>
                                          <p:attrName>ppt_w</p:attrName>
                                        </p:attrNameLst>
                                      </p:cBhvr>
                                      <p:tavLst>
                                        <p:tav tm="0">
                                          <p:val>
                                            <p:fltVal val="0"/>
                                          </p:val>
                                        </p:tav>
                                        <p:tav tm="100000">
                                          <p:val>
                                            <p:strVal val="#ppt_w"/>
                                          </p:val>
                                        </p:tav>
                                      </p:tavLst>
                                    </p:anim>
                                    <p:anim calcmode="lin" valueType="num">
                                      <p:cBhvr>
                                        <p:cTn id="23" dur="250" fill="hold"/>
                                        <p:tgtEl>
                                          <p:spTgt spid="27"/>
                                        </p:tgtEl>
                                        <p:attrNameLst>
                                          <p:attrName>ppt_h</p:attrName>
                                        </p:attrNameLst>
                                      </p:cBhvr>
                                      <p:tavLst>
                                        <p:tav tm="0">
                                          <p:val>
                                            <p:fltVal val="0"/>
                                          </p:val>
                                        </p:tav>
                                        <p:tav tm="100000">
                                          <p:val>
                                            <p:strVal val="#ppt_h"/>
                                          </p:val>
                                        </p:tav>
                                      </p:tavLst>
                                    </p:anim>
                                    <p:animEffect transition="in" filter="fade">
                                      <p:cBhvr>
                                        <p:cTn id="24" dur="250"/>
                                        <p:tgtEl>
                                          <p:spTgt spid="27"/>
                                        </p:tgtEl>
                                      </p:cBhvr>
                                    </p:animEffect>
                                  </p:childTnLst>
                                </p:cTn>
                              </p:par>
                              <p:par>
                                <p:cTn id="25" presetID="1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p:tgtEl>
                                          <p:spTgt spid="6"/>
                                        </p:tgtEl>
                                        <p:attrNameLst>
                                          <p:attrName>ppt_x</p:attrName>
                                        </p:attrNameLst>
                                      </p:cBhvr>
                                      <p:tavLst>
                                        <p:tav tm="0">
                                          <p:val>
                                            <p:strVal val="#ppt_x+#ppt_w*1.125000"/>
                                          </p:val>
                                        </p:tav>
                                        <p:tav tm="100000">
                                          <p:val>
                                            <p:strVal val="#ppt_x"/>
                                          </p:val>
                                        </p:tav>
                                      </p:tavLst>
                                    </p:anim>
                                    <p:animEffect transition="in" filter="wipe(left)">
                                      <p:cBhvr>
                                        <p:cTn id="28" dur="25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250" fill="hold"/>
                                        <p:tgtEl>
                                          <p:spTgt spid="28"/>
                                        </p:tgtEl>
                                        <p:attrNameLst>
                                          <p:attrName>ppt_w</p:attrName>
                                        </p:attrNameLst>
                                      </p:cBhvr>
                                      <p:tavLst>
                                        <p:tav tm="0">
                                          <p:val>
                                            <p:fltVal val="0"/>
                                          </p:val>
                                        </p:tav>
                                        <p:tav tm="100000">
                                          <p:val>
                                            <p:strVal val="#ppt_w"/>
                                          </p:val>
                                        </p:tav>
                                      </p:tavLst>
                                    </p:anim>
                                    <p:anim calcmode="lin" valueType="num">
                                      <p:cBhvr>
                                        <p:cTn id="33" dur="250" fill="hold"/>
                                        <p:tgtEl>
                                          <p:spTgt spid="28"/>
                                        </p:tgtEl>
                                        <p:attrNameLst>
                                          <p:attrName>ppt_h</p:attrName>
                                        </p:attrNameLst>
                                      </p:cBhvr>
                                      <p:tavLst>
                                        <p:tav tm="0">
                                          <p:val>
                                            <p:fltVal val="0"/>
                                          </p:val>
                                        </p:tav>
                                        <p:tav tm="100000">
                                          <p:val>
                                            <p:strVal val="#ppt_h"/>
                                          </p:val>
                                        </p:tav>
                                      </p:tavLst>
                                    </p:anim>
                                    <p:animEffect transition="in" filter="fade">
                                      <p:cBhvr>
                                        <p:cTn id="34" dur="250"/>
                                        <p:tgtEl>
                                          <p:spTgt spid="28"/>
                                        </p:tgtEl>
                                      </p:cBhvr>
                                    </p:animEffect>
                                  </p:childTnLst>
                                </p:cTn>
                              </p:par>
                              <p:par>
                                <p:cTn id="35" presetID="1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p:tgtEl>
                                          <p:spTgt spid="8"/>
                                        </p:tgtEl>
                                        <p:attrNameLst>
                                          <p:attrName>ppt_x</p:attrName>
                                        </p:attrNameLst>
                                      </p:cBhvr>
                                      <p:tavLst>
                                        <p:tav tm="0">
                                          <p:val>
                                            <p:strVal val="#ppt_x+#ppt_w*1.125000"/>
                                          </p:val>
                                        </p:tav>
                                        <p:tav tm="100000">
                                          <p:val>
                                            <p:strVal val="#ppt_x"/>
                                          </p:val>
                                        </p:tav>
                                      </p:tavLst>
                                    </p:anim>
                                    <p:animEffect transition="in" filter="wipe(left)">
                                      <p:cBhvr>
                                        <p:cTn id="38" dur="250"/>
                                        <p:tgtEl>
                                          <p:spTgt spid="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50" fill="hold"/>
                                        <p:tgtEl>
                                          <p:spTgt spid="29"/>
                                        </p:tgtEl>
                                        <p:attrNameLst>
                                          <p:attrName>ppt_w</p:attrName>
                                        </p:attrNameLst>
                                      </p:cBhvr>
                                      <p:tavLst>
                                        <p:tav tm="0">
                                          <p:val>
                                            <p:fltVal val="0"/>
                                          </p:val>
                                        </p:tav>
                                        <p:tav tm="100000">
                                          <p:val>
                                            <p:strVal val="#ppt_w"/>
                                          </p:val>
                                        </p:tav>
                                      </p:tavLst>
                                    </p:anim>
                                    <p:anim calcmode="lin" valueType="num">
                                      <p:cBhvr>
                                        <p:cTn id="43" dur="250" fill="hold"/>
                                        <p:tgtEl>
                                          <p:spTgt spid="29"/>
                                        </p:tgtEl>
                                        <p:attrNameLst>
                                          <p:attrName>ppt_h</p:attrName>
                                        </p:attrNameLst>
                                      </p:cBhvr>
                                      <p:tavLst>
                                        <p:tav tm="0">
                                          <p:val>
                                            <p:fltVal val="0"/>
                                          </p:val>
                                        </p:tav>
                                        <p:tav tm="100000">
                                          <p:val>
                                            <p:strVal val="#ppt_h"/>
                                          </p:val>
                                        </p:tav>
                                      </p:tavLst>
                                    </p:anim>
                                    <p:animEffect transition="in" filter="fade">
                                      <p:cBhvr>
                                        <p:cTn id="44" dur="250"/>
                                        <p:tgtEl>
                                          <p:spTgt spid="29"/>
                                        </p:tgtEl>
                                      </p:cBhvr>
                                    </p:animEffect>
                                  </p:childTnLst>
                                </p:cTn>
                              </p:par>
                              <p:par>
                                <p:cTn id="45" presetID="1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p:tgtEl>
                                          <p:spTgt spid="9"/>
                                        </p:tgtEl>
                                        <p:attrNameLst>
                                          <p:attrName>ppt_x</p:attrName>
                                        </p:attrNameLst>
                                      </p:cBhvr>
                                      <p:tavLst>
                                        <p:tav tm="0">
                                          <p:val>
                                            <p:strVal val="#ppt_x+#ppt_w*1.125000"/>
                                          </p:val>
                                        </p:tav>
                                        <p:tav tm="100000">
                                          <p:val>
                                            <p:strVal val="#ppt_x"/>
                                          </p:val>
                                        </p:tav>
                                      </p:tavLst>
                                    </p:anim>
                                    <p:animEffect transition="in" filter="wipe(left)">
                                      <p:cBhvr>
                                        <p:cTn id="48" dur="250"/>
                                        <p:tgtEl>
                                          <p:spTgt spid="9"/>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250" fill="hold"/>
                                        <p:tgtEl>
                                          <p:spTgt spid="30"/>
                                        </p:tgtEl>
                                        <p:attrNameLst>
                                          <p:attrName>ppt_w</p:attrName>
                                        </p:attrNameLst>
                                      </p:cBhvr>
                                      <p:tavLst>
                                        <p:tav tm="0">
                                          <p:val>
                                            <p:fltVal val="0"/>
                                          </p:val>
                                        </p:tav>
                                        <p:tav tm="100000">
                                          <p:val>
                                            <p:strVal val="#ppt_w"/>
                                          </p:val>
                                        </p:tav>
                                      </p:tavLst>
                                    </p:anim>
                                    <p:anim calcmode="lin" valueType="num">
                                      <p:cBhvr>
                                        <p:cTn id="53" dur="250" fill="hold"/>
                                        <p:tgtEl>
                                          <p:spTgt spid="30"/>
                                        </p:tgtEl>
                                        <p:attrNameLst>
                                          <p:attrName>ppt_h</p:attrName>
                                        </p:attrNameLst>
                                      </p:cBhvr>
                                      <p:tavLst>
                                        <p:tav tm="0">
                                          <p:val>
                                            <p:fltVal val="0"/>
                                          </p:val>
                                        </p:tav>
                                        <p:tav tm="100000">
                                          <p:val>
                                            <p:strVal val="#ppt_h"/>
                                          </p:val>
                                        </p:tav>
                                      </p:tavLst>
                                    </p:anim>
                                    <p:animEffect transition="in" filter="fade">
                                      <p:cBhvr>
                                        <p:cTn id="5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7" name="Title 3"/>
            <p:cNvSpPr txBox="1"/>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2255" b="1" dirty="0" smtClean="0">
                  <a:solidFill>
                    <a:schemeClr val="bg1"/>
                  </a:solidFill>
                  <a:latin typeface="微软雅黑" panose="020B0503020204020204" pitchFamily="34" charset="-122"/>
                </a:rPr>
                <a:t>过渡页</a:t>
              </a:r>
              <a:endParaRPr lang="en-US" altLang="zh-CN" sz="2255" b="1" dirty="0">
                <a:solidFill>
                  <a:schemeClr val="bg1"/>
                </a:solidFill>
                <a:latin typeface="微软雅黑" panose="020B0503020204020204"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4" cstate="screen"/>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组合 2"/>
          <p:cNvGrpSpPr/>
          <p:nvPr/>
        </p:nvGrpSpPr>
        <p:grpSpPr bwMode="auto">
          <a:xfrm>
            <a:off x="3753189" y="982006"/>
            <a:ext cx="1622823" cy="1411019"/>
            <a:chOff x="5803300" y="1948400"/>
            <a:chExt cx="2164994" cy="1905223"/>
          </a:xfrm>
        </p:grpSpPr>
        <p:sp>
          <p:nvSpPr>
            <p:cNvPr id="67"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68"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ln>
          </p:spPr>
          <p:txBody>
            <a:bodyPr/>
            <a:lstStyle/>
            <a:p>
              <a:pPr>
                <a:defRPr/>
              </a:pPr>
              <a:endParaRPr lang="zh-CN" altLang="en-US" sz="1270"/>
            </a:p>
          </p:txBody>
        </p:sp>
        <p:grpSp>
          <p:nvGrpSpPr>
            <p:cNvPr id="69" name="组合 73"/>
            <p:cNvGrpSpPr/>
            <p:nvPr/>
          </p:nvGrpSpPr>
          <p:grpSpPr bwMode="auto">
            <a:xfrm>
              <a:off x="6481655" y="2517630"/>
              <a:ext cx="1339125" cy="1206045"/>
              <a:chOff x="952501" y="6013451"/>
              <a:chExt cx="511175" cy="460375"/>
            </a:xfrm>
          </p:grpSpPr>
          <p:sp>
            <p:nvSpPr>
              <p:cNvPr id="7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7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72"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2" name="文本框 1"/>
          <p:cNvSpPr txBox="1"/>
          <p:nvPr/>
        </p:nvSpPr>
        <p:spPr>
          <a:xfrm>
            <a:off x="2017453" y="2623109"/>
            <a:ext cx="5109091" cy="1077218"/>
          </a:xfrm>
          <a:prstGeom prst="rect">
            <a:avLst/>
          </a:prstGeom>
          <a:noFill/>
        </p:spPr>
        <p:txBody>
          <a:bodyPr wrap="none" rtlCol="0">
            <a:spAutoFit/>
          </a:bodyPr>
          <a:lstStyle/>
          <a:p>
            <a:pPr algn="ctr"/>
            <a:r>
              <a:rPr lang="zh-CN" altLang="en-US" sz="3200" b="1" dirty="0" smtClean="0">
                <a:solidFill>
                  <a:schemeClr val="bg1"/>
                </a:solidFill>
              </a:rPr>
              <a:t>第二部分</a:t>
            </a:r>
            <a:endParaRPr lang="en-US" altLang="zh-CN" sz="3200" b="1" dirty="0" smtClean="0">
              <a:solidFill>
                <a:schemeClr val="bg1"/>
              </a:solidFill>
            </a:endParaRPr>
          </a:p>
          <a:p>
            <a:pPr algn="ctr"/>
            <a:r>
              <a:rPr lang="zh-CN" altLang="en-US" sz="3200" b="1" dirty="0" smtClean="0">
                <a:solidFill>
                  <a:schemeClr val="bg1"/>
                </a:solidFill>
              </a:rPr>
              <a:t>单击此处添加文字标题内容</a:t>
            </a:r>
            <a:endParaRPr lang="zh-CN" altLang="en-US" sz="3200" b="1" dirty="0">
              <a:solidFill>
                <a:schemeClr val="bg1"/>
              </a:solidFill>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par>
                                <p:cTn id="22" presetID="47"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750"/>
                                        <p:tgtEl>
                                          <p:spTgt spid="66"/>
                                        </p:tgtEl>
                                      </p:cBhvr>
                                    </p:animEffect>
                                    <p:anim calcmode="lin" valueType="num">
                                      <p:cBhvr>
                                        <p:cTn id="25" dur="750" fill="hold"/>
                                        <p:tgtEl>
                                          <p:spTgt spid="66"/>
                                        </p:tgtEl>
                                        <p:attrNameLst>
                                          <p:attrName>ppt_x</p:attrName>
                                        </p:attrNameLst>
                                      </p:cBhvr>
                                      <p:tavLst>
                                        <p:tav tm="0">
                                          <p:val>
                                            <p:strVal val="#ppt_x"/>
                                          </p:val>
                                        </p:tav>
                                        <p:tav tm="100000">
                                          <p:val>
                                            <p:strVal val="#ppt_x"/>
                                          </p:val>
                                        </p:tav>
                                      </p:tavLst>
                                    </p:anim>
                                    <p:anim calcmode="lin" valueType="num">
                                      <p:cBhvr>
                                        <p:cTn id="26" dur="750" fill="hold"/>
                                        <p:tgtEl>
                                          <p:spTgt spid="6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 by="(-#ppt_w*2)" calcmode="lin" valueType="num">
                                      <p:cBhvr rctx="PPT">
                                        <p:cTn id="30" dur="500" autoRev="1" fill="hold">
                                          <p:stCondLst>
                                            <p:cond delay="0"/>
                                          </p:stCondLst>
                                        </p:cTn>
                                        <p:tgtEl>
                                          <p:spTgt spid="2"/>
                                        </p:tgtEl>
                                        <p:attrNameLst>
                                          <p:attrName>ppt_w</p:attrName>
                                        </p:attrNameLst>
                                      </p:cBhvr>
                                    </p:anim>
                                    <p:anim by="(#ppt_w*0.50)" calcmode="lin" valueType="num">
                                      <p:cBhvr>
                                        <p:cTn id="31" dur="500" decel="50000" autoRev="1" fill="hold">
                                          <p:stCondLst>
                                            <p:cond delay="0"/>
                                          </p:stCondLst>
                                        </p:cTn>
                                        <p:tgtEl>
                                          <p:spTgt spid="2"/>
                                        </p:tgtEl>
                                        <p:attrNameLst>
                                          <p:attrName>ppt_x</p:attrName>
                                        </p:attrNameLst>
                                      </p:cBhvr>
                                    </p:anim>
                                    <p:anim from="(-#ppt_h/2)" to="(#ppt_y)" calcmode="lin" valueType="num">
                                      <p:cBhvr>
                                        <p:cTn id="32" dur="1000" fill="hold">
                                          <p:stCondLst>
                                            <p:cond delay="0"/>
                                          </p:stCondLst>
                                        </p:cTn>
                                        <p:tgtEl>
                                          <p:spTgt spid="2"/>
                                        </p:tgtEl>
                                        <p:attrNameLst>
                                          <p:attrName>ppt_y</p:attrName>
                                        </p:attrNameLst>
                                      </p:cBhvr>
                                    </p:anim>
                                    <p:animRot by="21600000">
                                      <p:cBhvr>
                                        <p:cTn id="33"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 www.2ppt.com">
  <a:themeElements>
    <a:clrScheme name="自定义 84">
      <a:dk1>
        <a:sysClr val="windowText" lastClr="000000"/>
      </a:dk1>
      <a:lt1>
        <a:sysClr val="window" lastClr="FFFFFF"/>
      </a:lt1>
      <a:dk2>
        <a:srgbClr val="44546A"/>
      </a:dk2>
      <a:lt2>
        <a:srgbClr val="E7E6E6"/>
      </a:lt2>
      <a:accent1>
        <a:srgbClr val="7C10E4"/>
      </a:accent1>
      <a:accent2>
        <a:srgbClr val="2E76F1"/>
      </a:accent2>
      <a:accent3>
        <a:srgbClr val="CF137C"/>
      </a:accent3>
      <a:accent4>
        <a:srgbClr val="073AA1"/>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1536</Words>
  <Application>Microsoft Office PowerPoint</Application>
  <PresentationFormat>全屏显示(16:9)</PresentationFormat>
  <Paragraphs>372</Paragraphs>
  <Slides>27</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 Unicode MS</vt:lpstr>
      <vt:lpstr>等线</vt:lpstr>
      <vt:lpstr>等线 Light</vt:lpstr>
      <vt:lpstr>方正超粗黑简体</vt:lpstr>
      <vt:lpstr>宋体</vt:lpstr>
      <vt:lpstr>微软雅黑</vt:lpstr>
      <vt:lpstr>造字工房明黑（非商用）常规体</vt:lpstr>
      <vt:lpstr>Arial</vt:lpstr>
      <vt:lpstr>Arial Black</vt:lpstr>
      <vt:lpstr>Arial Rounded MT Bold</vt:lpstr>
      <vt:lpstr>Calibri</vt:lpstr>
      <vt:lpstr>Impact</vt:lpstr>
      <vt:lpstr>Tahoma</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2022-03-04T02:30:40Z</dcterms:created>
  <dcterms:modified xsi:type="dcterms:W3CDTF">2023-01-10T07:22:17Z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A06089B2899B40B6B68950A04B524F56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