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notesSlides/notesSlide3.xml" ContentType="application/vnd.openxmlformats-officedocument.presentationml.notesSlide+xml"/>
  <Override PartName="/ppt/tags/tag63.xml" ContentType="application/vnd.openxmlformats-officedocument.presentationml.tags+xml"/>
  <Override PartName="/ppt/notesSlides/notesSlide4.xml" ContentType="application/vnd.openxmlformats-officedocument.presentationml.notesSlide+xml"/>
  <Override PartName="/ppt/tags/tag64.xml" ContentType="application/vnd.openxmlformats-officedocument.presentationml.tags+xml"/>
  <Override PartName="/ppt/notesSlides/notesSlide5.xml" ContentType="application/vnd.openxmlformats-officedocument.presentationml.notesSlide+xml"/>
  <Override PartName="/ppt/tags/tag65.xml" ContentType="application/vnd.openxmlformats-officedocument.presentationml.tags+xml"/>
  <Override PartName="/ppt/notesSlides/notesSlide6.xml" ContentType="application/vnd.openxmlformats-officedocument.presentationml.notesSlide+xml"/>
  <Override PartName="/ppt/tags/tag66.xml" ContentType="application/vnd.openxmlformats-officedocument.presentationml.tags+xml"/>
  <Override PartName="/ppt/notesSlides/notesSlide7.xml" ContentType="application/vnd.openxmlformats-officedocument.presentationml.notesSlide+xml"/>
  <Override PartName="/ppt/tags/tag67.xml" ContentType="application/vnd.openxmlformats-officedocument.presentationml.tags+xml"/>
  <Override PartName="/ppt/notesSlides/notesSlide8.xml" ContentType="application/vnd.openxmlformats-officedocument.presentationml.notesSlide+xml"/>
  <Override PartName="/ppt/tags/tag68.xml" ContentType="application/vnd.openxmlformats-officedocument.presentationml.tags+xml"/>
  <Override PartName="/ppt/notesSlides/notesSlide9.xml" ContentType="application/vnd.openxmlformats-officedocument.presentationml.notesSlide+xml"/>
  <Override PartName="/ppt/tags/tag69.xml" ContentType="application/vnd.openxmlformats-officedocument.presentationml.tags+xml"/>
  <Override PartName="/ppt/notesSlides/notesSlide10.xml" ContentType="application/vnd.openxmlformats-officedocument.presentationml.notesSlide+xml"/>
  <Override PartName="/ppt/tags/tag70.xml" ContentType="application/vnd.openxmlformats-officedocument.presentationml.tags+xml"/>
  <Override PartName="/ppt/notesSlides/notesSlide11.xml" ContentType="application/vnd.openxmlformats-officedocument.presentationml.notesSlide+xml"/>
  <Override PartName="/ppt/tags/tag71.xml" ContentType="application/vnd.openxmlformats-officedocument.presentationml.tags+xml"/>
  <Override PartName="/ppt/notesSlides/notesSlide12.xml" ContentType="application/vnd.openxmlformats-officedocument.presentationml.notesSlide+xml"/>
  <Override PartName="/ppt/tags/tag72.xml" ContentType="application/vnd.openxmlformats-officedocument.presentationml.tags+xml"/>
  <Override PartName="/ppt/notesSlides/notesSlide13.xml" ContentType="application/vnd.openxmlformats-officedocument.presentationml.notesSlide+xml"/>
  <Override PartName="/ppt/tags/tag73.xml" ContentType="application/vnd.openxmlformats-officedocument.presentationml.tags+xml"/>
  <Override PartName="/ppt/notesSlides/notesSlide14.xml" ContentType="application/vnd.openxmlformats-officedocument.presentationml.notesSlide+xml"/>
  <Override PartName="/ppt/tags/tag74.xml" ContentType="application/vnd.openxmlformats-officedocument.presentationml.tags+xml"/>
  <Override PartName="/ppt/notesSlides/notesSlide15.xml" ContentType="application/vnd.openxmlformats-officedocument.presentationml.notesSlide+xml"/>
  <Override PartName="/ppt/tags/tag75.xml" ContentType="application/vnd.openxmlformats-officedocument.presentationml.tags+xml"/>
  <Override PartName="/ppt/notesSlides/notesSlide16.xml" ContentType="application/vnd.openxmlformats-officedocument.presentationml.notesSlide+xml"/>
  <Override PartName="/ppt/tags/tag76.xml" ContentType="application/vnd.openxmlformats-officedocument.presentationml.tags+xml"/>
  <Override PartName="/ppt/notesSlides/notesSlide17.xml" ContentType="application/vnd.openxmlformats-officedocument.presentationml.notesSlide+xml"/>
  <Override PartName="/ppt/tags/tag77.xml" ContentType="application/vnd.openxmlformats-officedocument.presentationml.tags+xml"/>
  <Override PartName="/ppt/notesSlides/notesSlide1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56" r:id="rId2"/>
    <p:sldId id="257" r:id="rId3"/>
    <p:sldId id="258" r:id="rId4"/>
    <p:sldId id="259" r:id="rId5"/>
    <p:sldId id="260" r:id="rId6"/>
    <p:sldId id="261" r:id="rId7"/>
    <p:sldId id="270" r:id="rId8"/>
    <p:sldId id="262" r:id="rId9"/>
    <p:sldId id="263" r:id="rId10"/>
    <p:sldId id="264" r:id="rId11"/>
    <p:sldId id="271" r:id="rId12"/>
    <p:sldId id="265" r:id="rId13"/>
    <p:sldId id="266" r:id="rId14"/>
    <p:sldId id="267" r:id="rId15"/>
    <p:sldId id="272" r:id="rId16"/>
    <p:sldId id="268" r:id="rId17"/>
    <p:sldId id="269" r:id="rId18"/>
    <p:sldId id="273" r:id="rId19"/>
    <p:sldId id="27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5E61"/>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114" d="100"/>
          <a:sy n="114" d="100"/>
        </p:scale>
        <p:origin x="540" y="108"/>
      </p:cViewPr>
      <p:guideLst>
        <p:guide orient="horz" pos="2160"/>
        <p:guide pos="38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宋体" panose="02010600030101010101" pitchFamily="2" charset="-122"/>
                <a:ea typeface="宋体" panose="02010600030101010101" pitchFamily="2" charset="-122"/>
              </a:rPr>
              <a:t>2023-01-11</a:t>
            </a:fld>
            <a:endParaRPr lang="zh-CN" altLang="en-US" dirty="0">
              <a:latin typeface="宋体" panose="02010600030101010101" pitchFamily="2" charset="-122"/>
              <a:ea typeface="宋体" panose="02010600030101010101"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宋体" panose="02010600030101010101" pitchFamily="2" charset="-122"/>
                <a:ea typeface="宋体" panose="02010600030101010101" pitchFamily="2" charset="-122"/>
              </a:rPr>
              <a:t>‹#›</a:t>
            </a:fld>
            <a:endParaRPr lang="zh-CN" altLang="en-US" dirty="0">
              <a:latin typeface="宋体" panose="02010600030101010101" pitchFamily="2" charset="-122"/>
              <a:ea typeface="宋体" panose="02010600030101010101" pitchFamily="2"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1AC49D05-6128-4D0D-A32A-06A5E73B386C}" type="datetimeFigureOut">
              <a:rPr lang="zh-CN" altLang="en-US" smtClean="0"/>
              <a:t>2023-01-11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5849F42C-2DAE-424C-A4B8-3140182C3E9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1.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1.xml"/><Relationship Id="rId5" Type="http://schemas.openxmlformats.org/officeDocument/2006/relationships/tags" Target="../tags/tag48.xml"/><Relationship Id="rId4" Type="http://schemas.openxmlformats.org/officeDocument/2006/relationships/tags" Target="../tags/tag47.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宋体" panose="02010600030101010101" pitchFamily="2" charset="-122"/>
                <a:cs typeface="+mj-cs"/>
                <a:sym typeface="+mn-ea"/>
              </a:defRPr>
            </a:lvl1pPr>
          </a:lstStyle>
          <a:p>
            <a:pPr lvl="0"/>
            <a:r>
              <a:rPr dirty="0">
                <a:sym typeface="+mn-ea"/>
              </a:rPr>
              <a:t>单击此处编辑标题</a:t>
            </a: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宋体" panose="02010600030101010101" pitchFamily="2"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2023-01-11</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宋体" panose="02010600030101010101" pitchFamily="2"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2023-01-11</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2023-01-11</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2023-01-11</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宋体" panose="02010600030101010101" pitchFamily="2" charset="-122"/>
                <a:cs typeface="+mn-cs"/>
                <a:sym typeface="+mn-ea"/>
              </a:defRPr>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2023-01-11</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宋体" panose="02010600030101010101" pitchFamily="2" charset="-122"/>
                <a:cs typeface="+mj-cs"/>
                <a:sym typeface="+mn-ea"/>
              </a:defRPr>
            </a:lvl1pPr>
          </a:lstStyle>
          <a:p>
            <a:pPr lvl="0"/>
            <a:r>
              <a:rPr dirty="0">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2023-01-11</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ea typeface="宋体" panose="02010600030101010101" pitchFamily="2" charset="-122"/>
              </a:defRPr>
            </a:lvl1pPr>
          </a:lstStyle>
          <a:p>
            <a:fld id="{760FBDFE-C587-4B4C-A407-44438C67B59E}" type="datetimeFigureOut">
              <a:rPr lang="zh-CN" altLang="en-US" smtClean="0"/>
              <a:t>2023-01-11</a:t>
            </a:fld>
            <a:endParaRPr lang="zh-CN" altLang="en-US" dirty="0"/>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ea typeface="宋体" panose="02010600030101010101" pitchFamily="2"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ea typeface="宋体" panose="02010600030101010101" pitchFamily="2"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宋体" panose="02010600030101010101" pitchFamily="2"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宋体" panose="02010600030101010101" pitchFamily="2"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9.xml"/><Relationship Id="rId7" Type="http://schemas.openxmlformats.org/officeDocument/2006/relationships/image" Target="../media/image3.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9.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70.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3.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2.pn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5.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68.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pic>
        <p:nvPicPr>
          <p:cNvPr id="6" name="图片 5" descr="s5"/>
          <p:cNvPicPr>
            <a:picLocks noChangeAspect="1"/>
          </p:cNvPicPr>
          <p:nvPr/>
        </p:nvPicPr>
        <p:blipFill>
          <a:blip r:embed="rId7"/>
          <a:stretch>
            <a:fillRect/>
          </a:stretch>
        </p:blipFill>
        <p:spPr>
          <a:xfrm>
            <a:off x="1917700" y="1630680"/>
            <a:ext cx="8356600" cy="1793875"/>
          </a:xfrm>
          <a:prstGeom prst="rect">
            <a:avLst/>
          </a:prstGeom>
        </p:spPr>
      </p:pic>
      <p:grpSp>
        <p:nvGrpSpPr>
          <p:cNvPr id="270" name="ef262e05-fb3b-4516-90a2-6d347e35c5e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2"/>
            </p:custDataLst>
          </p:nvPr>
        </p:nvGrpSpPr>
        <p:grpSpPr>
          <a:xfrm>
            <a:off x="165100" y="3881120"/>
            <a:ext cx="4955540" cy="2804160"/>
            <a:chOff x="1052880" y="1032118"/>
            <a:chExt cx="9049169" cy="5120856"/>
          </a:xfrm>
        </p:grpSpPr>
        <p:grpSp>
          <p:nvGrpSpPr>
            <p:cNvPr id="45" name="işľiḑê"/>
            <p:cNvGrpSpPr/>
            <p:nvPr/>
          </p:nvGrpSpPr>
          <p:grpSpPr>
            <a:xfrm>
              <a:off x="1052880" y="1945189"/>
              <a:ext cx="3883645" cy="4207785"/>
              <a:chOff x="1438010" y="1958900"/>
              <a:chExt cx="3645091" cy="3949321"/>
            </a:xfrm>
          </p:grpSpPr>
          <p:grpSp>
            <p:nvGrpSpPr>
              <p:cNvPr id="186" name="îśļîde"/>
              <p:cNvGrpSpPr/>
              <p:nvPr/>
            </p:nvGrpSpPr>
            <p:grpSpPr>
              <a:xfrm>
                <a:off x="1508579" y="1958900"/>
                <a:ext cx="3387271" cy="3949321"/>
                <a:chOff x="1508579" y="1958900"/>
                <a:chExt cx="3387271" cy="3949321"/>
              </a:xfrm>
            </p:grpSpPr>
            <p:sp>
              <p:nvSpPr>
                <p:cNvPr id="193" name="îṧľíďé"/>
                <p:cNvSpPr/>
                <p:nvPr/>
              </p:nvSpPr>
              <p:spPr bwMode="auto">
                <a:xfrm rot="19150809" flipH="1">
                  <a:off x="1891283" y="2641441"/>
                  <a:ext cx="144951" cy="283512"/>
                </a:xfrm>
                <a:custGeom>
                  <a:avLst/>
                  <a:gdLst>
                    <a:gd name="T0" fmla="*/ 80 w 152"/>
                    <a:gd name="T1" fmla="*/ 2 h 410"/>
                    <a:gd name="T2" fmla="*/ 80 w 152"/>
                    <a:gd name="T3" fmla="*/ 2 h 410"/>
                    <a:gd name="T4" fmla="*/ 84 w 152"/>
                    <a:gd name="T5" fmla="*/ 10 h 410"/>
                    <a:gd name="T6" fmla="*/ 100 w 152"/>
                    <a:gd name="T7" fmla="*/ 32 h 410"/>
                    <a:gd name="T8" fmla="*/ 118 w 152"/>
                    <a:gd name="T9" fmla="*/ 66 h 410"/>
                    <a:gd name="T10" fmla="*/ 128 w 152"/>
                    <a:gd name="T11" fmla="*/ 88 h 410"/>
                    <a:gd name="T12" fmla="*/ 136 w 152"/>
                    <a:gd name="T13" fmla="*/ 112 h 410"/>
                    <a:gd name="T14" fmla="*/ 144 w 152"/>
                    <a:gd name="T15" fmla="*/ 138 h 410"/>
                    <a:gd name="T16" fmla="*/ 150 w 152"/>
                    <a:gd name="T17" fmla="*/ 168 h 410"/>
                    <a:gd name="T18" fmla="*/ 152 w 152"/>
                    <a:gd name="T19" fmla="*/ 198 h 410"/>
                    <a:gd name="T20" fmla="*/ 152 w 152"/>
                    <a:gd name="T21" fmla="*/ 230 h 410"/>
                    <a:gd name="T22" fmla="*/ 148 w 152"/>
                    <a:gd name="T23" fmla="*/ 264 h 410"/>
                    <a:gd name="T24" fmla="*/ 138 w 152"/>
                    <a:gd name="T25" fmla="*/ 298 h 410"/>
                    <a:gd name="T26" fmla="*/ 124 w 152"/>
                    <a:gd name="T27" fmla="*/ 334 h 410"/>
                    <a:gd name="T28" fmla="*/ 116 w 152"/>
                    <a:gd name="T29" fmla="*/ 352 h 410"/>
                    <a:gd name="T30" fmla="*/ 106 w 152"/>
                    <a:gd name="T31" fmla="*/ 370 h 410"/>
                    <a:gd name="T32" fmla="*/ 106 w 152"/>
                    <a:gd name="T33" fmla="*/ 370 h 410"/>
                    <a:gd name="T34" fmla="*/ 96 w 152"/>
                    <a:gd name="T35" fmla="*/ 386 h 410"/>
                    <a:gd name="T36" fmla="*/ 84 w 152"/>
                    <a:gd name="T37" fmla="*/ 398 h 410"/>
                    <a:gd name="T38" fmla="*/ 74 w 152"/>
                    <a:gd name="T39" fmla="*/ 406 h 410"/>
                    <a:gd name="T40" fmla="*/ 66 w 152"/>
                    <a:gd name="T41" fmla="*/ 408 h 410"/>
                    <a:gd name="T42" fmla="*/ 56 w 152"/>
                    <a:gd name="T43" fmla="*/ 410 h 410"/>
                    <a:gd name="T44" fmla="*/ 48 w 152"/>
                    <a:gd name="T45" fmla="*/ 406 h 410"/>
                    <a:gd name="T46" fmla="*/ 42 w 152"/>
                    <a:gd name="T47" fmla="*/ 400 h 410"/>
                    <a:gd name="T48" fmla="*/ 34 w 152"/>
                    <a:gd name="T49" fmla="*/ 390 h 410"/>
                    <a:gd name="T50" fmla="*/ 28 w 152"/>
                    <a:gd name="T51" fmla="*/ 380 h 410"/>
                    <a:gd name="T52" fmla="*/ 22 w 152"/>
                    <a:gd name="T53" fmla="*/ 366 h 410"/>
                    <a:gd name="T54" fmla="*/ 12 w 152"/>
                    <a:gd name="T55" fmla="*/ 332 h 410"/>
                    <a:gd name="T56" fmla="*/ 6 w 152"/>
                    <a:gd name="T57" fmla="*/ 292 h 410"/>
                    <a:gd name="T58" fmla="*/ 0 w 152"/>
                    <a:gd name="T59" fmla="*/ 250 h 410"/>
                    <a:gd name="T60" fmla="*/ 0 w 152"/>
                    <a:gd name="T61" fmla="*/ 204 h 410"/>
                    <a:gd name="T62" fmla="*/ 0 w 152"/>
                    <a:gd name="T63" fmla="*/ 158 h 410"/>
                    <a:gd name="T64" fmla="*/ 6 w 152"/>
                    <a:gd name="T65" fmla="*/ 114 h 410"/>
                    <a:gd name="T66" fmla="*/ 14 w 152"/>
                    <a:gd name="T67" fmla="*/ 76 h 410"/>
                    <a:gd name="T68" fmla="*/ 18 w 152"/>
                    <a:gd name="T69" fmla="*/ 58 h 410"/>
                    <a:gd name="T70" fmla="*/ 24 w 152"/>
                    <a:gd name="T71" fmla="*/ 42 h 410"/>
                    <a:gd name="T72" fmla="*/ 32 w 152"/>
                    <a:gd name="T73" fmla="*/ 30 h 410"/>
                    <a:gd name="T74" fmla="*/ 38 w 152"/>
                    <a:gd name="T75" fmla="*/ 18 h 410"/>
                    <a:gd name="T76" fmla="*/ 48 w 152"/>
                    <a:gd name="T77" fmla="*/ 10 h 410"/>
                    <a:gd name="T78" fmla="*/ 58 w 152"/>
                    <a:gd name="T79" fmla="*/ 4 h 410"/>
                    <a:gd name="T80" fmla="*/ 68 w 152"/>
                    <a:gd name="T81" fmla="*/ 0 h 410"/>
                    <a:gd name="T82" fmla="*/ 80 w 152"/>
                    <a:gd name="T83" fmla="*/ 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410">
                      <a:moveTo>
                        <a:pt x="80" y="2"/>
                      </a:moveTo>
                      <a:lnTo>
                        <a:pt x="80" y="2"/>
                      </a:lnTo>
                      <a:lnTo>
                        <a:pt x="84" y="10"/>
                      </a:lnTo>
                      <a:lnTo>
                        <a:pt x="100" y="32"/>
                      </a:lnTo>
                      <a:lnTo>
                        <a:pt x="118" y="66"/>
                      </a:lnTo>
                      <a:lnTo>
                        <a:pt x="128" y="88"/>
                      </a:lnTo>
                      <a:lnTo>
                        <a:pt x="136" y="112"/>
                      </a:lnTo>
                      <a:lnTo>
                        <a:pt x="144" y="138"/>
                      </a:lnTo>
                      <a:lnTo>
                        <a:pt x="150" y="168"/>
                      </a:lnTo>
                      <a:lnTo>
                        <a:pt x="152" y="198"/>
                      </a:lnTo>
                      <a:lnTo>
                        <a:pt x="152" y="230"/>
                      </a:lnTo>
                      <a:lnTo>
                        <a:pt x="148" y="264"/>
                      </a:lnTo>
                      <a:lnTo>
                        <a:pt x="138" y="298"/>
                      </a:lnTo>
                      <a:lnTo>
                        <a:pt x="124" y="334"/>
                      </a:lnTo>
                      <a:lnTo>
                        <a:pt x="116" y="352"/>
                      </a:lnTo>
                      <a:lnTo>
                        <a:pt x="106" y="370"/>
                      </a:lnTo>
                      <a:lnTo>
                        <a:pt x="106" y="370"/>
                      </a:lnTo>
                      <a:lnTo>
                        <a:pt x="96" y="386"/>
                      </a:lnTo>
                      <a:lnTo>
                        <a:pt x="84" y="398"/>
                      </a:lnTo>
                      <a:lnTo>
                        <a:pt x="74" y="406"/>
                      </a:lnTo>
                      <a:lnTo>
                        <a:pt x="66" y="408"/>
                      </a:lnTo>
                      <a:lnTo>
                        <a:pt x="56" y="410"/>
                      </a:lnTo>
                      <a:lnTo>
                        <a:pt x="48" y="406"/>
                      </a:lnTo>
                      <a:lnTo>
                        <a:pt x="42" y="400"/>
                      </a:lnTo>
                      <a:lnTo>
                        <a:pt x="34" y="390"/>
                      </a:lnTo>
                      <a:lnTo>
                        <a:pt x="28" y="380"/>
                      </a:lnTo>
                      <a:lnTo>
                        <a:pt x="22" y="366"/>
                      </a:lnTo>
                      <a:lnTo>
                        <a:pt x="12" y="332"/>
                      </a:lnTo>
                      <a:lnTo>
                        <a:pt x="6" y="292"/>
                      </a:lnTo>
                      <a:lnTo>
                        <a:pt x="0" y="250"/>
                      </a:lnTo>
                      <a:lnTo>
                        <a:pt x="0" y="204"/>
                      </a:lnTo>
                      <a:lnTo>
                        <a:pt x="0" y="158"/>
                      </a:lnTo>
                      <a:lnTo>
                        <a:pt x="6" y="114"/>
                      </a:lnTo>
                      <a:lnTo>
                        <a:pt x="14" y="76"/>
                      </a:lnTo>
                      <a:lnTo>
                        <a:pt x="18" y="58"/>
                      </a:lnTo>
                      <a:lnTo>
                        <a:pt x="24" y="42"/>
                      </a:lnTo>
                      <a:lnTo>
                        <a:pt x="32" y="30"/>
                      </a:lnTo>
                      <a:lnTo>
                        <a:pt x="38" y="18"/>
                      </a:lnTo>
                      <a:lnTo>
                        <a:pt x="48" y="10"/>
                      </a:lnTo>
                      <a:lnTo>
                        <a:pt x="58" y="4"/>
                      </a:lnTo>
                      <a:lnTo>
                        <a:pt x="68" y="0"/>
                      </a:lnTo>
                      <a:lnTo>
                        <a:pt x="80" y="2"/>
                      </a:lnTo>
                      <a:close/>
                    </a:path>
                  </a:pathLst>
                </a:custGeom>
                <a:solidFill>
                  <a:srgbClr val="755243"/>
                </a:solidFill>
                <a:ln>
                  <a:noFill/>
                </a:ln>
              </p:spPr>
              <p:txBody>
                <a:bodyPr anchor="ctr"/>
                <a:lstStyle/>
                <a:p>
                  <a:pPr algn="ctr"/>
                  <a:endParaRPr dirty="0">
                    <a:ea typeface="宋体" panose="02010600030101010101" pitchFamily="2" charset="-122"/>
                  </a:endParaRPr>
                </a:p>
              </p:txBody>
            </p:sp>
            <p:sp>
              <p:nvSpPr>
                <p:cNvPr id="194" name="ïṣlîḍè"/>
                <p:cNvSpPr/>
                <p:nvPr/>
              </p:nvSpPr>
              <p:spPr bwMode="auto">
                <a:xfrm>
                  <a:off x="3637067" y="3154156"/>
                  <a:ext cx="329953" cy="188817"/>
                </a:xfrm>
                <a:custGeom>
                  <a:avLst/>
                  <a:gdLst>
                    <a:gd name="T0" fmla="*/ 346 w 346"/>
                    <a:gd name="T1" fmla="*/ 126 h 198"/>
                    <a:gd name="T2" fmla="*/ 346 w 346"/>
                    <a:gd name="T3" fmla="*/ 126 h 198"/>
                    <a:gd name="T4" fmla="*/ 296 w 346"/>
                    <a:gd name="T5" fmla="*/ 112 h 198"/>
                    <a:gd name="T6" fmla="*/ 254 w 346"/>
                    <a:gd name="T7" fmla="*/ 102 h 198"/>
                    <a:gd name="T8" fmla="*/ 236 w 346"/>
                    <a:gd name="T9" fmla="*/ 100 h 198"/>
                    <a:gd name="T10" fmla="*/ 224 w 346"/>
                    <a:gd name="T11" fmla="*/ 98 h 198"/>
                    <a:gd name="T12" fmla="*/ 224 w 346"/>
                    <a:gd name="T13" fmla="*/ 98 h 198"/>
                    <a:gd name="T14" fmla="*/ 218 w 346"/>
                    <a:gd name="T15" fmla="*/ 100 h 198"/>
                    <a:gd name="T16" fmla="*/ 212 w 346"/>
                    <a:gd name="T17" fmla="*/ 104 h 198"/>
                    <a:gd name="T18" fmla="*/ 198 w 346"/>
                    <a:gd name="T19" fmla="*/ 116 h 198"/>
                    <a:gd name="T20" fmla="*/ 182 w 346"/>
                    <a:gd name="T21" fmla="*/ 132 h 198"/>
                    <a:gd name="T22" fmla="*/ 166 w 346"/>
                    <a:gd name="T23" fmla="*/ 152 h 198"/>
                    <a:gd name="T24" fmla="*/ 150 w 346"/>
                    <a:gd name="T25" fmla="*/ 170 h 198"/>
                    <a:gd name="T26" fmla="*/ 136 w 346"/>
                    <a:gd name="T27" fmla="*/ 186 h 198"/>
                    <a:gd name="T28" fmla="*/ 122 w 346"/>
                    <a:gd name="T29" fmla="*/ 196 h 198"/>
                    <a:gd name="T30" fmla="*/ 116 w 346"/>
                    <a:gd name="T31" fmla="*/ 198 h 198"/>
                    <a:gd name="T32" fmla="*/ 112 w 346"/>
                    <a:gd name="T33" fmla="*/ 198 h 198"/>
                    <a:gd name="T34" fmla="*/ 112 w 346"/>
                    <a:gd name="T35" fmla="*/ 198 h 198"/>
                    <a:gd name="T36" fmla="*/ 84 w 346"/>
                    <a:gd name="T37" fmla="*/ 192 h 198"/>
                    <a:gd name="T38" fmla="*/ 68 w 346"/>
                    <a:gd name="T39" fmla="*/ 186 h 198"/>
                    <a:gd name="T40" fmla="*/ 50 w 346"/>
                    <a:gd name="T41" fmla="*/ 178 h 198"/>
                    <a:gd name="T42" fmla="*/ 32 w 346"/>
                    <a:gd name="T43" fmla="*/ 170 h 198"/>
                    <a:gd name="T44" fmla="*/ 18 w 346"/>
                    <a:gd name="T45" fmla="*/ 160 h 198"/>
                    <a:gd name="T46" fmla="*/ 12 w 346"/>
                    <a:gd name="T47" fmla="*/ 152 h 198"/>
                    <a:gd name="T48" fmla="*/ 6 w 346"/>
                    <a:gd name="T49" fmla="*/ 146 h 198"/>
                    <a:gd name="T50" fmla="*/ 2 w 346"/>
                    <a:gd name="T51" fmla="*/ 138 h 198"/>
                    <a:gd name="T52" fmla="*/ 0 w 346"/>
                    <a:gd name="T53" fmla="*/ 130 h 198"/>
                    <a:gd name="T54" fmla="*/ 0 w 346"/>
                    <a:gd name="T55" fmla="*/ 130 h 198"/>
                    <a:gd name="T56" fmla="*/ 0 w 346"/>
                    <a:gd name="T57" fmla="*/ 120 h 198"/>
                    <a:gd name="T58" fmla="*/ 2 w 346"/>
                    <a:gd name="T59" fmla="*/ 110 h 198"/>
                    <a:gd name="T60" fmla="*/ 6 w 346"/>
                    <a:gd name="T61" fmla="*/ 100 h 198"/>
                    <a:gd name="T62" fmla="*/ 12 w 346"/>
                    <a:gd name="T63" fmla="*/ 90 h 198"/>
                    <a:gd name="T64" fmla="*/ 28 w 346"/>
                    <a:gd name="T65" fmla="*/ 68 h 198"/>
                    <a:gd name="T66" fmla="*/ 46 w 346"/>
                    <a:gd name="T67" fmla="*/ 48 h 198"/>
                    <a:gd name="T68" fmla="*/ 64 w 346"/>
                    <a:gd name="T69" fmla="*/ 28 h 198"/>
                    <a:gd name="T70" fmla="*/ 80 w 346"/>
                    <a:gd name="T71" fmla="*/ 14 h 198"/>
                    <a:gd name="T72" fmla="*/ 96 w 346"/>
                    <a:gd name="T73" fmla="*/ 0 h 198"/>
                    <a:gd name="T74" fmla="*/ 96 w 346"/>
                    <a:gd name="T75" fmla="*/ 0 h 198"/>
                    <a:gd name="T76" fmla="*/ 130 w 346"/>
                    <a:gd name="T77" fmla="*/ 14 h 198"/>
                    <a:gd name="T78" fmla="*/ 208 w 346"/>
                    <a:gd name="T79" fmla="*/ 48 h 198"/>
                    <a:gd name="T80" fmla="*/ 252 w 346"/>
                    <a:gd name="T81" fmla="*/ 70 h 198"/>
                    <a:gd name="T82" fmla="*/ 292 w 346"/>
                    <a:gd name="T83" fmla="*/ 90 h 198"/>
                    <a:gd name="T84" fmla="*/ 326 w 346"/>
                    <a:gd name="T85" fmla="*/ 110 h 198"/>
                    <a:gd name="T86" fmla="*/ 338 w 346"/>
                    <a:gd name="T87" fmla="*/ 118 h 198"/>
                    <a:gd name="T88" fmla="*/ 346 w 346"/>
                    <a:gd name="T89" fmla="*/ 12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6" h="198">
                      <a:moveTo>
                        <a:pt x="346" y="126"/>
                      </a:moveTo>
                      <a:lnTo>
                        <a:pt x="346" y="126"/>
                      </a:lnTo>
                      <a:lnTo>
                        <a:pt x="296" y="112"/>
                      </a:lnTo>
                      <a:lnTo>
                        <a:pt x="254" y="102"/>
                      </a:lnTo>
                      <a:lnTo>
                        <a:pt x="236" y="100"/>
                      </a:lnTo>
                      <a:lnTo>
                        <a:pt x="224" y="98"/>
                      </a:lnTo>
                      <a:lnTo>
                        <a:pt x="224" y="98"/>
                      </a:lnTo>
                      <a:lnTo>
                        <a:pt x="218" y="100"/>
                      </a:lnTo>
                      <a:lnTo>
                        <a:pt x="212" y="104"/>
                      </a:lnTo>
                      <a:lnTo>
                        <a:pt x="198" y="116"/>
                      </a:lnTo>
                      <a:lnTo>
                        <a:pt x="182" y="132"/>
                      </a:lnTo>
                      <a:lnTo>
                        <a:pt x="166" y="152"/>
                      </a:lnTo>
                      <a:lnTo>
                        <a:pt x="150" y="170"/>
                      </a:lnTo>
                      <a:lnTo>
                        <a:pt x="136" y="186"/>
                      </a:lnTo>
                      <a:lnTo>
                        <a:pt x="122" y="196"/>
                      </a:lnTo>
                      <a:lnTo>
                        <a:pt x="116" y="198"/>
                      </a:lnTo>
                      <a:lnTo>
                        <a:pt x="112" y="198"/>
                      </a:lnTo>
                      <a:lnTo>
                        <a:pt x="112" y="198"/>
                      </a:lnTo>
                      <a:lnTo>
                        <a:pt x="84" y="192"/>
                      </a:lnTo>
                      <a:lnTo>
                        <a:pt x="68" y="186"/>
                      </a:lnTo>
                      <a:lnTo>
                        <a:pt x="50" y="178"/>
                      </a:lnTo>
                      <a:lnTo>
                        <a:pt x="32" y="170"/>
                      </a:lnTo>
                      <a:lnTo>
                        <a:pt x="18" y="160"/>
                      </a:lnTo>
                      <a:lnTo>
                        <a:pt x="12" y="152"/>
                      </a:lnTo>
                      <a:lnTo>
                        <a:pt x="6" y="146"/>
                      </a:lnTo>
                      <a:lnTo>
                        <a:pt x="2" y="138"/>
                      </a:lnTo>
                      <a:lnTo>
                        <a:pt x="0" y="130"/>
                      </a:lnTo>
                      <a:lnTo>
                        <a:pt x="0" y="130"/>
                      </a:lnTo>
                      <a:lnTo>
                        <a:pt x="0" y="120"/>
                      </a:lnTo>
                      <a:lnTo>
                        <a:pt x="2" y="110"/>
                      </a:lnTo>
                      <a:lnTo>
                        <a:pt x="6" y="100"/>
                      </a:lnTo>
                      <a:lnTo>
                        <a:pt x="12" y="90"/>
                      </a:lnTo>
                      <a:lnTo>
                        <a:pt x="28" y="68"/>
                      </a:lnTo>
                      <a:lnTo>
                        <a:pt x="46" y="48"/>
                      </a:lnTo>
                      <a:lnTo>
                        <a:pt x="64" y="28"/>
                      </a:lnTo>
                      <a:lnTo>
                        <a:pt x="80" y="14"/>
                      </a:lnTo>
                      <a:lnTo>
                        <a:pt x="96" y="0"/>
                      </a:lnTo>
                      <a:lnTo>
                        <a:pt x="96" y="0"/>
                      </a:lnTo>
                      <a:lnTo>
                        <a:pt x="130" y="14"/>
                      </a:lnTo>
                      <a:lnTo>
                        <a:pt x="208" y="48"/>
                      </a:lnTo>
                      <a:lnTo>
                        <a:pt x="252" y="70"/>
                      </a:lnTo>
                      <a:lnTo>
                        <a:pt x="292" y="90"/>
                      </a:lnTo>
                      <a:lnTo>
                        <a:pt x="326" y="110"/>
                      </a:lnTo>
                      <a:lnTo>
                        <a:pt x="338" y="118"/>
                      </a:lnTo>
                      <a:lnTo>
                        <a:pt x="346" y="126"/>
                      </a:lnTo>
                      <a:close/>
                    </a:path>
                  </a:pathLst>
                </a:custGeom>
                <a:solidFill>
                  <a:srgbClr val="F2CE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95" name="ïşľiḋe"/>
                <p:cNvSpPr/>
                <p:nvPr/>
              </p:nvSpPr>
              <p:spPr bwMode="auto">
                <a:xfrm>
                  <a:off x="3637067" y="3154156"/>
                  <a:ext cx="329953" cy="188817"/>
                </a:xfrm>
                <a:custGeom>
                  <a:avLst/>
                  <a:gdLst>
                    <a:gd name="T0" fmla="*/ 346 w 346"/>
                    <a:gd name="T1" fmla="*/ 126 h 198"/>
                    <a:gd name="T2" fmla="*/ 346 w 346"/>
                    <a:gd name="T3" fmla="*/ 126 h 198"/>
                    <a:gd name="T4" fmla="*/ 296 w 346"/>
                    <a:gd name="T5" fmla="*/ 112 h 198"/>
                    <a:gd name="T6" fmla="*/ 254 w 346"/>
                    <a:gd name="T7" fmla="*/ 102 h 198"/>
                    <a:gd name="T8" fmla="*/ 236 w 346"/>
                    <a:gd name="T9" fmla="*/ 100 h 198"/>
                    <a:gd name="T10" fmla="*/ 224 w 346"/>
                    <a:gd name="T11" fmla="*/ 98 h 198"/>
                    <a:gd name="T12" fmla="*/ 224 w 346"/>
                    <a:gd name="T13" fmla="*/ 98 h 198"/>
                    <a:gd name="T14" fmla="*/ 218 w 346"/>
                    <a:gd name="T15" fmla="*/ 100 h 198"/>
                    <a:gd name="T16" fmla="*/ 212 w 346"/>
                    <a:gd name="T17" fmla="*/ 104 h 198"/>
                    <a:gd name="T18" fmla="*/ 198 w 346"/>
                    <a:gd name="T19" fmla="*/ 116 h 198"/>
                    <a:gd name="T20" fmla="*/ 182 w 346"/>
                    <a:gd name="T21" fmla="*/ 132 h 198"/>
                    <a:gd name="T22" fmla="*/ 166 w 346"/>
                    <a:gd name="T23" fmla="*/ 152 h 198"/>
                    <a:gd name="T24" fmla="*/ 150 w 346"/>
                    <a:gd name="T25" fmla="*/ 170 h 198"/>
                    <a:gd name="T26" fmla="*/ 136 w 346"/>
                    <a:gd name="T27" fmla="*/ 186 h 198"/>
                    <a:gd name="T28" fmla="*/ 122 w 346"/>
                    <a:gd name="T29" fmla="*/ 196 h 198"/>
                    <a:gd name="T30" fmla="*/ 116 w 346"/>
                    <a:gd name="T31" fmla="*/ 198 h 198"/>
                    <a:gd name="T32" fmla="*/ 112 w 346"/>
                    <a:gd name="T33" fmla="*/ 198 h 198"/>
                    <a:gd name="T34" fmla="*/ 112 w 346"/>
                    <a:gd name="T35" fmla="*/ 198 h 198"/>
                    <a:gd name="T36" fmla="*/ 84 w 346"/>
                    <a:gd name="T37" fmla="*/ 192 h 198"/>
                    <a:gd name="T38" fmla="*/ 68 w 346"/>
                    <a:gd name="T39" fmla="*/ 186 h 198"/>
                    <a:gd name="T40" fmla="*/ 50 w 346"/>
                    <a:gd name="T41" fmla="*/ 178 h 198"/>
                    <a:gd name="T42" fmla="*/ 32 w 346"/>
                    <a:gd name="T43" fmla="*/ 170 h 198"/>
                    <a:gd name="T44" fmla="*/ 18 w 346"/>
                    <a:gd name="T45" fmla="*/ 160 h 198"/>
                    <a:gd name="T46" fmla="*/ 12 w 346"/>
                    <a:gd name="T47" fmla="*/ 152 h 198"/>
                    <a:gd name="T48" fmla="*/ 6 w 346"/>
                    <a:gd name="T49" fmla="*/ 146 h 198"/>
                    <a:gd name="T50" fmla="*/ 2 w 346"/>
                    <a:gd name="T51" fmla="*/ 138 h 198"/>
                    <a:gd name="T52" fmla="*/ 0 w 346"/>
                    <a:gd name="T53" fmla="*/ 130 h 198"/>
                    <a:gd name="T54" fmla="*/ 0 w 346"/>
                    <a:gd name="T55" fmla="*/ 130 h 198"/>
                    <a:gd name="T56" fmla="*/ 0 w 346"/>
                    <a:gd name="T57" fmla="*/ 120 h 198"/>
                    <a:gd name="T58" fmla="*/ 2 w 346"/>
                    <a:gd name="T59" fmla="*/ 110 h 198"/>
                    <a:gd name="T60" fmla="*/ 6 w 346"/>
                    <a:gd name="T61" fmla="*/ 100 h 198"/>
                    <a:gd name="T62" fmla="*/ 12 w 346"/>
                    <a:gd name="T63" fmla="*/ 90 h 198"/>
                    <a:gd name="T64" fmla="*/ 28 w 346"/>
                    <a:gd name="T65" fmla="*/ 68 h 198"/>
                    <a:gd name="T66" fmla="*/ 46 w 346"/>
                    <a:gd name="T67" fmla="*/ 48 h 198"/>
                    <a:gd name="T68" fmla="*/ 64 w 346"/>
                    <a:gd name="T69" fmla="*/ 28 h 198"/>
                    <a:gd name="T70" fmla="*/ 80 w 346"/>
                    <a:gd name="T71" fmla="*/ 14 h 198"/>
                    <a:gd name="T72" fmla="*/ 96 w 346"/>
                    <a:gd name="T73" fmla="*/ 0 h 198"/>
                    <a:gd name="T74" fmla="*/ 96 w 346"/>
                    <a:gd name="T75" fmla="*/ 0 h 198"/>
                    <a:gd name="T76" fmla="*/ 130 w 346"/>
                    <a:gd name="T77" fmla="*/ 14 h 198"/>
                    <a:gd name="T78" fmla="*/ 208 w 346"/>
                    <a:gd name="T79" fmla="*/ 48 h 198"/>
                    <a:gd name="T80" fmla="*/ 252 w 346"/>
                    <a:gd name="T81" fmla="*/ 70 h 198"/>
                    <a:gd name="T82" fmla="*/ 292 w 346"/>
                    <a:gd name="T83" fmla="*/ 90 h 198"/>
                    <a:gd name="T84" fmla="*/ 326 w 346"/>
                    <a:gd name="T85" fmla="*/ 110 h 198"/>
                    <a:gd name="T86" fmla="*/ 338 w 346"/>
                    <a:gd name="T87" fmla="*/ 118 h 198"/>
                    <a:gd name="T88" fmla="*/ 346 w 346"/>
                    <a:gd name="T89" fmla="*/ 12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6" h="198">
                      <a:moveTo>
                        <a:pt x="346" y="126"/>
                      </a:moveTo>
                      <a:lnTo>
                        <a:pt x="346" y="126"/>
                      </a:lnTo>
                      <a:lnTo>
                        <a:pt x="296" y="112"/>
                      </a:lnTo>
                      <a:lnTo>
                        <a:pt x="254" y="102"/>
                      </a:lnTo>
                      <a:lnTo>
                        <a:pt x="236" y="100"/>
                      </a:lnTo>
                      <a:lnTo>
                        <a:pt x="224" y="98"/>
                      </a:lnTo>
                      <a:lnTo>
                        <a:pt x="224" y="98"/>
                      </a:lnTo>
                      <a:lnTo>
                        <a:pt x="218" y="100"/>
                      </a:lnTo>
                      <a:lnTo>
                        <a:pt x="212" y="104"/>
                      </a:lnTo>
                      <a:lnTo>
                        <a:pt x="198" y="116"/>
                      </a:lnTo>
                      <a:lnTo>
                        <a:pt x="182" y="132"/>
                      </a:lnTo>
                      <a:lnTo>
                        <a:pt x="166" y="152"/>
                      </a:lnTo>
                      <a:lnTo>
                        <a:pt x="150" y="170"/>
                      </a:lnTo>
                      <a:lnTo>
                        <a:pt x="136" y="186"/>
                      </a:lnTo>
                      <a:lnTo>
                        <a:pt x="122" y="196"/>
                      </a:lnTo>
                      <a:lnTo>
                        <a:pt x="116" y="198"/>
                      </a:lnTo>
                      <a:lnTo>
                        <a:pt x="112" y="198"/>
                      </a:lnTo>
                      <a:lnTo>
                        <a:pt x="112" y="198"/>
                      </a:lnTo>
                      <a:lnTo>
                        <a:pt x="84" y="192"/>
                      </a:lnTo>
                      <a:lnTo>
                        <a:pt x="68" y="186"/>
                      </a:lnTo>
                      <a:lnTo>
                        <a:pt x="50" y="178"/>
                      </a:lnTo>
                      <a:lnTo>
                        <a:pt x="32" y="170"/>
                      </a:lnTo>
                      <a:lnTo>
                        <a:pt x="18" y="160"/>
                      </a:lnTo>
                      <a:lnTo>
                        <a:pt x="12" y="152"/>
                      </a:lnTo>
                      <a:lnTo>
                        <a:pt x="6" y="146"/>
                      </a:lnTo>
                      <a:lnTo>
                        <a:pt x="2" y="138"/>
                      </a:lnTo>
                      <a:lnTo>
                        <a:pt x="0" y="130"/>
                      </a:lnTo>
                      <a:lnTo>
                        <a:pt x="0" y="130"/>
                      </a:lnTo>
                      <a:lnTo>
                        <a:pt x="0" y="120"/>
                      </a:lnTo>
                      <a:lnTo>
                        <a:pt x="2" y="110"/>
                      </a:lnTo>
                      <a:lnTo>
                        <a:pt x="6" y="100"/>
                      </a:lnTo>
                      <a:lnTo>
                        <a:pt x="12" y="90"/>
                      </a:lnTo>
                      <a:lnTo>
                        <a:pt x="28" y="68"/>
                      </a:lnTo>
                      <a:lnTo>
                        <a:pt x="46" y="48"/>
                      </a:lnTo>
                      <a:lnTo>
                        <a:pt x="64" y="28"/>
                      </a:lnTo>
                      <a:lnTo>
                        <a:pt x="80" y="14"/>
                      </a:lnTo>
                      <a:lnTo>
                        <a:pt x="96" y="0"/>
                      </a:lnTo>
                      <a:lnTo>
                        <a:pt x="96" y="0"/>
                      </a:lnTo>
                      <a:lnTo>
                        <a:pt x="130" y="14"/>
                      </a:lnTo>
                      <a:lnTo>
                        <a:pt x="208" y="48"/>
                      </a:lnTo>
                      <a:lnTo>
                        <a:pt x="252" y="70"/>
                      </a:lnTo>
                      <a:lnTo>
                        <a:pt x="292" y="90"/>
                      </a:lnTo>
                      <a:lnTo>
                        <a:pt x="326" y="110"/>
                      </a:lnTo>
                      <a:lnTo>
                        <a:pt x="338" y="118"/>
                      </a:lnTo>
                      <a:lnTo>
                        <a:pt x="346"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96" name="iṩ1îde"/>
                <p:cNvSpPr/>
                <p:nvPr/>
              </p:nvSpPr>
              <p:spPr bwMode="auto">
                <a:xfrm>
                  <a:off x="3427270" y="2101356"/>
                  <a:ext cx="1468580" cy="1512447"/>
                </a:xfrm>
                <a:custGeom>
                  <a:avLst/>
                  <a:gdLst>
                    <a:gd name="T0" fmla="*/ 0 w 1540"/>
                    <a:gd name="T1" fmla="*/ 1526 h 1586"/>
                    <a:gd name="T2" fmla="*/ 0 w 1540"/>
                    <a:gd name="T3" fmla="*/ 1526 h 1586"/>
                    <a:gd name="T4" fmla="*/ 220 w 1540"/>
                    <a:gd name="T5" fmla="*/ 1300 h 1586"/>
                    <a:gd name="T6" fmla="*/ 712 w 1540"/>
                    <a:gd name="T7" fmla="*/ 792 h 1586"/>
                    <a:gd name="T8" fmla="*/ 982 w 1540"/>
                    <a:gd name="T9" fmla="*/ 518 h 1586"/>
                    <a:gd name="T10" fmla="*/ 1226 w 1540"/>
                    <a:gd name="T11" fmla="*/ 272 h 1586"/>
                    <a:gd name="T12" fmla="*/ 1410 w 1540"/>
                    <a:gd name="T13" fmla="*/ 88 h 1586"/>
                    <a:gd name="T14" fmla="*/ 1472 w 1540"/>
                    <a:gd name="T15" fmla="*/ 30 h 1586"/>
                    <a:gd name="T16" fmla="*/ 1506 w 1540"/>
                    <a:gd name="T17" fmla="*/ 0 h 1586"/>
                    <a:gd name="T18" fmla="*/ 1506 w 1540"/>
                    <a:gd name="T19" fmla="*/ 0 h 1586"/>
                    <a:gd name="T20" fmla="*/ 1516 w 1540"/>
                    <a:gd name="T21" fmla="*/ 10 h 1586"/>
                    <a:gd name="T22" fmla="*/ 1540 w 1540"/>
                    <a:gd name="T23" fmla="*/ 32 h 1586"/>
                    <a:gd name="T24" fmla="*/ 1540 w 1540"/>
                    <a:gd name="T25" fmla="*/ 32 h 1586"/>
                    <a:gd name="T26" fmla="*/ 854 w 1540"/>
                    <a:gd name="T27" fmla="*/ 772 h 1586"/>
                    <a:gd name="T28" fmla="*/ 360 w 1540"/>
                    <a:gd name="T29" fmla="*/ 1302 h 1586"/>
                    <a:gd name="T30" fmla="*/ 182 w 1540"/>
                    <a:gd name="T31" fmla="*/ 1492 h 1586"/>
                    <a:gd name="T32" fmla="*/ 124 w 1540"/>
                    <a:gd name="T33" fmla="*/ 1554 h 1586"/>
                    <a:gd name="T34" fmla="*/ 90 w 1540"/>
                    <a:gd name="T35" fmla="*/ 1586 h 1586"/>
                    <a:gd name="T36" fmla="*/ 90 w 1540"/>
                    <a:gd name="T37" fmla="*/ 1586 h 1586"/>
                    <a:gd name="T38" fmla="*/ 78 w 1540"/>
                    <a:gd name="T39" fmla="*/ 1586 h 1586"/>
                    <a:gd name="T40" fmla="*/ 64 w 1540"/>
                    <a:gd name="T41" fmla="*/ 1582 h 1586"/>
                    <a:gd name="T42" fmla="*/ 50 w 1540"/>
                    <a:gd name="T43" fmla="*/ 1578 h 1586"/>
                    <a:gd name="T44" fmla="*/ 34 w 1540"/>
                    <a:gd name="T45" fmla="*/ 1570 h 1586"/>
                    <a:gd name="T46" fmla="*/ 20 w 1540"/>
                    <a:gd name="T47" fmla="*/ 1560 h 1586"/>
                    <a:gd name="T48" fmla="*/ 14 w 1540"/>
                    <a:gd name="T49" fmla="*/ 1552 h 1586"/>
                    <a:gd name="T50" fmla="*/ 8 w 1540"/>
                    <a:gd name="T51" fmla="*/ 1546 h 1586"/>
                    <a:gd name="T52" fmla="*/ 2 w 1540"/>
                    <a:gd name="T53" fmla="*/ 1536 h 1586"/>
                    <a:gd name="T54" fmla="*/ 0 w 1540"/>
                    <a:gd name="T55" fmla="*/ 1526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0" h="1586">
                      <a:moveTo>
                        <a:pt x="0" y="1526"/>
                      </a:moveTo>
                      <a:lnTo>
                        <a:pt x="0" y="1526"/>
                      </a:lnTo>
                      <a:lnTo>
                        <a:pt x="220" y="1300"/>
                      </a:lnTo>
                      <a:lnTo>
                        <a:pt x="712" y="792"/>
                      </a:lnTo>
                      <a:lnTo>
                        <a:pt x="982" y="518"/>
                      </a:lnTo>
                      <a:lnTo>
                        <a:pt x="1226" y="272"/>
                      </a:lnTo>
                      <a:lnTo>
                        <a:pt x="1410" y="88"/>
                      </a:lnTo>
                      <a:lnTo>
                        <a:pt x="1472" y="30"/>
                      </a:lnTo>
                      <a:lnTo>
                        <a:pt x="1506" y="0"/>
                      </a:lnTo>
                      <a:lnTo>
                        <a:pt x="1506" y="0"/>
                      </a:lnTo>
                      <a:lnTo>
                        <a:pt x="1516" y="10"/>
                      </a:lnTo>
                      <a:lnTo>
                        <a:pt x="1540" y="32"/>
                      </a:lnTo>
                      <a:lnTo>
                        <a:pt x="1540" y="32"/>
                      </a:lnTo>
                      <a:lnTo>
                        <a:pt x="854" y="772"/>
                      </a:lnTo>
                      <a:lnTo>
                        <a:pt x="360" y="1302"/>
                      </a:lnTo>
                      <a:lnTo>
                        <a:pt x="182" y="1492"/>
                      </a:lnTo>
                      <a:lnTo>
                        <a:pt x="124" y="1554"/>
                      </a:lnTo>
                      <a:lnTo>
                        <a:pt x="90" y="1586"/>
                      </a:lnTo>
                      <a:lnTo>
                        <a:pt x="90" y="1586"/>
                      </a:lnTo>
                      <a:lnTo>
                        <a:pt x="78" y="1586"/>
                      </a:lnTo>
                      <a:lnTo>
                        <a:pt x="64" y="1582"/>
                      </a:lnTo>
                      <a:lnTo>
                        <a:pt x="50" y="1578"/>
                      </a:lnTo>
                      <a:lnTo>
                        <a:pt x="34" y="1570"/>
                      </a:lnTo>
                      <a:lnTo>
                        <a:pt x="20" y="1560"/>
                      </a:lnTo>
                      <a:lnTo>
                        <a:pt x="14" y="1552"/>
                      </a:lnTo>
                      <a:lnTo>
                        <a:pt x="8" y="1546"/>
                      </a:lnTo>
                      <a:lnTo>
                        <a:pt x="2" y="1536"/>
                      </a:lnTo>
                      <a:lnTo>
                        <a:pt x="0" y="1526"/>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97" name="íṧ1íḑe"/>
                <p:cNvSpPr/>
                <p:nvPr/>
              </p:nvSpPr>
              <p:spPr bwMode="auto">
                <a:xfrm>
                  <a:off x="3427270" y="2101356"/>
                  <a:ext cx="1468580" cy="1512447"/>
                </a:xfrm>
                <a:custGeom>
                  <a:avLst/>
                  <a:gdLst>
                    <a:gd name="T0" fmla="*/ 0 w 1540"/>
                    <a:gd name="T1" fmla="*/ 1526 h 1586"/>
                    <a:gd name="T2" fmla="*/ 0 w 1540"/>
                    <a:gd name="T3" fmla="*/ 1526 h 1586"/>
                    <a:gd name="T4" fmla="*/ 220 w 1540"/>
                    <a:gd name="T5" fmla="*/ 1300 h 1586"/>
                    <a:gd name="T6" fmla="*/ 712 w 1540"/>
                    <a:gd name="T7" fmla="*/ 792 h 1586"/>
                    <a:gd name="T8" fmla="*/ 982 w 1540"/>
                    <a:gd name="T9" fmla="*/ 518 h 1586"/>
                    <a:gd name="T10" fmla="*/ 1226 w 1540"/>
                    <a:gd name="T11" fmla="*/ 272 h 1586"/>
                    <a:gd name="T12" fmla="*/ 1410 w 1540"/>
                    <a:gd name="T13" fmla="*/ 88 h 1586"/>
                    <a:gd name="T14" fmla="*/ 1472 w 1540"/>
                    <a:gd name="T15" fmla="*/ 30 h 1586"/>
                    <a:gd name="T16" fmla="*/ 1506 w 1540"/>
                    <a:gd name="T17" fmla="*/ 0 h 1586"/>
                    <a:gd name="T18" fmla="*/ 1506 w 1540"/>
                    <a:gd name="T19" fmla="*/ 0 h 1586"/>
                    <a:gd name="T20" fmla="*/ 1516 w 1540"/>
                    <a:gd name="T21" fmla="*/ 10 h 1586"/>
                    <a:gd name="T22" fmla="*/ 1540 w 1540"/>
                    <a:gd name="T23" fmla="*/ 32 h 1586"/>
                    <a:gd name="T24" fmla="*/ 1540 w 1540"/>
                    <a:gd name="T25" fmla="*/ 32 h 1586"/>
                    <a:gd name="T26" fmla="*/ 854 w 1540"/>
                    <a:gd name="T27" fmla="*/ 772 h 1586"/>
                    <a:gd name="T28" fmla="*/ 360 w 1540"/>
                    <a:gd name="T29" fmla="*/ 1302 h 1586"/>
                    <a:gd name="T30" fmla="*/ 182 w 1540"/>
                    <a:gd name="T31" fmla="*/ 1492 h 1586"/>
                    <a:gd name="T32" fmla="*/ 124 w 1540"/>
                    <a:gd name="T33" fmla="*/ 1554 h 1586"/>
                    <a:gd name="T34" fmla="*/ 90 w 1540"/>
                    <a:gd name="T35" fmla="*/ 1586 h 1586"/>
                    <a:gd name="T36" fmla="*/ 90 w 1540"/>
                    <a:gd name="T37" fmla="*/ 1586 h 1586"/>
                    <a:gd name="T38" fmla="*/ 78 w 1540"/>
                    <a:gd name="T39" fmla="*/ 1586 h 1586"/>
                    <a:gd name="T40" fmla="*/ 64 w 1540"/>
                    <a:gd name="T41" fmla="*/ 1582 h 1586"/>
                    <a:gd name="T42" fmla="*/ 50 w 1540"/>
                    <a:gd name="T43" fmla="*/ 1578 h 1586"/>
                    <a:gd name="T44" fmla="*/ 34 w 1540"/>
                    <a:gd name="T45" fmla="*/ 1570 h 1586"/>
                    <a:gd name="T46" fmla="*/ 20 w 1540"/>
                    <a:gd name="T47" fmla="*/ 1560 h 1586"/>
                    <a:gd name="T48" fmla="*/ 14 w 1540"/>
                    <a:gd name="T49" fmla="*/ 1552 h 1586"/>
                    <a:gd name="T50" fmla="*/ 8 w 1540"/>
                    <a:gd name="T51" fmla="*/ 1546 h 1586"/>
                    <a:gd name="T52" fmla="*/ 2 w 1540"/>
                    <a:gd name="T53" fmla="*/ 1536 h 1586"/>
                    <a:gd name="T54" fmla="*/ 0 w 1540"/>
                    <a:gd name="T55" fmla="*/ 1526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0" h="1586">
                      <a:moveTo>
                        <a:pt x="0" y="1526"/>
                      </a:moveTo>
                      <a:lnTo>
                        <a:pt x="0" y="1526"/>
                      </a:lnTo>
                      <a:lnTo>
                        <a:pt x="220" y="1300"/>
                      </a:lnTo>
                      <a:lnTo>
                        <a:pt x="712" y="792"/>
                      </a:lnTo>
                      <a:lnTo>
                        <a:pt x="982" y="518"/>
                      </a:lnTo>
                      <a:lnTo>
                        <a:pt x="1226" y="272"/>
                      </a:lnTo>
                      <a:lnTo>
                        <a:pt x="1410" y="88"/>
                      </a:lnTo>
                      <a:lnTo>
                        <a:pt x="1472" y="30"/>
                      </a:lnTo>
                      <a:lnTo>
                        <a:pt x="1506" y="0"/>
                      </a:lnTo>
                      <a:lnTo>
                        <a:pt x="1506" y="0"/>
                      </a:lnTo>
                      <a:lnTo>
                        <a:pt x="1516" y="10"/>
                      </a:lnTo>
                      <a:lnTo>
                        <a:pt x="1540" y="32"/>
                      </a:lnTo>
                      <a:lnTo>
                        <a:pt x="1540" y="32"/>
                      </a:lnTo>
                      <a:lnTo>
                        <a:pt x="854" y="772"/>
                      </a:lnTo>
                      <a:lnTo>
                        <a:pt x="360" y="1302"/>
                      </a:lnTo>
                      <a:lnTo>
                        <a:pt x="182" y="1492"/>
                      </a:lnTo>
                      <a:lnTo>
                        <a:pt x="124" y="1554"/>
                      </a:lnTo>
                      <a:lnTo>
                        <a:pt x="90" y="1586"/>
                      </a:lnTo>
                      <a:lnTo>
                        <a:pt x="90" y="1586"/>
                      </a:lnTo>
                      <a:lnTo>
                        <a:pt x="78" y="1586"/>
                      </a:lnTo>
                      <a:lnTo>
                        <a:pt x="64" y="1582"/>
                      </a:lnTo>
                      <a:lnTo>
                        <a:pt x="50" y="1578"/>
                      </a:lnTo>
                      <a:lnTo>
                        <a:pt x="34" y="1570"/>
                      </a:lnTo>
                      <a:lnTo>
                        <a:pt x="20" y="1560"/>
                      </a:lnTo>
                      <a:lnTo>
                        <a:pt x="14" y="1552"/>
                      </a:lnTo>
                      <a:lnTo>
                        <a:pt x="8" y="1546"/>
                      </a:lnTo>
                      <a:lnTo>
                        <a:pt x="2" y="1536"/>
                      </a:lnTo>
                      <a:lnTo>
                        <a:pt x="0" y="15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98" name="îṧļïďé"/>
                <p:cNvSpPr/>
                <p:nvPr/>
              </p:nvSpPr>
              <p:spPr bwMode="auto">
                <a:xfrm>
                  <a:off x="3881195" y="3161785"/>
                  <a:ext cx="139229" cy="116342"/>
                </a:xfrm>
                <a:custGeom>
                  <a:avLst/>
                  <a:gdLst>
                    <a:gd name="T0" fmla="*/ 146 w 146"/>
                    <a:gd name="T1" fmla="*/ 50 h 122"/>
                    <a:gd name="T2" fmla="*/ 146 w 146"/>
                    <a:gd name="T3" fmla="*/ 50 h 122"/>
                    <a:gd name="T4" fmla="*/ 40 w 146"/>
                    <a:gd name="T5" fmla="*/ 2 h 122"/>
                    <a:gd name="T6" fmla="*/ 40 w 146"/>
                    <a:gd name="T7" fmla="*/ 2 h 122"/>
                    <a:gd name="T8" fmla="*/ 36 w 146"/>
                    <a:gd name="T9" fmla="*/ 0 h 122"/>
                    <a:gd name="T10" fmla="*/ 34 w 146"/>
                    <a:gd name="T11" fmla="*/ 2 h 122"/>
                    <a:gd name="T12" fmla="*/ 26 w 146"/>
                    <a:gd name="T13" fmla="*/ 6 h 122"/>
                    <a:gd name="T14" fmla="*/ 18 w 146"/>
                    <a:gd name="T15" fmla="*/ 16 h 122"/>
                    <a:gd name="T16" fmla="*/ 10 w 146"/>
                    <a:gd name="T17" fmla="*/ 28 h 122"/>
                    <a:gd name="T18" fmla="*/ 4 w 146"/>
                    <a:gd name="T19" fmla="*/ 40 h 122"/>
                    <a:gd name="T20" fmla="*/ 0 w 146"/>
                    <a:gd name="T21" fmla="*/ 54 h 122"/>
                    <a:gd name="T22" fmla="*/ 0 w 146"/>
                    <a:gd name="T23" fmla="*/ 66 h 122"/>
                    <a:gd name="T24" fmla="*/ 0 w 146"/>
                    <a:gd name="T25" fmla="*/ 76 h 122"/>
                    <a:gd name="T26" fmla="*/ 0 w 146"/>
                    <a:gd name="T27" fmla="*/ 76 h 122"/>
                    <a:gd name="T28" fmla="*/ 4 w 146"/>
                    <a:gd name="T29" fmla="*/ 80 h 122"/>
                    <a:gd name="T30" fmla="*/ 8 w 146"/>
                    <a:gd name="T31" fmla="*/ 84 h 122"/>
                    <a:gd name="T32" fmla="*/ 20 w 146"/>
                    <a:gd name="T33" fmla="*/ 94 h 122"/>
                    <a:gd name="T34" fmla="*/ 34 w 146"/>
                    <a:gd name="T35" fmla="*/ 100 h 122"/>
                    <a:gd name="T36" fmla="*/ 52 w 146"/>
                    <a:gd name="T37" fmla="*/ 108 h 122"/>
                    <a:gd name="T38" fmla="*/ 86 w 146"/>
                    <a:gd name="T39" fmla="*/ 118 h 122"/>
                    <a:gd name="T40" fmla="*/ 108 w 146"/>
                    <a:gd name="T41" fmla="*/ 122 h 122"/>
                    <a:gd name="T42" fmla="*/ 108 w 146"/>
                    <a:gd name="T43" fmla="*/ 122 h 122"/>
                    <a:gd name="T44" fmla="*/ 110 w 146"/>
                    <a:gd name="T45" fmla="*/ 120 h 122"/>
                    <a:gd name="T46" fmla="*/ 114 w 146"/>
                    <a:gd name="T47" fmla="*/ 118 h 122"/>
                    <a:gd name="T48" fmla="*/ 120 w 146"/>
                    <a:gd name="T49" fmla="*/ 110 h 122"/>
                    <a:gd name="T50" fmla="*/ 126 w 146"/>
                    <a:gd name="T51" fmla="*/ 98 h 122"/>
                    <a:gd name="T52" fmla="*/ 132 w 146"/>
                    <a:gd name="T53" fmla="*/ 86 h 122"/>
                    <a:gd name="T54" fmla="*/ 142 w 146"/>
                    <a:gd name="T55" fmla="*/ 62 h 122"/>
                    <a:gd name="T56" fmla="*/ 146 w 146"/>
                    <a:gd name="T57"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22">
                      <a:moveTo>
                        <a:pt x="146" y="50"/>
                      </a:moveTo>
                      <a:lnTo>
                        <a:pt x="146" y="50"/>
                      </a:lnTo>
                      <a:lnTo>
                        <a:pt x="40" y="2"/>
                      </a:lnTo>
                      <a:lnTo>
                        <a:pt x="40" y="2"/>
                      </a:lnTo>
                      <a:lnTo>
                        <a:pt x="36" y="0"/>
                      </a:lnTo>
                      <a:lnTo>
                        <a:pt x="34" y="2"/>
                      </a:lnTo>
                      <a:lnTo>
                        <a:pt x="26" y="6"/>
                      </a:lnTo>
                      <a:lnTo>
                        <a:pt x="18" y="16"/>
                      </a:lnTo>
                      <a:lnTo>
                        <a:pt x="10" y="28"/>
                      </a:lnTo>
                      <a:lnTo>
                        <a:pt x="4" y="40"/>
                      </a:lnTo>
                      <a:lnTo>
                        <a:pt x="0" y="54"/>
                      </a:lnTo>
                      <a:lnTo>
                        <a:pt x="0" y="66"/>
                      </a:lnTo>
                      <a:lnTo>
                        <a:pt x="0" y="76"/>
                      </a:lnTo>
                      <a:lnTo>
                        <a:pt x="0" y="76"/>
                      </a:lnTo>
                      <a:lnTo>
                        <a:pt x="4" y="80"/>
                      </a:lnTo>
                      <a:lnTo>
                        <a:pt x="8" y="84"/>
                      </a:lnTo>
                      <a:lnTo>
                        <a:pt x="20" y="94"/>
                      </a:lnTo>
                      <a:lnTo>
                        <a:pt x="34" y="100"/>
                      </a:lnTo>
                      <a:lnTo>
                        <a:pt x="52" y="108"/>
                      </a:lnTo>
                      <a:lnTo>
                        <a:pt x="86" y="118"/>
                      </a:lnTo>
                      <a:lnTo>
                        <a:pt x="108" y="122"/>
                      </a:lnTo>
                      <a:lnTo>
                        <a:pt x="108" y="122"/>
                      </a:lnTo>
                      <a:lnTo>
                        <a:pt x="110" y="120"/>
                      </a:lnTo>
                      <a:lnTo>
                        <a:pt x="114" y="118"/>
                      </a:lnTo>
                      <a:lnTo>
                        <a:pt x="120" y="110"/>
                      </a:lnTo>
                      <a:lnTo>
                        <a:pt x="126" y="98"/>
                      </a:lnTo>
                      <a:lnTo>
                        <a:pt x="132" y="86"/>
                      </a:lnTo>
                      <a:lnTo>
                        <a:pt x="142" y="62"/>
                      </a:lnTo>
                      <a:lnTo>
                        <a:pt x="146" y="50"/>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99" name="íṧľïdê"/>
                <p:cNvSpPr/>
                <p:nvPr/>
              </p:nvSpPr>
              <p:spPr bwMode="auto">
                <a:xfrm>
                  <a:off x="3881195" y="3161785"/>
                  <a:ext cx="139229" cy="116342"/>
                </a:xfrm>
                <a:custGeom>
                  <a:avLst/>
                  <a:gdLst>
                    <a:gd name="T0" fmla="*/ 146 w 146"/>
                    <a:gd name="T1" fmla="*/ 50 h 122"/>
                    <a:gd name="T2" fmla="*/ 146 w 146"/>
                    <a:gd name="T3" fmla="*/ 50 h 122"/>
                    <a:gd name="T4" fmla="*/ 40 w 146"/>
                    <a:gd name="T5" fmla="*/ 2 h 122"/>
                    <a:gd name="T6" fmla="*/ 40 w 146"/>
                    <a:gd name="T7" fmla="*/ 2 h 122"/>
                    <a:gd name="T8" fmla="*/ 36 w 146"/>
                    <a:gd name="T9" fmla="*/ 0 h 122"/>
                    <a:gd name="T10" fmla="*/ 34 w 146"/>
                    <a:gd name="T11" fmla="*/ 2 h 122"/>
                    <a:gd name="T12" fmla="*/ 26 w 146"/>
                    <a:gd name="T13" fmla="*/ 6 h 122"/>
                    <a:gd name="T14" fmla="*/ 18 w 146"/>
                    <a:gd name="T15" fmla="*/ 16 h 122"/>
                    <a:gd name="T16" fmla="*/ 10 w 146"/>
                    <a:gd name="T17" fmla="*/ 28 h 122"/>
                    <a:gd name="T18" fmla="*/ 4 w 146"/>
                    <a:gd name="T19" fmla="*/ 40 h 122"/>
                    <a:gd name="T20" fmla="*/ 0 w 146"/>
                    <a:gd name="T21" fmla="*/ 54 h 122"/>
                    <a:gd name="T22" fmla="*/ 0 w 146"/>
                    <a:gd name="T23" fmla="*/ 66 h 122"/>
                    <a:gd name="T24" fmla="*/ 0 w 146"/>
                    <a:gd name="T25" fmla="*/ 76 h 122"/>
                    <a:gd name="T26" fmla="*/ 0 w 146"/>
                    <a:gd name="T27" fmla="*/ 76 h 122"/>
                    <a:gd name="T28" fmla="*/ 4 w 146"/>
                    <a:gd name="T29" fmla="*/ 80 h 122"/>
                    <a:gd name="T30" fmla="*/ 8 w 146"/>
                    <a:gd name="T31" fmla="*/ 84 h 122"/>
                    <a:gd name="T32" fmla="*/ 20 w 146"/>
                    <a:gd name="T33" fmla="*/ 94 h 122"/>
                    <a:gd name="T34" fmla="*/ 34 w 146"/>
                    <a:gd name="T35" fmla="*/ 100 h 122"/>
                    <a:gd name="T36" fmla="*/ 52 w 146"/>
                    <a:gd name="T37" fmla="*/ 108 h 122"/>
                    <a:gd name="T38" fmla="*/ 86 w 146"/>
                    <a:gd name="T39" fmla="*/ 118 h 122"/>
                    <a:gd name="T40" fmla="*/ 108 w 146"/>
                    <a:gd name="T41" fmla="*/ 122 h 122"/>
                    <a:gd name="T42" fmla="*/ 108 w 146"/>
                    <a:gd name="T43" fmla="*/ 122 h 122"/>
                    <a:gd name="T44" fmla="*/ 110 w 146"/>
                    <a:gd name="T45" fmla="*/ 120 h 122"/>
                    <a:gd name="T46" fmla="*/ 114 w 146"/>
                    <a:gd name="T47" fmla="*/ 118 h 122"/>
                    <a:gd name="T48" fmla="*/ 120 w 146"/>
                    <a:gd name="T49" fmla="*/ 110 h 122"/>
                    <a:gd name="T50" fmla="*/ 126 w 146"/>
                    <a:gd name="T51" fmla="*/ 98 h 122"/>
                    <a:gd name="T52" fmla="*/ 132 w 146"/>
                    <a:gd name="T53" fmla="*/ 86 h 122"/>
                    <a:gd name="T54" fmla="*/ 142 w 146"/>
                    <a:gd name="T55" fmla="*/ 62 h 122"/>
                    <a:gd name="T56" fmla="*/ 146 w 146"/>
                    <a:gd name="T57"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22">
                      <a:moveTo>
                        <a:pt x="146" y="50"/>
                      </a:moveTo>
                      <a:lnTo>
                        <a:pt x="146" y="50"/>
                      </a:lnTo>
                      <a:lnTo>
                        <a:pt x="40" y="2"/>
                      </a:lnTo>
                      <a:lnTo>
                        <a:pt x="40" y="2"/>
                      </a:lnTo>
                      <a:lnTo>
                        <a:pt x="36" y="0"/>
                      </a:lnTo>
                      <a:lnTo>
                        <a:pt x="34" y="2"/>
                      </a:lnTo>
                      <a:lnTo>
                        <a:pt x="26" y="6"/>
                      </a:lnTo>
                      <a:lnTo>
                        <a:pt x="18" y="16"/>
                      </a:lnTo>
                      <a:lnTo>
                        <a:pt x="10" y="28"/>
                      </a:lnTo>
                      <a:lnTo>
                        <a:pt x="4" y="40"/>
                      </a:lnTo>
                      <a:lnTo>
                        <a:pt x="0" y="54"/>
                      </a:lnTo>
                      <a:lnTo>
                        <a:pt x="0" y="66"/>
                      </a:lnTo>
                      <a:lnTo>
                        <a:pt x="0" y="76"/>
                      </a:lnTo>
                      <a:lnTo>
                        <a:pt x="0" y="76"/>
                      </a:lnTo>
                      <a:lnTo>
                        <a:pt x="4" y="80"/>
                      </a:lnTo>
                      <a:lnTo>
                        <a:pt x="8" y="84"/>
                      </a:lnTo>
                      <a:lnTo>
                        <a:pt x="20" y="94"/>
                      </a:lnTo>
                      <a:lnTo>
                        <a:pt x="34" y="100"/>
                      </a:lnTo>
                      <a:lnTo>
                        <a:pt x="52" y="108"/>
                      </a:lnTo>
                      <a:lnTo>
                        <a:pt x="86" y="118"/>
                      </a:lnTo>
                      <a:lnTo>
                        <a:pt x="108" y="122"/>
                      </a:lnTo>
                      <a:lnTo>
                        <a:pt x="108" y="122"/>
                      </a:lnTo>
                      <a:lnTo>
                        <a:pt x="110" y="120"/>
                      </a:lnTo>
                      <a:lnTo>
                        <a:pt x="114" y="118"/>
                      </a:lnTo>
                      <a:lnTo>
                        <a:pt x="120" y="110"/>
                      </a:lnTo>
                      <a:lnTo>
                        <a:pt x="126" y="98"/>
                      </a:lnTo>
                      <a:lnTo>
                        <a:pt x="132" y="86"/>
                      </a:lnTo>
                      <a:lnTo>
                        <a:pt x="142" y="62"/>
                      </a:lnTo>
                      <a:lnTo>
                        <a:pt x="146"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0" name="îŝlíḍe"/>
                <p:cNvSpPr/>
                <p:nvPr/>
              </p:nvSpPr>
              <p:spPr bwMode="auto">
                <a:xfrm>
                  <a:off x="3785832" y="3232353"/>
                  <a:ext cx="118249" cy="110621"/>
                </a:xfrm>
                <a:custGeom>
                  <a:avLst/>
                  <a:gdLst>
                    <a:gd name="T0" fmla="*/ 68 w 124"/>
                    <a:gd name="T1" fmla="*/ 16 h 116"/>
                    <a:gd name="T2" fmla="*/ 68 w 124"/>
                    <a:gd name="T3" fmla="*/ 16 h 116"/>
                    <a:gd name="T4" fmla="*/ 78 w 124"/>
                    <a:gd name="T5" fmla="*/ 26 h 116"/>
                    <a:gd name="T6" fmla="*/ 100 w 124"/>
                    <a:gd name="T7" fmla="*/ 50 h 116"/>
                    <a:gd name="T8" fmla="*/ 110 w 124"/>
                    <a:gd name="T9" fmla="*/ 64 h 116"/>
                    <a:gd name="T10" fmla="*/ 120 w 124"/>
                    <a:gd name="T11" fmla="*/ 78 h 116"/>
                    <a:gd name="T12" fmla="*/ 124 w 124"/>
                    <a:gd name="T13" fmla="*/ 92 h 116"/>
                    <a:gd name="T14" fmla="*/ 124 w 124"/>
                    <a:gd name="T15" fmla="*/ 96 h 116"/>
                    <a:gd name="T16" fmla="*/ 122 w 124"/>
                    <a:gd name="T17" fmla="*/ 102 h 116"/>
                    <a:gd name="T18" fmla="*/ 122 w 124"/>
                    <a:gd name="T19" fmla="*/ 102 h 116"/>
                    <a:gd name="T20" fmla="*/ 120 w 124"/>
                    <a:gd name="T21" fmla="*/ 106 h 116"/>
                    <a:gd name="T22" fmla="*/ 116 w 124"/>
                    <a:gd name="T23" fmla="*/ 110 h 116"/>
                    <a:gd name="T24" fmla="*/ 104 w 124"/>
                    <a:gd name="T25" fmla="*/ 114 h 116"/>
                    <a:gd name="T26" fmla="*/ 90 w 124"/>
                    <a:gd name="T27" fmla="*/ 116 h 116"/>
                    <a:gd name="T28" fmla="*/ 74 w 124"/>
                    <a:gd name="T29" fmla="*/ 112 h 116"/>
                    <a:gd name="T30" fmla="*/ 56 w 124"/>
                    <a:gd name="T31" fmla="*/ 106 h 116"/>
                    <a:gd name="T32" fmla="*/ 38 w 124"/>
                    <a:gd name="T33" fmla="*/ 92 h 116"/>
                    <a:gd name="T34" fmla="*/ 30 w 124"/>
                    <a:gd name="T35" fmla="*/ 84 h 116"/>
                    <a:gd name="T36" fmla="*/ 22 w 124"/>
                    <a:gd name="T37" fmla="*/ 74 h 116"/>
                    <a:gd name="T38" fmla="*/ 14 w 124"/>
                    <a:gd name="T39" fmla="*/ 62 h 116"/>
                    <a:gd name="T40" fmla="*/ 8 w 124"/>
                    <a:gd name="T41" fmla="*/ 50 h 116"/>
                    <a:gd name="T42" fmla="*/ 8 w 124"/>
                    <a:gd name="T43" fmla="*/ 50 h 116"/>
                    <a:gd name="T44" fmla="*/ 2 w 124"/>
                    <a:gd name="T45" fmla="*/ 38 h 116"/>
                    <a:gd name="T46" fmla="*/ 0 w 124"/>
                    <a:gd name="T47" fmla="*/ 28 h 116"/>
                    <a:gd name="T48" fmla="*/ 0 w 124"/>
                    <a:gd name="T49" fmla="*/ 18 h 116"/>
                    <a:gd name="T50" fmla="*/ 0 w 124"/>
                    <a:gd name="T51" fmla="*/ 12 h 116"/>
                    <a:gd name="T52" fmla="*/ 4 w 124"/>
                    <a:gd name="T53" fmla="*/ 6 h 116"/>
                    <a:gd name="T54" fmla="*/ 8 w 124"/>
                    <a:gd name="T55" fmla="*/ 2 h 116"/>
                    <a:gd name="T56" fmla="*/ 12 w 124"/>
                    <a:gd name="T57" fmla="*/ 0 h 116"/>
                    <a:gd name="T58" fmla="*/ 18 w 124"/>
                    <a:gd name="T59" fmla="*/ 0 h 116"/>
                    <a:gd name="T60" fmla="*/ 32 w 124"/>
                    <a:gd name="T61" fmla="*/ 0 h 116"/>
                    <a:gd name="T62" fmla="*/ 46 w 124"/>
                    <a:gd name="T63" fmla="*/ 4 h 116"/>
                    <a:gd name="T64" fmla="*/ 58 w 124"/>
                    <a:gd name="T65" fmla="*/ 10 h 116"/>
                    <a:gd name="T66" fmla="*/ 68 w 124"/>
                    <a:gd name="T6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16">
                      <a:moveTo>
                        <a:pt x="68" y="16"/>
                      </a:moveTo>
                      <a:lnTo>
                        <a:pt x="68" y="16"/>
                      </a:lnTo>
                      <a:lnTo>
                        <a:pt x="78" y="26"/>
                      </a:lnTo>
                      <a:lnTo>
                        <a:pt x="100" y="50"/>
                      </a:lnTo>
                      <a:lnTo>
                        <a:pt x="110" y="64"/>
                      </a:lnTo>
                      <a:lnTo>
                        <a:pt x="120" y="78"/>
                      </a:lnTo>
                      <a:lnTo>
                        <a:pt x="124" y="92"/>
                      </a:lnTo>
                      <a:lnTo>
                        <a:pt x="124" y="96"/>
                      </a:lnTo>
                      <a:lnTo>
                        <a:pt x="122" y="102"/>
                      </a:lnTo>
                      <a:lnTo>
                        <a:pt x="122" y="102"/>
                      </a:lnTo>
                      <a:lnTo>
                        <a:pt x="120" y="106"/>
                      </a:lnTo>
                      <a:lnTo>
                        <a:pt x="116" y="110"/>
                      </a:lnTo>
                      <a:lnTo>
                        <a:pt x="104" y="114"/>
                      </a:lnTo>
                      <a:lnTo>
                        <a:pt x="90" y="116"/>
                      </a:lnTo>
                      <a:lnTo>
                        <a:pt x="74" y="112"/>
                      </a:lnTo>
                      <a:lnTo>
                        <a:pt x="56" y="106"/>
                      </a:lnTo>
                      <a:lnTo>
                        <a:pt x="38" y="92"/>
                      </a:lnTo>
                      <a:lnTo>
                        <a:pt x="30" y="84"/>
                      </a:lnTo>
                      <a:lnTo>
                        <a:pt x="22" y="74"/>
                      </a:lnTo>
                      <a:lnTo>
                        <a:pt x="14" y="62"/>
                      </a:lnTo>
                      <a:lnTo>
                        <a:pt x="8" y="50"/>
                      </a:lnTo>
                      <a:lnTo>
                        <a:pt x="8" y="50"/>
                      </a:lnTo>
                      <a:lnTo>
                        <a:pt x="2" y="38"/>
                      </a:lnTo>
                      <a:lnTo>
                        <a:pt x="0" y="28"/>
                      </a:lnTo>
                      <a:lnTo>
                        <a:pt x="0" y="18"/>
                      </a:lnTo>
                      <a:lnTo>
                        <a:pt x="0" y="12"/>
                      </a:lnTo>
                      <a:lnTo>
                        <a:pt x="4" y="6"/>
                      </a:lnTo>
                      <a:lnTo>
                        <a:pt x="8" y="2"/>
                      </a:lnTo>
                      <a:lnTo>
                        <a:pt x="12" y="0"/>
                      </a:lnTo>
                      <a:lnTo>
                        <a:pt x="18" y="0"/>
                      </a:lnTo>
                      <a:lnTo>
                        <a:pt x="32" y="0"/>
                      </a:lnTo>
                      <a:lnTo>
                        <a:pt x="46" y="4"/>
                      </a:lnTo>
                      <a:lnTo>
                        <a:pt x="58" y="10"/>
                      </a:lnTo>
                      <a:lnTo>
                        <a:pt x="68" y="16"/>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1" name="iṩḻïďê"/>
                <p:cNvSpPr/>
                <p:nvPr/>
              </p:nvSpPr>
              <p:spPr bwMode="auto">
                <a:xfrm>
                  <a:off x="3785832" y="3232353"/>
                  <a:ext cx="118249" cy="110621"/>
                </a:xfrm>
                <a:custGeom>
                  <a:avLst/>
                  <a:gdLst>
                    <a:gd name="T0" fmla="*/ 68 w 124"/>
                    <a:gd name="T1" fmla="*/ 16 h 116"/>
                    <a:gd name="T2" fmla="*/ 68 w 124"/>
                    <a:gd name="T3" fmla="*/ 16 h 116"/>
                    <a:gd name="T4" fmla="*/ 78 w 124"/>
                    <a:gd name="T5" fmla="*/ 26 h 116"/>
                    <a:gd name="T6" fmla="*/ 100 w 124"/>
                    <a:gd name="T7" fmla="*/ 50 h 116"/>
                    <a:gd name="T8" fmla="*/ 110 w 124"/>
                    <a:gd name="T9" fmla="*/ 64 h 116"/>
                    <a:gd name="T10" fmla="*/ 120 w 124"/>
                    <a:gd name="T11" fmla="*/ 78 h 116"/>
                    <a:gd name="T12" fmla="*/ 124 w 124"/>
                    <a:gd name="T13" fmla="*/ 92 h 116"/>
                    <a:gd name="T14" fmla="*/ 124 w 124"/>
                    <a:gd name="T15" fmla="*/ 96 h 116"/>
                    <a:gd name="T16" fmla="*/ 122 w 124"/>
                    <a:gd name="T17" fmla="*/ 102 h 116"/>
                    <a:gd name="T18" fmla="*/ 122 w 124"/>
                    <a:gd name="T19" fmla="*/ 102 h 116"/>
                    <a:gd name="T20" fmla="*/ 120 w 124"/>
                    <a:gd name="T21" fmla="*/ 106 h 116"/>
                    <a:gd name="T22" fmla="*/ 116 w 124"/>
                    <a:gd name="T23" fmla="*/ 110 h 116"/>
                    <a:gd name="T24" fmla="*/ 104 w 124"/>
                    <a:gd name="T25" fmla="*/ 114 h 116"/>
                    <a:gd name="T26" fmla="*/ 90 w 124"/>
                    <a:gd name="T27" fmla="*/ 116 h 116"/>
                    <a:gd name="T28" fmla="*/ 74 w 124"/>
                    <a:gd name="T29" fmla="*/ 112 h 116"/>
                    <a:gd name="T30" fmla="*/ 56 w 124"/>
                    <a:gd name="T31" fmla="*/ 106 h 116"/>
                    <a:gd name="T32" fmla="*/ 38 w 124"/>
                    <a:gd name="T33" fmla="*/ 92 h 116"/>
                    <a:gd name="T34" fmla="*/ 30 w 124"/>
                    <a:gd name="T35" fmla="*/ 84 h 116"/>
                    <a:gd name="T36" fmla="*/ 22 w 124"/>
                    <a:gd name="T37" fmla="*/ 74 h 116"/>
                    <a:gd name="T38" fmla="*/ 14 w 124"/>
                    <a:gd name="T39" fmla="*/ 62 h 116"/>
                    <a:gd name="T40" fmla="*/ 8 w 124"/>
                    <a:gd name="T41" fmla="*/ 50 h 116"/>
                    <a:gd name="T42" fmla="*/ 8 w 124"/>
                    <a:gd name="T43" fmla="*/ 50 h 116"/>
                    <a:gd name="T44" fmla="*/ 2 w 124"/>
                    <a:gd name="T45" fmla="*/ 38 h 116"/>
                    <a:gd name="T46" fmla="*/ 0 w 124"/>
                    <a:gd name="T47" fmla="*/ 28 h 116"/>
                    <a:gd name="T48" fmla="*/ 0 w 124"/>
                    <a:gd name="T49" fmla="*/ 18 h 116"/>
                    <a:gd name="T50" fmla="*/ 0 w 124"/>
                    <a:gd name="T51" fmla="*/ 12 h 116"/>
                    <a:gd name="T52" fmla="*/ 4 w 124"/>
                    <a:gd name="T53" fmla="*/ 6 h 116"/>
                    <a:gd name="T54" fmla="*/ 8 w 124"/>
                    <a:gd name="T55" fmla="*/ 2 h 116"/>
                    <a:gd name="T56" fmla="*/ 12 w 124"/>
                    <a:gd name="T57" fmla="*/ 0 h 116"/>
                    <a:gd name="T58" fmla="*/ 18 w 124"/>
                    <a:gd name="T59" fmla="*/ 0 h 116"/>
                    <a:gd name="T60" fmla="*/ 32 w 124"/>
                    <a:gd name="T61" fmla="*/ 0 h 116"/>
                    <a:gd name="T62" fmla="*/ 46 w 124"/>
                    <a:gd name="T63" fmla="*/ 4 h 116"/>
                    <a:gd name="T64" fmla="*/ 58 w 124"/>
                    <a:gd name="T65" fmla="*/ 10 h 116"/>
                    <a:gd name="T66" fmla="*/ 68 w 124"/>
                    <a:gd name="T6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16">
                      <a:moveTo>
                        <a:pt x="68" y="16"/>
                      </a:moveTo>
                      <a:lnTo>
                        <a:pt x="68" y="16"/>
                      </a:lnTo>
                      <a:lnTo>
                        <a:pt x="78" y="26"/>
                      </a:lnTo>
                      <a:lnTo>
                        <a:pt x="100" y="50"/>
                      </a:lnTo>
                      <a:lnTo>
                        <a:pt x="110" y="64"/>
                      </a:lnTo>
                      <a:lnTo>
                        <a:pt x="120" y="78"/>
                      </a:lnTo>
                      <a:lnTo>
                        <a:pt x="124" y="92"/>
                      </a:lnTo>
                      <a:lnTo>
                        <a:pt x="124" y="96"/>
                      </a:lnTo>
                      <a:lnTo>
                        <a:pt x="122" y="102"/>
                      </a:lnTo>
                      <a:lnTo>
                        <a:pt x="122" y="102"/>
                      </a:lnTo>
                      <a:lnTo>
                        <a:pt x="120" y="106"/>
                      </a:lnTo>
                      <a:lnTo>
                        <a:pt x="116" y="110"/>
                      </a:lnTo>
                      <a:lnTo>
                        <a:pt x="104" y="114"/>
                      </a:lnTo>
                      <a:lnTo>
                        <a:pt x="90" y="116"/>
                      </a:lnTo>
                      <a:lnTo>
                        <a:pt x="74" y="112"/>
                      </a:lnTo>
                      <a:lnTo>
                        <a:pt x="56" y="106"/>
                      </a:lnTo>
                      <a:lnTo>
                        <a:pt x="38" y="92"/>
                      </a:lnTo>
                      <a:lnTo>
                        <a:pt x="30" y="84"/>
                      </a:lnTo>
                      <a:lnTo>
                        <a:pt x="22" y="74"/>
                      </a:lnTo>
                      <a:lnTo>
                        <a:pt x="14" y="62"/>
                      </a:lnTo>
                      <a:lnTo>
                        <a:pt x="8" y="50"/>
                      </a:lnTo>
                      <a:lnTo>
                        <a:pt x="8" y="50"/>
                      </a:lnTo>
                      <a:lnTo>
                        <a:pt x="2" y="38"/>
                      </a:lnTo>
                      <a:lnTo>
                        <a:pt x="0" y="28"/>
                      </a:lnTo>
                      <a:lnTo>
                        <a:pt x="0" y="18"/>
                      </a:lnTo>
                      <a:lnTo>
                        <a:pt x="0" y="12"/>
                      </a:lnTo>
                      <a:lnTo>
                        <a:pt x="4" y="6"/>
                      </a:lnTo>
                      <a:lnTo>
                        <a:pt x="8" y="2"/>
                      </a:lnTo>
                      <a:lnTo>
                        <a:pt x="12" y="0"/>
                      </a:lnTo>
                      <a:lnTo>
                        <a:pt x="18" y="0"/>
                      </a:lnTo>
                      <a:lnTo>
                        <a:pt x="32" y="0"/>
                      </a:lnTo>
                      <a:lnTo>
                        <a:pt x="46" y="4"/>
                      </a:lnTo>
                      <a:lnTo>
                        <a:pt x="58" y="10"/>
                      </a:lnTo>
                      <a:lnTo>
                        <a:pt x="68"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2" name="íşḷíďe"/>
                <p:cNvSpPr/>
                <p:nvPr/>
              </p:nvSpPr>
              <p:spPr bwMode="auto">
                <a:xfrm>
                  <a:off x="3743873" y="3278127"/>
                  <a:ext cx="101084" cy="102992"/>
                </a:xfrm>
                <a:custGeom>
                  <a:avLst/>
                  <a:gdLst>
                    <a:gd name="T0" fmla="*/ 20 w 106"/>
                    <a:gd name="T1" fmla="*/ 0 h 108"/>
                    <a:gd name="T2" fmla="*/ 20 w 106"/>
                    <a:gd name="T3" fmla="*/ 0 h 108"/>
                    <a:gd name="T4" fmla="*/ 30 w 106"/>
                    <a:gd name="T5" fmla="*/ 2 h 108"/>
                    <a:gd name="T6" fmla="*/ 44 w 106"/>
                    <a:gd name="T7" fmla="*/ 6 h 108"/>
                    <a:gd name="T8" fmla="*/ 60 w 106"/>
                    <a:gd name="T9" fmla="*/ 14 h 108"/>
                    <a:gd name="T10" fmla="*/ 74 w 106"/>
                    <a:gd name="T11" fmla="*/ 26 h 108"/>
                    <a:gd name="T12" fmla="*/ 86 w 106"/>
                    <a:gd name="T13" fmla="*/ 36 h 108"/>
                    <a:gd name="T14" fmla="*/ 96 w 106"/>
                    <a:gd name="T15" fmla="*/ 48 h 108"/>
                    <a:gd name="T16" fmla="*/ 104 w 106"/>
                    <a:gd name="T17" fmla="*/ 58 h 108"/>
                    <a:gd name="T18" fmla="*/ 106 w 106"/>
                    <a:gd name="T19" fmla="*/ 64 h 108"/>
                    <a:gd name="T20" fmla="*/ 106 w 106"/>
                    <a:gd name="T21" fmla="*/ 68 h 108"/>
                    <a:gd name="T22" fmla="*/ 106 w 106"/>
                    <a:gd name="T23" fmla="*/ 68 h 108"/>
                    <a:gd name="T24" fmla="*/ 104 w 106"/>
                    <a:gd name="T25" fmla="*/ 76 h 108"/>
                    <a:gd name="T26" fmla="*/ 100 w 106"/>
                    <a:gd name="T27" fmla="*/ 86 h 108"/>
                    <a:gd name="T28" fmla="*/ 94 w 106"/>
                    <a:gd name="T29" fmla="*/ 94 h 108"/>
                    <a:gd name="T30" fmla="*/ 88 w 106"/>
                    <a:gd name="T31" fmla="*/ 102 h 108"/>
                    <a:gd name="T32" fmla="*/ 78 w 106"/>
                    <a:gd name="T33" fmla="*/ 106 h 108"/>
                    <a:gd name="T34" fmla="*/ 68 w 106"/>
                    <a:gd name="T35" fmla="*/ 108 h 108"/>
                    <a:gd name="T36" fmla="*/ 56 w 106"/>
                    <a:gd name="T37" fmla="*/ 106 h 108"/>
                    <a:gd name="T38" fmla="*/ 44 w 106"/>
                    <a:gd name="T39" fmla="*/ 100 h 108"/>
                    <a:gd name="T40" fmla="*/ 44 w 106"/>
                    <a:gd name="T41" fmla="*/ 100 h 108"/>
                    <a:gd name="T42" fmla="*/ 30 w 106"/>
                    <a:gd name="T43" fmla="*/ 88 h 108"/>
                    <a:gd name="T44" fmla="*/ 18 w 106"/>
                    <a:gd name="T45" fmla="*/ 74 h 108"/>
                    <a:gd name="T46" fmla="*/ 8 w 106"/>
                    <a:gd name="T47" fmla="*/ 58 h 108"/>
                    <a:gd name="T48" fmla="*/ 2 w 106"/>
                    <a:gd name="T49" fmla="*/ 42 h 108"/>
                    <a:gd name="T50" fmla="*/ 0 w 106"/>
                    <a:gd name="T51" fmla="*/ 26 h 108"/>
                    <a:gd name="T52" fmla="*/ 0 w 106"/>
                    <a:gd name="T53" fmla="*/ 18 h 108"/>
                    <a:gd name="T54" fmla="*/ 0 w 106"/>
                    <a:gd name="T55" fmla="*/ 12 h 108"/>
                    <a:gd name="T56" fmla="*/ 4 w 106"/>
                    <a:gd name="T57" fmla="*/ 8 h 108"/>
                    <a:gd name="T58" fmla="*/ 8 w 106"/>
                    <a:gd name="T59" fmla="*/ 4 h 108"/>
                    <a:gd name="T60" fmla="*/ 12 w 106"/>
                    <a:gd name="T61" fmla="*/ 0 h 108"/>
                    <a:gd name="T62" fmla="*/ 20 w 106"/>
                    <a:gd name="T6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8">
                      <a:moveTo>
                        <a:pt x="20" y="0"/>
                      </a:moveTo>
                      <a:lnTo>
                        <a:pt x="20" y="0"/>
                      </a:lnTo>
                      <a:lnTo>
                        <a:pt x="30" y="2"/>
                      </a:lnTo>
                      <a:lnTo>
                        <a:pt x="44" y="6"/>
                      </a:lnTo>
                      <a:lnTo>
                        <a:pt x="60" y="14"/>
                      </a:lnTo>
                      <a:lnTo>
                        <a:pt x="74" y="26"/>
                      </a:lnTo>
                      <a:lnTo>
                        <a:pt x="86" y="36"/>
                      </a:lnTo>
                      <a:lnTo>
                        <a:pt x="96" y="48"/>
                      </a:lnTo>
                      <a:lnTo>
                        <a:pt x="104" y="58"/>
                      </a:lnTo>
                      <a:lnTo>
                        <a:pt x="106" y="64"/>
                      </a:lnTo>
                      <a:lnTo>
                        <a:pt x="106" y="68"/>
                      </a:lnTo>
                      <a:lnTo>
                        <a:pt x="106" y="68"/>
                      </a:lnTo>
                      <a:lnTo>
                        <a:pt x="104" y="76"/>
                      </a:lnTo>
                      <a:lnTo>
                        <a:pt x="100" y="86"/>
                      </a:lnTo>
                      <a:lnTo>
                        <a:pt x="94" y="94"/>
                      </a:lnTo>
                      <a:lnTo>
                        <a:pt x="88" y="102"/>
                      </a:lnTo>
                      <a:lnTo>
                        <a:pt x="78" y="106"/>
                      </a:lnTo>
                      <a:lnTo>
                        <a:pt x="68" y="108"/>
                      </a:lnTo>
                      <a:lnTo>
                        <a:pt x="56" y="106"/>
                      </a:lnTo>
                      <a:lnTo>
                        <a:pt x="44" y="100"/>
                      </a:lnTo>
                      <a:lnTo>
                        <a:pt x="44" y="100"/>
                      </a:lnTo>
                      <a:lnTo>
                        <a:pt x="30" y="88"/>
                      </a:lnTo>
                      <a:lnTo>
                        <a:pt x="18" y="74"/>
                      </a:lnTo>
                      <a:lnTo>
                        <a:pt x="8" y="58"/>
                      </a:lnTo>
                      <a:lnTo>
                        <a:pt x="2" y="42"/>
                      </a:lnTo>
                      <a:lnTo>
                        <a:pt x="0" y="26"/>
                      </a:lnTo>
                      <a:lnTo>
                        <a:pt x="0" y="18"/>
                      </a:lnTo>
                      <a:lnTo>
                        <a:pt x="0" y="12"/>
                      </a:lnTo>
                      <a:lnTo>
                        <a:pt x="4" y="8"/>
                      </a:lnTo>
                      <a:lnTo>
                        <a:pt x="8" y="4"/>
                      </a:lnTo>
                      <a:lnTo>
                        <a:pt x="12" y="0"/>
                      </a:lnTo>
                      <a:lnTo>
                        <a:pt x="20" y="0"/>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3" name="íṥḻidé"/>
                <p:cNvSpPr/>
                <p:nvPr/>
              </p:nvSpPr>
              <p:spPr bwMode="auto">
                <a:xfrm>
                  <a:off x="3743873" y="3278127"/>
                  <a:ext cx="101084" cy="102992"/>
                </a:xfrm>
                <a:custGeom>
                  <a:avLst/>
                  <a:gdLst>
                    <a:gd name="T0" fmla="*/ 20 w 106"/>
                    <a:gd name="T1" fmla="*/ 0 h 108"/>
                    <a:gd name="T2" fmla="*/ 20 w 106"/>
                    <a:gd name="T3" fmla="*/ 0 h 108"/>
                    <a:gd name="T4" fmla="*/ 30 w 106"/>
                    <a:gd name="T5" fmla="*/ 2 h 108"/>
                    <a:gd name="T6" fmla="*/ 44 w 106"/>
                    <a:gd name="T7" fmla="*/ 6 h 108"/>
                    <a:gd name="T8" fmla="*/ 60 w 106"/>
                    <a:gd name="T9" fmla="*/ 14 h 108"/>
                    <a:gd name="T10" fmla="*/ 74 w 106"/>
                    <a:gd name="T11" fmla="*/ 26 h 108"/>
                    <a:gd name="T12" fmla="*/ 86 w 106"/>
                    <a:gd name="T13" fmla="*/ 36 h 108"/>
                    <a:gd name="T14" fmla="*/ 96 w 106"/>
                    <a:gd name="T15" fmla="*/ 48 h 108"/>
                    <a:gd name="T16" fmla="*/ 104 w 106"/>
                    <a:gd name="T17" fmla="*/ 58 h 108"/>
                    <a:gd name="T18" fmla="*/ 106 w 106"/>
                    <a:gd name="T19" fmla="*/ 64 h 108"/>
                    <a:gd name="T20" fmla="*/ 106 w 106"/>
                    <a:gd name="T21" fmla="*/ 68 h 108"/>
                    <a:gd name="T22" fmla="*/ 106 w 106"/>
                    <a:gd name="T23" fmla="*/ 68 h 108"/>
                    <a:gd name="T24" fmla="*/ 104 w 106"/>
                    <a:gd name="T25" fmla="*/ 76 h 108"/>
                    <a:gd name="T26" fmla="*/ 100 w 106"/>
                    <a:gd name="T27" fmla="*/ 86 h 108"/>
                    <a:gd name="T28" fmla="*/ 94 w 106"/>
                    <a:gd name="T29" fmla="*/ 94 h 108"/>
                    <a:gd name="T30" fmla="*/ 88 w 106"/>
                    <a:gd name="T31" fmla="*/ 102 h 108"/>
                    <a:gd name="T32" fmla="*/ 78 w 106"/>
                    <a:gd name="T33" fmla="*/ 106 h 108"/>
                    <a:gd name="T34" fmla="*/ 68 w 106"/>
                    <a:gd name="T35" fmla="*/ 108 h 108"/>
                    <a:gd name="T36" fmla="*/ 56 w 106"/>
                    <a:gd name="T37" fmla="*/ 106 h 108"/>
                    <a:gd name="T38" fmla="*/ 44 w 106"/>
                    <a:gd name="T39" fmla="*/ 100 h 108"/>
                    <a:gd name="T40" fmla="*/ 44 w 106"/>
                    <a:gd name="T41" fmla="*/ 100 h 108"/>
                    <a:gd name="T42" fmla="*/ 30 w 106"/>
                    <a:gd name="T43" fmla="*/ 88 h 108"/>
                    <a:gd name="T44" fmla="*/ 18 w 106"/>
                    <a:gd name="T45" fmla="*/ 74 h 108"/>
                    <a:gd name="T46" fmla="*/ 8 w 106"/>
                    <a:gd name="T47" fmla="*/ 58 h 108"/>
                    <a:gd name="T48" fmla="*/ 2 w 106"/>
                    <a:gd name="T49" fmla="*/ 42 h 108"/>
                    <a:gd name="T50" fmla="*/ 0 w 106"/>
                    <a:gd name="T51" fmla="*/ 26 h 108"/>
                    <a:gd name="T52" fmla="*/ 0 w 106"/>
                    <a:gd name="T53" fmla="*/ 18 h 108"/>
                    <a:gd name="T54" fmla="*/ 0 w 106"/>
                    <a:gd name="T55" fmla="*/ 12 h 108"/>
                    <a:gd name="T56" fmla="*/ 4 w 106"/>
                    <a:gd name="T57" fmla="*/ 8 h 108"/>
                    <a:gd name="T58" fmla="*/ 8 w 106"/>
                    <a:gd name="T59" fmla="*/ 4 h 108"/>
                    <a:gd name="T60" fmla="*/ 12 w 106"/>
                    <a:gd name="T61" fmla="*/ 0 h 108"/>
                    <a:gd name="T62" fmla="*/ 20 w 106"/>
                    <a:gd name="T6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8">
                      <a:moveTo>
                        <a:pt x="20" y="0"/>
                      </a:moveTo>
                      <a:lnTo>
                        <a:pt x="20" y="0"/>
                      </a:lnTo>
                      <a:lnTo>
                        <a:pt x="30" y="2"/>
                      </a:lnTo>
                      <a:lnTo>
                        <a:pt x="44" y="6"/>
                      </a:lnTo>
                      <a:lnTo>
                        <a:pt x="60" y="14"/>
                      </a:lnTo>
                      <a:lnTo>
                        <a:pt x="74" y="26"/>
                      </a:lnTo>
                      <a:lnTo>
                        <a:pt x="86" y="36"/>
                      </a:lnTo>
                      <a:lnTo>
                        <a:pt x="96" y="48"/>
                      </a:lnTo>
                      <a:lnTo>
                        <a:pt x="104" y="58"/>
                      </a:lnTo>
                      <a:lnTo>
                        <a:pt x="106" y="64"/>
                      </a:lnTo>
                      <a:lnTo>
                        <a:pt x="106" y="68"/>
                      </a:lnTo>
                      <a:lnTo>
                        <a:pt x="106" y="68"/>
                      </a:lnTo>
                      <a:lnTo>
                        <a:pt x="104" y="76"/>
                      </a:lnTo>
                      <a:lnTo>
                        <a:pt x="100" y="86"/>
                      </a:lnTo>
                      <a:lnTo>
                        <a:pt x="94" y="94"/>
                      </a:lnTo>
                      <a:lnTo>
                        <a:pt x="88" y="102"/>
                      </a:lnTo>
                      <a:lnTo>
                        <a:pt x="78" y="106"/>
                      </a:lnTo>
                      <a:lnTo>
                        <a:pt x="68" y="108"/>
                      </a:lnTo>
                      <a:lnTo>
                        <a:pt x="56" y="106"/>
                      </a:lnTo>
                      <a:lnTo>
                        <a:pt x="44" y="100"/>
                      </a:lnTo>
                      <a:lnTo>
                        <a:pt x="44" y="100"/>
                      </a:lnTo>
                      <a:lnTo>
                        <a:pt x="30" y="88"/>
                      </a:lnTo>
                      <a:lnTo>
                        <a:pt x="18" y="74"/>
                      </a:lnTo>
                      <a:lnTo>
                        <a:pt x="8" y="58"/>
                      </a:lnTo>
                      <a:lnTo>
                        <a:pt x="2" y="42"/>
                      </a:lnTo>
                      <a:lnTo>
                        <a:pt x="0" y="26"/>
                      </a:lnTo>
                      <a:lnTo>
                        <a:pt x="0" y="18"/>
                      </a:lnTo>
                      <a:lnTo>
                        <a:pt x="0" y="12"/>
                      </a:lnTo>
                      <a:lnTo>
                        <a:pt x="4" y="8"/>
                      </a:lnTo>
                      <a:lnTo>
                        <a:pt x="8" y="4"/>
                      </a:lnTo>
                      <a:lnTo>
                        <a:pt x="12" y="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4" name="îs1ïḑé"/>
                <p:cNvSpPr/>
                <p:nvPr/>
              </p:nvSpPr>
              <p:spPr bwMode="auto">
                <a:xfrm>
                  <a:off x="3617994" y="3108382"/>
                  <a:ext cx="263200" cy="171652"/>
                </a:xfrm>
                <a:custGeom>
                  <a:avLst/>
                  <a:gdLst>
                    <a:gd name="T0" fmla="*/ 4 w 276"/>
                    <a:gd name="T1" fmla="*/ 114 h 180"/>
                    <a:gd name="T2" fmla="*/ 4 w 276"/>
                    <a:gd name="T3" fmla="*/ 114 h 180"/>
                    <a:gd name="T4" fmla="*/ 14 w 276"/>
                    <a:gd name="T5" fmla="*/ 98 h 180"/>
                    <a:gd name="T6" fmla="*/ 36 w 276"/>
                    <a:gd name="T7" fmla="*/ 62 h 180"/>
                    <a:gd name="T8" fmla="*/ 50 w 276"/>
                    <a:gd name="T9" fmla="*/ 42 h 180"/>
                    <a:gd name="T10" fmla="*/ 64 w 276"/>
                    <a:gd name="T11" fmla="*/ 24 h 180"/>
                    <a:gd name="T12" fmla="*/ 78 w 276"/>
                    <a:gd name="T13" fmla="*/ 8 h 180"/>
                    <a:gd name="T14" fmla="*/ 88 w 276"/>
                    <a:gd name="T15" fmla="*/ 0 h 180"/>
                    <a:gd name="T16" fmla="*/ 88 w 276"/>
                    <a:gd name="T17" fmla="*/ 0 h 180"/>
                    <a:gd name="T18" fmla="*/ 94 w 276"/>
                    <a:gd name="T19" fmla="*/ 0 h 180"/>
                    <a:gd name="T20" fmla="*/ 102 w 276"/>
                    <a:gd name="T21" fmla="*/ 2 h 180"/>
                    <a:gd name="T22" fmla="*/ 122 w 276"/>
                    <a:gd name="T23" fmla="*/ 10 h 180"/>
                    <a:gd name="T24" fmla="*/ 146 w 276"/>
                    <a:gd name="T25" fmla="*/ 22 h 180"/>
                    <a:gd name="T26" fmla="*/ 174 w 276"/>
                    <a:gd name="T27" fmla="*/ 40 h 180"/>
                    <a:gd name="T28" fmla="*/ 228 w 276"/>
                    <a:gd name="T29" fmla="*/ 72 h 180"/>
                    <a:gd name="T30" fmla="*/ 250 w 276"/>
                    <a:gd name="T31" fmla="*/ 82 h 180"/>
                    <a:gd name="T32" fmla="*/ 258 w 276"/>
                    <a:gd name="T33" fmla="*/ 86 h 180"/>
                    <a:gd name="T34" fmla="*/ 266 w 276"/>
                    <a:gd name="T35" fmla="*/ 86 h 180"/>
                    <a:gd name="T36" fmla="*/ 266 w 276"/>
                    <a:gd name="T37" fmla="*/ 86 h 180"/>
                    <a:gd name="T38" fmla="*/ 272 w 276"/>
                    <a:gd name="T39" fmla="*/ 88 h 180"/>
                    <a:gd name="T40" fmla="*/ 276 w 276"/>
                    <a:gd name="T41" fmla="*/ 90 h 180"/>
                    <a:gd name="T42" fmla="*/ 276 w 276"/>
                    <a:gd name="T43" fmla="*/ 92 h 180"/>
                    <a:gd name="T44" fmla="*/ 276 w 276"/>
                    <a:gd name="T45" fmla="*/ 96 h 180"/>
                    <a:gd name="T46" fmla="*/ 272 w 276"/>
                    <a:gd name="T47" fmla="*/ 104 h 180"/>
                    <a:gd name="T48" fmla="*/ 262 w 276"/>
                    <a:gd name="T49" fmla="*/ 112 h 180"/>
                    <a:gd name="T50" fmla="*/ 250 w 276"/>
                    <a:gd name="T51" fmla="*/ 122 h 180"/>
                    <a:gd name="T52" fmla="*/ 236 w 276"/>
                    <a:gd name="T53" fmla="*/ 128 h 180"/>
                    <a:gd name="T54" fmla="*/ 220 w 276"/>
                    <a:gd name="T55" fmla="*/ 132 h 180"/>
                    <a:gd name="T56" fmla="*/ 212 w 276"/>
                    <a:gd name="T57" fmla="*/ 134 h 180"/>
                    <a:gd name="T58" fmla="*/ 206 w 276"/>
                    <a:gd name="T59" fmla="*/ 132 h 180"/>
                    <a:gd name="T60" fmla="*/ 206 w 276"/>
                    <a:gd name="T61" fmla="*/ 132 h 180"/>
                    <a:gd name="T62" fmla="*/ 192 w 276"/>
                    <a:gd name="T63" fmla="*/ 128 h 180"/>
                    <a:gd name="T64" fmla="*/ 178 w 276"/>
                    <a:gd name="T65" fmla="*/ 122 h 180"/>
                    <a:gd name="T66" fmla="*/ 150 w 276"/>
                    <a:gd name="T67" fmla="*/ 106 h 180"/>
                    <a:gd name="T68" fmla="*/ 128 w 276"/>
                    <a:gd name="T69" fmla="*/ 92 h 180"/>
                    <a:gd name="T70" fmla="*/ 118 w 276"/>
                    <a:gd name="T71" fmla="*/ 86 h 180"/>
                    <a:gd name="T72" fmla="*/ 118 w 276"/>
                    <a:gd name="T73" fmla="*/ 86 h 180"/>
                    <a:gd name="T74" fmla="*/ 118 w 276"/>
                    <a:gd name="T75" fmla="*/ 98 h 180"/>
                    <a:gd name="T76" fmla="*/ 118 w 276"/>
                    <a:gd name="T77" fmla="*/ 110 h 180"/>
                    <a:gd name="T78" fmla="*/ 114 w 276"/>
                    <a:gd name="T79" fmla="*/ 126 h 180"/>
                    <a:gd name="T80" fmla="*/ 106 w 276"/>
                    <a:gd name="T81" fmla="*/ 142 h 180"/>
                    <a:gd name="T82" fmla="*/ 102 w 276"/>
                    <a:gd name="T83" fmla="*/ 148 h 180"/>
                    <a:gd name="T84" fmla="*/ 94 w 276"/>
                    <a:gd name="T85" fmla="*/ 156 h 180"/>
                    <a:gd name="T86" fmla="*/ 86 w 276"/>
                    <a:gd name="T87" fmla="*/ 162 h 180"/>
                    <a:gd name="T88" fmla="*/ 78 w 276"/>
                    <a:gd name="T89" fmla="*/ 168 h 180"/>
                    <a:gd name="T90" fmla="*/ 66 w 276"/>
                    <a:gd name="T91" fmla="*/ 174 h 180"/>
                    <a:gd name="T92" fmla="*/ 54 w 276"/>
                    <a:gd name="T93" fmla="*/ 178 h 180"/>
                    <a:gd name="T94" fmla="*/ 54 w 276"/>
                    <a:gd name="T95" fmla="*/ 178 h 180"/>
                    <a:gd name="T96" fmla="*/ 42 w 276"/>
                    <a:gd name="T97" fmla="*/ 180 h 180"/>
                    <a:gd name="T98" fmla="*/ 30 w 276"/>
                    <a:gd name="T99" fmla="*/ 180 h 180"/>
                    <a:gd name="T100" fmla="*/ 22 w 276"/>
                    <a:gd name="T101" fmla="*/ 178 h 180"/>
                    <a:gd name="T102" fmla="*/ 16 w 276"/>
                    <a:gd name="T103" fmla="*/ 176 h 180"/>
                    <a:gd name="T104" fmla="*/ 10 w 276"/>
                    <a:gd name="T105" fmla="*/ 170 h 180"/>
                    <a:gd name="T106" fmla="*/ 6 w 276"/>
                    <a:gd name="T107" fmla="*/ 166 h 180"/>
                    <a:gd name="T108" fmla="*/ 4 w 276"/>
                    <a:gd name="T109" fmla="*/ 160 h 180"/>
                    <a:gd name="T110" fmla="*/ 2 w 276"/>
                    <a:gd name="T111" fmla="*/ 152 h 180"/>
                    <a:gd name="T112" fmla="*/ 0 w 276"/>
                    <a:gd name="T113" fmla="*/ 138 h 180"/>
                    <a:gd name="T114" fmla="*/ 2 w 276"/>
                    <a:gd name="T115" fmla="*/ 126 h 180"/>
                    <a:gd name="T116" fmla="*/ 4 w 276"/>
                    <a:gd name="T117" fmla="*/ 1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 h="180">
                      <a:moveTo>
                        <a:pt x="4" y="114"/>
                      </a:moveTo>
                      <a:lnTo>
                        <a:pt x="4" y="114"/>
                      </a:lnTo>
                      <a:lnTo>
                        <a:pt x="14" y="98"/>
                      </a:lnTo>
                      <a:lnTo>
                        <a:pt x="36" y="62"/>
                      </a:lnTo>
                      <a:lnTo>
                        <a:pt x="50" y="42"/>
                      </a:lnTo>
                      <a:lnTo>
                        <a:pt x="64" y="24"/>
                      </a:lnTo>
                      <a:lnTo>
                        <a:pt x="78" y="8"/>
                      </a:lnTo>
                      <a:lnTo>
                        <a:pt x="88" y="0"/>
                      </a:lnTo>
                      <a:lnTo>
                        <a:pt x="88" y="0"/>
                      </a:lnTo>
                      <a:lnTo>
                        <a:pt x="94" y="0"/>
                      </a:lnTo>
                      <a:lnTo>
                        <a:pt x="102" y="2"/>
                      </a:lnTo>
                      <a:lnTo>
                        <a:pt x="122" y="10"/>
                      </a:lnTo>
                      <a:lnTo>
                        <a:pt x="146" y="22"/>
                      </a:lnTo>
                      <a:lnTo>
                        <a:pt x="174" y="40"/>
                      </a:lnTo>
                      <a:lnTo>
                        <a:pt x="228" y="72"/>
                      </a:lnTo>
                      <a:lnTo>
                        <a:pt x="250" y="82"/>
                      </a:lnTo>
                      <a:lnTo>
                        <a:pt x="258" y="86"/>
                      </a:lnTo>
                      <a:lnTo>
                        <a:pt x="266" y="86"/>
                      </a:lnTo>
                      <a:lnTo>
                        <a:pt x="266" y="86"/>
                      </a:lnTo>
                      <a:lnTo>
                        <a:pt x="272" y="88"/>
                      </a:lnTo>
                      <a:lnTo>
                        <a:pt x="276" y="90"/>
                      </a:lnTo>
                      <a:lnTo>
                        <a:pt x="276" y="92"/>
                      </a:lnTo>
                      <a:lnTo>
                        <a:pt x="276" y="96"/>
                      </a:lnTo>
                      <a:lnTo>
                        <a:pt x="272" y="104"/>
                      </a:lnTo>
                      <a:lnTo>
                        <a:pt x="262" y="112"/>
                      </a:lnTo>
                      <a:lnTo>
                        <a:pt x="250" y="122"/>
                      </a:lnTo>
                      <a:lnTo>
                        <a:pt x="236" y="128"/>
                      </a:lnTo>
                      <a:lnTo>
                        <a:pt x="220" y="132"/>
                      </a:lnTo>
                      <a:lnTo>
                        <a:pt x="212" y="134"/>
                      </a:lnTo>
                      <a:lnTo>
                        <a:pt x="206" y="132"/>
                      </a:lnTo>
                      <a:lnTo>
                        <a:pt x="206" y="132"/>
                      </a:lnTo>
                      <a:lnTo>
                        <a:pt x="192" y="128"/>
                      </a:lnTo>
                      <a:lnTo>
                        <a:pt x="178" y="122"/>
                      </a:lnTo>
                      <a:lnTo>
                        <a:pt x="150" y="106"/>
                      </a:lnTo>
                      <a:lnTo>
                        <a:pt x="128" y="92"/>
                      </a:lnTo>
                      <a:lnTo>
                        <a:pt x="118" y="86"/>
                      </a:lnTo>
                      <a:lnTo>
                        <a:pt x="118" y="86"/>
                      </a:lnTo>
                      <a:lnTo>
                        <a:pt x="118" y="98"/>
                      </a:lnTo>
                      <a:lnTo>
                        <a:pt x="118" y="110"/>
                      </a:lnTo>
                      <a:lnTo>
                        <a:pt x="114" y="126"/>
                      </a:lnTo>
                      <a:lnTo>
                        <a:pt x="106" y="142"/>
                      </a:lnTo>
                      <a:lnTo>
                        <a:pt x="102" y="148"/>
                      </a:lnTo>
                      <a:lnTo>
                        <a:pt x="94" y="156"/>
                      </a:lnTo>
                      <a:lnTo>
                        <a:pt x="86" y="162"/>
                      </a:lnTo>
                      <a:lnTo>
                        <a:pt x="78" y="168"/>
                      </a:lnTo>
                      <a:lnTo>
                        <a:pt x="66" y="174"/>
                      </a:lnTo>
                      <a:lnTo>
                        <a:pt x="54" y="178"/>
                      </a:lnTo>
                      <a:lnTo>
                        <a:pt x="54" y="178"/>
                      </a:lnTo>
                      <a:lnTo>
                        <a:pt x="42" y="180"/>
                      </a:lnTo>
                      <a:lnTo>
                        <a:pt x="30" y="180"/>
                      </a:lnTo>
                      <a:lnTo>
                        <a:pt x="22" y="178"/>
                      </a:lnTo>
                      <a:lnTo>
                        <a:pt x="16" y="176"/>
                      </a:lnTo>
                      <a:lnTo>
                        <a:pt x="10" y="170"/>
                      </a:lnTo>
                      <a:lnTo>
                        <a:pt x="6" y="166"/>
                      </a:lnTo>
                      <a:lnTo>
                        <a:pt x="4" y="160"/>
                      </a:lnTo>
                      <a:lnTo>
                        <a:pt x="2" y="152"/>
                      </a:lnTo>
                      <a:lnTo>
                        <a:pt x="0" y="138"/>
                      </a:lnTo>
                      <a:lnTo>
                        <a:pt x="2" y="126"/>
                      </a:lnTo>
                      <a:lnTo>
                        <a:pt x="4" y="114"/>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5" name="ï$ľídè"/>
                <p:cNvSpPr/>
                <p:nvPr/>
              </p:nvSpPr>
              <p:spPr bwMode="auto">
                <a:xfrm>
                  <a:off x="3617994" y="3108382"/>
                  <a:ext cx="263200" cy="171652"/>
                </a:xfrm>
                <a:custGeom>
                  <a:avLst/>
                  <a:gdLst>
                    <a:gd name="T0" fmla="*/ 4 w 276"/>
                    <a:gd name="T1" fmla="*/ 114 h 180"/>
                    <a:gd name="T2" fmla="*/ 4 w 276"/>
                    <a:gd name="T3" fmla="*/ 114 h 180"/>
                    <a:gd name="T4" fmla="*/ 14 w 276"/>
                    <a:gd name="T5" fmla="*/ 98 h 180"/>
                    <a:gd name="T6" fmla="*/ 36 w 276"/>
                    <a:gd name="T7" fmla="*/ 62 h 180"/>
                    <a:gd name="T8" fmla="*/ 50 w 276"/>
                    <a:gd name="T9" fmla="*/ 42 h 180"/>
                    <a:gd name="T10" fmla="*/ 64 w 276"/>
                    <a:gd name="T11" fmla="*/ 24 h 180"/>
                    <a:gd name="T12" fmla="*/ 78 w 276"/>
                    <a:gd name="T13" fmla="*/ 8 h 180"/>
                    <a:gd name="T14" fmla="*/ 88 w 276"/>
                    <a:gd name="T15" fmla="*/ 0 h 180"/>
                    <a:gd name="T16" fmla="*/ 88 w 276"/>
                    <a:gd name="T17" fmla="*/ 0 h 180"/>
                    <a:gd name="T18" fmla="*/ 94 w 276"/>
                    <a:gd name="T19" fmla="*/ 0 h 180"/>
                    <a:gd name="T20" fmla="*/ 102 w 276"/>
                    <a:gd name="T21" fmla="*/ 2 h 180"/>
                    <a:gd name="T22" fmla="*/ 122 w 276"/>
                    <a:gd name="T23" fmla="*/ 10 h 180"/>
                    <a:gd name="T24" fmla="*/ 146 w 276"/>
                    <a:gd name="T25" fmla="*/ 22 h 180"/>
                    <a:gd name="T26" fmla="*/ 174 w 276"/>
                    <a:gd name="T27" fmla="*/ 40 h 180"/>
                    <a:gd name="T28" fmla="*/ 228 w 276"/>
                    <a:gd name="T29" fmla="*/ 72 h 180"/>
                    <a:gd name="T30" fmla="*/ 250 w 276"/>
                    <a:gd name="T31" fmla="*/ 82 h 180"/>
                    <a:gd name="T32" fmla="*/ 258 w 276"/>
                    <a:gd name="T33" fmla="*/ 86 h 180"/>
                    <a:gd name="T34" fmla="*/ 266 w 276"/>
                    <a:gd name="T35" fmla="*/ 86 h 180"/>
                    <a:gd name="T36" fmla="*/ 266 w 276"/>
                    <a:gd name="T37" fmla="*/ 86 h 180"/>
                    <a:gd name="T38" fmla="*/ 272 w 276"/>
                    <a:gd name="T39" fmla="*/ 88 h 180"/>
                    <a:gd name="T40" fmla="*/ 276 w 276"/>
                    <a:gd name="T41" fmla="*/ 90 h 180"/>
                    <a:gd name="T42" fmla="*/ 276 w 276"/>
                    <a:gd name="T43" fmla="*/ 92 h 180"/>
                    <a:gd name="T44" fmla="*/ 276 w 276"/>
                    <a:gd name="T45" fmla="*/ 96 h 180"/>
                    <a:gd name="T46" fmla="*/ 272 w 276"/>
                    <a:gd name="T47" fmla="*/ 104 h 180"/>
                    <a:gd name="T48" fmla="*/ 262 w 276"/>
                    <a:gd name="T49" fmla="*/ 112 h 180"/>
                    <a:gd name="T50" fmla="*/ 250 w 276"/>
                    <a:gd name="T51" fmla="*/ 122 h 180"/>
                    <a:gd name="T52" fmla="*/ 236 w 276"/>
                    <a:gd name="T53" fmla="*/ 128 h 180"/>
                    <a:gd name="T54" fmla="*/ 220 w 276"/>
                    <a:gd name="T55" fmla="*/ 132 h 180"/>
                    <a:gd name="T56" fmla="*/ 212 w 276"/>
                    <a:gd name="T57" fmla="*/ 134 h 180"/>
                    <a:gd name="T58" fmla="*/ 206 w 276"/>
                    <a:gd name="T59" fmla="*/ 132 h 180"/>
                    <a:gd name="T60" fmla="*/ 206 w 276"/>
                    <a:gd name="T61" fmla="*/ 132 h 180"/>
                    <a:gd name="T62" fmla="*/ 192 w 276"/>
                    <a:gd name="T63" fmla="*/ 128 h 180"/>
                    <a:gd name="T64" fmla="*/ 178 w 276"/>
                    <a:gd name="T65" fmla="*/ 122 h 180"/>
                    <a:gd name="T66" fmla="*/ 150 w 276"/>
                    <a:gd name="T67" fmla="*/ 106 h 180"/>
                    <a:gd name="T68" fmla="*/ 128 w 276"/>
                    <a:gd name="T69" fmla="*/ 92 h 180"/>
                    <a:gd name="T70" fmla="*/ 118 w 276"/>
                    <a:gd name="T71" fmla="*/ 86 h 180"/>
                    <a:gd name="T72" fmla="*/ 118 w 276"/>
                    <a:gd name="T73" fmla="*/ 86 h 180"/>
                    <a:gd name="T74" fmla="*/ 118 w 276"/>
                    <a:gd name="T75" fmla="*/ 98 h 180"/>
                    <a:gd name="T76" fmla="*/ 118 w 276"/>
                    <a:gd name="T77" fmla="*/ 110 h 180"/>
                    <a:gd name="T78" fmla="*/ 114 w 276"/>
                    <a:gd name="T79" fmla="*/ 126 h 180"/>
                    <a:gd name="T80" fmla="*/ 106 w 276"/>
                    <a:gd name="T81" fmla="*/ 142 h 180"/>
                    <a:gd name="T82" fmla="*/ 102 w 276"/>
                    <a:gd name="T83" fmla="*/ 148 h 180"/>
                    <a:gd name="T84" fmla="*/ 94 w 276"/>
                    <a:gd name="T85" fmla="*/ 156 h 180"/>
                    <a:gd name="T86" fmla="*/ 86 w 276"/>
                    <a:gd name="T87" fmla="*/ 162 h 180"/>
                    <a:gd name="T88" fmla="*/ 78 w 276"/>
                    <a:gd name="T89" fmla="*/ 168 h 180"/>
                    <a:gd name="T90" fmla="*/ 66 w 276"/>
                    <a:gd name="T91" fmla="*/ 174 h 180"/>
                    <a:gd name="T92" fmla="*/ 54 w 276"/>
                    <a:gd name="T93" fmla="*/ 178 h 180"/>
                    <a:gd name="T94" fmla="*/ 54 w 276"/>
                    <a:gd name="T95" fmla="*/ 178 h 180"/>
                    <a:gd name="T96" fmla="*/ 42 w 276"/>
                    <a:gd name="T97" fmla="*/ 180 h 180"/>
                    <a:gd name="T98" fmla="*/ 30 w 276"/>
                    <a:gd name="T99" fmla="*/ 180 h 180"/>
                    <a:gd name="T100" fmla="*/ 22 w 276"/>
                    <a:gd name="T101" fmla="*/ 178 h 180"/>
                    <a:gd name="T102" fmla="*/ 16 w 276"/>
                    <a:gd name="T103" fmla="*/ 176 h 180"/>
                    <a:gd name="T104" fmla="*/ 10 w 276"/>
                    <a:gd name="T105" fmla="*/ 170 h 180"/>
                    <a:gd name="T106" fmla="*/ 6 w 276"/>
                    <a:gd name="T107" fmla="*/ 166 h 180"/>
                    <a:gd name="T108" fmla="*/ 4 w 276"/>
                    <a:gd name="T109" fmla="*/ 160 h 180"/>
                    <a:gd name="T110" fmla="*/ 2 w 276"/>
                    <a:gd name="T111" fmla="*/ 152 h 180"/>
                    <a:gd name="T112" fmla="*/ 0 w 276"/>
                    <a:gd name="T113" fmla="*/ 138 h 180"/>
                    <a:gd name="T114" fmla="*/ 2 w 276"/>
                    <a:gd name="T115" fmla="*/ 126 h 180"/>
                    <a:gd name="T116" fmla="*/ 4 w 276"/>
                    <a:gd name="T117" fmla="*/ 1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 h="180">
                      <a:moveTo>
                        <a:pt x="4" y="114"/>
                      </a:moveTo>
                      <a:lnTo>
                        <a:pt x="4" y="114"/>
                      </a:lnTo>
                      <a:lnTo>
                        <a:pt x="14" y="98"/>
                      </a:lnTo>
                      <a:lnTo>
                        <a:pt x="36" y="62"/>
                      </a:lnTo>
                      <a:lnTo>
                        <a:pt x="50" y="42"/>
                      </a:lnTo>
                      <a:lnTo>
                        <a:pt x="64" y="24"/>
                      </a:lnTo>
                      <a:lnTo>
                        <a:pt x="78" y="8"/>
                      </a:lnTo>
                      <a:lnTo>
                        <a:pt x="88" y="0"/>
                      </a:lnTo>
                      <a:lnTo>
                        <a:pt x="88" y="0"/>
                      </a:lnTo>
                      <a:lnTo>
                        <a:pt x="94" y="0"/>
                      </a:lnTo>
                      <a:lnTo>
                        <a:pt x="102" y="2"/>
                      </a:lnTo>
                      <a:lnTo>
                        <a:pt x="122" y="10"/>
                      </a:lnTo>
                      <a:lnTo>
                        <a:pt x="146" y="22"/>
                      </a:lnTo>
                      <a:lnTo>
                        <a:pt x="174" y="40"/>
                      </a:lnTo>
                      <a:lnTo>
                        <a:pt x="228" y="72"/>
                      </a:lnTo>
                      <a:lnTo>
                        <a:pt x="250" y="82"/>
                      </a:lnTo>
                      <a:lnTo>
                        <a:pt x="258" y="86"/>
                      </a:lnTo>
                      <a:lnTo>
                        <a:pt x="266" y="86"/>
                      </a:lnTo>
                      <a:lnTo>
                        <a:pt x="266" y="86"/>
                      </a:lnTo>
                      <a:lnTo>
                        <a:pt x="272" y="88"/>
                      </a:lnTo>
                      <a:lnTo>
                        <a:pt x="276" y="90"/>
                      </a:lnTo>
                      <a:lnTo>
                        <a:pt x="276" y="92"/>
                      </a:lnTo>
                      <a:lnTo>
                        <a:pt x="276" y="96"/>
                      </a:lnTo>
                      <a:lnTo>
                        <a:pt x="272" y="104"/>
                      </a:lnTo>
                      <a:lnTo>
                        <a:pt x="262" y="112"/>
                      </a:lnTo>
                      <a:lnTo>
                        <a:pt x="250" y="122"/>
                      </a:lnTo>
                      <a:lnTo>
                        <a:pt x="236" y="128"/>
                      </a:lnTo>
                      <a:lnTo>
                        <a:pt x="220" y="132"/>
                      </a:lnTo>
                      <a:lnTo>
                        <a:pt x="212" y="134"/>
                      </a:lnTo>
                      <a:lnTo>
                        <a:pt x="206" y="132"/>
                      </a:lnTo>
                      <a:lnTo>
                        <a:pt x="206" y="132"/>
                      </a:lnTo>
                      <a:lnTo>
                        <a:pt x="192" y="128"/>
                      </a:lnTo>
                      <a:lnTo>
                        <a:pt x="178" y="122"/>
                      </a:lnTo>
                      <a:lnTo>
                        <a:pt x="150" y="106"/>
                      </a:lnTo>
                      <a:lnTo>
                        <a:pt x="128" y="92"/>
                      </a:lnTo>
                      <a:lnTo>
                        <a:pt x="118" y="86"/>
                      </a:lnTo>
                      <a:lnTo>
                        <a:pt x="118" y="86"/>
                      </a:lnTo>
                      <a:lnTo>
                        <a:pt x="118" y="98"/>
                      </a:lnTo>
                      <a:lnTo>
                        <a:pt x="118" y="110"/>
                      </a:lnTo>
                      <a:lnTo>
                        <a:pt x="114" y="126"/>
                      </a:lnTo>
                      <a:lnTo>
                        <a:pt x="106" y="142"/>
                      </a:lnTo>
                      <a:lnTo>
                        <a:pt x="102" y="148"/>
                      </a:lnTo>
                      <a:lnTo>
                        <a:pt x="94" y="156"/>
                      </a:lnTo>
                      <a:lnTo>
                        <a:pt x="86" y="162"/>
                      </a:lnTo>
                      <a:lnTo>
                        <a:pt x="78" y="168"/>
                      </a:lnTo>
                      <a:lnTo>
                        <a:pt x="66" y="174"/>
                      </a:lnTo>
                      <a:lnTo>
                        <a:pt x="54" y="178"/>
                      </a:lnTo>
                      <a:lnTo>
                        <a:pt x="54" y="178"/>
                      </a:lnTo>
                      <a:lnTo>
                        <a:pt x="42" y="180"/>
                      </a:lnTo>
                      <a:lnTo>
                        <a:pt x="30" y="180"/>
                      </a:lnTo>
                      <a:lnTo>
                        <a:pt x="22" y="178"/>
                      </a:lnTo>
                      <a:lnTo>
                        <a:pt x="16" y="176"/>
                      </a:lnTo>
                      <a:lnTo>
                        <a:pt x="10" y="170"/>
                      </a:lnTo>
                      <a:lnTo>
                        <a:pt x="6" y="166"/>
                      </a:lnTo>
                      <a:lnTo>
                        <a:pt x="4" y="160"/>
                      </a:lnTo>
                      <a:lnTo>
                        <a:pt x="2" y="152"/>
                      </a:lnTo>
                      <a:lnTo>
                        <a:pt x="0" y="138"/>
                      </a:lnTo>
                      <a:lnTo>
                        <a:pt x="2" y="126"/>
                      </a:lnTo>
                      <a:lnTo>
                        <a:pt x="4"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6" name="îşľiḋe"/>
                <p:cNvSpPr/>
                <p:nvPr/>
              </p:nvSpPr>
              <p:spPr bwMode="auto">
                <a:xfrm>
                  <a:off x="2412614" y="3045443"/>
                  <a:ext cx="1275948" cy="406244"/>
                </a:xfrm>
                <a:custGeom>
                  <a:avLst/>
                  <a:gdLst>
                    <a:gd name="T0" fmla="*/ 42 w 1338"/>
                    <a:gd name="T1" fmla="*/ 0 h 426"/>
                    <a:gd name="T2" fmla="*/ 54 w 1338"/>
                    <a:gd name="T3" fmla="*/ 2 h 426"/>
                    <a:gd name="T4" fmla="*/ 158 w 1338"/>
                    <a:gd name="T5" fmla="*/ 62 h 426"/>
                    <a:gd name="T6" fmla="*/ 276 w 1338"/>
                    <a:gd name="T7" fmla="*/ 124 h 426"/>
                    <a:gd name="T8" fmla="*/ 386 w 1338"/>
                    <a:gd name="T9" fmla="*/ 172 h 426"/>
                    <a:gd name="T10" fmla="*/ 468 w 1338"/>
                    <a:gd name="T11" fmla="*/ 202 h 426"/>
                    <a:gd name="T12" fmla="*/ 556 w 1338"/>
                    <a:gd name="T13" fmla="*/ 228 h 426"/>
                    <a:gd name="T14" fmla="*/ 652 w 1338"/>
                    <a:gd name="T15" fmla="*/ 248 h 426"/>
                    <a:gd name="T16" fmla="*/ 752 w 1338"/>
                    <a:gd name="T17" fmla="*/ 260 h 426"/>
                    <a:gd name="T18" fmla="*/ 858 w 1338"/>
                    <a:gd name="T19" fmla="*/ 262 h 426"/>
                    <a:gd name="T20" fmla="*/ 968 w 1338"/>
                    <a:gd name="T21" fmla="*/ 254 h 426"/>
                    <a:gd name="T22" fmla="*/ 1082 w 1338"/>
                    <a:gd name="T23" fmla="*/ 232 h 426"/>
                    <a:gd name="T24" fmla="*/ 1198 w 1338"/>
                    <a:gd name="T25" fmla="*/ 196 h 426"/>
                    <a:gd name="T26" fmla="*/ 1258 w 1338"/>
                    <a:gd name="T27" fmla="*/ 172 h 426"/>
                    <a:gd name="T28" fmla="*/ 1278 w 1338"/>
                    <a:gd name="T29" fmla="*/ 188 h 426"/>
                    <a:gd name="T30" fmla="*/ 1304 w 1338"/>
                    <a:gd name="T31" fmla="*/ 220 h 426"/>
                    <a:gd name="T32" fmla="*/ 1328 w 1338"/>
                    <a:gd name="T33" fmla="*/ 268 h 426"/>
                    <a:gd name="T34" fmla="*/ 1338 w 1338"/>
                    <a:gd name="T35" fmla="*/ 298 h 426"/>
                    <a:gd name="T36" fmla="*/ 1272 w 1338"/>
                    <a:gd name="T37" fmla="*/ 328 h 426"/>
                    <a:gd name="T38" fmla="*/ 1166 w 1338"/>
                    <a:gd name="T39" fmla="*/ 364 h 426"/>
                    <a:gd name="T40" fmla="*/ 1018 w 1338"/>
                    <a:gd name="T41" fmla="*/ 402 h 426"/>
                    <a:gd name="T42" fmla="*/ 934 w 1338"/>
                    <a:gd name="T43" fmla="*/ 416 h 426"/>
                    <a:gd name="T44" fmla="*/ 840 w 1338"/>
                    <a:gd name="T45" fmla="*/ 424 h 426"/>
                    <a:gd name="T46" fmla="*/ 742 w 1338"/>
                    <a:gd name="T47" fmla="*/ 426 h 426"/>
                    <a:gd name="T48" fmla="*/ 640 w 1338"/>
                    <a:gd name="T49" fmla="*/ 420 h 426"/>
                    <a:gd name="T50" fmla="*/ 534 w 1338"/>
                    <a:gd name="T51" fmla="*/ 402 h 426"/>
                    <a:gd name="T52" fmla="*/ 426 w 1338"/>
                    <a:gd name="T53" fmla="*/ 374 h 426"/>
                    <a:gd name="T54" fmla="*/ 316 w 1338"/>
                    <a:gd name="T55" fmla="*/ 330 h 426"/>
                    <a:gd name="T56" fmla="*/ 206 w 1338"/>
                    <a:gd name="T57" fmla="*/ 274 h 426"/>
                    <a:gd name="T58" fmla="*/ 98 w 1338"/>
                    <a:gd name="T59" fmla="*/ 198 h 426"/>
                    <a:gd name="T60" fmla="*/ 72 w 1338"/>
                    <a:gd name="T61" fmla="*/ 172 h 426"/>
                    <a:gd name="T62" fmla="*/ 26 w 1338"/>
                    <a:gd name="T63" fmla="*/ 112 h 426"/>
                    <a:gd name="T64" fmla="*/ 8 w 1338"/>
                    <a:gd name="T65" fmla="*/ 78 h 426"/>
                    <a:gd name="T66" fmla="*/ 0 w 1338"/>
                    <a:gd name="T67" fmla="*/ 44 h 426"/>
                    <a:gd name="T68" fmla="*/ 2 w 1338"/>
                    <a:gd name="T69" fmla="*/ 30 h 426"/>
                    <a:gd name="T70" fmla="*/ 10 w 1338"/>
                    <a:gd name="T71" fmla="*/ 18 h 426"/>
                    <a:gd name="T72" fmla="*/ 22 w 1338"/>
                    <a:gd name="T73" fmla="*/ 8 h 426"/>
                    <a:gd name="T74" fmla="*/ 42 w 1338"/>
                    <a:gd name="T7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8" h="426">
                      <a:moveTo>
                        <a:pt x="42" y="0"/>
                      </a:moveTo>
                      <a:lnTo>
                        <a:pt x="42" y="0"/>
                      </a:lnTo>
                      <a:lnTo>
                        <a:pt x="46" y="0"/>
                      </a:lnTo>
                      <a:lnTo>
                        <a:pt x="54" y="2"/>
                      </a:lnTo>
                      <a:lnTo>
                        <a:pt x="78" y="16"/>
                      </a:lnTo>
                      <a:lnTo>
                        <a:pt x="158" y="62"/>
                      </a:lnTo>
                      <a:lnTo>
                        <a:pt x="212" y="92"/>
                      </a:lnTo>
                      <a:lnTo>
                        <a:pt x="276" y="124"/>
                      </a:lnTo>
                      <a:lnTo>
                        <a:pt x="346" y="156"/>
                      </a:lnTo>
                      <a:lnTo>
                        <a:pt x="386" y="172"/>
                      </a:lnTo>
                      <a:lnTo>
                        <a:pt x="426" y="188"/>
                      </a:lnTo>
                      <a:lnTo>
                        <a:pt x="468" y="202"/>
                      </a:lnTo>
                      <a:lnTo>
                        <a:pt x="512" y="216"/>
                      </a:lnTo>
                      <a:lnTo>
                        <a:pt x="556" y="228"/>
                      </a:lnTo>
                      <a:lnTo>
                        <a:pt x="604" y="238"/>
                      </a:lnTo>
                      <a:lnTo>
                        <a:pt x="652" y="248"/>
                      </a:lnTo>
                      <a:lnTo>
                        <a:pt x="702" y="254"/>
                      </a:lnTo>
                      <a:lnTo>
                        <a:pt x="752" y="260"/>
                      </a:lnTo>
                      <a:lnTo>
                        <a:pt x="804" y="262"/>
                      </a:lnTo>
                      <a:lnTo>
                        <a:pt x="858" y="262"/>
                      </a:lnTo>
                      <a:lnTo>
                        <a:pt x="912" y="260"/>
                      </a:lnTo>
                      <a:lnTo>
                        <a:pt x="968" y="254"/>
                      </a:lnTo>
                      <a:lnTo>
                        <a:pt x="1024" y="246"/>
                      </a:lnTo>
                      <a:lnTo>
                        <a:pt x="1082" y="232"/>
                      </a:lnTo>
                      <a:lnTo>
                        <a:pt x="1140" y="216"/>
                      </a:lnTo>
                      <a:lnTo>
                        <a:pt x="1198" y="196"/>
                      </a:lnTo>
                      <a:lnTo>
                        <a:pt x="1258" y="172"/>
                      </a:lnTo>
                      <a:lnTo>
                        <a:pt x="1258" y="172"/>
                      </a:lnTo>
                      <a:lnTo>
                        <a:pt x="1268" y="180"/>
                      </a:lnTo>
                      <a:lnTo>
                        <a:pt x="1278" y="188"/>
                      </a:lnTo>
                      <a:lnTo>
                        <a:pt x="1290" y="202"/>
                      </a:lnTo>
                      <a:lnTo>
                        <a:pt x="1304" y="220"/>
                      </a:lnTo>
                      <a:lnTo>
                        <a:pt x="1316" y="242"/>
                      </a:lnTo>
                      <a:lnTo>
                        <a:pt x="1328" y="268"/>
                      </a:lnTo>
                      <a:lnTo>
                        <a:pt x="1338" y="298"/>
                      </a:lnTo>
                      <a:lnTo>
                        <a:pt x="1338" y="298"/>
                      </a:lnTo>
                      <a:lnTo>
                        <a:pt x="1308" y="312"/>
                      </a:lnTo>
                      <a:lnTo>
                        <a:pt x="1272" y="328"/>
                      </a:lnTo>
                      <a:lnTo>
                        <a:pt x="1224" y="346"/>
                      </a:lnTo>
                      <a:lnTo>
                        <a:pt x="1166" y="364"/>
                      </a:lnTo>
                      <a:lnTo>
                        <a:pt x="1096" y="384"/>
                      </a:lnTo>
                      <a:lnTo>
                        <a:pt x="1018" y="402"/>
                      </a:lnTo>
                      <a:lnTo>
                        <a:pt x="976" y="408"/>
                      </a:lnTo>
                      <a:lnTo>
                        <a:pt x="934" y="416"/>
                      </a:lnTo>
                      <a:lnTo>
                        <a:pt x="888" y="420"/>
                      </a:lnTo>
                      <a:lnTo>
                        <a:pt x="840" y="424"/>
                      </a:lnTo>
                      <a:lnTo>
                        <a:pt x="792" y="426"/>
                      </a:lnTo>
                      <a:lnTo>
                        <a:pt x="742" y="426"/>
                      </a:lnTo>
                      <a:lnTo>
                        <a:pt x="692" y="424"/>
                      </a:lnTo>
                      <a:lnTo>
                        <a:pt x="640" y="420"/>
                      </a:lnTo>
                      <a:lnTo>
                        <a:pt x="588" y="412"/>
                      </a:lnTo>
                      <a:lnTo>
                        <a:pt x="534" y="402"/>
                      </a:lnTo>
                      <a:lnTo>
                        <a:pt x="480" y="390"/>
                      </a:lnTo>
                      <a:lnTo>
                        <a:pt x="426" y="374"/>
                      </a:lnTo>
                      <a:lnTo>
                        <a:pt x="370" y="354"/>
                      </a:lnTo>
                      <a:lnTo>
                        <a:pt x="316" y="330"/>
                      </a:lnTo>
                      <a:lnTo>
                        <a:pt x="262" y="304"/>
                      </a:lnTo>
                      <a:lnTo>
                        <a:pt x="206" y="274"/>
                      </a:lnTo>
                      <a:lnTo>
                        <a:pt x="152" y="238"/>
                      </a:lnTo>
                      <a:lnTo>
                        <a:pt x="98" y="198"/>
                      </a:lnTo>
                      <a:lnTo>
                        <a:pt x="98" y="198"/>
                      </a:lnTo>
                      <a:lnTo>
                        <a:pt x="72" y="172"/>
                      </a:lnTo>
                      <a:lnTo>
                        <a:pt x="48" y="144"/>
                      </a:lnTo>
                      <a:lnTo>
                        <a:pt x="26" y="112"/>
                      </a:lnTo>
                      <a:lnTo>
                        <a:pt x="16" y="94"/>
                      </a:lnTo>
                      <a:lnTo>
                        <a:pt x="8" y="78"/>
                      </a:lnTo>
                      <a:lnTo>
                        <a:pt x="2" y="60"/>
                      </a:lnTo>
                      <a:lnTo>
                        <a:pt x="0" y="44"/>
                      </a:lnTo>
                      <a:lnTo>
                        <a:pt x="0" y="38"/>
                      </a:lnTo>
                      <a:lnTo>
                        <a:pt x="2" y="30"/>
                      </a:lnTo>
                      <a:lnTo>
                        <a:pt x="6" y="24"/>
                      </a:lnTo>
                      <a:lnTo>
                        <a:pt x="10" y="18"/>
                      </a:lnTo>
                      <a:lnTo>
                        <a:pt x="16" y="12"/>
                      </a:lnTo>
                      <a:lnTo>
                        <a:pt x="22" y="8"/>
                      </a:lnTo>
                      <a:lnTo>
                        <a:pt x="32" y="2"/>
                      </a:lnTo>
                      <a:lnTo>
                        <a:pt x="42" y="0"/>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7" name="iŝḻïḍê"/>
                <p:cNvSpPr/>
                <p:nvPr/>
              </p:nvSpPr>
              <p:spPr bwMode="auto">
                <a:xfrm>
                  <a:off x="2412614" y="3045443"/>
                  <a:ext cx="1275948" cy="406244"/>
                </a:xfrm>
                <a:custGeom>
                  <a:avLst/>
                  <a:gdLst>
                    <a:gd name="T0" fmla="*/ 42 w 1338"/>
                    <a:gd name="T1" fmla="*/ 0 h 426"/>
                    <a:gd name="T2" fmla="*/ 54 w 1338"/>
                    <a:gd name="T3" fmla="*/ 2 h 426"/>
                    <a:gd name="T4" fmla="*/ 158 w 1338"/>
                    <a:gd name="T5" fmla="*/ 62 h 426"/>
                    <a:gd name="T6" fmla="*/ 276 w 1338"/>
                    <a:gd name="T7" fmla="*/ 124 h 426"/>
                    <a:gd name="T8" fmla="*/ 386 w 1338"/>
                    <a:gd name="T9" fmla="*/ 172 h 426"/>
                    <a:gd name="T10" fmla="*/ 468 w 1338"/>
                    <a:gd name="T11" fmla="*/ 202 h 426"/>
                    <a:gd name="T12" fmla="*/ 556 w 1338"/>
                    <a:gd name="T13" fmla="*/ 228 h 426"/>
                    <a:gd name="T14" fmla="*/ 652 w 1338"/>
                    <a:gd name="T15" fmla="*/ 248 h 426"/>
                    <a:gd name="T16" fmla="*/ 752 w 1338"/>
                    <a:gd name="T17" fmla="*/ 260 h 426"/>
                    <a:gd name="T18" fmla="*/ 858 w 1338"/>
                    <a:gd name="T19" fmla="*/ 262 h 426"/>
                    <a:gd name="T20" fmla="*/ 968 w 1338"/>
                    <a:gd name="T21" fmla="*/ 254 h 426"/>
                    <a:gd name="T22" fmla="*/ 1082 w 1338"/>
                    <a:gd name="T23" fmla="*/ 232 h 426"/>
                    <a:gd name="T24" fmla="*/ 1198 w 1338"/>
                    <a:gd name="T25" fmla="*/ 196 h 426"/>
                    <a:gd name="T26" fmla="*/ 1258 w 1338"/>
                    <a:gd name="T27" fmla="*/ 172 h 426"/>
                    <a:gd name="T28" fmla="*/ 1278 w 1338"/>
                    <a:gd name="T29" fmla="*/ 188 h 426"/>
                    <a:gd name="T30" fmla="*/ 1304 w 1338"/>
                    <a:gd name="T31" fmla="*/ 220 h 426"/>
                    <a:gd name="T32" fmla="*/ 1328 w 1338"/>
                    <a:gd name="T33" fmla="*/ 268 h 426"/>
                    <a:gd name="T34" fmla="*/ 1338 w 1338"/>
                    <a:gd name="T35" fmla="*/ 298 h 426"/>
                    <a:gd name="T36" fmla="*/ 1272 w 1338"/>
                    <a:gd name="T37" fmla="*/ 328 h 426"/>
                    <a:gd name="T38" fmla="*/ 1166 w 1338"/>
                    <a:gd name="T39" fmla="*/ 364 h 426"/>
                    <a:gd name="T40" fmla="*/ 1018 w 1338"/>
                    <a:gd name="T41" fmla="*/ 402 h 426"/>
                    <a:gd name="T42" fmla="*/ 934 w 1338"/>
                    <a:gd name="T43" fmla="*/ 416 h 426"/>
                    <a:gd name="T44" fmla="*/ 840 w 1338"/>
                    <a:gd name="T45" fmla="*/ 424 h 426"/>
                    <a:gd name="T46" fmla="*/ 742 w 1338"/>
                    <a:gd name="T47" fmla="*/ 426 h 426"/>
                    <a:gd name="T48" fmla="*/ 640 w 1338"/>
                    <a:gd name="T49" fmla="*/ 420 h 426"/>
                    <a:gd name="T50" fmla="*/ 534 w 1338"/>
                    <a:gd name="T51" fmla="*/ 402 h 426"/>
                    <a:gd name="T52" fmla="*/ 426 w 1338"/>
                    <a:gd name="T53" fmla="*/ 374 h 426"/>
                    <a:gd name="T54" fmla="*/ 316 w 1338"/>
                    <a:gd name="T55" fmla="*/ 330 h 426"/>
                    <a:gd name="T56" fmla="*/ 206 w 1338"/>
                    <a:gd name="T57" fmla="*/ 274 h 426"/>
                    <a:gd name="T58" fmla="*/ 98 w 1338"/>
                    <a:gd name="T59" fmla="*/ 198 h 426"/>
                    <a:gd name="T60" fmla="*/ 72 w 1338"/>
                    <a:gd name="T61" fmla="*/ 172 h 426"/>
                    <a:gd name="T62" fmla="*/ 26 w 1338"/>
                    <a:gd name="T63" fmla="*/ 112 h 426"/>
                    <a:gd name="T64" fmla="*/ 8 w 1338"/>
                    <a:gd name="T65" fmla="*/ 78 h 426"/>
                    <a:gd name="T66" fmla="*/ 0 w 1338"/>
                    <a:gd name="T67" fmla="*/ 44 h 426"/>
                    <a:gd name="T68" fmla="*/ 2 w 1338"/>
                    <a:gd name="T69" fmla="*/ 30 h 426"/>
                    <a:gd name="T70" fmla="*/ 10 w 1338"/>
                    <a:gd name="T71" fmla="*/ 18 h 426"/>
                    <a:gd name="T72" fmla="*/ 22 w 1338"/>
                    <a:gd name="T73" fmla="*/ 8 h 426"/>
                    <a:gd name="T74" fmla="*/ 42 w 1338"/>
                    <a:gd name="T7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8" h="426">
                      <a:moveTo>
                        <a:pt x="42" y="0"/>
                      </a:moveTo>
                      <a:lnTo>
                        <a:pt x="42" y="0"/>
                      </a:lnTo>
                      <a:lnTo>
                        <a:pt x="46" y="0"/>
                      </a:lnTo>
                      <a:lnTo>
                        <a:pt x="54" y="2"/>
                      </a:lnTo>
                      <a:lnTo>
                        <a:pt x="78" y="16"/>
                      </a:lnTo>
                      <a:lnTo>
                        <a:pt x="158" y="62"/>
                      </a:lnTo>
                      <a:lnTo>
                        <a:pt x="212" y="92"/>
                      </a:lnTo>
                      <a:lnTo>
                        <a:pt x="276" y="124"/>
                      </a:lnTo>
                      <a:lnTo>
                        <a:pt x="346" y="156"/>
                      </a:lnTo>
                      <a:lnTo>
                        <a:pt x="386" y="172"/>
                      </a:lnTo>
                      <a:lnTo>
                        <a:pt x="426" y="188"/>
                      </a:lnTo>
                      <a:lnTo>
                        <a:pt x="468" y="202"/>
                      </a:lnTo>
                      <a:lnTo>
                        <a:pt x="512" y="216"/>
                      </a:lnTo>
                      <a:lnTo>
                        <a:pt x="556" y="228"/>
                      </a:lnTo>
                      <a:lnTo>
                        <a:pt x="604" y="238"/>
                      </a:lnTo>
                      <a:lnTo>
                        <a:pt x="652" y="248"/>
                      </a:lnTo>
                      <a:lnTo>
                        <a:pt x="702" y="254"/>
                      </a:lnTo>
                      <a:lnTo>
                        <a:pt x="752" y="260"/>
                      </a:lnTo>
                      <a:lnTo>
                        <a:pt x="804" y="262"/>
                      </a:lnTo>
                      <a:lnTo>
                        <a:pt x="858" y="262"/>
                      </a:lnTo>
                      <a:lnTo>
                        <a:pt x="912" y="260"/>
                      </a:lnTo>
                      <a:lnTo>
                        <a:pt x="968" y="254"/>
                      </a:lnTo>
                      <a:lnTo>
                        <a:pt x="1024" y="246"/>
                      </a:lnTo>
                      <a:lnTo>
                        <a:pt x="1082" y="232"/>
                      </a:lnTo>
                      <a:lnTo>
                        <a:pt x="1140" y="216"/>
                      </a:lnTo>
                      <a:lnTo>
                        <a:pt x="1198" y="196"/>
                      </a:lnTo>
                      <a:lnTo>
                        <a:pt x="1258" y="172"/>
                      </a:lnTo>
                      <a:lnTo>
                        <a:pt x="1258" y="172"/>
                      </a:lnTo>
                      <a:lnTo>
                        <a:pt x="1268" y="180"/>
                      </a:lnTo>
                      <a:lnTo>
                        <a:pt x="1278" y="188"/>
                      </a:lnTo>
                      <a:lnTo>
                        <a:pt x="1290" y="202"/>
                      </a:lnTo>
                      <a:lnTo>
                        <a:pt x="1304" y="220"/>
                      </a:lnTo>
                      <a:lnTo>
                        <a:pt x="1316" y="242"/>
                      </a:lnTo>
                      <a:lnTo>
                        <a:pt x="1328" y="268"/>
                      </a:lnTo>
                      <a:lnTo>
                        <a:pt x="1338" y="298"/>
                      </a:lnTo>
                      <a:lnTo>
                        <a:pt x="1338" y="298"/>
                      </a:lnTo>
                      <a:lnTo>
                        <a:pt x="1308" y="312"/>
                      </a:lnTo>
                      <a:lnTo>
                        <a:pt x="1272" y="328"/>
                      </a:lnTo>
                      <a:lnTo>
                        <a:pt x="1224" y="346"/>
                      </a:lnTo>
                      <a:lnTo>
                        <a:pt x="1166" y="364"/>
                      </a:lnTo>
                      <a:lnTo>
                        <a:pt x="1096" y="384"/>
                      </a:lnTo>
                      <a:lnTo>
                        <a:pt x="1018" y="402"/>
                      </a:lnTo>
                      <a:lnTo>
                        <a:pt x="976" y="408"/>
                      </a:lnTo>
                      <a:lnTo>
                        <a:pt x="934" y="416"/>
                      </a:lnTo>
                      <a:lnTo>
                        <a:pt x="888" y="420"/>
                      </a:lnTo>
                      <a:lnTo>
                        <a:pt x="840" y="424"/>
                      </a:lnTo>
                      <a:lnTo>
                        <a:pt x="792" y="426"/>
                      </a:lnTo>
                      <a:lnTo>
                        <a:pt x="742" y="426"/>
                      </a:lnTo>
                      <a:lnTo>
                        <a:pt x="692" y="424"/>
                      </a:lnTo>
                      <a:lnTo>
                        <a:pt x="640" y="420"/>
                      </a:lnTo>
                      <a:lnTo>
                        <a:pt x="588" y="412"/>
                      </a:lnTo>
                      <a:lnTo>
                        <a:pt x="534" y="402"/>
                      </a:lnTo>
                      <a:lnTo>
                        <a:pt x="480" y="390"/>
                      </a:lnTo>
                      <a:lnTo>
                        <a:pt x="426" y="374"/>
                      </a:lnTo>
                      <a:lnTo>
                        <a:pt x="370" y="354"/>
                      </a:lnTo>
                      <a:lnTo>
                        <a:pt x="316" y="330"/>
                      </a:lnTo>
                      <a:lnTo>
                        <a:pt x="262" y="304"/>
                      </a:lnTo>
                      <a:lnTo>
                        <a:pt x="206" y="274"/>
                      </a:lnTo>
                      <a:lnTo>
                        <a:pt x="152" y="238"/>
                      </a:lnTo>
                      <a:lnTo>
                        <a:pt x="98" y="198"/>
                      </a:lnTo>
                      <a:lnTo>
                        <a:pt x="98" y="198"/>
                      </a:lnTo>
                      <a:lnTo>
                        <a:pt x="72" y="172"/>
                      </a:lnTo>
                      <a:lnTo>
                        <a:pt x="48" y="144"/>
                      </a:lnTo>
                      <a:lnTo>
                        <a:pt x="26" y="112"/>
                      </a:lnTo>
                      <a:lnTo>
                        <a:pt x="16" y="94"/>
                      </a:lnTo>
                      <a:lnTo>
                        <a:pt x="8" y="78"/>
                      </a:lnTo>
                      <a:lnTo>
                        <a:pt x="2" y="60"/>
                      </a:lnTo>
                      <a:lnTo>
                        <a:pt x="0" y="44"/>
                      </a:lnTo>
                      <a:lnTo>
                        <a:pt x="0" y="38"/>
                      </a:lnTo>
                      <a:lnTo>
                        <a:pt x="2" y="30"/>
                      </a:lnTo>
                      <a:lnTo>
                        <a:pt x="6" y="24"/>
                      </a:lnTo>
                      <a:lnTo>
                        <a:pt x="10" y="18"/>
                      </a:lnTo>
                      <a:lnTo>
                        <a:pt x="16" y="12"/>
                      </a:lnTo>
                      <a:lnTo>
                        <a:pt x="22" y="8"/>
                      </a:lnTo>
                      <a:lnTo>
                        <a:pt x="32" y="2"/>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8" name="ïSḻíḍé"/>
                <p:cNvSpPr/>
                <p:nvPr/>
              </p:nvSpPr>
              <p:spPr bwMode="auto">
                <a:xfrm>
                  <a:off x="2338232" y="2101356"/>
                  <a:ext cx="144951" cy="390986"/>
                </a:xfrm>
                <a:custGeom>
                  <a:avLst/>
                  <a:gdLst>
                    <a:gd name="T0" fmla="*/ 80 w 152"/>
                    <a:gd name="T1" fmla="*/ 2 h 410"/>
                    <a:gd name="T2" fmla="*/ 80 w 152"/>
                    <a:gd name="T3" fmla="*/ 2 h 410"/>
                    <a:gd name="T4" fmla="*/ 84 w 152"/>
                    <a:gd name="T5" fmla="*/ 10 h 410"/>
                    <a:gd name="T6" fmla="*/ 100 w 152"/>
                    <a:gd name="T7" fmla="*/ 32 h 410"/>
                    <a:gd name="T8" fmla="*/ 118 w 152"/>
                    <a:gd name="T9" fmla="*/ 66 h 410"/>
                    <a:gd name="T10" fmla="*/ 128 w 152"/>
                    <a:gd name="T11" fmla="*/ 88 h 410"/>
                    <a:gd name="T12" fmla="*/ 136 w 152"/>
                    <a:gd name="T13" fmla="*/ 112 h 410"/>
                    <a:gd name="T14" fmla="*/ 144 w 152"/>
                    <a:gd name="T15" fmla="*/ 138 h 410"/>
                    <a:gd name="T16" fmla="*/ 150 w 152"/>
                    <a:gd name="T17" fmla="*/ 168 h 410"/>
                    <a:gd name="T18" fmla="*/ 152 w 152"/>
                    <a:gd name="T19" fmla="*/ 198 h 410"/>
                    <a:gd name="T20" fmla="*/ 152 w 152"/>
                    <a:gd name="T21" fmla="*/ 230 h 410"/>
                    <a:gd name="T22" fmla="*/ 148 w 152"/>
                    <a:gd name="T23" fmla="*/ 264 h 410"/>
                    <a:gd name="T24" fmla="*/ 138 w 152"/>
                    <a:gd name="T25" fmla="*/ 298 h 410"/>
                    <a:gd name="T26" fmla="*/ 124 w 152"/>
                    <a:gd name="T27" fmla="*/ 334 h 410"/>
                    <a:gd name="T28" fmla="*/ 116 w 152"/>
                    <a:gd name="T29" fmla="*/ 352 h 410"/>
                    <a:gd name="T30" fmla="*/ 106 w 152"/>
                    <a:gd name="T31" fmla="*/ 370 h 410"/>
                    <a:gd name="T32" fmla="*/ 106 w 152"/>
                    <a:gd name="T33" fmla="*/ 370 h 410"/>
                    <a:gd name="T34" fmla="*/ 96 w 152"/>
                    <a:gd name="T35" fmla="*/ 386 h 410"/>
                    <a:gd name="T36" fmla="*/ 84 w 152"/>
                    <a:gd name="T37" fmla="*/ 398 h 410"/>
                    <a:gd name="T38" fmla="*/ 74 w 152"/>
                    <a:gd name="T39" fmla="*/ 406 h 410"/>
                    <a:gd name="T40" fmla="*/ 66 w 152"/>
                    <a:gd name="T41" fmla="*/ 408 h 410"/>
                    <a:gd name="T42" fmla="*/ 56 w 152"/>
                    <a:gd name="T43" fmla="*/ 410 h 410"/>
                    <a:gd name="T44" fmla="*/ 48 w 152"/>
                    <a:gd name="T45" fmla="*/ 406 h 410"/>
                    <a:gd name="T46" fmla="*/ 42 w 152"/>
                    <a:gd name="T47" fmla="*/ 400 h 410"/>
                    <a:gd name="T48" fmla="*/ 34 w 152"/>
                    <a:gd name="T49" fmla="*/ 390 h 410"/>
                    <a:gd name="T50" fmla="*/ 28 w 152"/>
                    <a:gd name="T51" fmla="*/ 380 h 410"/>
                    <a:gd name="T52" fmla="*/ 22 w 152"/>
                    <a:gd name="T53" fmla="*/ 366 h 410"/>
                    <a:gd name="T54" fmla="*/ 12 w 152"/>
                    <a:gd name="T55" fmla="*/ 332 h 410"/>
                    <a:gd name="T56" fmla="*/ 6 w 152"/>
                    <a:gd name="T57" fmla="*/ 292 h 410"/>
                    <a:gd name="T58" fmla="*/ 0 w 152"/>
                    <a:gd name="T59" fmla="*/ 250 h 410"/>
                    <a:gd name="T60" fmla="*/ 0 w 152"/>
                    <a:gd name="T61" fmla="*/ 204 h 410"/>
                    <a:gd name="T62" fmla="*/ 0 w 152"/>
                    <a:gd name="T63" fmla="*/ 158 h 410"/>
                    <a:gd name="T64" fmla="*/ 6 w 152"/>
                    <a:gd name="T65" fmla="*/ 114 h 410"/>
                    <a:gd name="T66" fmla="*/ 14 w 152"/>
                    <a:gd name="T67" fmla="*/ 76 h 410"/>
                    <a:gd name="T68" fmla="*/ 18 w 152"/>
                    <a:gd name="T69" fmla="*/ 58 h 410"/>
                    <a:gd name="T70" fmla="*/ 24 w 152"/>
                    <a:gd name="T71" fmla="*/ 42 h 410"/>
                    <a:gd name="T72" fmla="*/ 32 w 152"/>
                    <a:gd name="T73" fmla="*/ 30 h 410"/>
                    <a:gd name="T74" fmla="*/ 38 w 152"/>
                    <a:gd name="T75" fmla="*/ 18 h 410"/>
                    <a:gd name="T76" fmla="*/ 48 w 152"/>
                    <a:gd name="T77" fmla="*/ 10 h 410"/>
                    <a:gd name="T78" fmla="*/ 58 w 152"/>
                    <a:gd name="T79" fmla="*/ 4 h 410"/>
                    <a:gd name="T80" fmla="*/ 68 w 152"/>
                    <a:gd name="T81" fmla="*/ 0 h 410"/>
                    <a:gd name="T82" fmla="*/ 80 w 152"/>
                    <a:gd name="T83" fmla="*/ 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410">
                      <a:moveTo>
                        <a:pt x="80" y="2"/>
                      </a:moveTo>
                      <a:lnTo>
                        <a:pt x="80" y="2"/>
                      </a:lnTo>
                      <a:lnTo>
                        <a:pt x="84" y="10"/>
                      </a:lnTo>
                      <a:lnTo>
                        <a:pt x="100" y="32"/>
                      </a:lnTo>
                      <a:lnTo>
                        <a:pt x="118" y="66"/>
                      </a:lnTo>
                      <a:lnTo>
                        <a:pt x="128" y="88"/>
                      </a:lnTo>
                      <a:lnTo>
                        <a:pt x="136" y="112"/>
                      </a:lnTo>
                      <a:lnTo>
                        <a:pt x="144" y="138"/>
                      </a:lnTo>
                      <a:lnTo>
                        <a:pt x="150" y="168"/>
                      </a:lnTo>
                      <a:lnTo>
                        <a:pt x="152" y="198"/>
                      </a:lnTo>
                      <a:lnTo>
                        <a:pt x="152" y="230"/>
                      </a:lnTo>
                      <a:lnTo>
                        <a:pt x="148" y="264"/>
                      </a:lnTo>
                      <a:lnTo>
                        <a:pt x="138" y="298"/>
                      </a:lnTo>
                      <a:lnTo>
                        <a:pt x="124" y="334"/>
                      </a:lnTo>
                      <a:lnTo>
                        <a:pt x="116" y="352"/>
                      </a:lnTo>
                      <a:lnTo>
                        <a:pt x="106" y="370"/>
                      </a:lnTo>
                      <a:lnTo>
                        <a:pt x="106" y="370"/>
                      </a:lnTo>
                      <a:lnTo>
                        <a:pt x="96" y="386"/>
                      </a:lnTo>
                      <a:lnTo>
                        <a:pt x="84" y="398"/>
                      </a:lnTo>
                      <a:lnTo>
                        <a:pt x="74" y="406"/>
                      </a:lnTo>
                      <a:lnTo>
                        <a:pt x="66" y="408"/>
                      </a:lnTo>
                      <a:lnTo>
                        <a:pt x="56" y="410"/>
                      </a:lnTo>
                      <a:lnTo>
                        <a:pt x="48" y="406"/>
                      </a:lnTo>
                      <a:lnTo>
                        <a:pt x="42" y="400"/>
                      </a:lnTo>
                      <a:lnTo>
                        <a:pt x="34" y="390"/>
                      </a:lnTo>
                      <a:lnTo>
                        <a:pt x="28" y="380"/>
                      </a:lnTo>
                      <a:lnTo>
                        <a:pt x="22" y="366"/>
                      </a:lnTo>
                      <a:lnTo>
                        <a:pt x="12" y="332"/>
                      </a:lnTo>
                      <a:lnTo>
                        <a:pt x="6" y="292"/>
                      </a:lnTo>
                      <a:lnTo>
                        <a:pt x="0" y="250"/>
                      </a:lnTo>
                      <a:lnTo>
                        <a:pt x="0" y="204"/>
                      </a:lnTo>
                      <a:lnTo>
                        <a:pt x="0" y="158"/>
                      </a:lnTo>
                      <a:lnTo>
                        <a:pt x="6" y="114"/>
                      </a:lnTo>
                      <a:lnTo>
                        <a:pt x="14" y="76"/>
                      </a:lnTo>
                      <a:lnTo>
                        <a:pt x="18" y="58"/>
                      </a:lnTo>
                      <a:lnTo>
                        <a:pt x="24" y="42"/>
                      </a:lnTo>
                      <a:lnTo>
                        <a:pt x="32" y="30"/>
                      </a:lnTo>
                      <a:lnTo>
                        <a:pt x="38" y="18"/>
                      </a:lnTo>
                      <a:lnTo>
                        <a:pt x="48" y="10"/>
                      </a:lnTo>
                      <a:lnTo>
                        <a:pt x="58" y="4"/>
                      </a:lnTo>
                      <a:lnTo>
                        <a:pt x="68" y="0"/>
                      </a:lnTo>
                      <a:lnTo>
                        <a:pt x="80" y="2"/>
                      </a:lnTo>
                      <a:close/>
                    </a:path>
                  </a:pathLst>
                </a:custGeom>
                <a:solidFill>
                  <a:srgbClr val="755243"/>
                </a:solidFill>
                <a:ln>
                  <a:noFill/>
                </a:ln>
              </p:spPr>
              <p:txBody>
                <a:bodyPr anchor="ctr"/>
                <a:lstStyle/>
                <a:p>
                  <a:pPr algn="ctr"/>
                  <a:endParaRPr dirty="0">
                    <a:ea typeface="宋体" panose="02010600030101010101" pitchFamily="2" charset="-122"/>
                  </a:endParaRPr>
                </a:p>
              </p:txBody>
            </p:sp>
            <p:sp>
              <p:nvSpPr>
                <p:cNvPr id="209" name="ïṩļïḓè"/>
                <p:cNvSpPr/>
                <p:nvPr/>
              </p:nvSpPr>
              <p:spPr bwMode="auto">
                <a:xfrm>
                  <a:off x="2338232" y="2101356"/>
                  <a:ext cx="144951" cy="390986"/>
                </a:xfrm>
                <a:custGeom>
                  <a:avLst/>
                  <a:gdLst>
                    <a:gd name="T0" fmla="*/ 80 w 152"/>
                    <a:gd name="T1" fmla="*/ 2 h 410"/>
                    <a:gd name="T2" fmla="*/ 80 w 152"/>
                    <a:gd name="T3" fmla="*/ 2 h 410"/>
                    <a:gd name="T4" fmla="*/ 84 w 152"/>
                    <a:gd name="T5" fmla="*/ 10 h 410"/>
                    <a:gd name="T6" fmla="*/ 100 w 152"/>
                    <a:gd name="T7" fmla="*/ 32 h 410"/>
                    <a:gd name="T8" fmla="*/ 118 w 152"/>
                    <a:gd name="T9" fmla="*/ 66 h 410"/>
                    <a:gd name="T10" fmla="*/ 128 w 152"/>
                    <a:gd name="T11" fmla="*/ 88 h 410"/>
                    <a:gd name="T12" fmla="*/ 136 w 152"/>
                    <a:gd name="T13" fmla="*/ 112 h 410"/>
                    <a:gd name="T14" fmla="*/ 144 w 152"/>
                    <a:gd name="T15" fmla="*/ 138 h 410"/>
                    <a:gd name="T16" fmla="*/ 150 w 152"/>
                    <a:gd name="T17" fmla="*/ 168 h 410"/>
                    <a:gd name="T18" fmla="*/ 152 w 152"/>
                    <a:gd name="T19" fmla="*/ 198 h 410"/>
                    <a:gd name="T20" fmla="*/ 152 w 152"/>
                    <a:gd name="T21" fmla="*/ 230 h 410"/>
                    <a:gd name="T22" fmla="*/ 148 w 152"/>
                    <a:gd name="T23" fmla="*/ 264 h 410"/>
                    <a:gd name="T24" fmla="*/ 138 w 152"/>
                    <a:gd name="T25" fmla="*/ 298 h 410"/>
                    <a:gd name="T26" fmla="*/ 124 w 152"/>
                    <a:gd name="T27" fmla="*/ 334 h 410"/>
                    <a:gd name="T28" fmla="*/ 116 w 152"/>
                    <a:gd name="T29" fmla="*/ 352 h 410"/>
                    <a:gd name="T30" fmla="*/ 106 w 152"/>
                    <a:gd name="T31" fmla="*/ 370 h 410"/>
                    <a:gd name="T32" fmla="*/ 106 w 152"/>
                    <a:gd name="T33" fmla="*/ 370 h 410"/>
                    <a:gd name="T34" fmla="*/ 96 w 152"/>
                    <a:gd name="T35" fmla="*/ 386 h 410"/>
                    <a:gd name="T36" fmla="*/ 84 w 152"/>
                    <a:gd name="T37" fmla="*/ 398 h 410"/>
                    <a:gd name="T38" fmla="*/ 74 w 152"/>
                    <a:gd name="T39" fmla="*/ 406 h 410"/>
                    <a:gd name="T40" fmla="*/ 66 w 152"/>
                    <a:gd name="T41" fmla="*/ 408 h 410"/>
                    <a:gd name="T42" fmla="*/ 56 w 152"/>
                    <a:gd name="T43" fmla="*/ 410 h 410"/>
                    <a:gd name="T44" fmla="*/ 48 w 152"/>
                    <a:gd name="T45" fmla="*/ 406 h 410"/>
                    <a:gd name="T46" fmla="*/ 42 w 152"/>
                    <a:gd name="T47" fmla="*/ 400 h 410"/>
                    <a:gd name="T48" fmla="*/ 34 w 152"/>
                    <a:gd name="T49" fmla="*/ 390 h 410"/>
                    <a:gd name="T50" fmla="*/ 28 w 152"/>
                    <a:gd name="T51" fmla="*/ 380 h 410"/>
                    <a:gd name="T52" fmla="*/ 22 w 152"/>
                    <a:gd name="T53" fmla="*/ 366 h 410"/>
                    <a:gd name="T54" fmla="*/ 12 w 152"/>
                    <a:gd name="T55" fmla="*/ 332 h 410"/>
                    <a:gd name="T56" fmla="*/ 6 w 152"/>
                    <a:gd name="T57" fmla="*/ 292 h 410"/>
                    <a:gd name="T58" fmla="*/ 0 w 152"/>
                    <a:gd name="T59" fmla="*/ 250 h 410"/>
                    <a:gd name="T60" fmla="*/ 0 w 152"/>
                    <a:gd name="T61" fmla="*/ 204 h 410"/>
                    <a:gd name="T62" fmla="*/ 0 w 152"/>
                    <a:gd name="T63" fmla="*/ 158 h 410"/>
                    <a:gd name="T64" fmla="*/ 6 w 152"/>
                    <a:gd name="T65" fmla="*/ 114 h 410"/>
                    <a:gd name="T66" fmla="*/ 14 w 152"/>
                    <a:gd name="T67" fmla="*/ 76 h 410"/>
                    <a:gd name="T68" fmla="*/ 18 w 152"/>
                    <a:gd name="T69" fmla="*/ 58 h 410"/>
                    <a:gd name="T70" fmla="*/ 24 w 152"/>
                    <a:gd name="T71" fmla="*/ 42 h 410"/>
                    <a:gd name="T72" fmla="*/ 32 w 152"/>
                    <a:gd name="T73" fmla="*/ 30 h 410"/>
                    <a:gd name="T74" fmla="*/ 38 w 152"/>
                    <a:gd name="T75" fmla="*/ 18 h 410"/>
                    <a:gd name="T76" fmla="*/ 48 w 152"/>
                    <a:gd name="T77" fmla="*/ 10 h 410"/>
                    <a:gd name="T78" fmla="*/ 58 w 152"/>
                    <a:gd name="T79" fmla="*/ 4 h 410"/>
                    <a:gd name="T80" fmla="*/ 68 w 152"/>
                    <a:gd name="T81" fmla="*/ 0 h 410"/>
                    <a:gd name="T82" fmla="*/ 80 w 152"/>
                    <a:gd name="T83" fmla="*/ 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410">
                      <a:moveTo>
                        <a:pt x="80" y="2"/>
                      </a:moveTo>
                      <a:lnTo>
                        <a:pt x="80" y="2"/>
                      </a:lnTo>
                      <a:lnTo>
                        <a:pt x="84" y="10"/>
                      </a:lnTo>
                      <a:lnTo>
                        <a:pt x="100" y="32"/>
                      </a:lnTo>
                      <a:lnTo>
                        <a:pt x="118" y="66"/>
                      </a:lnTo>
                      <a:lnTo>
                        <a:pt x="128" y="88"/>
                      </a:lnTo>
                      <a:lnTo>
                        <a:pt x="136" y="112"/>
                      </a:lnTo>
                      <a:lnTo>
                        <a:pt x="144" y="138"/>
                      </a:lnTo>
                      <a:lnTo>
                        <a:pt x="150" y="168"/>
                      </a:lnTo>
                      <a:lnTo>
                        <a:pt x="152" y="198"/>
                      </a:lnTo>
                      <a:lnTo>
                        <a:pt x="152" y="230"/>
                      </a:lnTo>
                      <a:lnTo>
                        <a:pt x="148" y="264"/>
                      </a:lnTo>
                      <a:lnTo>
                        <a:pt x="138" y="298"/>
                      </a:lnTo>
                      <a:lnTo>
                        <a:pt x="124" y="334"/>
                      </a:lnTo>
                      <a:lnTo>
                        <a:pt x="116" y="352"/>
                      </a:lnTo>
                      <a:lnTo>
                        <a:pt x="106" y="370"/>
                      </a:lnTo>
                      <a:lnTo>
                        <a:pt x="106" y="370"/>
                      </a:lnTo>
                      <a:lnTo>
                        <a:pt x="96" y="386"/>
                      </a:lnTo>
                      <a:lnTo>
                        <a:pt x="84" y="398"/>
                      </a:lnTo>
                      <a:lnTo>
                        <a:pt x="74" y="406"/>
                      </a:lnTo>
                      <a:lnTo>
                        <a:pt x="66" y="408"/>
                      </a:lnTo>
                      <a:lnTo>
                        <a:pt x="56" y="410"/>
                      </a:lnTo>
                      <a:lnTo>
                        <a:pt x="48" y="406"/>
                      </a:lnTo>
                      <a:lnTo>
                        <a:pt x="42" y="400"/>
                      </a:lnTo>
                      <a:lnTo>
                        <a:pt x="34" y="390"/>
                      </a:lnTo>
                      <a:lnTo>
                        <a:pt x="28" y="380"/>
                      </a:lnTo>
                      <a:lnTo>
                        <a:pt x="22" y="366"/>
                      </a:lnTo>
                      <a:lnTo>
                        <a:pt x="12" y="332"/>
                      </a:lnTo>
                      <a:lnTo>
                        <a:pt x="6" y="292"/>
                      </a:lnTo>
                      <a:lnTo>
                        <a:pt x="0" y="250"/>
                      </a:lnTo>
                      <a:lnTo>
                        <a:pt x="0" y="204"/>
                      </a:lnTo>
                      <a:lnTo>
                        <a:pt x="0" y="158"/>
                      </a:lnTo>
                      <a:lnTo>
                        <a:pt x="6" y="114"/>
                      </a:lnTo>
                      <a:lnTo>
                        <a:pt x="14" y="76"/>
                      </a:lnTo>
                      <a:lnTo>
                        <a:pt x="18" y="58"/>
                      </a:lnTo>
                      <a:lnTo>
                        <a:pt x="24" y="42"/>
                      </a:lnTo>
                      <a:lnTo>
                        <a:pt x="32" y="30"/>
                      </a:lnTo>
                      <a:lnTo>
                        <a:pt x="38" y="18"/>
                      </a:lnTo>
                      <a:lnTo>
                        <a:pt x="48" y="10"/>
                      </a:lnTo>
                      <a:lnTo>
                        <a:pt x="58" y="4"/>
                      </a:lnTo>
                      <a:lnTo>
                        <a:pt x="68" y="0"/>
                      </a:lnTo>
                      <a:lnTo>
                        <a:pt x="8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0" name="iṡḷídé"/>
                <p:cNvSpPr/>
                <p:nvPr/>
              </p:nvSpPr>
              <p:spPr bwMode="auto">
                <a:xfrm>
                  <a:off x="1861420" y="2053675"/>
                  <a:ext cx="642743" cy="892591"/>
                </a:xfrm>
                <a:custGeom>
                  <a:avLst/>
                  <a:gdLst>
                    <a:gd name="T0" fmla="*/ 556 w 674"/>
                    <a:gd name="T1" fmla="*/ 106 h 936"/>
                    <a:gd name="T2" fmla="*/ 598 w 674"/>
                    <a:gd name="T3" fmla="*/ 256 h 936"/>
                    <a:gd name="T4" fmla="*/ 646 w 674"/>
                    <a:gd name="T5" fmla="*/ 458 h 936"/>
                    <a:gd name="T6" fmla="*/ 664 w 674"/>
                    <a:gd name="T7" fmla="*/ 564 h 936"/>
                    <a:gd name="T8" fmla="*/ 674 w 674"/>
                    <a:gd name="T9" fmla="*/ 664 h 936"/>
                    <a:gd name="T10" fmla="*/ 672 w 674"/>
                    <a:gd name="T11" fmla="*/ 750 h 936"/>
                    <a:gd name="T12" fmla="*/ 670 w 674"/>
                    <a:gd name="T13" fmla="*/ 768 h 936"/>
                    <a:gd name="T14" fmla="*/ 656 w 674"/>
                    <a:gd name="T15" fmla="*/ 802 h 936"/>
                    <a:gd name="T16" fmla="*/ 638 w 674"/>
                    <a:gd name="T17" fmla="*/ 832 h 936"/>
                    <a:gd name="T18" fmla="*/ 612 w 674"/>
                    <a:gd name="T19" fmla="*/ 858 h 936"/>
                    <a:gd name="T20" fmla="*/ 580 w 674"/>
                    <a:gd name="T21" fmla="*/ 880 h 936"/>
                    <a:gd name="T22" fmla="*/ 526 w 674"/>
                    <a:gd name="T23" fmla="*/ 906 h 936"/>
                    <a:gd name="T24" fmla="*/ 444 w 674"/>
                    <a:gd name="T25" fmla="*/ 928 h 936"/>
                    <a:gd name="T26" fmla="*/ 360 w 674"/>
                    <a:gd name="T27" fmla="*/ 936 h 936"/>
                    <a:gd name="T28" fmla="*/ 280 w 674"/>
                    <a:gd name="T29" fmla="*/ 934 h 936"/>
                    <a:gd name="T30" fmla="*/ 214 w 674"/>
                    <a:gd name="T31" fmla="*/ 920 h 936"/>
                    <a:gd name="T32" fmla="*/ 178 w 674"/>
                    <a:gd name="T33" fmla="*/ 904 h 936"/>
                    <a:gd name="T34" fmla="*/ 170 w 674"/>
                    <a:gd name="T35" fmla="*/ 896 h 936"/>
                    <a:gd name="T36" fmla="*/ 138 w 674"/>
                    <a:gd name="T37" fmla="*/ 860 h 936"/>
                    <a:gd name="T38" fmla="*/ 110 w 674"/>
                    <a:gd name="T39" fmla="*/ 810 h 936"/>
                    <a:gd name="T40" fmla="*/ 84 w 674"/>
                    <a:gd name="T41" fmla="*/ 750 h 936"/>
                    <a:gd name="T42" fmla="*/ 46 w 674"/>
                    <a:gd name="T43" fmla="*/ 632 h 936"/>
                    <a:gd name="T44" fmla="*/ 22 w 674"/>
                    <a:gd name="T45" fmla="*/ 540 h 936"/>
                    <a:gd name="T46" fmla="*/ 12 w 674"/>
                    <a:gd name="T47" fmla="*/ 482 h 936"/>
                    <a:gd name="T48" fmla="*/ 0 w 674"/>
                    <a:gd name="T49" fmla="*/ 348 h 936"/>
                    <a:gd name="T50" fmla="*/ 0 w 674"/>
                    <a:gd name="T51" fmla="*/ 272 h 936"/>
                    <a:gd name="T52" fmla="*/ 8 w 674"/>
                    <a:gd name="T53" fmla="*/ 198 h 936"/>
                    <a:gd name="T54" fmla="*/ 28 w 674"/>
                    <a:gd name="T55" fmla="*/ 134 h 936"/>
                    <a:gd name="T56" fmla="*/ 42 w 674"/>
                    <a:gd name="T57" fmla="*/ 110 h 936"/>
                    <a:gd name="T58" fmla="*/ 60 w 674"/>
                    <a:gd name="T59" fmla="*/ 90 h 936"/>
                    <a:gd name="T60" fmla="*/ 82 w 674"/>
                    <a:gd name="T61" fmla="*/ 72 h 936"/>
                    <a:gd name="T62" fmla="*/ 140 w 674"/>
                    <a:gd name="T63" fmla="*/ 42 h 936"/>
                    <a:gd name="T64" fmla="*/ 208 w 674"/>
                    <a:gd name="T65" fmla="*/ 20 h 936"/>
                    <a:gd name="T66" fmla="*/ 282 w 674"/>
                    <a:gd name="T67" fmla="*/ 4 h 936"/>
                    <a:gd name="T68" fmla="*/ 356 w 674"/>
                    <a:gd name="T69" fmla="*/ 0 h 936"/>
                    <a:gd name="T70" fmla="*/ 428 w 674"/>
                    <a:gd name="T71" fmla="*/ 10 h 936"/>
                    <a:gd name="T72" fmla="*/ 476 w 674"/>
                    <a:gd name="T73" fmla="*/ 26 h 936"/>
                    <a:gd name="T74" fmla="*/ 504 w 674"/>
                    <a:gd name="T75" fmla="*/ 42 h 936"/>
                    <a:gd name="T76" fmla="*/ 528 w 674"/>
                    <a:gd name="T77" fmla="*/ 64 h 936"/>
                    <a:gd name="T78" fmla="*/ 548 w 674"/>
                    <a:gd name="T79" fmla="*/ 9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4" h="936">
                      <a:moveTo>
                        <a:pt x="556" y="106"/>
                      </a:moveTo>
                      <a:lnTo>
                        <a:pt x="556" y="106"/>
                      </a:lnTo>
                      <a:lnTo>
                        <a:pt x="578" y="178"/>
                      </a:lnTo>
                      <a:lnTo>
                        <a:pt x="598" y="256"/>
                      </a:lnTo>
                      <a:lnTo>
                        <a:pt x="622" y="352"/>
                      </a:lnTo>
                      <a:lnTo>
                        <a:pt x="646" y="458"/>
                      </a:lnTo>
                      <a:lnTo>
                        <a:pt x="656" y="510"/>
                      </a:lnTo>
                      <a:lnTo>
                        <a:pt x="664" y="564"/>
                      </a:lnTo>
                      <a:lnTo>
                        <a:pt x="670" y="616"/>
                      </a:lnTo>
                      <a:lnTo>
                        <a:pt x="674" y="664"/>
                      </a:lnTo>
                      <a:lnTo>
                        <a:pt x="674" y="710"/>
                      </a:lnTo>
                      <a:lnTo>
                        <a:pt x="672" y="750"/>
                      </a:lnTo>
                      <a:lnTo>
                        <a:pt x="672" y="750"/>
                      </a:lnTo>
                      <a:lnTo>
                        <a:pt x="670" y="768"/>
                      </a:lnTo>
                      <a:lnTo>
                        <a:pt x="664" y="786"/>
                      </a:lnTo>
                      <a:lnTo>
                        <a:pt x="656" y="802"/>
                      </a:lnTo>
                      <a:lnTo>
                        <a:pt x="648" y="818"/>
                      </a:lnTo>
                      <a:lnTo>
                        <a:pt x="638" y="832"/>
                      </a:lnTo>
                      <a:lnTo>
                        <a:pt x="624" y="846"/>
                      </a:lnTo>
                      <a:lnTo>
                        <a:pt x="612" y="858"/>
                      </a:lnTo>
                      <a:lnTo>
                        <a:pt x="596" y="870"/>
                      </a:lnTo>
                      <a:lnTo>
                        <a:pt x="580" y="880"/>
                      </a:lnTo>
                      <a:lnTo>
                        <a:pt x="562" y="890"/>
                      </a:lnTo>
                      <a:lnTo>
                        <a:pt x="526" y="906"/>
                      </a:lnTo>
                      <a:lnTo>
                        <a:pt x="486" y="918"/>
                      </a:lnTo>
                      <a:lnTo>
                        <a:pt x="444" y="928"/>
                      </a:lnTo>
                      <a:lnTo>
                        <a:pt x="402" y="934"/>
                      </a:lnTo>
                      <a:lnTo>
                        <a:pt x="360" y="936"/>
                      </a:lnTo>
                      <a:lnTo>
                        <a:pt x="320" y="936"/>
                      </a:lnTo>
                      <a:lnTo>
                        <a:pt x="280" y="934"/>
                      </a:lnTo>
                      <a:lnTo>
                        <a:pt x="246" y="928"/>
                      </a:lnTo>
                      <a:lnTo>
                        <a:pt x="214" y="920"/>
                      </a:lnTo>
                      <a:lnTo>
                        <a:pt x="188" y="910"/>
                      </a:lnTo>
                      <a:lnTo>
                        <a:pt x="178" y="904"/>
                      </a:lnTo>
                      <a:lnTo>
                        <a:pt x="170" y="896"/>
                      </a:lnTo>
                      <a:lnTo>
                        <a:pt x="170" y="896"/>
                      </a:lnTo>
                      <a:lnTo>
                        <a:pt x="154" y="880"/>
                      </a:lnTo>
                      <a:lnTo>
                        <a:pt x="138" y="860"/>
                      </a:lnTo>
                      <a:lnTo>
                        <a:pt x="124" y="836"/>
                      </a:lnTo>
                      <a:lnTo>
                        <a:pt x="110" y="810"/>
                      </a:lnTo>
                      <a:lnTo>
                        <a:pt x="96" y="780"/>
                      </a:lnTo>
                      <a:lnTo>
                        <a:pt x="84" y="750"/>
                      </a:lnTo>
                      <a:lnTo>
                        <a:pt x="64" y="690"/>
                      </a:lnTo>
                      <a:lnTo>
                        <a:pt x="46" y="632"/>
                      </a:lnTo>
                      <a:lnTo>
                        <a:pt x="34" y="586"/>
                      </a:lnTo>
                      <a:lnTo>
                        <a:pt x="22" y="540"/>
                      </a:lnTo>
                      <a:lnTo>
                        <a:pt x="22" y="540"/>
                      </a:lnTo>
                      <a:lnTo>
                        <a:pt x="12" y="482"/>
                      </a:lnTo>
                      <a:lnTo>
                        <a:pt x="6" y="422"/>
                      </a:lnTo>
                      <a:lnTo>
                        <a:pt x="0" y="348"/>
                      </a:lnTo>
                      <a:lnTo>
                        <a:pt x="0" y="310"/>
                      </a:lnTo>
                      <a:lnTo>
                        <a:pt x="0" y="272"/>
                      </a:lnTo>
                      <a:lnTo>
                        <a:pt x="4" y="234"/>
                      </a:lnTo>
                      <a:lnTo>
                        <a:pt x="8" y="198"/>
                      </a:lnTo>
                      <a:lnTo>
                        <a:pt x="16" y="164"/>
                      </a:lnTo>
                      <a:lnTo>
                        <a:pt x="28" y="134"/>
                      </a:lnTo>
                      <a:lnTo>
                        <a:pt x="34" y="122"/>
                      </a:lnTo>
                      <a:lnTo>
                        <a:pt x="42" y="110"/>
                      </a:lnTo>
                      <a:lnTo>
                        <a:pt x="50" y="98"/>
                      </a:lnTo>
                      <a:lnTo>
                        <a:pt x="60" y="90"/>
                      </a:lnTo>
                      <a:lnTo>
                        <a:pt x="60" y="90"/>
                      </a:lnTo>
                      <a:lnTo>
                        <a:pt x="82" y="72"/>
                      </a:lnTo>
                      <a:lnTo>
                        <a:pt x="110" y="58"/>
                      </a:lnTo>
                      <a:lnTo>
                        <a:pt x="140" y="42"/>
                      </a:lnTo>
                      <a:lnTo>
                        <a:pt x="172" y="30"/>
                      </a:lnTo>
                      <a:lnTo>
                        <a:pt x="208" y="20"/>
                      </a:lnTo>
                      <a:lnTo>
                        <a:pt x="244" y="10"/>
                      </a:lnTo>
                      <a:lnTo>
                        <a:pt x="282" y="4"/>
                      </a:lnTo>
                      <a:lnTo>
                        <a:pt x="320" y="0"/>
                      </a:lnTo>
                      <a:lnTo>
                        <a:pt x="356" y="0"/>
                      </a:lnTo>
                      <a:lnTo>
                        <a:pt x="394" y="2"/>
                      </a:lnTo>
                      <a:lnTo>
                        <a:pt x="428" y="10"/>
                      </a:lnTo>
                      <a:lnTo>
                        <a:pt x="460" y="20"/>
                      </a:lnTo>
                      <a:lnTo>
                        <a:pt x="476" y="26"/>
                      </a:lnTo>
                      <a:lnTo>
                        <a:pt x="490" y="34"/>
                      </a:lnTo>
                      <a:lnTo>
                        <a:pt x="504" y="42"/>
                      </a:lnTo>
                      <a:lnTo>
                        <a:pt x="516" y="54"/>
                      </a:lnTo>
                      <a:lnTo>
                        <a:pt x="528" y="64"/>
                      </a:lnTo>
                      <a:lnTo>
                        <a:pt x="538" y="76"/>
                      </a:lnTo>
                      <a:lnTo>
                        <a:pt x="548" y="90"/>
                      </a:lnTo>
                      <a:lnTo>
                        <a:pt x="556" y="106"/>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1" name="í$ḻíḑe"/>
                <p:cNvSpPr/>
                <p:nvPr/>
              </p:nvSpPr>
              <p:spPr bwMode="auto">
                <a:xfrm>
                  <a:off x="1861420" y="2053675"/>
                  <a:ext cx="642743" cy="892591"/>
                </a:xfrm>
                <a:custGeom>
                  <a:avLst/>
                  <a:gdLst>
                    <a:gd name="T0" fmla="*/ 556 w 674"/>
                    <a:gd name="T1" fmla="*/ 106 h 936"/>
                    <a:gd name="T2" fmla="*/ 598 w 674"/>
                    <a:gd name="T3" fmla="*/ 256 h 936"/>
                    <a:gd name="T4" fmla="*/ 646 w 674"/>
                    <a:gd name="T5" fmla="*/ 458 h 936"/>
                    <a:gd name="T6" fmla="*/ 664 w 674"/>
                    <a:gd name="T7" fmla="*/ 564 h 936"/>
                    <a:gd name="T8" fmla="*/ 674 w 674"/>
                    <a:gd name="T9" fmla="*/ 664 h 936"/>
                    <a:gd name="T10" fmla="*/ 672 w 674"/>
                    <a:gd name="T11" fmla="*/ 750 h 936"/>
                    <a:gd name="T12" fmla="*/ 670 w 674"/>
                    <a:gd name="T13" fmla="*/ 768 h 936"/>
                    <a:gd name="T14" fmla="*/ 656 w 674"/>
                    <a:gd name="T15" fmla="*/ 802 h 936"/>
                    <a:gd name="T16" fmla="*/ 638 w 674"/>
                    <a:gd name="T17" fmla="*/ 832 h 936"/>
                    <a:gd name="T18" fmla="*/ 612 w 674"/>
                    <a:gd name="T19" fmla="*/ 858 h 936"/>
                    <a:gd name="T20" fmla="*/ 580 w 674"/>
                    <a:gd name="T21" fmla="*/ 880 h 936"/>
                    <a:gd name="T22" fmla="*/ 526 w 674"/>
                    <a:gd name="T23" fmla="*/ 906 h 936"/>
                    <a:gd name="T24" fmla="*/ 444 w 674"/>
                    <a:gd name="T25" fmla="*/ 928 h 936"/>
                    <a:gd name="T26" fmla="*/ 360 w 674"/>
                    <a:gd name="T27" fmla="*/ 936 h 936"/>
                    <a:gd name="T28" fmla="*/ 280 w 674"/>
                    <a:gd name="T29" fmla="*/ 934 h 936"/>
                    <a:gd name="T30" fmla="*/ 214 w 674"/>
                    <a:gd name="T31" fmla="*/ 920 h 936"/>
                    <a:gd name="T32" fmla="*/ 178 w 674"/>
                    <a:gd name="T33" fmla="*/ 904 h 936"/>
                    <a:gd name="T34" fmla="*/ 170 w 674"/>
                    <a:gd name="T35" fmla="*/ 896 h 936"/>
                    <a:gd name="T36" fmla="*/ 138 w 674"/>
                    <a:gd name="T37" fmla="*/ 860 h 936"/>
                    <a:gd name="T38" fmla="*/ 110 w 674"/>
                    <a:gd name="T39" fmla="*/ 810 h 936"/>
                    <a:gd name="T40" fmla="*/ 84 w 674"/>
                    <a:gd name="T41" fmla="*/ 750 h 936"/>
                    <a:gd name="T42" fmla="*/ 46 w 674"/>
                    <a:gd name="T43" fmla="*/ 632 h 936"/>
                    <a:gd name="T44" fmla="*/ 22 w 674"/>
                    <a:gd name="T45" fmla="*/ 540 h 936"/>
                    <a:gd name="T46" fmla="*/ 12 w 674"/>
                    <a:gd name="T47" fmla="*/ 482 h 936"/>
                    <a:gd name="T48" fmla="*/ 0 w 674"/>
                    <a:gd name="T49" fmla="*/ 348 h 936"/>
                    <a:gd name="T50" fmla="*/ 0 w 674"/>
                    <a:gd name="T51" fmla="*/ 272 h 936"/>
                    <a:gd name="T52" fmla="*/ 8 w 674"/>
                    <a:gd name="T53" fmla="*/ 198 h 936"/>
                    <a:gd name="T54" fmla="*/ 28 w 674"/>
                    <a:gd name="T55" fmla="*/ 134 h 936"/>
                    <a:gd name="T56" fmla="*/ 42 w 674"/>
                    <a:gd name="T57" fmla="*/ 110 h 936"/>
                    <a:gd name="T58" fmla="*/ 60 w 674"/>
                    <a:gd name="T59" fmla="*/ 90 h 936"/>
                    <a:gd name="T60" fmla="*/ 82 w 674"/>
                    <a:gd name="T61" fmla="*/ 72 h 936"/>
                    <a:gd name="T62" fmla="*/ 140 w 674"/>
                    <a:gd name="T63" fmla="*/ 42 h 936"/>
                    <a:gd name="T64" fmla="*/ 208 w 674"/>
                    <a:gd name="T65" fmla="*/ 20 h 936"/>
                    <a:gd name="T66" fmla="*/ 282 w 674"/>
                    <a:gd name="T67" fmla="*/ 4 h 936"/>
                    <a:gd name="T68" fmla="*/ 356 w 674"/>
                    <a:gd name="T69" fmla="*/ 0 h 936"/>
                    <a:gd name="T70" fmla="*/ 428 w 674"/>
                    <a:gd name="T71" fmla="*/ 10 h 936"/>
                    <a:gd name="T72" fmla="*/ 476 w 674"/>
                    <a:gd name="T73" fmla="*/ 26 h 936"/>
                    <a:gd name="T74" fmla="*/ 504 w 674"/>
                    <a:gd name="T75" fmla="*/ 42 h 936"/>
                    <a:gd name="T76" fmla="*/ 528 w 674"/>
                    <a:gd name="T77" fmla="*/ 64 h 936"/>
                    <a:gd name="T78" fmla="*/ 548 w 674"/>
                    <a:gd name="T79" fmla="*/ 9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4" h="936">
                      <a:moveTo>
                        <a:pt x="556" y="106"/>
                      </a:moveTo>
                      <a:lnTo>
                        <a:pt x="556" y="106"/>
                      </a:lnTo>
                      <a:lnTo>
                        <a:pt x="578" y="178"/>
                      </a:lnTo>
                      <a:lnTo>
                        <a:pt x="598" y="256"/>
                      </a:lnTo>
                      <a:lnTo>
                        <a:pt x="622" y="352"/>
                      </a:lnTo>
                      <a:lnTo>
                        <a:pt x="646" y="458"/>
                      </a:lnTo>
                      <a:lnTo>
                        <a:pt x="656" y="510"/>
                      </a:lnTo>
                      <a:lnTo>
                        <a:pt x="664" y="564"/>
                      </a:lnTo>
                      <a:lnTo>
                        <a:pt x="670" y="616"/>
                      </a:lnTo>
                      <a:lnTo>
                        <a:pt x="674" y="664"/>
                      </a:lnTo>
                      <a:lnTo>
                        <a:pt x="674" y="710"/>
                      </a:lnTo>
                      <a:lnTo>
                        <a:pt x="672" y="750"/>
                      </a:lnTo>
                      <a:lnTo>
                        <a:pt x="672" y="750"/>
                      </a:lnTo>
                      <a:lnTo>
                        <a:pt x="670" y="768"/>
                      </a:lnTo>
                      <a:lnTo>
                        <a:pt x="664" y="786"/>
                      </a:lnTo>
                      <a:lnTo>
                        <a:pt x="656" y="802"/>
                      </a:lnTo>
                      <a:lnTo>
                        <a:pt x="648" y="818"/>
                      </a:lnTo>
                      <a:lnTo>
                        <a:pt x="638" y="832"/>
                      </a:lnTo>
                      <a:lnTo>
                        <a:pt x="624" y="846"/>
                      </a:lnTo>
                      <a:lnTo>
                        <a:pt x="612" y="858"/>
                      </a:lnTo>
                      <a:lnTo>
                        <a:pt x="596" y="870"/>
                      </a:lnTo>
                      <a:lnTo>
                        <a:pt x="580" y="880"/>
                      </a:lnTo>
                      <a:lnTo>
                        <a:pt x="562" y="890"/>
                      </a:lnTo>
                      <a:lnTo>
                        <a:pt x="526" y="906"/>
                      </a:lnTo>
                      <a:lnTo>
                        <a:pt x="486" y="918"/>
                      </a:lnTo>
                      <a:lnTo>
                        <a:pt x="444" y="928"/>
                      </a:lnTo>
                      <a:lnTo>
                        <a:pt x="402" y="934"/>
                      </a:lnTo>
                      <a:lnTo>
                        <a:pt x="360" y="936"/>
                      </a:lnTo>
                      <a:lnTo>
                        <a:pt x="320" y="936"/>
                      </a:lnTo>
                      <a:lnTo>
                        <a:pt x="280" y="934"/>
                      </a:lnTo>
                      <a:lnTo>
                        <a:pt x="246" y="928"/>
                      </a:lnTo>
                      <a:lnTo>
                        <a:pt x="214" y="920"/>
                      </a:lnTo>
                      <a:lnTo>
                        <a:pt x="188" y="910"/>
                      </a:lnTo>
                      <a:lnTo>
                        <a:pt x="178" y="904"/>
                      </a:lnTo>
                      <a:lnTo>
                        <a:pt x="170" y="896"/>
                      </a:lnTo>
                      <a:lnTo>
                        <a:pt x="170" y="896"/>
                      </a:lnTo>
                      <a:lnTo>
                        <a:pt x="154" y="880"/>
                      </a:lnTo>
                      <a:lnTo>
                        <a:pt x="138" y="860"/>
                      </a:lnTo>
                      <a:lnTo>
                        <a:pt x="124" y="836"/>
                      </a:lnTo>
                      <a:lnTo>
                        <a:pt x="110" y="810"/>
                      </a:lnTo>
                      <a:lnTo>
                        <a:pt x="96" y="780"/>
                      </a:lnTo>
                      <a:lnTo>
                        <a:pt x="84" y="750"/>
                      </a:lnTo>
                      <a:lnTo>
                        <a:pt x="64" y="690"/>
                      </a:lnTo>
                      <a:lnTo>
                        <a:pt x="46" y="632"/>
                      </a:lnTo>
                      <a:lnTo>
                        <a:pt x="34" y="586"/>
                      </a:lnTo>
                      <a:lnTo>
                        <a:pt x="22" y="540"/>
                      </a:lnTo>
                      <a:lnTo>
                        <a:pt x="22" y="540"/>
                      </a:lnTo>
                      <a:lnTo>
                        <a:pt x="12" y="482"/>
                      </a:lnTo>
                      <a:lnTo>
                        <a:pt x="6" y="422"/>
                      </a:lnTo>
                      <a:lnTo>
                        <a:pt x="0" y="348"/>
                      </a:lnTo>
                      <a:lnTo>
                        <a:pt x="0" y="310"/>
                      </a:lnTo>
                      <a:lnTo>
                        <a:pt x="0" y="272"/>
                      </a:lnTo>
                      <a:lnTo>
                        <a:pt x="4" y="234"/>
                      </a:lnTo>
                      <a:lnTo>
                        <a:pt x="8" y="198"/>
                      </a:lnTo>
                      <a:lnTo>
                        <a:pt x="16" y="164"/>
                      </a:lnTo>
                      <a:lnTo>
                        <a:pt x="28" y="134"/>
                      </a:lnTo>
                      <a:lnTo>
                        <a:pt x="34" y="122"/>
                      </a:lnTo>
                      <a:lnTo>
                        <a:pt x="42" y="110"/>
                      </a:lnTo>
                      <a:lnTo>
                        <a:pt x="50" y="98"/>
                      </a:lnTo>
                      <a:lnTo>
                        <a:pt x="60" y="90"/>
                      </a:lnTo>
                      <a:lnTo>
                        <a:pt x="60" y="90"/>
                      </a:lnTo>
                      <a:lnTo>
                        <a:pt x="82" y="72"/>
                      </a:lnTo>
                      <a:lnTo>
                        <a:pt x="110" y="58"/>
                      </a:lnTo>
                      <a:lnTo>
                        <a:pt x="140" y="42"/>
                      </a:lnTo>
                      <a:lnTo>
                        <a:pt x="172" y="30"/>
                      </a:lnTo>
                      <a:lnTo>
                        <a:pt x="208" y="20"/>
                      </a:lnTo>
                      <a:lnTo>
                        <a:pt x="244" y="10"/>
                      </a:lnTo>
                      <a:lnTo>
                        <a:pt x="282" y="4"/>
                      </a:lnTo>
                      <a:lnTo>
                        <a:pt x="320" y="0"/>
                      </a:lnTo>
                      <a:lnTo>
                        <a:pt x="356" y="0"/>
                      </a:lnTo>
                      <a:lnTo>
                        <a:pt x="394" y="2"/>
                      </a:lnTo>
                      <a:lnTo>
                        <a:pt x="428" y="10"/>
                      </a:lnTo>
                      <a:lnTo>
                        <a:pt x="460" y="20"/>
                      </a:lnTo>
                      <a:lnTo>
                        <a:pt x="476" y="26"/>
                      </a:lnTo>
                      <a:lnTo>
                        <a:pt x="490" y="34"/>
                      </a:lnTo>
                      <a:lnTo>
                        <a:pt x="504" y="42"/>
                      </a:lnTo>
                      <a:lnTo>
                        <a:pt x="516" y="54"/>
                      </a:lnTo>
                      <a:lnTo>
                        <a:pt x="528" y="64"/>
                      </a:lnTo>
                      <a:lnTo>
                        <a:pt x="538" y="76"/>
                      </a:lnTo>
                      <a:lnTo>
                        <a:pt x="548" y="90"/>
                      </a:lnTo>
                      <a:lnTo>
                        <a:pt x="556"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2" name="îṩľïdè"/>
                <p:cNvSpPr/>
                <p:nvPr/>
              </p:nvSpPr>
              <p:spPr bwMode="auto">
                <a:xfrm>
                  <a:off x="1762243" y="2599147"/>
                  <a:ext cx="219334" cy="228870"/>
                </a:xfrm>
                <a:custGeom>
                  <a:avLst/>
                  <a:gdLst>
                    <a:gd name="T0" fmla="*/ 172 w 230"/>
                    <a:gd name="T1" fmla="*/ 50 h 240"/>
                    <a:gd name="T2" fmla="*/ 172 w 230"/>
                    <a:gd name="T3" fmla="*/ 50 h 240"/>
                    <a:gd name="T4" fmla="*/ 160 w 230"/>
                    <a:gd name="T5" fmla="*/ 38 h 240"/>
                    <a:gd name="T6" fmla="*/ 144 w 230"/>
                    <a:gd name="T7" fmla="*/ 28 h 240"/>
                    <a:gd name="T8" fmla="*/ 126 w 230"/>
                    <a:gd name="T9" fmla="*/ 16 h 240"/>
                    <a:gd name="T10" fmla="*/ 102 w 230"/>
                    <a:gd name="T11" fmla="*/ 6 h 240"/>
                    <a:gd name="T12" fmla="*/ 90 w 230"/>
                    <a:gd name="T13" fmla="*/ 4 h 240"/>
                    <a:gd name="T14" fmla="*/ 78 w 230"/>
                    <a:gd name="T15" fmla="*/ 2 h 240"/>
                    <a:gd name="T16" fmla="*/ 66 w 230"/>
                    <a:gd name="T17" fmla="*/ 0 h 240"/>
                    <a:gd name="T18" fmla="*/ 52 w 230"/>
                    <a:gd name="T19" fmla="*/ 2 h 240"/>
                    <a:gd name="T20" fmla="*/ 38 w 230"/>
                    <a:gd name="T21" fmla="*/ 6 h 240"/>
                    <a:gd name="T22" fmla="*/ 26 w 230"/>
                    <a:gd name="T23" fmla="*/ 12 h 240"/>
                    <a:gd name="T24" fmla="*/ 26 w 230"/>
                    <a:gd name="T25" fmla="*/ 12 h 240"/>
                    <a:gd name="T26" fmla="*/ 18 w 230"/>
                    <a:gd name="T27" fmla="*/ 18 h 240"/>
                    <a:gd name="T28" fmla="*/ 14 w 230"/>
                    <a:gd name="T29" fmla="*/ 24 h 240"/>
                    <a:gd name="T30" fmla="*/ 10 w 230"/>
                    <a:gd name="T31" fmla="*/ 30 h 240"/>
                    <a:gd name="T32" fmla="*/ 6 w 230"/>
                    <a:gd name="T33" fmla="*/ 38 h 240"/>
                    <a:gd name="T34" fmla="*/ 2 w 230"/>
                    <a:gd name="T35" fmla="*/ 56 h 240"/>
                    <a:gd name="T36" fmla="*/ 0 w 230"/>
                    <a:gd name="T37" fmla="*/ 76 h 240"/>
                    <a:gd name="T38" fmla="*/ 4 w 230"/>
                    <a:gd name="T39" fmla="*/ 98 h 240"/>
                    <a:gd name="T40" fmla="*/ 10 w 230"/>
                    <a:gd name="T41" fmla="*/ 122 h 240"/>
                    <a:gd name="T42" fmla="*/ 18 w 230"/>
                    <a:gd name="T43" fmla="*/ 144 h 240"/>
                    <a:gd name="T44" fmla="*/ 30 w 230"/>
                    <a:gd name="T45" fmla="*/ 166 h 240"/>
                    <a:gd name="T46" fmla="*/ 44 w 230"/>
                    <a:gd name="T47" fmla="*/ 188 h 240"/>
                    <a:gd name="T48" fmla="*/ 60 w 230"/>
                    <a:gd name="T49" fmla="*/ 206 h 240"/>
                    <a:gd name="T50" fmla="*/ 80 w 230"/>
                    <a:gd name="T51" fmla="*/ 222 h 240"/>
                    <a:gd name="T52" fmla="*/ 90 w 230"/>
                    <a:gd name="T53" fmla="*/ 228 h 240"/>
                    <a:gd name="T54" fmla="*/ 100 w 230"/>
                    <a:gd name="T55" fmla="*/ 234 h 240"/>
                    <a:gd name="T56" fmla="*/ 112 w 230"/>
                    <a:gd name="T57" fmla="*/ 236 h 240"/>
                    <a:gd name="T58" fmla="*/ 124 w 230"/>
                    <a:gd name="T59" fmla="*/ 240 h 240"/>
                    <a:gd name="T60" fmla="*/ 136 w 230"/>
                    <a:gd name="T61" fmla="*/ 240 h 240"/>
                    <a:gd name="T62" fmla="*/ 150 w 230"/>
                    <a:gd name="T63" fmla="*/ 240 h 240"/>
                    <a:gd name="T64" fmla="*/ 164 w 230"/>
                    <a:gd name="T65" fmla="*/ 238 h 240"/>
                    <a:gd name="T66" fmla="*/ 178 w 230"/>
                    <a:gd name="T67" fmla="*/ 234 h 240"/>
                    <a:gd name="T68" fmla="*/ 192 w 230"/>
                    <a:gd name="T69" fmla="*/ 228 h 240"/>
                    <a:gd name="T70" fmla="*/ 206 w 230"/>
                    <a:gd name="T71" fmla="*/ 220 h 240"/>
                    <a:gd name="T72" fmla="*/ 206 w 230"/>
                    <a:gd name="T73" fmla="*/ 220 h 240"/>
                    <a:gd name="T74" fmla="*/ 216 w 230"/>
                    <a:gd name="T75" fmla="*/ 212 h 240"/>
                    <a:gd name="T76" fmla="*/ 224 w 230"/>
                    <a:gd name="T77" fmla="*/ 202 h 240"/>
                    <a:gd name="T78" fmla="*/ 228 w 230"/>
                    <a:gd name="T79" fmla="*/ 190 h 240"/>
                    <a:gd name="T80" fmla="*/ 230 w 230"/>
                    <a:gd name="T81" fmla="*/ 178 h 240"/>
                    <a:gd name="T82" fmla="*/ 228 w 230"/>
                    <a:gd name="T83" fmla="*/ 164 h 240"/>
                    <a:gd name="T84" fmla="*/ 224 w 230"/>
                    <a:gd name="T85" fmla="*/ 150 h 240"/>
                    <a:gd name="T86" fmla="*/ 220 w 230"/>
                    <a:gd name="T87" fmla="*/ 134 h 240"/>
                    <a:gd name="T88" fmla="*/ 214 w 230"/>
                    <a:gd name="T89" fmla="*/ 120 h 240"/>
                    <a:gd name="T90" fmla="*/ 200 w 230"/>
                    <a:gd name="T91" fmla="*/ 94 h 240"/>
                    <a:gd name="T92" fmla="*/ 186 w 230"/>
                    <a:gd name="T93" fmla="*/ 70 h 240"/>
                    <a:gd name="T94" fmla="*/ 172 w 230"/>
                    <a:gd name="T95" fmla="*/ 5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40">
                      <a:moveTo>
                        <a:pt x="172" y="50"/>
                      </a:moveTo>
                      <a:lnTo>
                        <a:pt x="172" y="50"/>
                      </a:lnTo>
                      <a:lnTo>
                        <a:pt x="160" y="38"/>
                      </a:lnTo>
                      <a:lnTo>
                        <a:pt x="144" y="28"/>
                      </a:lnTo>
                      <a:lnTo>
                        <a:pt x="126" y="16"/>
                      </a:lnTo>
                      <a:lnTo>
                        <a:pt x="102" y="6"/>
                      </a:lnTo>
                      <a:lnTo>
                        <a:pt x="90" y="4"/>
                      </a:lnTo>
                      <a:lnTo>
                        <a:pt x="78" y="2"/>
                      </a:lnTo>
                      <a:lnTo>
                        <a:pt x="66" y="0"/>
                      </a:lnTo>
                      <a:lnTo>
                        <a:pt x="52" y="2"/>
                      </a:lnTo>
                      <a:lnTo>
                        <a:pt x="38" y="6"/>
                      </a:lnTo>
                      <a:lnTo>
                        <a:pt x="26" y="12"/>
                      </a:lnTo>
                      <a:lnTo>
                        <a:pt x="26" y="12"/>
                      </a:lnTo>
                      <a:lnTo>
                        <a:pt x="18" y="18"/>
                      </a:lnTo>
                      <a:lnTo>
                        <a:pt x="14" y="24"/>
                      </a:lnTo>
                      <a:lnTo>
                        <a:pt x="10" y="30"/>
                      </a:lnTo>
                      <a:lnTo>
                        <a:pt x="6" y="38"/>
                      </a:lnTo>
                      <a:lnTo>
                        <a:pt x="2" y="56"/>
                      </a:lnTo>
                      <a:lnTo>
                        <a:pt x="0" y="76"/>
                      </a:lnTo>
                      <a:lnTo>
                        <a:pt x="4" y="98"/>
                      </a:lnTo>
                      <a:lnTo>
                        <a:pt x="10" y="122"/>
                      </a:lnTo>
                      <a:lnTo>
                        <a:pt x="18" y="144"/>
                      </a:lnTo>
                      <a:lnTo>
                        <a:pt x="30" y="166"/>
                      </a:lnTo>
                      <a:lnTo>
                        <a:pt x="44" y="188"/>
                      </a:lnTo>
                      <a:lnTo>
                        <a:pt x="60" y="206"/>
                      </a:lnTo>
                      <a:lnTo>
                        <a:pt x="80" y="222"/>
                      </a:lnTo>
                      <a:lnTo>
                        <a:pt x="90" y="228"/>
                      </a:lnTo>
                      <a:lnTo>
                        <a:pt x="100" y="234"/>
                      </a:lnTo>
                      <a:lnTo>
                        <a:pt x="112" y="236"/>
                      </a:lnTo>
                      <a:lnTo>
                        <a:pt x="124" y="240"/>
                      </a:lnTo>
                      <a:lnTo>
                        <a:pt x="136" y="240"/>
                      </a:lnTo>
                      <a:lnTo>
                        <a:pt x="150" y="240"/>
                      </a:lnTo>
                      <a:lnTo>
                        <a:pt x="164" y="238"/>
                      </a:lnTo>
                      <a:lnTo>
                        <a:pt x="178" y="234"/>
                      </a:lnTo>
                      <a:lnTo>
                        <a:pt x="192" y="228"/>
                      </a:lnTo>
                      <a:lnTo>
                        <a:pt x="206" y="220"/>
                      </a:lnTo>
                      <a:lnTo>
                        <a:pt x="206" y="220"/>
                      </a:lnTo>
                      <a:lnTo>
                        <a:pt x="216" y="212"/>
                      </a:lnTo>
                      <a:lnTo>
                        <a:pt x="224" y="202"/>
                      </a:lnTo>
                      <a:lnTo>
                        <a:pt x="228" y="190"/>
                      </a:lnTo>
                      <a:lnTo>
                        <a:pt x="230" y="178"/>
                      </a:lnTo>
                      <a:lnTo>
                        <a:pt x="228" y="164"/>
                      </a:lnTo>
                      <a:lnTo>
                        <a:pt x="224" y="150"/>
                      </a:lnTo>
                      <a:lnTo>
                        <a:pt x="220" y="134"/>
                      </a:lnTo>
                      <a:lnTo>
                        <a:pt x="214" y="120"/>
                      </a:lnTo>
                      <a:lnTo>
                        <a:pt x="200" y="94"/>
                      </a:lnTo>
                      <a:lnTo>
                        <a:pt x="186" y="70"/>
                      </a:lnTo>
                      <a:lnTo>
                        <a:pt x="17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3" name="îšḷiḓé"/>
                <p:cNvSpPr/>
                <p:nvPr/>
              </p:nvSpPr>
              <p:spPr bwMode="auto">
                <a:xfrm>
                  <a:off x="2317252" y="2370278"/>
                  <a:ext cx="122064" cy="167838"/>
                </a:xfrm>
                <a:custGeom>
                  <a:avLst/>
                  <a:gdLst>
                    <a:gd name="T0" fmla="*/ 8 w 128"/>
                    <a:gd name="T1" fmla="*/ 0 h 176"/>
                    <a:gd name="T2" fmla="*/ 8 w 128"/>
                    <a:gd name="T3" fmla="*/ 0 h 176"/>
                    <a:gd name="T4" fmla="*/ 6 w 128"/>
                    <a:gd name="T5" fmla="*/ 14 h 176"/>
                    <a:gd name="T6" fmla="*/ 2 w 128"/>
                    <a:gd name="T7" fmla="*/ 48 h 176"/>
                    <a:gd name="T8" fmla="*/ 0 w 128"/>
                    <a:gd name="T9" fmla="*/ 68 h 176"/>
                    <a:gd name="T10" fmla="*/ 0 w 128"/>
                    <a:gd name="T11" fmla="*/ 86 h 176"/>
                    <a:gd name="T12" fmla="*/ 2 w 128"/>
                    <a:gd name="T13" fmla="*/ 104 h 176"/>
                    <a:gd name="T14" fmla="*/ 4 w 128"/>
                    <a:gd name="T15" fmla="*/ 110 h 176"/>
                    <a:gd name="T16" fmla="*/ 8 w 128"/>
                    <a:gd name="T17" fmla="*/ 116 h 176"/>
                    <a:gd name="T18" fmla="*/ 8 w 128"/>
                    <a:gd name="T19" fmla="*/ 116 h 176"/>
                    <a:gd name="T20" fmla="*/ 12 w 128"/>
                    <a:gd name="T21" fmla="*/ 120 h 176"/>
                    <a:gd name="T22" fmla="*/ 16 w 128"/>
                    <a:gd name="T23" fmla="*/ 122 h 176"/>
                    <a:gd name="T24" fmla="*/ 22 w 128"/>
                    <a:gd name="T25" fmla="*/ 122 h 176"/>
                    <a:gd name="T26" fmla="*/ 28 w 128"/>
                    <a:gd name="T27" fmla="*/ 122 h 176"/>
                    <a:gd name="T28" fmla="*/ 44 w 128"/>
                    <a:gd name="T29" fmla="*/ 118 h 176"/>
                    <a:gd name="T30" fmla="*/ 58 w 128"/>
                    <a:gd name="T31" fmla="*/ 114 h 176"/>
                    <a:gd name="T32" fmla="*/ 74 w 128"/>
                    <a:gd name="T33" fmla="*/ 110 h 176"/>
                    <a:gd name="T34" fmla="*/ 86 w 128"/>
                    <a:gd name="T35" fmla="*/ 108 h 176"/>
                    <a:gd name="T36" fmla="*/ 92 w 128"/>
                    <a:gd name="T37" fmla="*/ 108 h 176"/>
                    <a:gd name="T38" fmla="*/ 96 w 128"/>
                    <a:gd name="T39" fmla="*/ 108 h 176"/>
                    <a:gd name="T40" fmla="*/ 100 w 128"/>
                    <a:gd name="T41" fmla="*/ 110 h 176"/>
                    <a:gd name="T42" fmla="*/ 102 w 128"/>
                    <a:gd name="T43" fmla="*/ 116 h 176"/>
                    <a:gd name="T44" fmla="*/ 102 w 128"/>
                    <a:gd name="T45" fmla="*/ 116 h 176"/>
                    <a:gd name="T46" fmla="*/ 102 w 128"/>
                    <a:gd name="T47" fmla="*/ 126 h 176"/>
                    <a:gd name="T48" fmla="*/ 102 w 128"/>
                    <a:gd name="T49" fmla="*/ 134 h 176"/>
                    <a:gd name="T50" fmla="*/ 100 w 128"/>
                    <a:gd name="T51" fmla="*/ 144 h 176"/>
                    <a:gd name="T52" fmla="*/ 96 w 128"/>
                    <a:gd name="T53" fmla="*/ 152 h 176"/>
                    <a:gd name="T54" fmla="*/ 88 w 128"/>
                    <a:gd name="T55" fmla="*/ 160 h 176"/>
                    <a:gd name="T56" fmla="*/ 74 w 128"/>
                    <a:gd name="T57" fmla="*/ 166 h 176"/>
                    <a:gd name="T58" fmla="*/ 58 w 128"/>
                    <a:gd name="T59" fmla="*/ 172 h 176"/>
                    <a:gd name="T60" fmla="*/ 38 w 128"/>
                    <a:gd name="T61" fmla="*/ 176 h 176"/>
                    <a:gd name="T62" fmla="*/ 38 w 128"/>
                    <a:gd name="T63" fmla="*/ 176 h 176"/>
                    <a:gd name="T64" fmla="*/ 52 w 128"/>
                    <a:gd name="T65" fmla="*/ 174 h 176"/>
                    <a:gd name="T66" fmla="*/ 66 w 128"/>
                    <a:gd name="T67" fmla="*/ 172 h 176"/>
                    <a:gd name="T68" fmla="*/ 82 w 128"/>
                    <a:gd name="T69" fmla="*/ 170 h 176"/>
                    <a:gd name="T70" fmla="*/ 100 w 128"/>
                    <a:gd name="T71" fmla="*/ 166 h 176"/>
                    <a:gd name="T72" fmla="*/ 114 w 128"/>
                    <a:gd name="T73" fmla="*/ 158 h 176"/>
                    <a:gd name="T74" fmla="*/ 120 w 128"/>
                    <a:gd name="T75" fmla="*/ 154 h 176"/>
                    <a:gd name="T76" fmla="*/ 124 w 128"/>
                    <a:gd name="T77" fmla="*/ 148 h 176"/>
                    <a:gd name="T78" fmla="*/ 126 w 128"/>
                    <a:gd name="T79" fmla="*/ 144 h 176"/>
                    <a:gd name="T80" fmla="*/ 128 w 128"/>
                    <a:gd name="T81" fmla="*/ 136 h 176"/>
                    <a:gd name="T82" fmla="*/ 128 w 128"/>
                    <a:gd name="T83" fmla="*/ 136 h 176"/>
                    <a:gd name="T84" fmla="*/ 126 w 128"/>
                    <a:gd name="T85" fmla="*/ 118 h 176"/>
                    <a:gd name="T86" fmla="*/ 122 w 128"/>
                    <a:gd name="T87" fmla="*/ 102 h 176"/>
                    <a:gd name="T88" fmla="*/ 118 w 128"/>
                    <a:gd name="T89" fmla="*/ 96 h 176"/>
                    <a:gd name="T90" fmla="*/ 114 w 128"/>
                    <a:gd name="T91" fmla="*/ 92 h 176"/>
                    <a:gd name="T92" fmla="*/ 110 w 128"/>
                    <a:gd name="T93" fmla="*/ 88 h 176"/>
                    <a:gd name="T94" fmla="*/ 104 w 128"/>
                    <a:gd name="T95" fmla="*/ 86 h 176"/>
                    <a:gd name="T96" fmla="*/ 92 w 128"/>
                    <a:gd name="T97" fmla="*/ 84 h 176"/>
                    <a:gd name="T98" fmla="*/ 76 w 128"/>
                    <a:gd name="T99" fmla="*/ 86 h 176"/>
                    <a:gd name="T100" fmla="*/ 60 w 128"/>
                    <a:gd name="T101" fmla="*/ 90 h 176"/>
                    <a:gd name="T102" fmla="*/ 42 w 128"/>
                    <a:gd name="T103" fmla="*/ 98 h 176"/>
                    <a:gd name="T104" fmla="*/ 42 w 128"/>
                    <a:gd name="T105" fmla="*/ 98 h 176"/>
                    <a:gd name="T106" fmla="*/ 36 w 128"/>
                    <a:gd name="T107" fmla="*/ 100 h 176"/>
                    <a:gd name="T108" fmla="*/ 32 w 128"/>
                    <a:gd name="T109" fmla="*/ 100 h 176"/>
                    <a:gd name="T110" fmla="*/ 26 w 128"/>
                    <a:gd name="T111" fmla="*/ 100 h 176"/>
                    <a:gd name="T112" fmla="*/ 22 w 128"/>
                    <a:gd name="T113" fmla="*/ 96 h 176"/>
                    <a:gd name="T114" fmla="*/ 16 w 128"/>
                    <a:gd name="T115" fmla="*/ 88 h 176"/>
                    <a:gd name="T116" fmla="*/ 12 w 128"/>
                    <a:gd name="T117" fmla="*/ 74 h 176"/>
                    <a:gd name="T118" fmla="*/ 10 w 128"/>
                    <a:gd name="T119" fmla="*/ 58 h 176"/>
                    <a:gd name="T120" fmla="*/ 8 w 128"/>
                    <a:gd name="T121" fmla="*/ 38 h 176"/>
                    <a:gd name="T122" fmla="*/ 8 w 128"/>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176">
                      <a:moveTo>
                        <a:pt x="8" y="0"/>
                      </a:moveTo>
                      <a:lnTo>
                        <a:pt x="8" y="0"/>
                      </a:lnTo>
                      <a:lnTo>
                        <a:pt x="6" y="14"/>
                      </a:lnTo>
                      <a:lnTo>
                        <a:pt x="2" y="48"/>
                      </a:lnTo>
                      <a:lnTo>
                        <a:pt x="0" y="68"/>
                      </a:lnTo>
                      <a:lnTo>
                        <a:pt x="0" y="86"/>
                      </a:lnTo>
                      <a:lnTo>
                        <a:pt x="2" y="104"/>
                      </a:lnTo>
                      <a:lnTo>
                        <a:pt x="4" y="110"/>
                      </a:lnTo>
                      <a:lnTo>
                        <a:pt x="8" y="116"/>
                      </a:lnTo>
                      <a:lnTo>
                        <a:pt x="8" y="116"/>
                      </a:lnTo>
                      <a:lnTo>
                        <a:pt x="12" y="120"/>
                      </a:lnTo>
                      <a:lnTo>
                        <a:pt x="16" y="122"/>
                      </a:lnTo>
                      <a:lnTo>
                        <a:pt x="22" y="122"/>
                      </a:lnTo>
                      <a:lnTo>
                        <a:pt x="28" y="122"/>
                      </a:lnTo>
                      <a:lnTo>
                        <a:pt x="44" y="118"/>
                      </a:lnTo>
                      <a:lnTo>
                        <a:pt x="58" y="114"/>
                      </a:lnTo>
                      <a:lnTo>
                        <a:pt x="74" y="110"/>
                      </a:lnTo>
                      <a:lnTo>
                        <a:pt x="86" y="108"/>
                      </a:lnTo>
                      <a:lnTo>
                        <a:pt x="92" y="108"/>
                      </a:lnTo>
                      <a:lnTo>
                        <a:pt x="96" y="108"/>
                      </a:lnTo>
                      <a:lnTo>
                        <a:pt x="100" y="110"/>
                      </a:lnTo>
                      <a:lnTo>
                        <a:pt x="102" y="116"/>
                      </a:lnTo>
                      <a:lnTo>
                        <a:pt x="102" y="116"/>
                      </a:lnTo>
                      <a:lnTo>
                        <a:pt x="102" y="126"/>
                      </a:lnTo>
                      <a:lnTo>
                        <a:pt x="102" y="134"/>
                      </a:lnTo>
                      <a:lnTo>
                        <a:pt x="100" y="144"/>
                      </a:lnTo>
                      <a:lnTo>
                        <a:pt x="96" y="152"/>
                      </a:lnTo>
                      <a:lnTo>
                        <a:pt x="88" y="160"/>
                      </a:lnTo>
                      <a:lnTo>
                        <a:pt x="74" y="166"/>
                      </a:lnTo>
                      <a:lnTo>
                        <a:pt x="58" y="172"/>
                      </a:lnTo>
                      <a:lnTo>
                        <a:pt x="38" y="176"/>
                      </a:lnTo>
                      <a:lnTo>
                        <a:pt x="38" y="176"/>
                      </a:lnTo>
                      <a:lnTo>
                        <a:pt x="52" y="174"/>
                      </a:lnTo>
                      <a:lnTo>
                        <a:pt x="66" y="172"/>
                      </a:lnTo>
                      <a:lnTo>
                        <a:pt x="82" y="170"/>
                      </a:lnTo>
                      <a:lnTo>
                        <a:pt x="100" y="166"/>
                      </a:lnTo>
                      <a:lnTo>
                        <a:pt x="114" y="158"/>
                      </a:lnTo>
                      <a:lnTo>
                        <a:pt x="120" y="154"/>
                      </a:lnTo>
                      <a:lnTo>
                        <a:pt x="124" y="148"/>
                      </a:lnTo>
                      <a:lnTo>
                        <a:pt x="126" y="144"/>
                      </a:lnTo>
                      <a:lnTo>
                        <a:pt x="128" y="136"/>
                      </a:lnTo>
                      <a:lnTo>
                        <a:pt x="128" y="136"/>
                      </a:lnTo>
                      <a:lnTo>
                        <a:pt x="126" y="118"/>
                      </a:lnTo>
                      <a:lnTo>
                        <a:pt x="122" y="102"/>
                      </a:lnTo>
                      <a:lnTo>
                        <a:pt x="118" y="96"/>
                      </a:lnTo>
                      <a:lnTo>
                        <a:pt x="114" y="92"/>
                      </a:lnTo>
                      <a:lnTo>
                        <a:pt x="110" y="88"/>
                      </a:lnTo>
                      <a:lnTo>
                        <a:pt x="104" y="86"/>
                      </a:lnTo>
                      <a:lnTo>
                        <a:pt x="92" y="84"/>
                      </a:lnTo>
                      <a:lnTo>
                        <a:pt x="76" y="86"/>
                      </a:lnTo>
                      <a:lnTo>
                        <a:pt x="60" y="90"/>
                      </a:lnTo>
                      <a:lnTo>
                        <a:pt x="42" y="98"/>
                      </a:lnTo>
                      <a:lnTo>
                        <a:pt x="42" y="98"/>
                      </a:lnTo>
                      <a:lnTo>
                        <a:pt x="36" y="100"/>
                      </a:lnTo>
                      <a:lnTo>
                        <a:pt x="32" y="100"/>
                      </a:lnTo>
                      <a:lnTo>
                        <a:pt x="26" y="100"/>
                      </a:lnTo>
                      <a:lnTo>
                        <a:pt x="22" y="96"/>
                      </a:lnTo>
                      <a:lnTo>
                        <a:pt x="16" y="88"/>
                      </a:lnTo>
                      <a:lnTo>
                        <a:pt x="12" y="74"/>
                      </a:lnTo>
                      <a:lnTo>
                        <a:pt x="10" y="58"/>
                      </a:lnTo>
                      <a:lnTo>
                        <a:pt x="8" y="38"/>
                      </a:lnTo>
                      <a:lnTo>
                        <a:pt x="8" y="0"/>
                      </a:lnTo>
                      <a:close/>
                    </a:path>
                  </a:pathLst>
                </a:custGeom>
                <a:solidFill>
                  <a:srgbClr val="CB8F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4" name="îṥḻïḍé"/>
                <p:cNvSpPr/>
                <p:nvPr/>
              </p:nvSpPr>
              <p:spPr bwMode="auto">
                <a:xfrm>
                  <a:off x="2317252" y="2370278"/>
                  <a:ext cx="122064" cy="167838"/>
                </a:xfrm>
                <a:custGeom>
                  <a:avLst/>
                  <a:gdLst>
                    <a:gd name="T0" fmla="*/ 8 w 128"/>
                    <a:gd name="T1" fmla="*/ 0 h 176"/>
                    <a:gd name="T2" fmla="*/ 8 w 128"/>
                    <a:gd name="T3" fmla="*/ 0 h 176"/>
                    <a:gd name="T4" fmla="*/ 6 w 128"/>
                    <a:gd name="T5" fmla="*/ 14 h 176"/>
                    <a:gd name="T6" fmla="*/ 2 w 128"/>
                    <a:gd name="T7" fmla="*/ 48 h 176"/>
                    <a:gd name="T8" fmla="*/ 0 w 128"/>
                    <a:gd name="T9" fmla="*/ 68 h 176"/>
                    <a:gd name="T10" fmla="*/ 0 w 128"/>
                    <a:gd name="T11" fmla="*/ 86 h 176"/>
                    <a:gd name="T12" fmla="*/ 2 w 128"/>
                    <a:gd name="T13" fmla="*/ 104 h 176"/>
                    <a:gd name="T14" fmla="*/ 4 w 128"/>
                    <a:gd name="T15" fmla="*/ 110 h 176"/>
                    <a:gd name="T16" fmla="*/ 8 w 128"/>
                    <a:gd name="T17" fmla="*/ 116 h 176"/>
                    <a:gd name="T18" fmla="*/ 8 w 128"/>
                    <a:gd name="T19" fmla="*/ 116 h 176"/>
                    <a:gd name="T20" fmla="*/ 12 w 128"/>
                    <a:gd name="T21" fmla="*/ 120 h 176"/>
                    <a:gd name="T22" fmla="*/ 16 w 128"/>
                    <a:gd name="T23" fmla="*/ 122 h 176"/>
                    <a:gd name="T24" fmla="*/ 22 w 128"/>
                    <a:gd name="T25" fmla="*/ 122 h 176"/>
                    <a:gd name="T26" fmla="*/ 28 w 128"/>
                    <a:gd name="T27" fmla="*/ 122 h 176"/>
                    <a:gd name="T28" fmla="*/ 44 w 128"/>
                    <a:gd name="T29" fmla="*/ 118 h 176"/>
                    <a:gd name="T30" fmla="*/ 58 w 128"/>
                    <a:gd name="T31" fmla="*/ 114 h 176"/>
                    <a:gd name="T32" fmla="*/ 74 w 128"/>
                    <a:gd name="T33" fmla="*/ 110 h 176"/>
                    <a:gd name="T34" fmla="*/ 86 w 128"/>
                    <a:gd name="T35" fmla="*/ 108 h 176"/>
                    <a:gd name="T36" fmla="*/ 92 w 128"/>
                    <a:gd name="T37" fmla="*/ 108 h 176"/>
                    <a:gd name="T38" fmla="*/ 96 w 128"/>
                    <a:gd name="T39" fmla="*/ 108 h 176"/>
                    <a:gd name="T40" fmla="*/ 100 w 128"/>
                    <a:gd name="T41" fmla="*/ 110 h 176"/>
                    <a:gd name="T42" fmla="*/ 102 w 128"/>
                    <a:gd name="T43" fmla="*/ 116 h 176"/>
                    <a:gd name="T44" fmla="*/ 102 w 128"/>
                    <a:gd name="T45" fmla="*/ 116 h 176"/>
                    <a:gd name="T46" fmla="*/ 102 w 128"/>
                    <a:gd name="T47" fmla="*/ 126 h 176"/>
                    <a:gd name="T48" fmla="*/ 102 w 128"/>
                    <a:gd name="T49" fmla="*/ 134 h 176"/>
                    <a:gd name="T50" fmla="*/ 100 w 128"/>
                    <a:gd name="T51" fmla="*/ 144 h 176"/>
                    <a:gd name="T52" fmla="*/ 96 w 128"/>
                    <a:gd name="T53" fmla="*/ 152 h 176"/>
                    <a:gd name="T54" fmla="*/ 88 w 128"/>
                    <a:gd name="T55" fmla="*/ 160 h 176"/>
                    <a:gd name="T56" fmla="*/ 74 w 128"/>
                    <a:gd name="T57" fmla="*/ 166 h 176"/>
                    <a:gd name="T58" fmla="*/ 58 w 128"/>
                    <a:gd name="T59" fmla="*/ 172 h 176"/>
                    <a:gd name="T60" fmla="*/ 38 w 128"/>
                    <a:gd name="T61" fmla="*/ 176 h 176"/>
                    <a:gd name="T62" fmla="*/ 38 w 128"/>
                    <a:gd name="T63" fmla="*/ 176 h 176"/>
                    <a:gd name="T64" fmla="*/ 52 w 128"/>
                    <a:gd name="T65" fmla="*/ 174 h 176"/>
                    <a:gd name="T66" fmla="*/ 66 w 128"/>
                    <a:gd name="T67" fmla="*/ 172 h 176"/>
                    <a:gd name="T68" fmla="*/ 82 w 128"/>
                    <a:gd name="T69" fmla="*/ 170 h 176"/>
                    <a:gd name="T70" fmla="*/ 100 w 128"/>
                    <a:gd name="T71" fmla="*/ 166 h 176"/>
                    <a:gd name="T72" fmla="*/ 114 w 128"/>
                    <a:gd name="T73" fmla="*/ 158 h 176"/>
                    <a:gd name="T74" fmla="*/ 120 w 128"/>
                    <a:gd name="T75" fmla="*/ 154 h 176"/>
                    <a:gd name="T76" fmla="*/ 124 w 128"/>
                    <a:gd name="T77" fmla="*/ 148 h 176"/>
                    <a:gd name="T78" fmla="*/ 126 w 128"/>
                    <a:gd name="T79" fmla="*/ 144 h 176"/>
                    <a:gd name="T80" fmla="*/ 128 w 128"/>
                    <a:gd name="T81" fmla="*/ 136 h 176"/>
                    <a:gd name="T82" fmla="*/ 128 w 128"/>
                    <a:gd name="T83" fmla="*/ 136 h 176"/>
                    <a:gd name="T84" fmla="*/ 126 w 128"/>
                    <a:gd name="T85" fmla="*/ 118 h 176"/>
                    <a:gd name="T86" fmla="*/ 122 w 128"/>
                    <a:gd name="T87" fmla="*/ 102 h 176"/>
                    <a:gd name="T88" fmla="*/ 118 w 128"/>
                    <a:gd name="T89" fmla="*/ 96 h 176"/>
                    <a:gd name="T90" fmla="*/ 114 w 128"/>
                    <a:gd name="T91" fmla="*/ 92 h 176"/>
                    <a:gd name="T92" fmla="*/ 110 w 128"/>
                    <a:gd name="T93" fmla="*/ 88 h 176"/>
                    <a:gd name="T94" fmla="*/ 104 w 128"/>
                    <a:gd name="T95" fmla="*/ 86 h 176"/>
                    <a:gd name="T96" fmla="*/ 92 w 128"/>
                    <a:gd name="T97" fmla="*/ 84 h 176"/>
                    <a:gd name="T98" fmla="*/ 76 w 128"/>
                    <a:gd name="T99" fmla="*/ 86 h 176"/>
                    <a:gd name="T100" fmla="*/ 60 w 128"/>
                    <a:gd name="T101" fmla="*/ 90 h 176"/>
                    <a:gd name="T102" fmla="*/ 42 w 128"/>
                    <a:gd name="T103" fmla="*/ 98 h 176"/>
                    <a:gd name="T104" fmla="*/ 42 w 128"/>
                    <a:gd name="T105" fmla="*/ 98 h 176"/>
                    <a:gd name="T106" fmla="*/ 36 w 128"/>
                    <a:gd name="T107" fmla="*/ 100 h 176"/>
                    <a:gd name="T108" fmla="*/ 32 w 128"/>
                    <a:gd name="T109" fmla="*/ 100 h 176"/>
                    <a:gd name="T110" fmla="*/ 26 w 128"/>
                    <a:gd name="T111" fmla="*/ 100 h 176"/>
                    <a:gd name="T112" fmla="*/ 22 w 128"/>
                    <a:gd name="T113" fmla="*/ 96 h 176"/>
                    <a:gd name="T114" fmla="*/ 16 w 128"/>
                    <a:gd name="T115" fmla="*/ 88 h 176"/>
                    <a:gd name="T116" fmla="*/ 12 w 128"/>
                    <a:gd name="T117" fmla="*/ 74 h 176"/>
                    <a:gd name="T118" fmla="*/ 10 w 128"/>
                    <a:gd name="T119" fmla="*/ 58 h 176"/>
                    <a:gd name="T120" fmla="*/ 8 w 128"/>
                    <a:gd name="T121" fmla="*/ 38 h 176"/>
                    <a:gd name="T122" fmla="*/ 8 w 128"/>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176">
                      <a:moveTo>
                        <a:pt x="8" y="0"/>
                      </a:moveTo>
                      <a:lnTo>
                        <a:pt x="8" y="0"/>
                      </a:lnTo>
                      <a:lnTo>
                        <a:pt x="6" y="14"/>
                      </a:lnTo>
                      <a:lnTo>
                        <a:pt x="2" y="48"/>
                      </a:lnTo>
                      <a:lnTo>
                        <a:pt x="0" y="68"/>
                      </a:lnTo>
                      <a:lnTo>
                        <a:pt x="0" y="86"/>
                      </a:lnTo>
                      <a:lnTo>
                        <a:pt x="2" y="104"/>
                      </a:lnTo>
                      <a:lnTo>
                        <a:pt x="4" y="110"/>
                      </a:lnTo>
                      <a:lnTo>
                        <a:pt x="8" y="116"/>
                      </a:lnTo>
                      <a:lnTo>
                        <a:pt x="8" y="116"/>
                      </a:lnTo>
                      <a:lnTo>
                        <a:pt x="12" y="120"/>
                      </a:lnTo>
                      <a:lnTo>
                        <a:pt x="16" y="122"/>
                      </a:lnTo>
                      <a:lnTo>
                        <a:pt x="22" y="122"/>
                      </a:lnTo>
                      <a:lnTo>
                        <a:pt x="28" y="122"/>
                      </a:lnTo>
                      <a:lnTo>
                        <a:pt x="44" y="118"/>
                      </a:lnTo>
                      <a:lnTo>
                        <a:pt x="58" y="114"/>
                      </a:lnTo>
                      <a:lnTo>
                        <a:pt x="74" y="110"/>
                      </a:lnTo>
                      <a:lnTo>
                        <a:pt x="86" y="108"/>
                      </a:lnTo>
                      <a:lnTo>
                        <a:pt x="92" y="108"/>
                      </a:lnTo>
                      <a:lnTo>
                        <a:pt x="96" y="108"/>
                      </a:lnTo>
                      <a:lnTo>
                        <a:pt x="100" y="110"/>
                      </a:lnTo>
                      <a:lnTo>
                        <a:pt x="102" y="116"/>
                      </a:lnTo>
                      <a:lnTo>
                        <a:pt x="102" y="116"/>
                      </a:lnTo>
                      <a:lnTo>
                        <a:pt x="102" y="126"/>
                      </a:lnTo>
                      <a:lnTo>
                        <a:pt x="102" y="134"/>
                      </a:lnTo>
                      <a:lnTo>
                        <a:pt x="100" y="144"/>
                      </a:lnTo>
                      <a:lnTo>
                        <a:pt x="96" y="152"/>
                      </a:lnTo>
                      <a:lnTo>
                        <a:pt x="88" y="160"/>
                      </a:lnTo>
                      <a:lnTo>
                        <a:pt x="74" y="166"/>
                      </a:lnTo>
                      <a:lnTo>
                        <a:pt x="58" y="172"/>
                      </a:lnTo>
                      <a:lnTo>
                        <a:pt x="38" y="176"/>
                      </a:lnTo>
                      <a:lnTo>
                        <a:pt x="38" y="176"/>
                      </a:lnTo>
                      <a:lnTo>
                        <a:pt x="52" y="174"/>
                      </a:lnTo>
                      <a:lnTo>
                        <a:pt x="66" y="172"/>
                      </a:lnTo>
                      <a:lnTo>
                        <a:pt x="82" y="170"/>
                      </a:lnTo>
                      <a:lnTo>
                        <a:pt x="100" y="166"/>
                      </a:lnTo>
                      <a:lnTo>
                        <a:pt x="114" y="158"/>
                      </a:lnTo>
                      <a:lnTo>
                        <a:pt x="120" y="154"/>
                      </a:lnTo>
                      <a:lnTo>
                        <a:pt x="124" y="148"/>
                      </a:lnTo>
                      <a:lnTo>
                        <a:pt x="126" y="144"/>
                      </a:lnTo>
                      <a:lnTo>
                        <a:pt x="128" y="136"/>
                      </a:lnTo>
                      <a:lnTo>
                        <a:pt x="128" y="136"/>
                      </a:lnTo>
                      <a:lnTo>
                        <a:pt x="126" y="118"/>
                      </a:lnTo>
                      <a:lnTo>
                        <a:pt x="122" y="102"/>
                      </a:lnTo>
                      <a:lnTo>
                        <a:pt x="118" y="96"/>
                      </a:lnTo>
                      <a:lnTo>
                        <a:pt x="114" y="92"/>
                      </a:lnTo>
                      <a:lnTo>
                        <a:pt x="110" y="88"/>
                      </a:lnTo>
                      <a:lnTo>
                        <a:pt x="104" y="86"/>
                      </a:lnTo>
                      <a:lnTo>
                        <a:pt x="92" y="84"/>
                      </a:lnTo>
                      <a:lnTo>
                        <a:pt x="76" y="86"/>
                      </a:lnTo>
                      <a:lnTo>
                        <a:pt x="60" y="90"/>
                      </a:lnTo>
                      <a:lnTo>
                        <a:pt x="42" y="98"/>
                      </a:lnTo>
                      <a:lnTo>
                        <a:pt x="42" y="98"/>
                      </a:lnTo>
                      <a:lnTo>
                        <a:pt x="36" y="100"/>
                      </a:lnTo>
                      <a:lnTo>
                        <a:pt x="32" y="100"/>
                      </a:lnTo>
                      <a:lnTo>
                        <a:pt x="26" y="100"/>
                      </a:lnTo>
                      <a:lnTo>
                        <a:pt x="22" y="96"/>
                      </a:lnTo>
                      <a:lnTo>
                        <a:pt x="16" y="88"/>
                      </a:lnTo>
                      <a:lnTo>
                        <a:pt x="12" y="74"/>
                      </a:lnTo>
                      <a:lnTo>
                        <a:pt x="10" y="58"/>
                      </a:lnTo>
                      <a:lnTo>
                        <a:pt x="8" y="3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5" name="îşliďê"/>
                <p:cNvSpPr/>
                <p:nvPr/>
              </p:nvSpPr>
              <p:spPr bwMode="auto">
                <a:xfrm>
                  <a:off x="2153229" y="2404608"/>
                  <a:ext cx="51495" cy="74383"/>
                </a:xfrm>
                <a:custGeom>
                  <a:avLst/>
                  <a:gdLst>
                    <a:gd name="T0" fmla="*/ 54 w 54"/>
                    <a:gd name="T1" fmla="*/ 34 h 78"/>
                    <a:gd name="T2" fmla="*/ 54 w 54"/>
                    <a:gd name="T3" fmla="*/ 34 h 78"/>
                    <a:gd name="T4" fmla="*/ 54 w 54"/>
                    <a:gd name="T5" fmla="*/ 50 h 78"/>
                    <a:gd name="T6" fmla="*/ 52 w 54"/>
                    <a:gd name="T7" fmla="*/ 64 h 78"/>
                    <a:gd name="T8" fmla="*/ 48 w 54"/>
                    <a:gd name="T9" fmla="*/ 68 h 78"/>
                    <a:gd name="T10" fmla="*/ 46 w 54"/>
                    <a:gd name="T11" fmla="*/ 74 h 78"/>
                    <a:gd name="T12" fmla="*/ 40 w 54"/>
                    <a:gd name="T13" fmla="*/ 76 h 78"/>
                    <a:gd name="T14" fmla="*/ 36 w 54"/>
                    <a:gd name="T15" fmla="*/ 78 h 78"/>
                    <a:gd name="T16" fmla="*/ 36 w 54"/>
                    <a:gd name="T17" fmla="*/ 78 h 78"/>
                    <a:gd name="T18" fmla="*/ 30 w 54"/>
                    <a:gd name="T19" fmla="*/ 78 h 78"/>
                    <a:gd name="T20" fmla="*/ 24 w 54"/>
                    <a:gd name="T21" fmla="*/ 78 h 78"/>
                    <a:gd name="T22" fmla="*/ 20 w 54"/>
                    <a:gd name="T23" fmla="*/ 74 h 78"/>
                    <a:gd name="T24" fmla="*/ 14 w 54"/>
                    <a:gd name="T25" fmla="*/ 70 h 78"/>
                    <a:gd name="T26" fmla="*/ 6 w 54"/>
                    <a:gd name="T27" fmla="*/ 60 h 78"/>
                    <a:gd name="T28" fmla="*/ 2 w 54"/>
                    <a:gd name="T29" fmla="*/ 44 h 78"/>
                    <a:gd name="T30" fmla="*/ 2 w 54"/>
                    <a:gd name="T31" fmla="*/ 44 h 78"/>
                    <a:gd name="T32" fmla="*/ 0 w 54"/>
                    <a:gd name="T33" fmla="*/ 28 h 78"/>
                    <a:gd name="T34" fmla="*/ 4 w 54"/>
                    <a:gd name="T35" fmla="*/ 16 h 78"/>
                    <a:gd name="T36" fmla="*/ 6 w 54"/>
                    <a:gd name="T37" fmla="*/ 10 h 78"/>
                    <a:gd name="T38" fmla="*/ 10 w 54"/>
                    <a:gd name="T39" fmla="*/ 6 h 78"/>
                    <a:gd name="T40" fmla="*/ 14 w 54"/>
                    <a:gd name="T41" fmla="*/ 2 h 78"/>
                    <a:gd name="T42" fmla="*/ 20 w 54"/>
                    <a:gd name="T43" fmla="*/ 0 h 78"/>
                    <a:gd name="T44" fmla="*/ 20 w 54"/>
                    <a:gd name="T45" fmla="*/ 0 h 78"/>
                    <a:gd name="T46" fmla="*/ 26 w 54"/>
                    <a:gd name="T47" fmla="*/ 0 h 78"/>
                    <a:gd name="T48" fmla="*/ 30 w 54"/>
                    <a:gd name="T49" fmla="*/ 0 h 78"/>
                    <a:gd name="T50" fmla="*/ 36 w 54"/>
                    <a:gd name="T51" fmla="*/ 4 h 78"/>
                    <a:gd name="T52" fmla="*/ 40 w 54"/>
                    <a:gd name="T53" fmla="*/ 8 h 78"/>
                    <a:gd name="T54" fmla="*/ 48 w 54"/>
                    <a:gd name="T55" fmla="*/ 20 h 78"/>
                    <a:gd name="T56" fmla="*/ 54 w 54"/>
                    <a:gd name="T57"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78">
                      <a:moveTo>
                        <a:pt x="54" y="34"/>
                      </a:moveTo>
                      <a:lnTo>
                        <a:pt x="54" y="34"/>
                      </a:lnTo>
                      <a:lnTo>
                        <a:pt x="54" y="50"/>
                      </a:lnTo>
                      <a:lnTo>
                        <a:pt x="52" y="64"/>
                      </a:lnTo>
                      <a:lnTo>
                        <a:pt x="48" y="68"/>
                      </a:lnTo>
                      <a:lnTo>
                        <a:pt x="46" y="74"/>
                      </a:lnTo>
                      <a:lnTo>
                        <a:pt x="40" y="76"/>
                      </a:lnTo>
                      <a:lnTo>
                        <a:pt x="36" y="78"/>
                      </a:lnTo>
                      <a:lnTo>
                        <a:pt x="36" y="78"/>
                      </a:lnTo>
                      <a:lnTo>
                        <a:pt x="30" y="78"/>
                      </a:lnTo>
                      <a:lnTo>
                        <a:pt x="24" y="78"/>
                      </a:lnTo>
                      <a:lnTo>
                        <a:pt x="20" y="74"/>
                      </a:lnTo>
                      <a:lnTo>
                        <a:pt x="14" y="70"/>
                      </a:lnTo>
                      <a:lnTo>
                        <a:pt x="6" y="60"/>
                      </a:lnTo>
                      <a:lnTo>
                        <a:pt x="2" y="44"/>
                      </a:lnTo>
                      <a:lnTo>
                        <a:pt x="2" y="44"/>
                      </a:lnTo>
                      <a:lnTo>
                        <a:pt x="0" y="28"/>
                      </a:lnTo>
                      <a:lnTo>
                        <a:pt x="4" y="16"/>
                      </a:lnTo>
                      <a:lnTo>
                        <a:pt x="6" y="10"/>
                      </a:lnTo>
                      <a:lnTo>
                        <a:pt x="10" y="6"/>
                      </a:lnTo>
                      <a:lnTo>
                        <a:pt x="14" y="2"/>
                      </a:lnTo>
                      <a:lnTo>
                        <a:pt x="20" y="0"/>
                      </a:lnTo>
                      <a:lnTo>
                        <a:pt x="20" y="0"/>
                      </a:lnTo>
                      <a:lnTo>
                        <a:pt x="26" y="0"/>
                      </a:lnTo>
                      <a:lnTo>
                        <a:pt x="30" y="0"/>
                      </a:lnTo>
                      <a:lnTo>
                        <a:pt x="36" y="4"/>
                      </a:lnTo>
                      <a:lnTo>
                        <a:pt x="40" y="8"/>
                      </a:lnTo>
                      <a:lnTo>
                        <a:pt x="48" y="20"/>
                      </a:lnTo>
                      <a:lnTo>
                        <a:pt x="54"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6" name="íŝḷiḍe"/>
                <p:cNvSpPr/>
                <p:nvPr/>
              </p:nvSpPr>
              <p:spPr bwMode="auto">
                <a:xfrm>
                  <a:off x="2372562" y="2370278"/>
                  <a:ext cx="47681" cy="66753"/>
                </a:xfrm>
                <a:custGeom>
                  <a:avLst/>
                  <a:gdLst>
                    <a:gd name="T0" fmla="*/ 48 w 50"/>
                    <a:gd name="T1" fmla="*/ 30 h 70"/>
                    <a:gd name="T2" fmla="*/ 48 w 50"/>
                    <a:gd name="T3" fmla="*/ 30 h 70"/>
                    <a:gd name="T4" fmla="*/ 50 w 50"/>
                    <a:gd name="T5" fmla="*/ 44 h 70"/>
                    <a:gd name="T6" fmla="*/ 46 w 50"/>
                    <a:gd name="T7" fmla="*/ 58 h 70"/>
                    <a:gd name="T8" fmla="*/ 40 w 50"/>
                    <a:gd name="T9" fmla="*/ 66 h 70"/>
                    <a:gd name="T10" fmla="*/ 36 w 50"/>
                    <a:gd name="T11" fmla="*/ 68 h 70"/>
                    <a:gd name="T12" fmla="*/ 32 w 50"/>
                    <a:gd name="T13" fmla="*/ 70 h 70"/>
                    <a:gd name="T14" fmla="*/ 32 w 50"/>
                    <a:gd name="T15" fmla="*/ 70 h 70"/>
                    <a:gd name="T16" fmla="*/ 28 w 50"/>
                    <a:gd name="T17" fmla="*/ 70 h 70"/>
                    <a:gd name="T18" fmla="*/ 22 w 50"/>
                    <a:gd name="T19" fmla="*/ 70 h 70"/>
                    <a:gd name="T20" fmla="*/ 14 w 50"/>
                    <a:gd name="T21" fmla="*/ 64 h 70"/>
                    <a:gd name="T22" fmla="*/ 6 w 50"/>
                    <a:gd name="T23" fmla="*/ 54 h 70"/>
                    <a:gd name="T24" fmla="*/ 2 w 50"/>
                    <a:gd name="T25" fmla="*/ 40 h 70"/>
                    <a:gd name="T26" fmla="*/ 2 w 50"/>
                    <a:gd name="T27" fmla="*/ 40 h 70"/>
                    <a:gd name="T28" fmla="*/ 0 w 50"/>
                    <a:gd name="T29" fmla="*/ 26 h 70"/>
                    <a:gd name="T30" fmla="*/ 4 w 50"/>
                    <a:gd name="T31" fmla="*/ 14 h 70"/>
                    <a:gd name="T32" fmla="*/ 10 w 50"/>
                    <a:gd name="T33" fmla="*/ 6 h 70"/>
                    <a:gd name="T34" fmla="*/ 14 w 50"/>
                    <a:gd name="T35" fmla="*/ 2 h 70"/>
                    <a:gd name="T36" fmla="*/ 18 w 50"/>
                    <a:gd name="T37" fmla="*/ 0 h 70"/>
                    <a:gd name="T38" fmla="*/ 18 w 50"/>
                    <a:gd name="T39" fmla="*/ 0 h 70"/>
                    <a:gd name="T40" fmla="*/ 22 w 50"/>
                    <a:gd name="T41" fmla="*/ 0 h 70"/>
                    <a:gd name="T42" fmla="*/ 28 w 50"/>
                    <a:gd name="T43" fmla="*/ 2 h 70"/>
                    <a:gd name="T44" fmla="*/ 36 w 50"/>
                    <a:gd name="T45" fmla="*/ 8 h 70"/>
                    <a:gd name="T46" fmla="*/ 44 w 50"/>
                    <a:gd name="T47" fmla="*/ 18 h 70"/>
                    <a:gd name="T48" fmla="*/ 48 w 50"/>
                    <a:gd name="T49"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70">
                      <a:moveTo>
                        <a:pt x="48" y="30"/>
                      </a:moveTo>
                      <a:lnTo>
                        <a:pt x="48" y="30"/>
                      </a:lnTo>
                      <a:lnTo>
                        <a:pt x="50" y="44"/>
                      </a:lnTo>
                      <a:lnTo>
                        <a:pt x="46" y="58"/>
                      </a:lnTo>
                      <a:lnTo>
                        <a:pt x="40" y="66"/>
                      </a:lnTo>
                      <a:lnTo>
                        <a:pt x="36" y="68"/>
                      </a:lnTo>
                      <a:lnTo>
                        <a:pt x="32" y="70"/>
                      </a:lnTo>
                      <a:lnTo>
                        <a:pt x="32" y="70"/>
                      </a:lnTo>
                      <a:lnTo>
                        <a:pt x="28" y="70"/>
                      </a:lnTo>
                      <a:lnTo>
                        <a:pt x="22" y="70"/>
                      </a:lnTo>
                      <a:lnTo>
                        <a:pt x="14" y="64"/>
                      </a:lnTo>
                      <a:lnTo>
                        <a:pt x="6" y="54"/>
                      </a:lnTo>
                      <a:lnTo>
                        <a:pt x="2" y="40"/>
                      </a:lnTo>
                      <a:lnTo>
                        <a:pt x="2" y="40"/>
                      </a:lnTo>
                      <a:lnTo>
                        <a:pt x="0" y="26"/>
                      </a:lnTo>
                      <a:lnTo>
                        <a:pt x="4" y="14"/>
                      </a:lnTo>
                      <a:lnTo>
                        <a:pt x="10" y="6"/>
                      </a:lnTo>
                      <a:lnTo>
                        <a:pt x="14" y="2"/>
                      </a:lnTo>
                      <a:lnTo>
                        <a:pt x="18" y="0"/>
                      </a:lnTo>
                      <a:lnTo>
                        <a:pt x="18" y="0"/>
                      </a:lnTo>
                      <a:lnTo>
                        <a:pt x="22" y="0"/>
                      </a:lnTo>
                      <a:lnTo>
                        <a:pt x="28" y="2"/>
                      </a:lnTo>
                      <a:lnTo>
                        <a:pt x="36" y="8"/>
                      </a:lnTo>
                      <a:lnTo>
                        <a:pt x="44" y="18"/>
                      </a:lnTo>
                      <a:lnTo>
                        <a:pt x="4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7" name="iṥľïḑê"/>
                <p:cNvSpPr/>
                <p:nvPr/>
              </p:nvSpPr>
              <p:spPr bwMode="auto">
                <a:xfrm>
                  <a:off x="2088382" y="2778429"/>
                  <a:ext cx="255571" cy="106806"/>
                </a:xfrm>
                <a:custGeom>
                  <a:avLst/>
                  <a:gdLst>
                    <a:gd name="T0" fmla="*/ 0 w 268"/>
                    <a:gd name="T1" fmla="*/ 4 h 112"/>
                    <a:gd name="T2" fmla="*/ 0 w 268"/>
                    <a:gd name="T3" fmla="*/ 4 h 112"/>
                    <a:gd name="T4" fmla="*/ 18 w 268"/>
                    <a:gd name="T5" fmla="*/ 26 h 112"/>
                    <a:gd name="T6" fmla="*/ 40 w 268"/>
                    <a:gd name="T7" fmla="*/ 48 h 112"/>
                    <a:gd name="T8" fmla="*/ 62 w 268"/>
                    <a:gd name="T9" fmla="*/ 66 h 112"/>
                    <a:gd name="T10" fmla="*/ 86 w 268"/>
                    <a:gd name="T11" fmla="*/ 84 h 112"/>
                    <a:gd name="T12" fmla="*/ 114 w 268"/>
                    <a:gd name="T13" fmla="*/ 98 h 112"/>
                    <a:gd name="T14" fmla="*/ 128 w 268"/>
                    <a:gd name="T15" fmla="*/ 102 h 112"/>
                    <a:gd name="T16" fmla="*/ 142 w 268"/>
                    <a:gd name="T17" fmla="*/ 108 h 112"/>
                    <a:gd name="T18" fmla="*/ 156 w 268"/>
                    <a:gd name="T19" fmla="*/ 110 h 112"/>
                    <a:gd name="T20" fmla="*/ 170 w 268"/>
                    <a:gd name="T21" fmla="*/ 112 h 112"/>
                    <a:gd name="T22" fmla="*/ 186 w 268"/>
                    <a:gd name="T23" fmla="*/ 112 h 112"/>
                    <a:gd name="T24" fmla="*/ 202 w 268"/>
                    <a:gd name="T25" fmla="*/ 110 h 112"/>
                    <a:gd name="T26" fmla="*/ 202 w 268"/>
                    <a:gd name="T27" fmla="*/ 110 h 112"/>
                    <a:gd name="T28" fmla="*/ 222 w 268"/>
                    <a:gd name="T29" fmla="*/ 106 h 112"/>
                    <a:gd name="T30" fmla="*/ 238 w 268"/>
                    <a:gd name="T31" fmla="*/ 98 h 112"/>
                    <a:gd name="T32" fmla="*/ 254 w 268"/>
                    <a:gd name="T33" fmla="*/ 90 h 112"/>
                    <a:gd name="T34" fmla="*/ 268 w 268"/>
                    <a:gd name="T35" fmla="*/ 78 h 112"/>
                    <a:gd name="T36" fmla="*/ 268 w 268"/>
                    <a:gd name="T37" fmla="*/ 78 h 112"/>
                    <a:gd name="T38" fmla="*/ 256 w 268"/>
                    <a:gd name="T39" fmla="*/ 62 h 112"/>
                    <a:gd name="T40" fmla="*/ 240 w 268"/>
                    <a:gd name="T41" fmla="*/ 50 h 112"/>
                    <a:gd name="T42" fmla="*/ 224 w 268"/>
                    <a:gd name="T43" fmla="*/ 38 h 112"/>
                    <a:gd name="T44" fmla="*/ 208 w 268"/>
                    <a:gd name="T45" fmla="*/ 28 h 112"/>
                    <a:gd name="T46" fmla="*/ 190 w 268"/>
                    <a:gd name="T47" fmla="*/ 20 h 112"/>
                    <a:gd name="T48" fmla="*/ 172 w 268"/>
                    <a:gd name="T49" fmla="*/ 14 h 112"/>
                    <a:gd name="T50" fmla="*/ 154 w 268"/>
                    <a:gd name="T51" fmla="*/ 8 h 112"/>
                    <a:gd name="T52" fmla="*/ 134 w 268"/>
                    <a:gd name="T53" fmla="*/ 4 h 112"/>
                    <a:gd name="T54" fmla="*/ 98 w 268"/>
                    <a:gd name="T55" fmla="*/ 0 h 112"/>
                    <a:gd name="T56" fmla="*/ 62 w 268"/>
                    <a:gd name="T57" fmla="*/ 0 h 112"/>
                    <a:gd name="T58" fmla="*/ 28 w 268"/>
                    <a:gd name="T59" fmla="*/ 2 h 112"/>
                    <a:gd name="T60" fmla="*/ 0 w 268"/>
                    <a:gd name="T61"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8" h="112">
                      <a:moveTo>
                        <a:pt x="0" y="4"/>
                      </a:moveTo>
                      <a:lnTo>
                        <a:pt x="0" y="4"/>
                      </a:lnTo>
                      <a:lnTo>
                        <a:pt x="18" y="26"/>
                      </a:lnTo>
                      <a:lnTo>
                        <a:pt x="40" y="48"/>
                      </a:lnTo>
                      <a:lnTo>
                        <a:pt x="62" y="66"/>
                      </a:lnTo>
                      <a:lnTo>
                        <a:pt x="86" y="84"/>
                      </a:lnTo>
                      <a:lnTo>
                        <a:pt x="114" y="98"/>
                      </a:lnTo>
                      <a:lnTo>
                        <a:pt x="128" y="102"/>
                      </a:lnTo>
                      <a:lnTo>
                        <a:pt x="142" y="108"/>
                      </a:lnTo>
                      <a:lnTo>
                        <a:pt x="156" y="110"/>
                      </a:lnTo>
                      <a:lnTo>
                        <a:pt x="170" y="112"/>
                      </a:lnTo>
                      <a:lnTo>
                        <a:pt x="186" y="112"/>
                      </a:lnTo>
                      <a:lnTo>
                        <a:pt x="202" y="110"/>
                      </a:lnTo>
                      <a:lnTo>
                        <a:pt x="202" y="110"/>
                      </a:lnTo>
                      <a:lnTo>
                        <a:pt x="222" y="106"/>
                      </a:lnTo>
                      <a:lnTo>
                        <a:pt x="238" y="98"/>
                      </a:lnTo>
                      <a:lnTo>
                        <a:pt x="254" y="90"/>
                      </a:lnTo>
                      <a:lnTo>
                        <a:pt x="268" y="78"/>
                      </a:lnTo>
                      <a:lnTo>
                        <a:pt x="268" y="78"/>
                      </a:lnTo>
                      <a:lnTo>
                        <a:pt x="256" y="62"/>
                      </a:lnTo>
                      <a:lnTo>
                        <a:pt x="240" y="50"/>
                      </a:lnTo>
                      <a:lnTo>
                        <a:pt x="224" y="38"/>
                      </a:lnTo>
                      <a:lnTo>
                        <a:pt x="208" y="28"/>
                      </a:lnTo>
                      <a:lnTo>
                        <a:pt x="190" y="20"/>
                      </a:lnTo>
                      <a:lnTo>
                        <a:pt x="172" y="14"/>
                      </a:lnTo>
                      <a:lnTo>
                        <a:pt x="154" y="8"/>
                      </a:lnTo>
                      <a:lnTo>
                        <a:pt x="134" y="4"/>
                      </a:lnTo>
                      <a:lnTo>
                        <a:pt x="98" y="0"/>
                      </a:lnTo>
                      <a:lnTo>
                        <a:pt x="62" y="0"/>
                      </a:lnTo>
                      <a:lnTo>
                        <a:pt x="28" y="2"/>
                      </a:lnTo>
                      <a:lnTo>
                        <a:pt x="0" y="4"/>
                      </a:lnTo>
                      <a:close/>
                    </a:path>
                  </a:pathLst>
                </a:custGeom>
                <a:solidFill>
                  <a:srgbClr val="DA90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8" name="işľídê"/>
                <p:cNvSpPr/>
                <p:nvPr/>
              </p:nvSpPr>
              <p:spPr bwMode="auto">
                <a:xfrm>
                  <a:off x="2088382" y="2778429"/>
                  <a:ext cx="255571" cy="106806"/>
                </a:xfrm>
                <a:custGeom>
                  <a:avLst/>
                  <a:gdLst>
                    <a:gd name="T0" fmla="*/ 0 w 268"/>
                    <a:gd name="T1" fmla="*/ 4 h 112"/>
                    <a:gd name="T2" fmla="*/ 0 w 268"/>
                    <a:gd name="T3" fmla="*/ 4 h 112"/>
                    <a:gd name="T4" fmla="*/ 18 w 268"/>
                    <a:gd name="T5" fmla="*/ 26 h 112"/>
                    <a:gd name="T6" fmla="*/ 40 w 268"/>
                    <a:gd name="T7" fmla="*/ 48 h 112"/>
                    <a:gd name="T8" fmla="*/ 62 w 268"/>
                    <a:gd name="T9" fmla="*/ 66 h 112"/>
                    <a:gd name="T10" fmla="*/ 86 w 268"/>
                    <a:gd name="T11" fmla="*/ 84 h 112"/>
                    <a:gd name="T12" fmla="*/ 114 w 268"/>
                    <a:gd name="T13" fmla="*/ 98 h 112"/>
                    <a:gd name="T14" fmla="*/ 128 w 268"/>
                    <a:gd name="T15" fmla="*/ 102 h 112"/>
                    <a:gd name="T16" fmla="*/ 142 w 268"/>
                    <a:gd name="T17" fmla="*/ 108 h 112"/>
                    <a:gd name="T18" fmla="*/ 156 w 268"/>
                    <a:gd name="T19" fmla="*/ 110 h 112"/>
                    <a:gd name="T20" fmla="*/ 170 w 268"/>
                    <a:gd name="T21" fmla="*/ 112 h 112"/>
                    <a:gd name="T22" fmla="*/ 186 w 268"/>
                    <a:gd name="T23" fmla="*/ 112 h 112"/>
                    <a:gd name="T24" fmla="*/ 202 w 268"/>
                    <a:gd name="T25" fmla="*/ 110 h 112"/>
                    <a:gd name="T26" fmla="*/ 202 w 268"/>
                    <a:gd name="T27" fmla="*/ 110 h 112"/>
                    <a:gd name="T28" fmla="*/ 222 w 268"/>
                    <a:gd name="T29" fmla="*/ 106 h 112"/>
                    <a:gd name="T30" fmla="*/ 238 w 268"/>
                    <a:gd name="T31" fmla="*/ 98 h 112"/>
                    <a:gd name="T32" fmla="*/ 254 w 268"/>
                    <a:gd name="T33" fmla="*/ 90 h 112"/>
                    <a:gd name="T34" fmla="*/ 268 w 268"/>
                    <a:gd name="T35" fmla="*/ 78 h 112"/>
                    <a:gd name="T36" fmla="*/ 268 w 268"/>
                    <a:gd name="T37" fmla="*/ 78 h 112"/>
                    <a:gd name="T38" fmla="*/ 256 w 268"/>
                    <a:gd name="T39" fmla="*/ 62 h 112"/>
                    <a:gd name="T40" fmla="*/ 240 w 268"/>
                    <a:gd name="T41" fmla="*/ 50 h 112"/>
                    <a:gd name="T42" fmla="*/ 224 w 268"/>
                    <a:gd name="T43" fmla="*/ 38 h 112"/>
                    <a:gd name="T44" fmla="*/ 208 w 268"/>
                    <a:gd name="T45" fmla="*/ 28 h 112"/>
                    <a:gd name="T46" fmla="*/ 190 w 268"/>
                    <a:gd name="T47" fmla="*/ 20 h 112"/>
                    <a:gd name="T48" fmla="*/ 172 w 268"/>
                    <a:gd name="T49" fmla="*/ 14 h 112"/>
                    <a:gd name="T50" fmla="*/ 154 w 268"/>
                    <a:gd name="T51" fmla="*/ 8 h 112"/>
                    <a:gd name="T52" fmla="*/ 134 w 268"/>
                    <a:gd name="T53" fmla="*/ 4 h 112"/>
                    <a:gd name="T54" fmla="*/ 98 w 268"/>
                    <a:gd name="T55" fmla="*/ 0 h 112"/>
                    <a:gd name="T56" fmla="*/ 62 w 268"/>
                    <a:gd name="T57" fmla="*/ 0 h 112"/>
                    <a:gd name="T58" fmla="*/ 28 w 268"/>
                    <a:gd name="T59" fmla="*/ 2 h 112"/>
                    <a:gd name="T60" fmla="*/ 0 w 268"/>
                    <a:gd name="T61"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8" h="112">
                      <a:moveTo>
                        <a:pt x="0" y="4"/>
                      </a:moveTo>
                      <a:lnTo>
                        <a:pt x="0" y="4"/>
                      </a:lnTo>
                      <a:lnTo>
                        <a:pt x="18" y="26"/>
                      </a:lnTo>
                      <a:lnTo>
                        <a:pt x="40" y="48"/>
                      </a:lnTo>
                      <a:lnTo>
                        <a:pt x="62" y="66"/>
                      </a:lnTo>
                      <a:lnTo>
                        <a:pt x="86" y="84"/>
                      </a:lnTo>
                      <a:lnTo>
                        <a:pt x="114" y="98"/>
                      </a:lnTo>
                      <a:lnTo>
                        <a:pt x="128" y="102"/>
                      </a:lnTo>
                      <a:lnTo>
                        <a:pt x="142" y="108"/>
                      </a:lnTo>
                      <a:lnTo>
                        <a:pt x="156" y="110"/>
                      </a:lnTo>
                      <a:lnTo>
                        <a:pt x="170" y="112"/>
                      </a:lnTo>
                      <a:lnTo>
                        <a:pt x="186" y="112"/>
                      </a:lnTo>
                      <a:lnTo>
                        <a:pt x="202" y="110"/>
                      </a:lnTo>
                      <a:lnTo>
                        <a:pt x="202" y="110"/>
                      </a:lnTo>
                      <a:lnTo>
                        <a:pt x="222" y="106"/>
                      </a:lnTo>
                      <a:lnTo>
                        <a:pt x="238" y="98"/>
                      </a:lnTo>
                      <a:lnTo>
                        <a:pt x="254" y="90"/>
                      </a:lnTo>
                      <a:lnTo>
                        <a:pt x="268" y="78"/>
                      </a:lnTo>
                      <a:lnTo>
                        <a:pt x="268" y="78"/>
                      </a:lnTo>
                      <a:lnTo>
                        <a:pt x="256" y="62"/>
                      </a:lnTo>
                      <a:lnTo>
                        <a:pt x="240" y="50"/>
                      </a:lnTo>
                      <a:lnTo>
                        <a:pt x="224" y="38"/>
                      </a:lnTo>
                      <a:lnTo>
                        <a:pt x="208" y="28"/>
                      </a:lnTo>
                      <a:lnTo>
                        <a:pt x="190" y="20"/>
                      </a:lnTo>
                      <a:lnTo>
                        <a:pt x="172" y="14"/>
                      </a:lnTo>
                      <a:lnTo>
                        <a:pt x="154" y="8"/>
                      </a:lnTo>
                      <a:lnTo>
                        <a:pt x="134" y="4"/>
                      </a:lnTo>
                      <a:lnTo>
                        <a:pt x="98" y="0"/>
                      </a:lnTo>
                      <a:lnTo>
                        <a:pt x="62" y="0"/>
                      </a:lnTo>
                      <a:lnTo>
                        <a:pt x="28"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9" name="îşļiḑè"/>
                <p:cNvSpPr/>
                <p:nvPr/>
              </p:nvSpPr>
              <p:spPr bwMode="auto">
                <a:xfrm>
                  <a:off x="2023536" y="2599147"/>
                  <a:ext cx="389079" cy="253664"/>
                </a:xfrm>
                <a:custGeom>
                  <a:avLst/>
                  <a:gdLst>
                    <a:gd name="T0" fmla="*/ 408 w 408"/>
                    <a:gd name="T1" fmla="*/ 0 h 266"/>
                    <a:gd name="T2" fmla="*/ 408 w 408"/>
                    <a:gd name="T3" fmla="*/ 0 h 266"/>
                    <a:gd name="T4" fmla="*/ 378 w 408"/>
                    <a:gd name="T5" fmla="*/ 2 h 266"/>
                    <a:gd name="T6" fmla="*/ 346 w 408"/>
                    <a:gd name="T7" fmla="*/ 4 h 266"/>
                    <a:gd name="T8" fmla="*/ 312 w 408"/>
                    <a:gd name="T9" fmla="*/ 8 h 266"/>
                    <a:gd name="T10" fmla="*/ 278 w 408"/>
                    <a:gd name="T11" fmla="*/ 14 h 266"/>
                    <a:gd name="T12" fmla="*/ 210 w 408"/>
                    <a:gd name="T13" fmla="*/ 28 h 266"/>
                    <a:gd name="T14" fmla="*/ 144 w 408"/>
                    <a:gd name="T15" fmla="*/ 44 h 266"/>
                    <a:gd name="T16" fmla="*/ 86 w 408"/>
                    <a:gd name="T17" fmla="*/ 60 h 266"/>
                    <a:gd name="T18" fmla="*/ 40 w 408"/>
                    <a:gd name="T19" fmla="*/ 74 h 266"/>
                    <a:gd name="T20" fmla="*/ 0 w 408"/>
                    <a:gd name="T21" fmla="*/ 88 h 266"/>
                    <a:gd name="T22" fmla="*/ 0 w 408"/>
                    <a:gd name="T23" fmla="*/ 88 h 266"/>
                    <a:gd name="T24" fmla="*/ 16 w 408"/>
                    <a:gd name="T25" fmla="*/ 120 h 266"/>
                    <a:gd name="T26" fmla="*/ 38 w 408"/>
                    <a:gd name="T27" fmla="*/ 154 h 266"/>
                    <a:gd name="T28" fmla="*/ 68 w 408"/>
                    <a:gd name="T29" fmla="*/ 192 h 266"/>
                    <a:gd name="T30" fmla="*/ 68 w 408"/>
                    <a:gd name="T31" fmla="*/ 192 h 266"/>
                    <a:gd name="T32" fmla="*/ 96 w 408"/>
                    <a:gd name="T33" fmla="*/ 190 h 266"/>
                    <a:gd name="T34" fmla="*/ 130 w 408"/>
                    <a:gd name="T35" fmla="*/ 188 h 266"/>
                    <a:gd name="T36" fmla="*/ 166 w 408"/>
                    <a:gd name="T37" fmla="*/ 188 h 266"/>
                    <a:gd name="T38" fmla="*/ 202 w 408"/>
                    <a:gd name="T39" fmla="*/ 192 h 266"/>
                    <a:gd name="T40" fmla="*/ 222 w 408"/>
                    <a:gd name="T41" fmla="*/ 196 h 266"/>
                    <a:gd name="T42" fmla="*/ 240 w 408"/>
                    <a:gd name="T43" fmla="*/ 202 h 266"/>
                    <a:gd name="T44" fmla="*/ 258 w 408"/>
                    <a:gd name="T45" fmla="*/ 208 h 266"/>
                    <a:gd name="T46" fmla="*/ 276 w 408"/>
                    <a:gd name="T47" fmla="*/ 216 h 266"/>
                    <a:gd name="T48" fmla="*/ 292 w 408"/>
                    <a:gd name="T49" fmla="*/ 226 h 266"/>
                    <a:gd name="T50" fmla="*/ 308 w 408"/>
                    <a:gd name="T51" fmla="*/ 238 h 266"/>
                    <a:gd name="T52" fmla="*/ 324 w 408"/>
                    <a:gd name="T53" fmla="*/ 250 h 266"/>
                    <a:gd name="T54" fmla="*/ 336 w 408"/>
                    <a:gd name="T55" fmla="*/ 266 h 266"/>
                    <a:gd name="T56" fmla="*/ 336 w 408"/>
                    <a:gd name="T57" fmla="*/ 266 h 266"/>
                    <a:gd name="T58" fmla="*/ 352 w 408"/>
                    <a:gd name="T59" fmla="*/ 250 h 266"/>
                    <a:gd name="T60" fmla="*/ 364 w 408"/>
                    <a:gd name="T61" fmla="*/ 232 h 266"/>
                    <a:gd name="T62" fmla="*/ 374 w 408"/>
                    <a:gd name="T63" fmla="*/ 212 h 266"/>
                    <a:gd name="T64" fmla="*/ 384 w 408"/>
                    <a:gd name="T65" fmla="*/ 192 h 266"/>
                    <a:gd name="T66" fmla="*/ 390 w 408"/>
                    <a:gd name="T67" fmla="*/ 170 h 266"/>
                    <a:gd name="T68" fmla="*/ 396 w 408"/>
                    <a:gd name="T69" fmla="*/ 148 h 266"/>
                    <a:gd name="T70" fmla="*/ 404 w 408"/>
                    <a:gd name="T71" fmla="*/ 104 h 266"/>
                    <a:gd name="T72" fmla="*/ 408 w 408"/>
                    <a:gd name="T73" fmla="*/ 64 h 266"/>
                    <a:gd name="T74" fmla="*/ 408 w 408"/>
                    <a:gd name="T75" fmla="*/ 32 h 266"/>
                    <a:gd name="T76" fmla="*/ 408 w 408"/>
                    <a:gd name="T7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8" h="266">
                      <a:moveTo>
                        <a:pt x="408" y="0"/>
                      </a:moveTo>
                      <a:lnTo>
                        <a:pt x="408" y="0"/>
                      </a:lnTo>
                      <a:lnTo>
                        <a:pt x="378" y="2"/>
                      </a:lnTo>
                      <a:lnTo>
                        <a:pt x="346" y="4"/>
                      </a:lnTo>
                      <a:lnTo>
                        <a:pt x="312" y="8"/>
                      </a:lnTo>
                      <a:lnTo>
                        <a:pt x="278" y="14"/>
                      </a:lnTo>
                      <a:lnTo>
                        <a:pt x="210" y="28"/>
                      </a:lnTo>
                      <a:lnTo>
                        <a:pt x="144" y="44"/>
                      </a:lnTo>
                      <a:lnTo>
                        <a:pt x="86" y="60"/>
                      </a:lnTo>
                      <a:lnTo>
                        <a:pt x="40" y="74"/>
                      </a:lnTo>
                      <a:lnTo>
                        <a:pt x="0" y="88"/>
                      </a:lnTo>
                      <a:lnTo>
                        <a:pt x="0" y="88"/>
                      </a:lnTo>
                      <a:lnTo>
                        <a:pt x="16" y="120"/>
                      </a:lnTo>
                      <a:lnTo>
                        <a:pt x="38" y="154"/>
                      </a:lnTo>
                      <a:lnTo>
                        <a:pt x="68" y="192"/>
                      </a:lnTo>
                      <a:lnTo>
                        <a:pt x="68" y="192"/>
                      </a:lnTo>
                      <a:lnTo>
                        <a:pt x="96" y="190"/>
                      </a:lnTo>
                      <a:lnTo>
                        <a:pt x="130" y="188"/>
                      </a:lnTo>
                      <a:lnTo>
                        <a:pt x="166" y="188"/>
                      </a:lnTo>
                      <a:lnTo>
                        <a:pt x="202" y="192"/>
                      </a:lnTo>
                      <a:lnTo>
                        <a:pt x="222" y="196"/>
                      </a:lnTo>
                      <a:lnTo>
                        <a:pt x="240" y="202"/>
                      </a:lnTo>
                      <a:lnTo>
                        <a:pt x="258" y="208"/>
                      </a:lnTo>
                      <a:lnTo>
                        <a:pt x="276" y="216"/>
                      </a:lnTo>
                      <a:lnTo>
                        <a:pt x="292" y="226"/>
                      </a:lnTo>
                      <a:lnTo>
                        <a:pt x="308" y="238"/>
                      </a:lnTo>
                      <a:lnTo>
                        <a:pt x="324" y="250"/>
                      </a:lnTo>
                      <a:lnTo>
                        <a:pt x="336" y="266"/>
                      </a:lnTo>
                      <a:lnTo>
                        <a:pt x="336" y="266"/>
                      </a:lnTo>
                      <a:lnTo>
                        <a:pt x="352" y="250"/>
                      </a:lnTo>
                      <a:lnTo>
                        <a:pt x="364" y="232"/>
                      </a:lnTo>
                      <a:lnTo>
                        <a:pt x="374" y="212"/>
                      </a:lnTo>
                      <a:lnTo>
                        <a:pt x="384" y="192"/>
                      </a:lnTo>
                      <a:lnTo>
                        <a:pt x="390" y="170"/>
                      </a:lnTo>
                      <a:lnTo>
                        <a:pt x="396" y="148"/>
                      </a:lnTo>
                      <a:lnTo>
                        <a:pt x="404" y="104"/>
                      </a:lnTo>
                      <a:lnTo>
                        <a:pt x="408" y="64"/>
                      </a:lnTo>
                      <a:lnTo>
                        <a:pt x="408" y="32"/>
                      </a:lnTo>
                      <a:lnTo>
                        <a:pt x="408" y="0"/>
                      </a:lnTo>
                      <a:close/>
                    </a:path>
                  </a:pathLst>
                </a:custGeom>
                <a:solidFill>
                  <a:srgbClr val="7635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20" name="ïṥḷíḓé"/>
                <p:cNvSpPr/>
                <p:nvPr/>
              </p:nvSpPr>
              <p:spPr bwMode="auto">
                <a:xfrm>
                  <a:off x="2023536" y="2599147"/>
                  <a:ext cx="389079" cy="253664"/>
                </a:xfrm>
                <a:custGeom>
                  <a:avLst/>
                  <a:gdLst>
                    <a:gd name="T0" fmla="*/ 408 w 408"/>
                    <a:gd name="T1" fmla="*/ 0 h 266"/>
                    <a:gd name="T2" fmla="*/ 408 w 408"/>
                    <a:gd name="T3" fmla="*/ 0 h 266"/>
                    <a:gd name="T4" fmla="*/ 378 w 408"/>
                    <a:gd name="T5" fmla="*/ 2 h 266"/>
                    <a:gd name="T6" fmla="*/ 346 w 408"/>
                    <a:gd name="T7" fmla="*/ 4 h 266"/>
                    <a:gd name="T8" fmla="*/ 312 w 408"/>
                    <a:gd name="T9" fmla="*/ 8 h 266"/>
                    <a:gd name="T10" fmla="*/ 278 w 408"/>
                    <a:gd name="T11" fmla="*/ 14 h 266"/>
                    <a:gd name="T12" fmla="*/ 210 w 408"/>
                    <a:gd name="T13" fmla="*/ 28 h 266"/>
                    <a:gd name="T14" fmla="*/ 144 w 408"/>
                    <a:gd name="T15" fmla="*/ 44 h 266"/>
                    <a:gd name="T16" fmla="*/ 86 w 408"/>
                    <a:gd name="T17" fmla="*/ 60 h 266"/>
                    <a:gd name="T18" fmla="*/ 40 w 408"/>
                    <a:gd name="T19" fmla="*/ 74 h 266"/>
                    <a:gd name="T20" fmla="*/ 0 w 408"/>
                    <a:gd name="T21" fmla="*/ 88 h 266"/>
                    <a:gd name="T22" fmla="*/ 0 w 408"/>
                    <a:gd name="T23" fmla="*/ 88 h 266"/>
                    <a:gd name="T24" fmla="*/ 16 w 408"/>
                    <a:gd name="T25" fmla="*/ 120 h 266"/>
                    <a:gd name="T26" fmla="*/ 38 w 408"/>
                    <a:gd name="T27" fmla="*/ 154 h 266"/>
                    <a:gd name="T28" fmla="*/ 68 w 408"/>
                    <a:gd name="T29" fmla="*/ 192 h 266"/>
                    <a:gd name="T30" fmla="*/ 68 w 408"/>
                    <a:gd name="T31" fmla="*/ 192 h 266"/>
                    <a:gd name="T32" fmla="*/ 96 w 408"/>
                    <a:gd name="T33" fmla="*/ 190 h 266"/>
                    <a:gd name="T34" fmla="*/ 130 w 408"/>
                    <a:gd name="T35" fmla="*/ 188 h 266"/>
                    <a:gd name="T36" fmla="*/ 166 w 408"/>
                    <a:gd name="T37" fmla="*/ 188 h 266"/>
                    <a:gd name="T38" fmla="*/ 202 w 408"/>
                    <a:gd name="T39" fmla="*/ 192 h 266"/>
                    <a:gd name="T40" fmla="*/ 222 w 408"/>
                    <a:gd name="T41" fmla="*/ 196 h 266"/>
                    <a:gd name="T42" fmla="*/ 240 w 408"/>
                    <a:gd name="T43" fmla="*/ 202 h 266"/>
                    <a:gd name="T44" fmla="*/ 258 w 408"/>
                    <a:gd name="T45" fmla="*/ 208 h 266"/>
                    <a:gd name="T46" fmla="*/ 276 w 408"/>
                    <a:gd name="T47" fmla="*/ 216 h 266"/>
                    <a:gd name="T48" fmla="*/ 292 w 408"/>
                    <a:gd name="T49" fmla="*/ 226 h 266"/>
                    <a:gd name="T50" fmla="*/ 308 w 408"/>
                    <a:gd name="T51" fmla="*/ 238 h 266"/>
                    <a:gd name="T52" fmla="*/ 324 w 408"/>
                    <a:gd name="T53" fmla="*/ 250 h 266"/>
                    <a:gd name="T54" fmla="*/ 336 w 408"/>
                    <a:gd name="T55" fmla="*/ 266 h 266"/>
                    <a:gd name="T56" fmla="*/ 336 w 408"/>
                    <a:gd name="T57" fmla="*/ 266 h 266"/>
                    <a:gd name="T58" fmla="*/ 352 w 408"/>
                    <a:gd name="T59" fmla="*/ 250 h 266"/>
                    <a:gd name="T60" fmla="*/ 364 w 408"/>
                    <a:gd name="T61" fmla="*/ 232 h 266"/>
                    <a:gd name="T62" fmla="*/ 374 w 408"/>
                    <a:gd name="T63" fmla="*/ 212 h 266"/>
                    <a:gd name="T64" fmla="*/ 384 w 408"/>
                    <a:gd name="T65" fmla="*/ 192 h 266"/>
                    <a:gd name="T66" fmla="*/ 390 w 408"/>
                    <a:gd name="T67" fmla="*/ 170 h 266"/>
                    <a:gd name="T68" fmla="*/ 396 w 408"/>
                    <a:gd name="T69" fmla="*/ 148 h 266"/>
                    <a:gd name="T70" fmla="*/ 404 w 408"/>
                    <a:gd name="T71" fmla="*/ 104 h 266"/>
                    <a:gd name="T72" fmla="*/ 408 w 408"/>
                    <a:gd name="T73" fmla="*/ 64 h 266"/>
                    <a:gd name="T74" fmla="*/ 408 w 408"/>
                    <a:gd name="T75" fmla="*/ 32 h 266"/>
                    <a:gd name="T76" fmla="*/ 408 w 408"/>
                    <a:gd name="T7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8" h="266">
                      <a:moveTo>
                        <a:pt x="408" y="0"/>
                      </a:moveTo>
                      <a:lnTo>
                        <a:pt x="408" y="0"/>
                      </a:lnTo>
                      <a:lnTo>
                        <a:pt x="378" y="2"/>
                      </a:lnTo>
                      <a:lnTo>
                        <a:pt x="346" y="4"/>
                      </a:lnTo>
                      <a:lnTo>
                        <a:pt x="312" y="8"/>
                      </a:lnTo>
                      <a:lnTo>
                        <a:pt x="278" y="14"/>
                      </a:lnTo>
                      <a:lnTo>
                        <a:pt x="210" y="28"/>
                      </a:lnTo>
                      <a:lnTo>
                        <a:pt x="144" y="44"/>
                      </a:lnTo>
                      <a:lnTo>
                        <a:pt x="86" y="60"/>
                      </a:lnTo>
                      <a:lnTo>
                        <a:pt x="40" y="74"/>
                      </a:lnTo>
                      <a:lnTo>
                        <a:pt x="0" y="88"/>
                      </a:lnTo>
                      <a:lnTo>
                        <a:pt x="0" y="88"/>
                      </a:lnTo>
                      <a:lnTo>
                        <a:pt x="16" y="120"/>
                      </a:lnTo>
                      <a:lnTo>
                        <a:pt x="38" y="154"/>
                      </a:lnTo>
                      <a:lnTo>
                        <a:pt x="68" y="192"/>
                      </a:lnTo>
                      <a:lnTo>
                        <a:pt x="68" y="192"/>
                      </a:lnTo>
                      <a:lnTo>
                        <a:pt x="96" y="190"/>
                      </a:lnTo>
                      <a:lnTo>
                        <a:pt x="130" y="188"/>
                      </a:lnTo>
                      <a:lnTo>
                        <a:pt x="166" y="188"/>
                      </a:lnTo>
                      <a:lnTo>
                        <a:pt x="202" y="192"/>
                      </a:lnTo>
                      <a:lnTo>
                        <a:pt x="222" y="196"/>
                      </a:lnTo>
                      <a:lnTo>
                        <a:pt x="240" y="202"/>
                      </a:lnTo>
                      <a:lnTo>
                        <a:pt x="258" y="208"/>
                      </a:lnTo>
                      <a:lnTo>
                        <a:pt x="276" y="216"/>
                      </a:lnTo>
                      <a:lnTo>
                        <a:pt x="292" y="226"/>
                      </a:lnTo>
                      <a:lnTo>
                        <a:pt x="308" y="238"/>
                      </a:lnTo>
                      <a:lnTo>
                        <a:pt x="324" y="250"/>
                      </a:lnTo>
                      <a:lnTo>
                        <a:pt x="336" y="266"/>
                      </a:lnTo>
                      <a:lnTo>
                        <a:pt x="336" y="266"/>
                      </a:lnTo>
                      <a:lnTo>
                        <a:pt x="352" y="250"/>
                      </a:lnTo>
                      <a:lnTo>
                        <a:pt x="364" y="232"/>
                      </a:lnTo>
                      <a:lnTo>
                        <a:pt x="374" y="212"/>
                      </a:lnTo>
                      <a:lnTo>
                        <a:pt x="384" y="192"/>
                      </a:lnTo>
                      <a:lnTo>
                        <a:pt x="390" y="170"/>
                      </a:lnTo>
                      <a:lnTo>
                        <a:pt x="396" y="148"/>
                      </a:lnTo>
                      <a:lnTo>
                        <a:pt x="404" y="104"/>
                      </a:lnTo>
                      <a:lnTo>
                        <a:pt x="408" y="64"/>
                      </a:lnTo>
                      <a:lnTo>
                        <a:pt x="408" y="32"/>
                      </a:lnTo>
                      <a:lnTo>
                        <a:pt x="4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21" name="ïṣľîḍè"/>
                <p:cNvSpPr/>
                <p:nvPr/>
              </p:nvSpPr>
              <p:spPr bwMode="auto">
                <a:xfrm>
                  <a:off x="2088382" y="2301616"/>
                  <a:ext cx="118249" cy="51495"/>
                </a:xfrm>
                <a:custGeom>
                  <a:avLst/>
                  <a:gdLst>
                    <a:gd name="T0" fmla="*/ 0 w 124"/>
                    <a:gd name="T1" fmla="*/ 54 h 54"/>
                    <a:gd name="T2" fmla="*/ 0 w 124"/>
                    <a:gd name="T3" fmla="*/ 54 h 54"/>
                    <a:gd name="T4" fmla="*/ 10 w 124"/>
                    <a:gd name="T5" fmla="*/ 48 h 54"/>
                    <a:gd name="T6" fmla="*/ 22 w 124"/>
                    <a:gd name="T7" fmla="*/ 40 h 54"/>
                    <a:gd name="T8" fmla="*/ 38 w 124"/>
                    <a:gd name="T9" fmla="*/ 32 h 54"/>
                    <a:gd name="T10" fmla="*/ 56 w 124"/>
                    <a:gd name="T11" fmla="*/ 24 h 54"/>
                    <a:gd name="T12" fmla="*/ 78 w 124"/>
                    <a:gd name="T13" fmla="*/ 16 h 54"/>
                    <a:gd name="T14" fmla="*/ 100 w 124"/>
                    <a:gd name="T15" fmla="*/ 12 h 54"/>
                    <a:gd name="T16" fmla="*/ 112 w 124"/>
                    <a:gd name="T17" fmla="*/ 12 h 54"/>
                    <a:gd name="T18" fmla="*/ 124 w 124"/>
                    <a:gd name="T19" fmla="*/ 14 h 54"/>
                    <a:gd name="T20" fmla="*/ 124 w 124"/>
                    <a:gd name="T21" fmla="*/ 14 h 54"/>
                    <a:gd name="T22" fmla="*/ 110 w 124"/>
                    <a:gd name="T23" fmla="*/ 8 h 54"/>
                    <a:gd name="T24" fmla="*/ 94 w 124"/>
                    <a:gd name="T25" fmla="*/ 2 h 54"/>
                    <a:gd name="T26" fmla="*/ 76 w 124"/>
                    <a:gd name="T27" fmla="*/ 0 h 54"/>
                    <a:gd name="T28" fmla="*/ 66 w 124"/>
                    <a:gd name="T29" fmla="*/ 0 h 54"/>
                    <a:gd name="T30" fmla="*/ 56 w 124"/>
                    <a:gd name="T31" fmla="*/ 2 h 54"/>
                    <a:gd name="T32" fmla="*/ 44 w 124"/>
                    <a:gd name="T33" fmla="*/ 6 h 54"/>
                    <a:gd name="T34" fmla="*/ 34 w 124"/>
                    <a:gd name="T35" fmla="*/ 10 h 54"/>
                    <a:gd name="T36" fmla="*/ 24 w 124"/>
                    <a:gd name="T37" fmla="*/ 18 h 54"/>
                    <a:gd name="T38" fmla="*/ 16 w 124"/>
                    <a:gd name="T39" fmla="*/ 26 h 54"/>
                    <a:gd name="T40" fmla="*/ 6 w 124"/>
                    <a:gd name="T41" fmla="*/ 40 h 54"/>
                    <a:gd name="T42" fmla="*/ 0 w 124"/>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54">
                      <a:moveTo>
                        <a:pt x="0" y="54"/>
                      </a:moveTo>
                      <a:lnTo>
                        <a:pt x="0" y="54"/>
                      </a:lnTo>
                      <a:lnTo>
                        <a:pt x="10" y="48"/>
                      </a:lnTo>
                      <a:lnTo>
                        <a:pt x="22" y="40"/>
                      </a:lnTo>
                      <a:lnTo>
                        <a:pt x="38" y="32"/>
                      </a:lnTo>
                      <a:lnTo>
                        <a:pt x="56" y="24"/>
                      </a:lnTo>
                      <a:lnTo>
                        <a:pt x="78" y="16"/>
                      </a:lnTo>
                      <a:lnTo>
                        <a:pt x="100" y="12"/>
                      </a:lnTo>
                      <a:lnTo>
                        <a:pt x="112" y="12"/>
                      </a:lnTo>
                      <a:lnTo>
                        <a:pt x="124" y="14"/>
                      </a:lnTo>
                      <a:lnTo>
                        <a:pt x="124" y="14"/>
                      </a:lnTo>
                      <a:lnTo>
                        <a:pt x="110" y="8"/>
                      </a:lnTo>
                      <a:lnTo>
                        <a:pt x="94" y="2"/>
                      </a:lnTo>
                      <a:lnTo>
                        <a:pt x="76" y="0"/>
                      </a:lnTo>
                      <a:lnTo>
                        <a:pt x="66" y="0"/>
                      </a:lnTo>
                      <a:lnTo>
                        <a:pt x="56" y="2"/>
                      </a:lnTo>
                      <a:lnTo>
                        <a:pt x="44" y="6"/>
                      </a:lnTo>
                      <a:lnTo>
                        <a:pt x="34" y="10"/>
                      </a:lnTo>
                      <a:lnTo>
                        <a:pt x="24" y="18"/>
                      </a:lnTo>
                      <a:lnTo>
                        <a:pt x="16" y="26"/>
                      </a:lnTo>
                      <a:lnTo>
                        <a:pt x="6" y="40"/>
                      </a:lnTo>
                      <a:lnTo>
                        <a:pt x="0" y="54"/>
                      </a:lnTo>
                      <a:close/>
                    </a:path>
                  </a:pathLst>
                </a:custGeom>
                <a:solidFill>
                  <a:srgbClr val="755243"/>
                </a:solidFill>
                <a:ln>
                  <a:noFill/>
                </a:ln>
              </p:spPr>
              <p:txBody>
                <a:bodyPr anchor="ctr"/>
                <a:lstStyle/>
                <a:p>
                  <a:pPr algn="ctr"/>
                  <a:endParaRPr dirty="0">
                    <a:ea typeface="宋体" panose="02010600030101010101" pitchFamily="2" charset="-122"/>
                  </a:endParaRPr>
                </a:p>
              </p:txBody>
            </p:sp>
            <p:sp>
              <p:nvSpPr>
                <p:cNvPr id="222" name="îṩľîdè"/>
                <p:cNvSpPr/>
                <p:nvPr/>
              </p:nvSpPr>
              <p:spPr bwMode="auto">
                <a:xfrm>
                  <a:off x="2088382" y="2301616"/>
                  <a:ext cx="118249" cy="51495"/>
                </a:xfrm>
                <a:custGeom>
                  <a:avLst/>
                  <a:gdLst>
                    <a:gd name="T0" fmla="*/ 0 w 124"/>
                    <a:gd name="T1" fmla="*/ 54 h 54"/>
                    <a:gd name="T2" fmla="*/ 0 w 124"/>
                    <a:gd name="T3" fmla="*/ 54 h 54"/>
                    <a:gd name="T4" fmla="*/ 10 w 124"/>
                    <a:gd name="T5" fmla="*/ 48 h 54"/>
                    <a:gd name="T6" fmla="*/ 22 w 124"/>
                    <a:gd name="T7" fmla="*/ 40 h 54"/>
                    <a:gd name="T8" fmla="*/ 38 w 124"/>
                    <a:gd name="T9" fmla="*/ 32 h 54"/>
                    <a:gd name="T10" fmla="*/ 56 w 124"/>
                    <a:gd name="T11" fmla="*/ 24 h 54"/>
                    <a:gd name="T12" fmla="*/ 78 w 124"/>
                    <a:gd name="T13" fmla="*/ 16 h 54"/>
                    <a:gd name="T14" fmla="*/ 100 w 124"/>
                    <a:gd name="T15" fmla="*/ 12 h 54"/>
                    <a:gd name="T16" fmla="*/ 112 w 124"/>
                    <a:gd name="T17" fmla="*/ 12 h 54"/>
                    <a:gd name="T18" fmla="*/ 124 w 124"/>
                    <a:gd name="T19" fmla="*/ 14 h 54"/>
                    <a:gd name="T20" fmla="*/ 124 w 124"/>
                    <a:gd name="T21" fmla="*/ 14 h 54"/>
                    <a:gd name="T22" fmla="*/ 110 w 124"/>
                    <a:gd name="T23" fmla="*/ 8 h 54"/>
                    <a:gd name="T24" fmla="*/ 94 w 124"/>
                    <a:gd name="T25" fmla="*/ 2 h 54"/>
                    <a:gd name="T26" fmla="*/ 76 w 124"/>
                    <a:gd name="T27" fmla="*/ 0 h 54"/>
                    <a:gd name="T28" fmla="*/ 66 w 124"/>
                    <a:gd name="T29" fmla="*/ 0 h 54"/>
                    <a:gd name="T30" fmla="*/ 56 w 124"/>
                    <a:gd name="T31" fmla="*/ 2 h 54"/>
                    <a:gd name="T32" fmla="*/ 44 w 124"/>
                    <a:gd name="T33" fmla="*/ 6 h 54"/>
                    <a:gd name="T34" fmla="*/ 34 w 124"/>
                    <a:gd name="T35" fmla="*/ 10 h 54"/>
                    <a:gd name="T36" fmla="*/ 24 w 124"/>
                    <a:gd name="T37" fmla="*/ 18 h 54"/>
                    <a:gd name="T38" fmla="*/ 16 w 124"/>
                    <a:gd name="T39" fmla="*/ 26 h 54"/>
                    <a:gd name="T40" fmla="*/ 6 w 124"/>
                    <a:gd name="T41" fmla="*/ 40 h 54"/>
                    <a:gd name="T42" fmla="*/ 0 w 124"/>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54">
                      <a:moveTo>
                        <a:pt x="0" y="54"/>
                      </a:moveTo>
                      <a:lnTo>
                        <a:pt x="0" y="54"/>
                      </a:lnTo>
                      <a:lnTo>
                        <a:pt x="10" y="48"/>
                      </a:lnTo>
                      <a:lnTo>
                        <a:pt x="22" y="40"/>
                      </a:lnTo>
                      <a:lnTo>
                        <a:pt x="38" y="32"/>
                      </a:lnTo>
                      <a:lnTo>
                        <a:pt x="56" y="24"/>
                      </a:lnTo>
                      <a:lnTo>
                        <a:pt x="78" y="16"/>
                      </a:lnTo>
                      <a:lnTo>
                        <a:pt x="100" y="12"/>
                      </a:lnTo>
                      <a:lnTo>
                        <a:pt x="112" y="12"/>
                      </a:lnTo>
                      <a:lnTo>
                        <a:pt x="124" y="14"/>
                      </a:lnTo>
                      <a:lnTo>
                        <a:pt x="124" y="14"/>
                      </a:lnTo>
                      <a:lnTo>
                        <a:pt x="110" y="8"/>
                      </a:lnTo>
                      <a:lnTo>
                        <a:pt x="94" y="2"/>
                      </a:lnTo>
                      <a:lnTo>
                        <a:pt x="76" y="0"/>
                      </a:lnTo>
                      <a:lnTo>
                        <a:pt x="66" y="0"/>
                      </a:lnTo>
                      <a:lnTo>
                        <a:pt x="56" y="2"/>
                      </a:lnTo>
                      <a:lnTo>
                        <a:pt x="44" y="6"/>
                      </a:lnTo>
                      <a:lnTo>
                        <a:pt x="34" y="10"/>
                      </a:lnTo>
                      <a:lnTo>
                        <a:pt x="24" y="18"/>
                      </a:lnTo>
                      <a:lnTo>
                        <a:pt x="16" y="26"/>
                      </a:lnTo>
                      <a:lnTo>
                        <a:pt x="6" y="40"/>
                      </a:lnTo>
                      <a:lnTo>
                        <a:pt x="0"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23" name="iš1ïḓè"/>
                <p:cNvSpPr/>
                <p:nvPr/>
              </p:nvSpPr>
              <p:spPr bwMode="auto">
                <a:xfrm>
                  <a:off x="2317252" y="2273008"/>
                  <a:ext cx="97270" cy="28609"/>
                </a:xfrm>
                <a:custGeom>
                  <a:avLst/>
                  <a:gdLst>
                    <a:gd name="T0" fmla="*/ 0 w 102"/>
                    <a:gd name="T1" fmla="*/ 30 h 30"/>
                    <a:gd name="T2" fmla="*/ 0 w 102"/>
                    <a:gd name="T3" fmla="*/ 30 h 30"/>
                    <a:gd name="T4" fmla="*/ 12 w 102"/>
                    <a:gd name="T5" fmla="*/ 26 h 30"/>
                    <a:gd name="T6" fmla="*/ 40 w 102"/>
                    <a:gd name="T7" fmla="*/ 20 h 30"/>
                    <a:gd name="T8" fmla="*/ 58 w 102"/>
                    <a:gd name="T9" fmla="*/ 20 h 30"/>
                    <a:gd name="T10" fmla="*/ 74 w 102"/>
                    <a:gd name="T11" fmla="*/ 20 h 30"/>
                    <a:gd name="T12" fmla="*/ 88 w 102"/>
                    <a:gd name="T13" fmla="*/ 22 h 30"/>
                    <a:gd name="T14" fmla="*/ 96 w 102"/>
                    <a:gd name="T15" fmla="*/ 26 h 30"/>
                    <a:gd name="T16" fmla="*/ 102 w 102"/>
                    <a:gd name="T17" fmla="*/ 30 h 30"/>
                    <a:gd name="T18" fmla="*/ 102 w 102"/>
                    <a:gd name="T19" fmla="*/ 30 h 30"/>
                    <a:gd name="T20" fmla="*/ 92 w 102"/>
                    <a:gd name="T21" fmla="*/ 20 h 30"/>
                    <a:gd name="T22" fmla="*/ 80 w 102"/>
                    <a:gd name="T23" fmla="*/ 12 h 30"/>
                    <a:gd name="T24" fmla="*/ 66 w 102"/>
                    <a:gd name="T25" fmla="*/ 6 h 30"/>
                    <a:gd name="T26" fmla="*/ 58 w 102"/>
                    <a:gd name="T27" fmla="*/ 2 h 30"/>
                    <a:gd name="T28" fmla="*/ 50 w 102"/>
                    <a:gd name="T29" fmla="*/ 2 h 30"/>
                    <a:gd name="T30" fmla="*/ 42 w 102"/>
                    <a:gd name="T31" fmla="*/ 0 h 30"/>
                    <a:gd name="T32" fmla="*/ 34 w 102"/>
                    <a:gd name="T33" fmla="*/ 2 h 30"/>
                    <a:gd name="T34" fmla="*/ 24 w 102"/>
                    <a:gd name="T35" fmla="*/ 6 h 30"/>
                    <a:gd name="T36" fmla="*/ 16 w 102"/>
                    <a:gd name="T37" fmla="*/ 12 h 30"/>
                    <a:gd name="T38" fmla="*/ 8 w 102"/>
                    <a:gd name="T39" fmla="*/ 20 h 30"/>
                    <a:gd name="T40" fmla="*/ 0 w 10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30">
                      <a:moveTo>
                        <a:pt x="0" y="30"/>
                      </a:moveTo>
                      <a:lnTo>
                        <a:pt x="0" y="30"/>
                      </a:lnTo>
                      <a:lnTo>
                        <a:pt x="12" y="26"/>
                      </a:lnTo>
                      <a:lnTo>
                        <a:pt x="40" y="20"/>
                      </a:lnTo>
                      <a:lnTo>
                        <a:pt x="58" y="20"/>
                      </a:lnTo>
                      <a:lnTo>
                        <a:pt x="74" y="20"/>
                      </a:lnTo>
                      <a:lnTo>
                        <a:pt x="88" y="22"/>
                      </a:lnTo>
                      <a:lnTo>
                        <a:pt x="96" y="26"/>
                      </a:lnTo>
                      <a:lnTo>
                        <a:pt x="102" y="30"/>
                      </a:lnTo>
                      <a:lnTo>
                        <a:pt x="102" y="30"/>
                      </a:lnTo>
                      <a:lnTo>
                        <a:pt x="92" y="20"/>
                      </a:lnTo>
                      <a:lnTo>
                        <a:pt x="80" y="12"/>
                      </a:lnTo>
                      <a:lnTo>
                        <a:pt x="66" y="6"/>
                      </a:lnTo>
                      <a:lnTo>
                        <a:pt x="58" y="2"/>
                      </a:lnTo>
                      <a:lnTo>
                        <a:pt x="50" y="2"/>
                      </a:lnTo>
                      <a:lnTo>
                        <a:pt x="42" y="0"/>
                      </a:lnTo>
                      <a:lnTo>
                        <a:pt x="34" y="2"/>
                      </a:lnTo>
                      <a:lnTo>
                        <a:pt x="24" y="6"/>
                      </a:lnTo>
                      <a:lnTo>
                        <a:pt x="16" y="12"/>
                      </a:lnTo>
                      <a:lnTo>
                        <a:pt x="8" y="20"/>
                      </a:lnTo>
                      <a:lnTo>
                        <a:pt x="0" y="30"/>
                      </a:lnTo>
                      <a:close/>
                    </a:path>
                  </a:pathLst>
                </a:custGeom>
                <a:solidFill>
                  <a:srgbClr val="755243"/>
                </a:solidFill>
                <a:ln>
                  <a:noFill/>
                </a:ln>
              </p:spPr>
              <p:txBody>
                <a:bodyPr anchor="ctr"/>
                <a:lstStyle/>
                <a:p>
                  <a:pPr algn="ctr"/>
                  <a:endParaRPr dirty="0">
                    <a:ea typeface="宋体" panose="02010600030101010101" pitchFamily="2" charset="-122"/>
                  </a:endParaRPr>
                </a:p>
              </p:txBody>
            </p:sp>
            <p:sp>
              <p:nvSpPr>
                <p:cNvPr id="224" name="iṡḷíḑe"/>
                <p:cNvSpPr/>
                <p:nvPr/>
              </p:nvSpPr>
              <p:spPr bwMode="auto">
                <a:xfrm>
                  <a:off x="2317252" y="2273008"/>
                  <a:ext cx="97270" cy="28609"/>
                </a:xfrm>
                <a:custGeom>
                  <a:avLst/>
                  <a:gdLst>
                    <a:gd name="T0" fmla="*/ 0 w 102"/>
                    <a:gd name="T1" fmla="*/ 30 h 30"/>
                    <a:gd name="T2" fmla="*/ 0 w 102"/>
                    <a:gd name="T3" fmla="*/ 30 h 30"/>
                    <a:gd name="T4" fmla="*/ 12 w 102"/>
                    <a:gd name="T5" fmla="*/ 26 h 30"/>
                    <a:gd name="T6" fmla="*/ 40 w 102"/>
                    <a:gd name="T7" fmla="*/ 20 h 30"/>
                    <a:gd name="T8" fmla="*/ 58 w 102"/>
                    <a:gd name="T9" fmla="*/ 20 h 30"/>
                    <a:gd name="T10" fmla="*/ 74 w 102"/>
                    <a:gd name="T11" fmla="*/ 20 h 30"/>
                    <a:gd name="T12" fmla="*/ 88 w 102"/>
                    <a:gd name="T13" fmla="*/ 22 h 30"/>
                    <a:gd name="T14" fmla="*/ 96 w 102"/>
                    <a:gd name="T15" fmla="*/ 26 h 30"/>
                    <a:gd name="T16" fmla="*/ 102 w 102"/>
                    <a:gd name="T17" fmla="*/ 30 h 30"/>
                    <a:gd name="T18" fmla="*/ 102 w 102"/>
                    <a:gd name="T19" fmla="*/ 30 h 30"/>
                    <a:gd name="T20" fmla="*/ 92 w 102"/>
                    <a:gd name="T21" fmla="*/ 20 h 30"/>
                    <a:gd name="T22" fmla="*/ 80 w 102"/>
                    <a:gd name="T23" fmla="*/ 12 h 30"/>
                    <a:gd name="T24" fmla="*/ 66 w 102"/>
                    <a:gd name="T25" fmla="*/ 6 h 30"/>
                    <a:gd name="T26" fmla="*/ 58 w 102"/>
                    <a:gd name="T27" fmla="*/ 2 h 30"/>
                    <a:gd name="T28" fmla="*/ 50 w 102"/>
                    <a:gd name="T29" fmla="*/ 2 h 30"/>
                    <a:gd name="T30" fmla="*/ 42 w 102"/>
                    <a:gd name="T31" fmla="*/ 0 h 30"/>
                    <a:gd name="T32" fmla="*/ 34 w 102"/>
                    <a:gd name="T33" fmla="*/ 2 h 30"/>
                    <a:gd name="T34" fmla="*/ 24 w 102"/>
                    <a:gd name="T35" fmla="*/ 6 h 30"/>
                    <a:gd name="T36" fmla="*/ 16 w 102"/>
                    <a:gd name="T37" fmla="*/ 12 h 30"/>
                    <a:gd name="T38" fmla="*/ 8 w 102"/>
                    <a:gd name="T39" fmla="*/ 20 h 30"/>
                    <a:gd name="T40" fmla="*/ 0 w 10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30">
                      <a:moveTo>
                        <a:pt x="0" y="30"/>
                      </a:moveTo>
                      <a:lnTo>
                        <a:pt x="0" y="30"/>
                      </a:lnTo>
                      <a:lnTo>
                        <a:pt x="12" y="26"/>
                      </a:lnTo>
                      <a:lnTo>
                        <a:pt x="40" y="20"/>
                      </a:lnTo>
                      <a:lnTo>
                        <a:pt x="58" y="20"/>
                      </a:lnTo>
                      <a:lnTo>
                        <a:pt x="74" y="20"/>
                      </a:lnTo>
                      <a:lnTo>
                        <a:pt x="88" y="22"/>
                      </a:lnTo>
                      <a:lnTo>
                        <a:pt x="96" y="26"/>
                      </a:lnTo>
                      <a:lnTo>
                        <a:pt x="102" y="30"/>
                      </a:lnTo>
                      <a:lnTo>
                        <a:pt x="102" y="30"/>
                      </a:lnTo>
                      <a:lnTo>
                        <a:pt x="92" y="20"/>
                      </a:lnTo>
                      <a:lnTo>
                        <a:pt x="80" y="12"/>
                      </a:lnTo>
                      <a:lnTo>
                        <a:pt x="66" y="6"/>
                      </a:lnTo>
                      <a:lnTo>
                        <a:pt x="58" y="2"/>
                      </a:lnTo>
                      <a:lnTo>
                        <a:pt x="50" y="2"/>
                      </a:lnTo>
                      <a:lnTo>
                        <a:pt x="42" y="0"/>
                      </a:lnTo>
                      <a:lnTo>
                        <a:pt x="34" y="2"/>
                      </a:lnTo>
                      <a:lnTo>
                        <a:pt x="24" y="6"/>
                      </a:lnTo>
                      <a:lnTo>
                        <a:pt x="16" y="12"/>
                      </a:lnTo>
                      <a:lnTo>
                        <a:pt x="8" y="20"/>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25" name="ís1iḍê"/>
                <p:cNvSpPr/>
                <p:nvPr/>
              </p:nvSpPr>
              <p:spPr bwMode="auto">
                <a:xfrm>
                  <a:off x="2551843" y="5650742"/>
                  <a:ext cx="389079" cy="221241"/>
                </a:xfrm>
                <a:custGeom>
                  <a:avLst/>
                  <a:gdLst>
                    <a:gd name="T0" fmla="*/ 188 w 408"/>
                    <a:gd name="T1" fmla="*/ 26 h 232"/>
                    <a:gd name="T2" fmla="*/ 188 w 408"/>
                    <a:gd name="T3" fmla="*/ 26 h 232"/>
                    <a:gd name="T4" fmla="*/ 192 w 408"/>
                    <a:gd name="T5" fmla="*/ 38 h 232"/>
                    <a:gd name="T6" fmla="*/ 204 w 408"/>
                    <a:gd name="T7" fmla="*/ 64 h 232"/>
                    <a:gd name="T8" fmla="*/ 214 w 408"/>
                    <a:gd name="T9" fmla="*/ 78 h 232"/>
                    <a:gd name="T10" fmla="*/ 224 w 408"/>
                    <a:gd name="T11" fmla="*/ 92 h 232"/>
                    <a:gd name="T12" fmla="*/ 234 w 408"/>
                    <a:gd name="T13" fmla="*/ 102 h 232"/>
                    <a:gd name="T14" fmla="*/ 240 w 408"/>
                    <a:gd name="T15" fmla="*/ 108 h 232"/>
                    <a:gd name="T16" fmla="*/ 248 w 408"/>
                    <a:gd name="T17" fmla="*/ 110 h 232"/>
                    <a:gd name="T18" fmla="*/ 248 w 408"/>
                    <a:gd name="T19" fmla="*/ 110 h 232"/>
                    <a:gd name="T20" fmla="*/ 262 w 408"/>
                    <a:gd name="T21" fmla="*/ 114 h 232"/>
                    <a:gd name="T22" fmla="*/ 280 w 408"/>
                    <a:gd name="T23" fmla="*/ 116 h 232"/>
                    <a:gd name="T24" fmla="*/ 322 w 408"/>
                    <a:gd name="T25" fmla="*/ 120 h 232"/>
                    <a:gd name="T26" fmla="*/ 344 w 408"/>
                    <a:gd name="T27" fmla="*/ 122 h 232"/>
                    <a:gd name="T28" fmla="*/ 364 w 408"/>
                    <a:gd name="T29" fmla="*/ 124 h 232"/>
                    <a:gd name="T30" fmla="*/ 382 w 408"/>
                    <a:gd name="T31" fmla="*/ 130 h 232"/>
                    <a:gd name="T32" fmla="*/ 396 w 408"/>
                    <a:gd name="T33" fmla="*/ 138 h 232"/>
                    <a:gd name="T34" fmla="*/ 396 w 408"/>
                    <a:gd name="T35" fmla="*/ 138 h 232"/>
                    <a:gd name="T36" fmla="*/ 400 w 408"/>
                    <a:gd name="T37" fmla="*/ 142 h 232"/>
                    <a:gd name="T38" fmla="*/ 404 w 408"/>
                    <a:gd name="T39" fmla="*/ 148 h 232"/>
                    <a:gd name="T40" fmla="*/ 408 w 408"/>
                    <a:gd name="T41" fmla="*/ 160 h 232"/>
                    <a:gd name="T42" fmla="*/ 408 w 408"/>
                    <a:gd name="T43" fmla="*/ 172 h 232"/>
                    <a:gd name="T44" fmla="*/ 406 w 408"/>
                    <a:gd name="T45" fmla="*/ 184 h 232"/>
                    <a:gd name="T46" fmla="*/ 404 w 408"/>
                    <a:gd name="T47" fmla="*/ 196 h 232"/>
                    <a:gd name="T48" fmla="*/ 400 w 408"/>
                    <a:gd name="T49" fmla="*/ 206 h 232"/>
                    <a:gd name="T50" fmla="*/ 396 w 408"/>
                    <a:gd name="T51" fmla="*/ 214 h 232"/>
                    <a:gd name="T52" fmla="*/ 396 w 408"/>
                    <a:gd name="T53" fmla="*/ 214 h 232"/>
                    <a:gd name="T54" fmla="*/ 346 w 408"/>
                    <a:gd name="T55" fmla="*/ 220 h 232"/>
                    <a:gd name="T56" fmla="*/ 292 w 408"/>
                    <a:gd name="T57" fmla="*/ 224 h 232"/>
                    <a:gd name="T58" fmla="*/ 230 w 408"/>
                    <a:gd name="T59" fmla="*/ 228 h 232"/>
                    <a:gd name="T60" fmla="*/ 164 w 408"/>
                    <a:gd name="T61" fmla="*/ 232 h 232"/>
                    <a:gd name="T62" fmla="*/ 102 w 408"/>
                    <a:gd name="T63" fmla="*/ 230 h 232"/>
                    <a:gd name="T64" fmla="*/ 74 w 408"/>
                    <a:gd name="T65" fmla="*/ 228 h 232"/>
                    <a:gd name="T66" fmla="*/ 48 w 408"/>
                    <a:gd name="T67" fmla="*/ 226 h 232"/>
                    <a:gd name="T68" fmla="*/ 28 w 408"/>
                    <a:gd name="T69" fmla="*/ 220 h 232"/>
                    <a:gd name="T70" fmla="*/ 12 w 408"/>
                    <a:gd name="T71" fmla="*/ 214 h 232"/>
                    <a:gd name="T72" fmla="*/ 12 w 408"/>
                    <a:gd name="T73" fmla="*/ 214 h 232"/>
                    <a:gd name="T74" fmla="*/ 8 w 408"/>
                    <a:gd name="T75" fmla="*/ 192 h 232"/>
                    <a:gd name="T76" fmla="*/ 2 w 408"/>
                    <a:gd name="T77" fmla="*/ 142 h 232"/>
                    <a:gd name="T78" fmla="*/ 0 w 408"/>
                    <a:gd name="T79" fmla="*/ 112 h 232"/>
                    <a:gd name="T80" fmla="*/ 0 w 408"/>
                    <a:gd name="T81" fmla="*/ 80 h 232"/>
                    <a:gd name="T82" fmla="*/ 4 w 408"/>
                    <a:gd name="T83" fmla="*/ 52 h 232"/>
                    <a:gd name="T84" fmla="*/ 8 w 408"/>
                    <a:gd name="T85" fmla="*/ 38 h 232"/>
                    <a:gd name="T86" fmla="*/ 12 w 408"/>
                    <a:gd name="T87" fmla="*/ 26 h 232"/>
                    <a:gd name="T88" fmla="*/ 12 w 408"/>
                    <a:gd name="T89" fmla="*/ 26 h 232"/>
                    <a:gd name="T90" fmla="*/ 18 w 408"/>
                    <a:gd name="T91" fmla="*/ 16 h 232"/>
                    <a:gd name="T92" fmla="*/ 28 w 408"/>
                    <a:gd name="T93" fmla="*/ 8 h 232"/>
                    <a:gd name="T94" fmla="*/ 38 w 408"/>
                    <a:gd name="T95" fmla="*/ 4 h 232"/>
                    <a:gd name="T96" fmla="*/ 52 w 408"/>
                    <a:gd name="T97" fmla="*/ 0 h 232"/>
                    <a:gd name="T98" fmla="*/ 66 w 408"/>
                    <a:gd name="T99" fmla="*/ 0 h 232"/>
                    <a:gd name="T100" fmla="*/ 80 w 408"/>
                    <a:gd name="T101" fmla="*/ 0 h 232"/>
                    <a:gd name="T102" fmla="*/ 110 w 408"/>
                    <a:gd name="T103" fmla="*/ 4 h 232"/>
                    <a:gd name="T104" fmla="*/ 140 w 408"/>
                    <a:gd name="T105" fmla="*/ 10 h 232"/>
                    <a:gd name="T106" fmla="*/ 164 w 408"/>
                    <a:gd name="T107" fmla="*/ 18 h 232"/>
                    <a:gd name="T108" fmla="*/ 188 w 408"/>
                    <a:gd name="T109" fmla="*/ 2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32">
                      <a:moveTo>
                        <a:pt x="188" y="26"/>
                      </a:moveTo>
                      <a:lnTo>
                        <a:pt x="188" y="26"/>
                      </a:lnTo>
                      <a:lnTo>
                        <a:pt x="192" y="38"/>
                      </a:lnTo>
                      <a:lnTo>
                        <a:pt x="204" y="64"/>
                      </a:lnTo>
                      <a:lnTo>
                        <a:pt x="214" y="78"/>
                      </a:lnTo>
                      <a:lnTo>
                        <a:pt x="224" y="92"/>
                      </a:lnTo>
                      <a:lnTo>
                        <a:pt x="234" y="102"/>
                      </a:lnTo>
                      <a:lnTo>
                        <a:pt x="240" y="108"/>
                      </a:lnTo>
                      <a:lnTo>
                        <a:pt x="248" y="110"/>
                      </a:lnTo>
                      <a:lnTo>
                        <a:pt x="248" y="110"/>
                      </a:lnTo>
                      <a:lnTo>
                        <a:pt x="262" y="114"/>
                      </a:lnTo>
                      <a:lnTo>
                        <a:pt x="280" y="116"/>
                      </a:lnTo>
                      <a:lnTo>
                        <a:pt x="322" y="120"/>
                      </a:lnTo>
                      <a:lnTo>
                        <a:pt x="344" y="122"/>
                      </a:lnTo>
                      <a:lnTo>
                        <a:pt x="364" y="124"/>
                      </a:lnTo>
                      <a:lnTo>
                        <a:pt x="382" y="130"/>
                      </a:lnTo>
                      <a:lnTo>
                        <a:pt x="396" y="138"/>
                      </a:lnTo>
                      <a:lnTo>
                        <a:pt x="396" y="138"/>
                      </a:lnTo>
                      <a:lnTo>
                        <a:pt x="400" y="142"/>
                      </a:lnTo>
                      <a:lnTo>
                        <a:pt x="404" y="148"/>
                      </a:lnTo>
                      <a:lnTo>
                        <a:pt x="408" y="160"/>
                      </a:lnTo>
                      <a:lnTo>
                        <a:pt x="408" y="172"/>
                      </a:lnTo>
                      <a:lnTo>
                        <a:pt x="406" y="184"/>
                      </a:lnTo>
                      <a:lnTo>
                        <a:pt x="404" y="196"/>
                      </a:lnTo>
                      <a:lnTo>
                        <a:pt x="400" y="206"/>
                      </a:lnTo>
                      <a:lnTo>
                        <a:pt x="396" y="214"/>
                      </a:lnTo>
                      <a:lnTo>
                        <a:pt x="396" y="214"/>
                      </a:lnTo>
                      <a:lnTo>
                        <a:pt x="346" y="220"/>
                      </a:lnTo>
                      <a:lnTo>
                        <a:pt x="292" y="224"/>
                      </a:lnTo>
                      <a:lnTo>
                        <a:pt x="230" y="228"/>
                      </a:lnTo>
                      <a:lnTo>
                        <a:pt x="164" y="232"/>
                      </a:lnTo>
                      <a:lnTo>
                        <a:pt x="102" y="230"/>
                      </a:lnTo>
                      <a:lnTo>
                        <a:pt x="74" y="228"/>
                      </a:lnTo>
                      <a:lnTo>
                        <a:pt x="48" y="226"/>
                      </a:lnTo>
                      <a:lnTo>
                        <a:pt x="28" y="220"/>
                      </a:lnTo>
                      <a:lnTo>
                        <a:pt x="12" y="214"/>
                      </a:lnTo>
                      <a:lnTo>
                        <a:pt x="12" y="214"/>
                      </a:lnTo>
                      <a:lnTo>
                        <a:pt x="8" y="192"/>
                      </a:lnTo>
                      <a:lnTo>
                        <a:pt x="2" y="142"/>
                      </a:lnTo>
                      <a:lnTo>
                        <a:pt x="0" y="112"/>
                      </a:lnTo>
                      <a:lnTo>
                        <a:pt x="0" y="80"/>
                      </a:lnTo>
                      <a:lnTo>
                        <a:pt x="4" y="52"/>
                      </a:lnTo>
                      <a:lnTo>
                        <a:pt x="8" y="38"/>
                      </a:lnTo>
                      <a:lnTo>
                        <a:pt x="12" y="26"/>
                      </a:lnTo>
                      <a:lnTo>
                        <a:pt x="12" y="26"/>
                      </a:lnTo>
                      <a:lnTo>
                        <a:pt x="18" y="16"/>
                      </a:lnTo>
                      <a:lnTo>
                        <a:pt x="28" y="8"/>
                      </a:lnTo>
                      <a:lnTo>
                        <a:pt x="38" y="4"/>
                      </a:lnTo>
                      <a:lnTo>
                        <a:pt x="52" y="0"/>
                      </a:lnTo>
                      <a:lnTo>
                        <a:pt x="66" y="0"/>
                      </a:lnTo>
                      <a:lnTo>
                        <a:pt x="80" y="0"/>
                      </a:lnTo>
                      <a:lnTo>
                        <a:pt x="110" y="4"/>
                      </a:lnTo>
                      <a:lnTo>
                        <a:pt x="140" y="10"/>
                      </a:lnTo>
                      <a:lnTo>
                        <a:pt x="164" y="18"/>
                      </a:lnTo>
                      <a:lnTo>
                        <a:pt x="188" y="26"/>
                      </a:lnTo>
                      <a:close/>
                    </a:path>
                  </a:pathLst>
                </a:custGeom>
                <a:solidFill>
                  <a:srgbClr val="291E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26" name="íṧḷïdê"/>
                <p:cNvSpPr/>
                <p:nvPr/>
              </p:nvSpPr>
              <p:spPr bwMode="auto">
                <a:xfrm>
                  <a:off x="2551843" y="5650742"/>
                  <a:ext cx="389079" cy="221241"/>
                </a:xfrm>
                <a:custGeom>
                  <a:avLst/>
                  <a:gdLst>
                    <a:gd name="T0" fmla="*/ 188 w 408"/>
                    <a:gd name="T1" fmla="*/ 26 h 232"/>
                    <a:gd name="T2" fmla="*/ 188 w 408"/>
                    <a:gd name="T3" fmla="*/ 26 h 232"/>
                    <a:gd name="T4" fmla="*/ 192 w 408"/>
                    <a:gd name="T5" fmla="*/ 38 h 232"/>
                    <a:gd name="T6" fmla="*/ 204 w 408"/>
                    <a:gd name="T7" fmla="*/ 64 h 232"/>
                    <a:gd name="T8" fmla="*/ 214 w 408"/>
                    <a:gd name="T9" fmla="*/ 78 h 232"/>
                    <a:gd name="T10" fmla="*/ 224 w 408"/>
                    <a:gd name="T11" fmla="*/ 92 h 232"/>
                    <a:gd name="T12" fmla="*/ 234 w 408"/>
                    <a:gd name="T13" fmla="*/ 102 h 232"/>
                    <a:gd name="T14" fmla="*/ 240 w 408"/>
                    <a:gd name="T15" fmla="*/ 108 h 232"/>
                    <a:gd name="T16" fmla="*/ 248 w 408"/>
                    <a:gd name="T17" fmla="*/ 110 h 232"/>
                    <a:gd name="T18" fmla="*/ 248 w 408"/>
                    <a:gd name="T19" fmla="*/ 110 h 232"/>
                    <a:gd name="T20" fmla="*/ 262 w 408"/>
                    <a:gd name="T21" fmla="*/ 114 h 232"/>
                    <a:gd name="T22" fmla="*/ 280 w 408"/>
                    <a:gd name="T23" fmla="*/ 116 h 232"/>
                    <a:gd name="T24" fmla="*/ 322 w 408"/>
                    <a:gd name="T25" fmla="*/ 120 h 232"/>
                    <a:gd name="T26" fmla="*/ 344 w 408"/>
                    <a:gd name="T27" fmla="*/ 122 h 232"/>
                    <a:gd name="T28" fmla="*/ 364 w 408"/>
                    <a:gd name="T29" fmla="*/ 124 h 232"/>
                    <a:gd name="T30" fmla="*/ 382 w 408"/>
                    <a:gd name="T31" fmla="*/ 130 h 232"/>
                    <a:gd name="T32" fmla="*/ 396 w 408"/>
                    <a:gd name="T33" fmla="*/ 138 h 232"/>
                    <a:gd name="T34" fmla="*/ 396 w 408"/>
                    <a:gd name="T35" fmla="*/ 138 h 232"/>
                    <a:gd name="T36" fmla="*/ 400 w 408"/>
                    <a:gd name="T37" fmla="*/ 142 h 232"/>
                    <a:gd name="T38" fmla="*/ 404 w 408"/>
                    <a:gd name="T39" fmla="*/ 148 h 232"/>
                    <a:gd name="T40" fmla="*/ 408 w 408"/>
                    <a:gd name="T41" fmla="*/ 160 h 232"/>
                    <a:gd name="T42" fmla="*/ 408 w 408"/>
                    <a:gd name="T43" fmla="*/ 172 h 232"/>
                    <a:gd name="T44" fmla="*/ 406 w 408"/>
                    <a:gd name="T45" fmla="*/ 184 h 232"/>
                    <a:gd name="T46" fmla="*/ 404 w 408"/>
                    <a:gd name="T47" fmla="*/ 196 h 232"/>
                    <a:gd name="T48" fmla="*/ 400 w 408"/>
                    <a:gd name="T49" fmla="*/ 206 h 232"/>
                    <a:gd name="T50" fmla="*/ 396 w 408"/>
                    <a:gd name="T51" fmla="*/ 214 h 232"/>
                    <a:gd name="T52" fmla="*/ 396 w 408"/>
                    <a:gd name="T53" fmla="*/ 214 h 232"/>
                    <a:gd name="T54" fmla="*/ 346 w 408"/>
                    <a:gd name="T55" fmla="*/ 220 h 232"/>
                    <a:gd name="T56" fmla="*/ 292 w 408"/>
                    <a:gd name="T57" fmla="*/ 224 h 232"/>
                    <a:gd name="T58" fmla="*/ 230 w 408"/>
                    <a:gd name="T59" fmla="*/ 228 h 232"/>
                    <a:gd name="T60" fmla="*/ 164 w 408"/>
                    <a:gd name="T61" fmla="*/ 232 h 232"/>
                    <a:gd name="T62" fmla="*/ 102 w 408"/>
                    <a:gd name="T63" fmla="*/ 230 h 232"/>
                    <a:gd name="T64" fmla="*/ 74 w 408"/>
                    <a:gd name="T65" fmla="*/ 228 h 232"/>
                    <a:gd name="T66" fmla="*/ 48 w 408"/>
                    <a:gd name="T67" fmla="*/ 226 h 232"/>
                    <a:gd name="T68" fmla="*/ 28 w 408"/>
                    <a:gd name="T69" fmla="*/ 220 h 232"/>
                    <a:gd name="T70" fmla="*/ 12 w 408"/>
                    <a:gd name="T71" fmla="*/ 214 h 232"/>
                    <a:gd name="T72" fmla="*/ 12 w 408"/>
                    <a:gd name="T73" fmla="*/ 214 h 232"/>
                    <a:gd name="T74" fmla="*/ 8 w 408"/>
                    <a:gd name="T75" fmla="*/ 192 h 232"/>
                    <a:gd name="T76" fmla="*/ 2 w 408"/>
                    <a:gd name="T77" fmla="*/ 142 h 232"/>
                    <a:gd name="T78" fmla="*/ 0 w 408"/>
                    <a:gd name="T79" fmla="*/ 112 h 232"/>
                    <a:gd name="T80" fmla="*/ 0 w 408"/>
                    <a:gd name="T81" fmla="*/ 80 h 232"/>
                    <a:gd name="T82" fmla="*/ 4 w 408"/>
                    <a:gd name="T83" fmla="*/ 52 h 232"/>
                    <a:gd name="T84" fmla="*/ 8 w 408"/>
                    <a:gd name="T85" fmla="*/ 38 h 232"/>
                    <a:gd name="T86" fmla="*/ 12 w 408"/>
                    <a:gd name="T87" fmla="*/ 26 h 232"/>
                    <a:gd name="T88" fmla="*/ 12 w 408"/>
                    <a:gd name="T89" fmla="*/ 26 h 232"/>
                    <a:gd name="T90" fmla="*/ 18 w 408"/>
                    <a:gd name="T91" fmla="*/ 16 h 232"/>
                    <a:gd name="T92" fmla="*/ 28 w 408"/>
                    <a:gd name="T93" fmla="*/ 8 h 232"/>
                    <a:gd name="T94" fmla="*/ 38 w 408"/>
                    <a:gd name="T95" fmla="*/ 4 h 232"/>
                    <a:gd name="T96" fmla="*/ 52 w 408"/>
                    <a:gd name="T97" fmla="*/ 0 h 232"/>
                    <a:gd name="T98" fmla="*/ 66 w 408"/>
                    <a:gd name="T99" fmla="*/ 0 h 232"/>
                    <a:gd name="T100" fmla="*/ 80 w 408"/>
                    <a:gd name="T101" fmla="*/ 0 h 232"/>
                    <a:gd name="T102" fmla="*/ 110 w 408"/>
                    <a:gd name="T103" fmla="*/ 4 h 232"/>
                    <a:gd name="T104" fmla="*/ 140 w 408"/>
                    <a:gd name="T105" fmla="*/ 10 h 232"/>
                    <a:gd name="T106" fmla="*/ 164 w 408"/>
                    <a:gd name="T107" fmla="*/ 18 h 232"/>
                    <a:gd name="T108" fmla="*/ 188 w 408"/>
                    <a:gd name="T109" fmla="*/ 2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32">
                      <a:moveTo>
                        <a:pt x="188" y="26"/>
                      </a:moveTo>
                      <a:lnTo>
                        <a:pt x="188" y="26"/>
                      </a:lnTo>
                      <a:lnTo>
                        <a:pt x="192" y="38"/>
                      </a:lnTo>
                      <a:lnTo>
                        <a:pt x="204" y="64"/>
                      </a:lnTo>
                      <a:lnTo>
                        <a:pt x="214" y="78"/>
                      </a:lnTo>
                      <a:lnTo>
                        <a:pt x="224" y="92"/>
                      </a:lnTo>
                      <a:lnTo>
                        <a:pt x="234" y="102"/>
                      </a:lnTo>
                      <a:lnTo>
                        <a:pt x="240" y="108"/>
                      </a:lnTo>
                      <a:lnTo>
                        <a:pt x="248" y="110"/>
                      </a:lnTo>
                      <a:lnTo>
                        <a:pt x="248" y="110"/>
                      </a:lnTo>
                      <a:lnTo>
                        <a:pt x="262" y="114"/>
                      </a:lnTo>
                      <a:lnTo>
                        <a:pt x="280" y="116"/>
                      </a:lnTo>
                      <a:lnTo>
                        <a:pt x="322" y="120"/>
                      </a:lnTo>
                      <a:lnTo>
                        <a:pt x="344" y="122"/>
                      </a:lnTo>
                      <a:lnTo>
                        <a:pt x="364" y="124"/>
                      </a:lnTo>
                      <a:lnTo>
                        <a:pt x="382" y="130"/>
                      </a:lnTo>
                      <a:lnTo>
                        <a:pt x="396" y="138"/>
                      </a:lnTo>
                      <a:lnTo>
                        <a:pt x="396" y="138"/>
                      </a:lnTo>
                      <a:lnTo>
                        <a:pt x="400" y="142"/>
                      </a:lnTo>
                      <a:lnTo>
                        <a:pt x="404" y="148"/>
                      </a:lnTo>
                      <a:lnTo>
                        <a:pt x="408" y="160"/>
                      </a:lnTo>
                      <a:lnTo>
                        <a:pt x="408" y="172"/>
                      </a:lnTo>
                      <a:lnTo>
                        <a:pt x="406" y="184"/>
                      </a:lnTo>
                      <a:lnTo>
                        <a:pt x="404" y="196"/>
                      </a:lnTo>
                      <a:lnTo>
                        <a:pt x="400" y="206"/>
                      </a:lnTo>
                      <a:lnTo>
                        <a:pt x="396" y="214"/>
                      </a:lnTo>
                      <a:lnTo>
                        <a:pt x="396" y="214"/>
                      </a:lnTo>
                      <a:lnTo>
                        <a:pt x="346" y="220"/>
                      </a:lnTo>
                      <a:lnTo>
                        <a:pt x="292" y="224"/>
                      </a:lnTo>
                      <a:lnTo>
                        <a:pt x="230" y="228"/>
                      </a:lnTo>
                      <a:lnTo>
                        <a:pt x="164" y="232"/>
                      </a:lnTo>
                      <a:lnTo>
                        <a:pt x="102" y="230"/>
                      </a:lnTo>
                      <a:lnTo>
                        <a:pt x="74" y="228"/>
                      </a:lnTo>
                      <a:lnTo>
                        <a:pt x="48" y="226"/>
                      </a:lnTo>
                      <a:lnTo>
                        <a:pt x="28" y="220"/>
                      </a:lnTo>
                      <a:lnTo>
                        <a:pt x="12" y="214"/>
                      </a:lnTo>
                      <a:lnTo>
                        <a:pt x="12" y="214"/>
                      </a:lnTo>
                      <a:lnTo>
                        <a:pt x="8" y="192"/>
                      </a:lnTo>
                      <a:lnTo>
                        <a:pt x="2" y="142"/>
                      </a:lnTo>
                      <a:lnTo>
                        <a:pt x="0" y="112"/>
                      </a:lnTo>
                      <a:lnTo>
                        <a:pt x="0" y="80"/>
                      </a:lnTo>
                      <a:lnTo>
                        <a:pt x="4" y="52"/>
                      </a:lnTo>
                      <a:lnTo>
                        <a:pt x="8" y="38"/>
                      </a:lnTo>
                      <a:lnTo>
                        <a:pt x="12" y="26"/>
                      </a:lnTo>
                      <a:lnTo>
                        <a:pt x="12" y="26"/>
                      </a:lnTo>
                      <a:lnTo>
                        <a:pt x="18" y="16"/>
                      </a:lnTo>
                      <a:lnTo>
                        <a:pt x="28" y="8"/>
                      </a:lnTo>
                      <a:lnTo>
                        <a:pt x="38" y="4"/>
                      </a:lnTo>
                      <a:lnTo>
                        <a:pt x="52" y="0"/>
                      </a:lnTo>
                      <a:lnTo>
                        <a:pt x="66" y="0"/>
                      </a:lnTo>
                      <a:lnTo>
                        <a:pt x="80" y="0"/>
                      </a:lnTo>
                      <a:lnTo>
                        <a:pt x="110" y="4"/>
                      </a:lnTo>
                      <a:lnTo>
                        <a:pt x="140" y="10"/>
                      </a:lnTo>
                      <a:lnTo>
                        <a:pt x="164" y="18"/>
                      </a:lnTo>
                      <a:lnTo>
                        <a:pt x="188"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27" name="íṣļiḑé"/>
                <p:cNvSpPr/>
                <p:nvPr/>
              </p:nvSpPr>
              <p:spPr bwMode="auto">
                <a:xfrm>
                  <a:off x="2349675" y="5675537"/>
                  <a:ext cx="389079" cy="232684"/>
                </a:xfrm>
                <a:custGeom>
                  <a:avLst/>
                  <a:gdLst>
                    <a:gd name="T0" fmla="*/ 224 w 408"/>
                    <a:gd name="T1" fmla="*/ 20 h 244"/>
                    <a:gd name="T2" fmla="*/ 224 w 408"/>
                    <a:gd name="T3" fmla="*/ 20 h 244"/>
                    <a:gd name="T4" fmla="*/ 226 w 408"/>
                    <a:gd name="T5" fmla="*/ 32 h 244"/>
                    <a:gd name="T6" fmla="*/ 228 w 408"/>
                    <a:gd name="T7" fmla="*/ 46 h 244"/>
                    <a:gd name="T8" fmla="*/ 232 w 408"/>
                    <a:gd name="T9" fmla="*/ 60 h 244"/>
                    <a:gd name="T10" fmla="*/ 240 w 408"/>
                    <a:gd name="T11" fmla="*/ 76 h 244"/>
                    <a:gd name="T12" fmla="*/ 250 w 408"/>
                    <a:gd name="T13" fmla="*/ 92 h 244"/>
                    <a:gd name="T14" fmla="*/ 258 w 408"/>
                    <a:gd name="T15" fmla="*/ 100 h 244"/>
                    <a:gd name="T16" fmla="*/ 266 w 408"/>
                    <a:gd name="T17" fmla="*/ 106 h 244"/>
                    <a:gd name="T18" fmla="*/ 274 w 408"/>
                    <a:gd name="T19" fmla="*/ 112 h 244"/>
                    <a:gd name="T20" fmla="*/ 284 w 408"/>
                    <a:gd name="T21" fmla="*/ 118 h 244"/>
                    <a:gd name="T22" fmla="*/ 284 w 408"/>
                    <a:gd name="T23" fmla="*/ 118 h 244"/>
                    <a:gd name="T24" fmla="*/ 314 w 408"/>
                    <a:gd name="T25" fmla="*/ 128 h 244"/>
                    <a:gd name="T26" fmla="*/ 346 w 408"/>
                    <a:gd name="T27" fmla="*/ 138 h 244"/>
                    <a:gd name="T28" fmla="*/ 378 w 408"/>
                    <a:gd name="T29" fmla="*/ 148 h 244"/>
                    <a:gd name="T30" fmla="*/ 390 w 408"/>
                    <a:gd name="T31" fmla="*/ 154 h 244"/>
                    <a:gd name="T32" fmla="*/ 400 w 408"/>
                    <a:gd name="T33" fmla="*/ 162 h 244"/>
                    <a:gd name="T34" fmla="*/ 400 w 408"/>
                    <a:gd name="T35" fmla="*/ 162 h 244"/>
                    <a:gd name="T36" fmla="*/ 406 w 408"/>
                    <a:gd name="T37" fmla="*/ 166 h 244"/>
                    <a:gd name="T38" fmla="*/ 408 w 408"/>
                    <a:gd name="T39" fmla="*/ 172 h 244"/>
                    <a:gd name="T40" fmla="*/ 408 w 408"/>
                    <a:gd name="T41" fmla="*/ 178 h 244"/>
                    <a:gd name="T42" fmla="*/ 408 w 408"/>
                    <a:gd name="T43" fmla="*/ 184 h 244"/>
                    <a:gd name="T44" fmla="*/ 404 w 408"/>
                    <a:gd name="T45" fmla="*/ 200 h 244"/>
                    <a:gd name="T46" fmla="*/ 400 w 408"/>
                    <a:gd name="T47" fmla="*/ 218 h 244"/>
                    <a:gd name="T48" fmla="*/ 400 w 408"/>
                    <a:gd name="T49" fmla="*/ 218 h 244"/>
                    <a:gd name="T50" fmla="*/ 400 w 408"/>
                    <a:gd name="T51" fmla="*/ 222 h 244"/>
                    <a:gd name="T52" fmla="*/ 396 w 408"/>
                    <a:gd name="T53" fmla="*/ 228 h 244"/>
                    <a:gd name="T54" fmla="*/ 392 w 408"/>
                    <a:gd name="T55" fmla="*/ 232 h 244"/>
                    <a:gd name="T56" fmla="*/ 386 w 408"/>
                    <a:gd name="T57" fmla="*/ 236 h 244"/>
                    <a:gd name="T58" fmla="*/ 368 w 408"/>
                    <a:gd name="T59" fmla="*/ 240 h 244"/>
                    <a:gd name="T60" fmla="*/ 346 w 408"/>
                    <a:gd name="T61" fmla="*/ 244 h 244"/>
                    <a:gd name="T62" fmla="*/ 320 w 408"/>
                    <a:gd name="T63" fmla="*/ 244 h 244"/>
                    <a:gd name="T64" fmla="*/ 292 w 408"/>
                    <a:gd name="T65" fmla="*/ 244 h 244"/>
                    <a:gd name="T66" fmla="*/ 260 w 408"/>
                    <a:gd name="T67" fmla="*/ 242 h 244"/>
                    <a:gd name="T68" fmla="*/ 226 w 408"/>
                    <a:gd name="T69" fmla="*/ 238 h 244"/>
                    <a:gd name="T70" fmla="*/ 158 w 408"/>
                    <a:gd name="T71" fmla="*/ 226 h 244"/>
                    <a:gd name="T72" fmla="*/ 94 w 408"/>
                    <a:gd name="T73" fmla="*/ 214 h 244"/>
                    <a:gd name="T74" fmla="*/ 38 w 408"/>
                    <a:gd name="T75" fmla="*/ 200 h 244"/>
                    <a:gd name="T76" fmla="*/ 0 w 408"/>
                    <a:gd name="T77" fmla="*/ 188 h 244"/>
                    <a:gd name="T78" fmla="*/ 0 w 408"/>
                    <a:gd name="T79" fmla="*/ 188 h 244"/>
                    <a:gd name="T80" fmla="*/ 2 w 408"/>
                    <a:gd name="T81" fmla="*/ 122 h 244"/>
                    <a:gd name="T82" fmla="*/ 8 w 408"/>
                    <a:gd name="T83" fmla="*/ 66 h 244"/>
                    <a:gd name="T84" fmla="*/ 12 w 408"/>
                    <a:gd name="T85" fmla="*/ 40 h 244"/>
                    <a:gd name="T86" fmla="*/ 18 w 408"/>
                    <a:gd name="T87" fmla="*/ 20 h 244"/>
                    <a:gd name="T88" fmla="*/ 18 w 408"/>
                    <a:gd name="T89" fmla="*/ 20 h 244"/>
                    <a:gd name="T90" fmla="*/ 22 w 408"/>
                    <a:gd name="T91" fmla="*/ 12 h 244"/>
                    <a:gd name="T92" fmla="*/ 30 w 408"/>
                    <a:gd name="T93" fmla="*/ 8 h 244"/>
                    <a:gd name="T94" fmla="*/ 42 w 408"/>
                    <a:gd name="T95" fmla="*/ 4 h 244"/>
                    <a:gd name="T96" fmla="*/ 56 w 408"/>
                    <a:gd name="T97" fmla="*/ 0 h 244"/>
                    <a:gd name="T98" fmla="*/ 72 w 408"/>
                    <a:gd name="T99" fmla="*/ 0 h 244"/>
                    <a:gd name="T100" fmla="*/ 90 w 408"/>
                    <a:gd name="T101" fmla="*/ 0 h 244"/>
                    <a:gd name="T102" fmla="*/ 126 w 408"/>
                    <a:gd name="T103" fmla="*/ 4 h 244"/>
                    <a:gd name="T104" fmla="*/ 162 w 408"/>
                    <a:gd name="T105" fmla="*/ 8 h 244"/>
                    <a:gd name="T106" fmla="*/ 194 w 408"/>
                    <a:gd name="T107" fmla="*/ 14 h 244"/>
                    <a:gd name="T108" fmla="*/ 224 w 408"/>
                    <a:gd name="T109" fmla="*/ 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44">
                      <a:moveTo>
                        <a:pt x="224" y="20"/>
                      </a:moveTo>
                      <a:lnTo>
                        <a:pt x="224" y="20"/>
                      </a:lnTo>
                      <a:lnTo>
                        <a:pt x="226" y="32"/>
                      </a:lnTo>
                      <a:lnTo>
                        <a:pt x="228" y="46"/>
                      </a:lnTo>
                      <a:lnTo>
                        <a:pt x="232" y="60"/>
                      </a:lnTo>
                      <a:lnTo>
                        <a:pt x="240" y="76"/>
                      </a:lnTo>
                      <a:lnTo>
                        <a:pt x="250" y="92"/>
                      </a:lnTo>
                      <a:lnTo>
                        <a:pt x="258" y="100"/>
                      </a:lnTo>
                      <a:lnTo>
                        <a:pt x="266" y="106"/>
                      </a:lnTo>
                      <a:lnTo>
                        <a:pt x="274" y="112"/>
                      </a:lnTo>
                      <a:lnTo>
                        <a:pt x="284" y="118"/>
                      </a:lnTo>
                      <a:lnTo>
                        <a:pt x="284" y="118"/>
                      </a:lnTo>
                      <a:lnTo>
                        <a:pt x="314" y="128"/>
                      </a:lnTo>
                      <a:lnTo>
                        <a:pt x="346" y="138"/>
                      </a:lnTo>
                      <a:lnTo>
                        <a:pt x="378" y="148"/>
                      </a:lnTo>
                      <a:lnTo>
                        <a:pt x="390" y="154"/>
                      </a:lnTo>
                      <a:lnTo>
                        <a:pt x="400" y="162"/>
                      </a:lnTo>
                      <a:lnTo>
                        <a:pt x="400" y="162"/>
                      </a:lnTo>
                      <a:lnTo>
                        <a:pt x="406" y="166"/>
                      </a:lnTo>
                      <a:lnTo>
                        <a:pt x="408" y="172"/>
                      </a:lnTo>
                      <a:lnTo>
                        <a:pt x="408" y="178"/>
                      </a:lnTo>
                      <a:lnTo>
                        <a:pt x="408" y="184"/>
                      </a:lnTo>
                      <a:lnTo>
                        <a:pt x="404" y="200"/>
                      </a:lnTo>
                      <a:lnTo>
                        <a:pt x="400" y="218"/>
                      </a:lnTo>
                      <a:lnTo>
                        <a:pt x="400" y="218"/>
                      </a:lnTo>
                      <a:lnTo>
                        <a:pt x="400" y="222"/>
                      </a:lnTo>
                      <a:lnTo>
                        <a:pt x="396" y="228"/>
                      </a:lnTo>
                      <a:lnTo>
                        <a:pt x="392" y="232"/>
                      </a:lnTo>
                      <a:lnTo>
                        <a:pt x="386" y="236"/>
                      </a:lnTo>
                      <a:lnTo>
                        <a:pt x="368" y="240"/>
                      </a:lnTo>
                      <a:lnTo>
                        <a:pt x="346" y="244"/>
                      </a:lnTo>
                      <a:lnTo>
                        <a:pt x="320" y="244"/>
                      </a:lnTo>
                      <a:lnTo>
                        <a:pt x="292" y="244"/>
                      </a:lnTo>
                      <a:lnTo>
                        <a:pt x="260" y="242"/>
                      </a:lnTo>
                      <a:lnTo>
                        <a:pt x="226" y="238"/>
                      </a:lnTo>
                      <a:lnTo>
                        <a:pt x="158" y="226"/>
                      </a:lnTo>
                      <a:lnTo>
                        <a:pt x="94" y="214"/>
                      </a:lnTo>
                      <a:lnTo>
                        <a:pt x="38" y="200"/>
                      </a:lnTo>
                      <a:lnTo>
                        <a:pt x="0" y="188"/>
                      </a:lnTo>
                      <a:lnTo>
                        <a:pt x="0" y="188"/>
                      </a:lnTo>
                      <a:lnTo>
                        <a:pt x="2" y="122"/>
                      </a:lnTo>
                      <a:lnTo>
                        <a:pt x="8" y="66"/>
                      </a:lnTo>
                      <a:lnTo>
                        <a:pt x="12" y="40"/>
                      </a:lnTo>
                      <a:lnTo>
                        <a:pt x="18" y="20"/>
                      </a:lnTo>
                      <a:lnTo>
                        <a:pt x="18" y="20"/>
                      </a:lnTo>
                      <a:lnTo>
                        <a:pt x="22" y="12"/>
                      </a:lnTo>
                      <a:lnTo>
                        <a:pt x="30" y="8"/>
                      </a:lnTo>
                      <a:lnTo>
                        <a:pt x="42" y="4"/>
                      </a:lnTo>
                      <a:lnTo>
                        <a:pt x="56" y="0"/>
                      </a:lnTo>
                      <a:lnTo>
                        <a:pt x="72" y="0"/>
                      </a:lnTo>
                      <a:lnTo>
                        <a:pt x="90" y="0"/>
                      </a:lnTo>
                      <a:lnTo>
                        <a:pt x="126" y="4"/>
                      </a:lnTo>
                      <a:lnTo>
                        <a:pt x="162" y="8"/>
                      </a:lnTo>
                      <a:lnTo>
                        <a:pt x="194" y="14"/>
                      </a:lnTo>
                      <a:lnTo>
                        <a:pt x="224" y="20"/>
                      </a:lnTo>
                      <a:close/>
                    </a:path>
                  </a:pathLst>
                </a:custGeom>
                <a:solidFill>
                  <a:srgbClr val="382C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28" name="íšḻídê"/>
                <p:cNvSpPr/>
                <p:nvPr/>
              </p:nvSpPr>
              <p:spPr bwMode="auto">
                <a:xfrm>
                  <a:off x="2349675" y="5675537"/>
                  <a:ext cx="389079" cy="232684"/>
                </a:xfrm>
                <a:custGeom>
                  <a:avLst/>
                  <a:gdLst>
                    <a:gd name="T0" fmla="*/ 224 w 408"/>
                    <a:gd name="T1" fmla="*/ 20 h 244"/>
                    <a:gd name="T2" fmla="*/ 224 w 408"/>
                    <a:gd name="T3" fmla="*/ 20 h 244"/>
                    <a:gd name="T4" fmla="*/ 226 w 408"/>
                    <a:gd name="T5" fmla="*/ 32 h 244"/>
                    <a:gd name="T6" fmla="*/ 228 w 408"/>
                    <a:gd name="T7" fmla="*/ 46 h 244"/>
                    <a:gd name="T8" fmla="*/ 232 w 408"/>
                    <a:gd name="T9" fmla="*/ 60 h 244"/>
                    <a:gd name="T10" fmla="*/ 240 w 408"/>
                    <a:gd name="T11" fmla="*/ 76 h 244"/>
                    <a:gd name="T12" fmla="*/ 250 w 408"/>
                    <a:gd name="T13" fmla="*/ 92 h 244"/>
                    <a:gd name="T14" fmla="*/ 258 w 408"/>
                    <a:gd name="T15" fmla="*/ 100 h 244"/>
                    <a:gd name="T16" fmla="*/ 266 w 408"/>
                    <a:gd name="T17" fmla="*/ 106 h 244"/>
                    <a:gd name="T18" fmla="*/ 274 w 408"/>
                    <a:gd name="T19" fmla="*/ 112 h 244"/>
                    <a:gd name="T20" fmla="*/ 284 w 408"/>
                    <a:gd name="T21" fmla="*/ 118 h 244"/>
                    <a:gd name="T22" fmla="*/ 284 w 408"/>
                    <a:gd name="T23" fmla="*/ 118 h 244"/>
                    <a:gd name="T24" fmla="*/ 314 w 408"/>
                    <a:gd name="T25" fmla="*/ 128 h 244"/>
                    <a:gd name="T26" fmla="*/ 346 w 408"/>
                    <a:gd name="T27" fmla="*/ 138 h 244"/>
                    <a:gd name="T28" fmla="*/ 378 w 408"/>
                    <a:gd name="T29" fmla="*/ 148 h 244"/>
                    <a:gd name="T30" fmla="*/ 390 w 408"/>
                    <a:gd name="T31" fmla="*/ 154 h 244"/>
                    <a:gd name="T32" fmla="*/ 400 w 408"/>
                    <a:gd name="T33" fmla="*/ 162 h 244"/>
                    <a:gd name="T34" fmla="*/ 400 w 408"/>
                    <a:gd name="T35" fmla="*/ 162 h 244"/>
                    <a:gd name="T36" fmla="*/ 406 w 408"/>
                    <a:gd name="T37" fmla="*/ 166 h 244"/>
                    <a:gd name="T38" fmla="*/ 408 w 408"/>
                    <a:gd name="T39" fmla="*/ 172 h 244"/>
                    <a:gd name="T40" fmla="*/ 408 w 408"/>
                    <a:gd name="T41" fmla="*/ 178 h 244"/>
                    <a:gd name="T42" fmla="*/ 408 w 408"/>
                    <a:gd name="T43" fmla="*/ 184 h 244"/>
                    <a:gd name="T44" fmla="*/ 404 w 408"/>
                    <a:gd name="T45" fmla="*/ 200 h 244"/>
                    <a:gd name="T46" fmla="*/ 400 w 408"/>
                    <a:gd name="T47" fmla="*/ 218 h 244"/>
                    <a:gd name="T48" fmla="*/ 400 w 408"/>
                    <a:gd name="T49" fmla="*/ 218 h 244"/>
                    <a:gd name="T50" fmla="*/ 400 w 408"/>
                    <a:gd name="T51" fmla="*/ 222 h 244"/>
                    <a:gd name="T52" fmla="*/ 396 w 408"/>
                    <a:gd name="T53" fmla="*/ 228 h 244"/>
                    <a:gd name="T54" fmla="*/ 392 w 408"/>
                    <a:gd name="T55" fmla="*/ 232 h 244"/>
                    <a:gd name="T56" fmla="*/ 386 w 408"/>
                    <a:gd name="T57" fmla="*/ 236 h 244"/>
                    <a:gd name="T58" fmla="*/ 368 w 408"/>
                    <a:gd name="T59" fmla="*/ 240 h 244"/>
                    <a:gd name="T60" fmla="*/ 346 w 408"/>
                    <a:gd name="T61" fmla="*/ 244 h 244"/>
                    <a:gd name="T62" fmla="*/ 320 w 408"/>
                    <a:gd name="T63" fmla="*/ 244 h 244"/>
                    <a:gd name="T64" fmla="*/ 292 w 408"/>
                    <a:gd name="T65" fmla="*/ 244 h 244"/>
                    <a:gd name="T66" fmla="*/ 260 w 408"/>
                    <a:gd name="T67" fmla="*/ 242 h 244"/>
                    <a:gd name="T68" fmla="*/ 226 w 408"/>
                    <a:gd name="T69" fmla="*/ 238 h 244"/>
                    <a:gd name="T70" fmla="*/ 158 w 408"/>
                    <a:gd name="T71" fmla="*/ 226 h 244"/>
                    <a:gd name="T72" fmla="*/ 94 w 408"/>
                    <a:gd name="T73" fmla="*/ 214 h 244"/>
                    <a:gd name="T74" fmla="*/ 38 w 408"/>
                    <a:gd name="T75" fmla="*/ 200 h 244"/>
                    <a:gd name="T76" fmla="*/ 0 w 408"/>
                    <a:gd name="T77" fmla="*/ 188 h 244"/>
                    <a:gd name="T78" fmla="*/ 0 w 408"/>
                    <a:gd name="T79" fmla="*/ 188 h 244"/>
                    <a:gd name="T80" fmla="*/ 2 w 408"/>
                    <a:gd name="T81" fmla="*/ 122 h 244"/>
                    <a:gd name="T82" fmla="*/ 8 w 408"/>
                    <a:gd name="T83" fmla="*/ 66 h 244"/>
                    <a:gd name="T84" fmla="*/ 12 w 408"/>
                    <a:gd name="T85" fmla="*/ 40 h 244"/>
                    <a:gd name="T86" fmla="*/ 18 w 408"/>
                    <a:gd name="T87" fmla="*/ 20 h 244"/>
                    <a:gd name="T88" fmla="*/ 18 w 408"/>
                    <a:gd name="T89" fmla="*/ 20 h 244"/>
                    <a:gd name="T90" fmla="*/ 22 w 408"/>
                    <a:gd name="T91" fmla="*/ 12 h 244"/>
                    <a:gd name="T92" fmla="*/ 30 w 408"/>
                    <a:gd name="T93" fmla="*/ 8 h 244"/>
                    <a:gd name="T94" fmla="*/ 42 w 408"/>
                    <a:gd name="T95" fmla="*/ 4 h 244"/>
                    <a:gd name="T96" fmla="*/ 56 w 408"/>
                    <a:gd name="T97" fmla="*/ 0 h 244"/>
                    <a:gd name="T98" fmla="*/ 72 w 408"/>
                    <a:gd name="T99" fmla="*/ 0 h 244"/>
                    <a:gd name="T100" fmla="*/ 90 w 408"/>
                    <a:gd name="T101" fmla="*/ 0 h 244"/>
                    <a:gd name="T102" fmla="*/ 126 w 408"/>
                    <a:gd name="T103" fmla="*/ 4 h 244"/>
                    <a:gd name="T104" fmla="*/ 162 w 408"/>
                    <a:gd name="T105" fmla="*/ 8 h 244"/>
                    <a:gd name="T106" fmla="*/ 194 w 408"/>
                    <a:gd name="T107" fmla="*/ 14 h 244"/>
                    <a:gd name="T108" fmla="*/ 224 w 408"/>
                    <a:gd name="T109" fmla="*/ 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44">
                      <a:moveTo>
                        <a:pt x="224" y="20"/>
                      </a:moveTo>
                      <a:lnTo>
                        <a:pt x="224" y="20"/>
                      </a:lnTo>
                      <a:lnTo>
                        <a:pt x="226" y="32"/>
                      </a:lnTo>
                      <a:lnTo>
                        <a:pt x="228" y="46"/>
                      </a:lnTo>
                      <a:lnTo>
                        <a:pt x="232" y="60"/>
                      </a:lnTo>
                      <a:lnTo>
                        <a:pt x="240" y="76"/>
                      </a:lnTo>
                      <a:lnTo>
                        <a:pt x="250" y="92"/>
                      </a:lnTo>
                      <a:lnTo>
                        <a:pt x="258" y="100"/>
                      </a:lnTo>
                      <a:lnTo>
                        <a:pt x="266" y="106"/>
                      </a:lnTo>
                      <a:lnTo>
                        <a:pt x="274" y="112"/>
                      </a:lnTo>
                      <a:lnTo>
                        <a:pt x="284" y="118"/>
                      </a:lnTo>
                      <a:lnTo>
                        <a:pt x="284" y="118"/>
                      </a:lnTo>
                      <a:lnTo>
                        <a:pt x="314" y="128"/>
                      </a:lnTo>
                      <a:lnTo>
                        <a:pt x="346" y="138"/>
                      </a:lnTo>
                      <a:lnTo>
                        <a:pt x="378" y="148"/>
                      </a:lnTo>
                      <a:lnTo>
                        <a:pt x="390" y="154"/>
                      </a:lnTo>
                      <a:lnTo>
                        <a:pt x="400" y="162"/>
                      </a:lnTo>
                      <a:lnTo>
                        <a:pt x="400" y="162"/>
                      </a:lnTo>
                      <a:lnTo>
                        <a:pt x="406" y="166"/>
                      </a:lnTo>
                      <a:lnTo>
                        <a:pt x="408" y="172"/>
                      </a:lnTo>
                      <a:lnTo>
                        <a:pt x="408" y="178"/>
                      </a:lnTo>
                      <a:lnTo>
                        <a:pt x="408" y="184"/>
                      </a:lnTo>
                      <a:lnTo>
                        <a:pt x="404" y="200"/>
                      </a:lnTo>
                      <a:lnTo>
                        <a:pt x="400" y="218"/>
                      </a:lnTo>
                      <a:lnTo>
                        <a:pt x="400" y="218"/>
                      </a:lnTo>
                      <a:lnTo>
                        <a:pt x="400" y="222"/>
                      </a:lnTo>
                      <a:lnTo>
                        <a:pt x="396" y="228"/>
                      </a:lnTo>
                      <a:lnTo>
                        <a:pt x="392" y="232"/>
                      </a:lnTo>
                      <a:lnTo>
                        <a:pt x="386" y="236"/>
                      </a:lnTo>
                      <a:lnTo>
                        <a:pt x="368" y="240"/>
                      </a:lnTo>
                      <a:lnTo>
                        <a:pt x="346" y="244"/>
                      </a:lnTo>
                      <a:lnTo>
                        <a:pt x="320" y="244"/>
                      </a:lnTo>
                      <a:lnTo>
                        <a:pt x="292" y="244"/>
                      </a:lnTo>
                      <a:lnTo>
                        <a:pt x="260" y="242"/>
                      </a:lnTo>
                      <a:lnTo>
                        <a:pt x="226" y="238"/>
                      </a:lnTo>
                      <a:lnTo>
                        <a:pt x="158" y="226"/>
                      </a:lnTo>
                      <a:lnTo>
                        <a:pt x="94" y="214"/>
                      </a:lnTo>
                      <a:lnTo>
                        <a:pt x="38" y="200"/>
                      </a:lnTo>
                      <a:lnTo>
                        <a:pt x="0" y="188"/>
                      </a:lnTo>
                      <a:lnTo>
                        <a:pt x="0" y="188"/>
                      </a:lnTo>
                      <a:lnTo>
                        <a:pt x="2" y="122"/>
                      </a:lnTo>
                      <a:lnTo>
                        <a:pt x="8" y="66"/>
                      </a:lnTo>
                      <a:lnTo>
                        <a:pt x="12" y="40"/>
                      </a:lnTo>
                      <a:lnTo>
                        <a:pt x="18" y="20"/>
                      </a:lnTo>
                      <a:lnTo>
                        <a:pt x="18" y="20"/>
                      </a:lnTo>
                      <a:lnTo>
                        <a:pt x="22" y="12"/>
                      </a:lnTo>
                      <a:lnTo>
                        <a:pt x="30" y="8"/>
                      </a:lnTo>
                      <a:lnTo>
                        <a:pt x="42" y="4"/>
                      </a:lnTo>
                      <a:lnTo>
                        <a:pt x="56" y="0"/>
                      </a:lnTo>
                      <a:lnTo>
                        <a:pt x="72" y="0"/>
                      </a:lnTo>
                      <a:lnTo>
                        <a:pt x="90" y="0"/>
                      </a:lnTo>
                      <a:lnTo>
                        <a:pt x="126" y="4"/>
                      </a:lnTo>
                      <a:lnTo>
                        <a:pt x="162" y="8"/>
                      </a:lnTo>
                      <a:lnTo>
                        <a:pt x="194" y="14"/>
                      </a:lnTo>
                      <a:lnTo>
                        <a:pt x="224"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29" name="íšḷídè"/>
                <p:cNvSpPr/>
                <p:nvPr/>
              </p:nvSpPr>
              <p:spPr bwMode="auto">
                <a:xfrm>
                  <a:off x="2290551" y="4079171"/>
                  <a:ext cx="553102" cy="1644047"/>
                </a:xfrm>
                <a:custGeom>
                  <a:avLst/>
                  <a:gdLst>
                    <a:gd name="T0" fmla="*/ 0 w 580"/>
                    <a:gd name="T1" fmla="*/ 98 h 1724"/>
                    <a:gd name="T2" fmla="*/ 0 w 580"/>
                    <a:gd name="T3" fmla="*/ 98 h 1724"/>
                    <a:gd name="T4" fmla="*/ 6 w 580"/>
                    <a:gd name="T5" fmla="*/ 142 h 1724"/>
                    <a:gd name="T6" fmla="*/ 22 w 580"/>
                    <a:gd name="T7" fmla="*/ 258 h 1724"/>
                    <a:gd name="T8" fmla="*/ 40 w 580"/>
                    <a:gd name="T9" fmla="*/ 436 h 1724"/>
                    <a:gd name="T10" fmla="*/ 50 w 580"/>
                    <a:gd name="T11" fmla="*/ 544 h 1724"/>
                    <a:gd name="T12" fmla="*/ 60 w 580"/>
                    <a:gd name="T13" fmla="*/ 660 h 1724"/>
                    <a:gd name="T14" fmla="*/ 70 w 580"/>
                    <a:gd name="T15" fmla="*/ 784 h 1724"/>
                    <a:gd name="T16" fmla="*/ 78 w 580"/>
                    <a:gd name="T17" fmla="*/ 914 h 1724"/>
                    <a:gd name="T18" fmla="*/ 84 w 580"/>
                    <a:gd name="T19" fmla="*/ 1048 h 1724"/>
                    <a:gd name="T20" fmla="*/ 88 w 580"/>
                    <a:gd name="T21" fmla="*/ 1182 h 1724"/>
                    <a:gd name="T22" fmla="*/ 90 w 580"/>
                    <a:gd name="T23" fmla="*/ 1318 h 1724"/>
                    <a:gd name="T24" fmla="*/ 86 w 580"/>
                    <a:gd name="T25" fmla="*/ 1452 h 1724"/>
                    <a:gd name="T26" fmla="*/ 80 w 580"/>
                    <a:gd name="T27" fmla="*/ 1582 h 1724"/>
                    <a:gd name="T28" fmla="*/ 76 w 580"/>
                    <a:gd name="T29" fmla="*/ 1644 h 1724"/>
                    <a:gd name="T30" fmla="*/ 70 w 580"/>
                    <a:gd name="T31" fmla="*/ 1706 h 1724"/>
                    <a:gd name="T32" fmla="*/ 70 w 580"/>
                    <a:gd name="T33" fmla="*/ 1706 h 1724"/>
                    <a:gd name="T34" fmla="*/ 94 w 580"/>
                    <a:gd name="T35" fmla="*/ 1712 h 1724"/>
                    <a:gd name="T36" fmla="*/ 120 w 580"/>
                    <a:gd name="T37" fmla="*/ 1716 h 1724"/>
                    <a:gd name="T38" fmla="*/ 154 w 580"/>
                    <a:gd name="T39" fmla="*/ 1720 h 1724"/>
                    <a:gd name="T40" fmla="*/ 194 w 580"/>
                    <a:gd name="T41" fmla="*/ 1724 h 1724"/>
                    <a:gd name="T42" fmla="*/ 236 w 580"/>
                    <a:gd name="T43" fmla="*/ 1722 h 1724"/>
                    <a:gd name="T44" fmla="*/ 258 w 580"/>
                    <a:gd name="T45" fmla="*/ 1720 h 1724"/>
                    <a:gd name="T46" fmla="*/ 280 w 580"/>
                    <a:gd name="T47" fmla="*/ 1718 h 1724"/>
                    <a:gd name="T48" fmla="*/ 302 w 580"/>
                    <a:gd name="T49" fmla="*/ 1712 h 1724"/>
                    <a:gd name="T50" fmla="*/ 324 w 580"/>
                    <a:gd name="T51" fmla="*/ 1706 h 1724"/>
                    <a:gd name="T52" fmla="*/ 324 w 580"/>
                    <a:gd name="T53" fmla="*/ 1706 h 1724"/>
                    <a:gd name="T54" fmla="*/ 386 w 580"/>
                    <a:gd name="T55" fmla="*/ 1020 h 1724"/>
                    <a:gd name="T56" fmla="*/ 430 w 580"/>
                    <a:gd name="T57" fmla="*/ 522 h 1724"/>
                    <a:gd name="T58" fmla="*/ 444 w 580"/>
                    <a:gd name="T59" fmla="*/ 342 h 1724"/>
                    <a:gd name="T60" fmla="*/ 448 w 580"/>
                    <a:gd name="T61" fmla="*/ 280 h 1724"/>
                    <a:gd name="T62" fmla="*/ 448 w 580"/>
                    <a:gd name="T63" fmla="*/ 244 h 1724"/>
                    <a:gd name="T64" fmla="*/ 448 w 580"/>
                    <a:gd name="T65" fmla="*/ 244 h 1724"/>
                    <a:gd name="T66" fmla="*/ 450 w 580"/>
                    <a:gd name="T67" fmla="*/ 222 h 1724"/>
                    <a:gd name="T68" fmla="*/ 454 w 580"/>
                    <a:gd name="T69" fmla="*/ 198 h 1724"/>
                    <a:gd name="T70" fmla="*/ 460 w 580"/>
                    <a:gd name="T71" fmla="*/ 176 h 1724"/>
                    <a:gd name="T72" fmla="*/ 470 w 580"/>
                    <a:gd name="T73" fmla="*/ 156 h 1724"/>
                    <a:gd name="T74" fmla="*/ 480 w 580"/>
                    <a:gd name="T75" fmla="*/ 134 h 1724"/>
                    <a:gd name="T76" fmla="*/ 490 w 580"/>
                    <a:gd name="T77" fmla="*/ 114 h 1724"/>
                    <a:gd name="T78" fmla="*/ 514 w 580"/>
                    <a:gd name="T79" fmla="*/ 78 h 1724"/>
                    <a:gd name="T80" fmla="*/ 538 w 580"/>
                    <a:gd name="T81" fmla="*/ 48 h 1724"/>
                    <a:gd name="T82" fmla="*/ 558 w 580"/>
                    <a:gd name="T83" fmla="*/ 24 h 1724"/>
                    <a:gd name="T84" fmla="*/ 580 w 580"/>
                    <a:gd name="T85" fmla="*/ 4 h 1724"/>
                    <a:gd name="T86" fmla="*/ 580 w 580"/>
                    <a:gd name="T87" fmla="*/ 4 h 1724"/>
                    <a:gd name="T88" fmla="*/ 496 w 580"/>
                    <a:gd name="T89" fmla="*/ 0 h 1724"/>
                    <a:gd name="T90" fmla="*/ 412 w 580"/>
                    <a:gd name="T91" fmla="*/ 0 h 1724"/>
                    <a:gd name="T92" fmla="*/ 362 w 580"/>
                    <a:gd name="T93" fmla="*/ 2 h 1724"/>
                    <a:gd name="T94" fmla="*/ 312 w 580"/>
                    <a:gd name="T95" fmla="*/ 4 h 1724"/>
                    <a:gd name="T96" fmla="*/ 260 w 580"/>
                    <a:gd name="T97" fmla="*/ 8 h 1724"/>
                    <a:gd name="T98" fmla="*/ 210 w 580"/>
                    <a:gd name="T99" fmla="*/ 14 h 1724"/>
                    <a:gd name="T100" fmla="*/ 160 w 580"/>
                    <a:gd name="T101" fmla="*/ 22 h 1724"/>
                    <a:gd name="T102" fmla="*/ 116 w 580"/>
                    <a:gd name="T103" fmla="*/ 30 h 1724"/>
                    <a:gd name="T104" fmla="*/ 76 w 580"/>
                    <a:gd name="T105" fmla="*/ 44 h 1724"/>
                    <a:gd name="T106" fmla="*/ 58 w 580"/>
                    <a:gd name="T107" fmla="*/ 50 h 1724"/>
                    <a:gd name="T108" fmla="*/ 42 w 580"/>
                    <a:gd name="T109" fmla="*/ 58 h 1724"/>
                    <a:gd name="T110" fmla="*/ 28 w 580"/>
                    <a:gd name="T111" fmla="*/ 68 h 1724"/>
                    <a:gd name="T112" fmla="*/ 16 w 580"/>
                    <a:gd name="T113" fmla="*/ 76 h 1724"/>
                    <a:gd name="T114" fmla="*/ 8 w 580"/>
                    <a:gd name="T115" fmla="*/ 88 h 1724"/>
                    <a:gd name="T116" fmla="*/ 0 w 580"/>
                    <a:gd name="T117" fmla="*/ 98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0" h="1724">
                      <a:moveTo>
                        <a:pt x="0" y="98"/>
                      </a:moveTo>
                      <a:lnTo>
                        <a:pt x="0" y="98"/>
                      </a:lnTo>
                      <a:lnTo>
                        <a:pt x="6" y="142"/>
                      </a:lnTo>
                      <a:lnTo>
                        <a:pt x="22" y="258"/>
                      </a:lnTo>
                      <a:lnTo>
                        <a:pt x="40" y="436"/>
                      </a:lnTo>
                      <a:lnTo>
                        <a:pt x="50" y="544"/>
                      </a:lnTo>
                      <a:lnTo>
                        <a:pt x="60" y="660"/>
                      </a:lnTo>
                      <a:lnTo>
                        <a:pt x="70" y="784"/>
                      </a:lnTo>
                      <a:lnTo>
                        <a:pt x="78" y="914"/>
                      </a:lnTo>
                      <a:lnTo>
                        <a:pt x="84" y="1048"/>
                      </a:lnTo>
                      <a:lnTo>
                        <a:pt x="88" y="1182"/>
                      </a:lnTo>
                      <a:lnTo>
                        <a:pt x="90" y="1318"/>
                      </a:lnTo>
                      <a:lnTo>
                        <a:pt x="86" y="1452"/>
                      </a:lnTo>
                      <a:lnTo>
                        <a:pt x="80" y="1582"/>
                      </a:lnTo>
                      <a:lnTo>
                        <a:pt x="76" y="1644"/>
                      </a:lnTo>
                      <a:lnTo>
                        <a:pt x="70" y="1706"/>
                      </a:lnTo>
                      <a:lnTo>
                        <a:pt x="70" y="1706"/>
                      </a:lnTo>
                      <a:lnTo>
                        <a:pt x="94" y="1712"/>
                      </a:lnTo>
                      <a:lnTo>
                        <a:pt x="120" y="1716"/>
                      </a:lnTo>
                      <a:lnTo>
                        <a:pt x="154" y="1720"/>
                      </a:lnTo>
                      <a:lnTo>
                        <a:pt x="194" y="1724"/>
                      </a:lnTo>
                      <a:lnTo>
                        <a:pt x="236" y="1722"/>
                      </a:lnTo>
                      <a:lnTo>
                        <a:pt x="258" y="1720"/>
                      </a:lnTo>
                      <a:lnTo>
                        <a:pt x="280" y="1718"/>
                      </a:lnTo>
                      <a:lnTo>
                        <a:pt x="302" y="1712"/>
                      </a:lnTo>
                      <a:lnTo>
                        <a:pt x="324" y="1706"/>
                      </a:lnTo>
                      <a:lnTo>
                        <a:pt x="324" y="1706"/>
                      </a:lnTo>
                      <a:lnTo>
                        <a:pt x="386" y="1020"/>
                      </a:lnTo>
                      <a:lnTo>
                        <a:pt x="430" y="522"/>
                      </a:lnTo>
                      <a:lnTo>
                        <a:pt x="444" y="342"/>
                      </a:lnTo>
                      <a:lnTo>
                        <a:pt x="448" y="280"/>
                      </a:lnTo>
                      <a:lnTo>
                        <a:pt x="448" y="244"/>
                      </a:lnTo>
                      <a:lnTo>
                        <a:pt x="448" y="244"/>
                      </a:lnTo>
                      <a:lnTo>
                        <a:pt x="450" y="222"/>
                      </a:lnTo>
                      <a:lnTo>
                        <a:pt x="454" y="198"/>
                      </a:lnTo>
                      <a:lnTo>
                        <a:pt x="460" y="176"/>
                      </a:lnTo>
                      <a:lnTo>
                        <a:pt x="470" y="156"/>
                      </a:lnTo>
                      <a:lnTo>
                        <a:pt x="480" y="134"/>
                      </a:lnTo>
                      <a:lnTo>
                        <a:pt x="490" y="114"/>
                      </a:lnTo>
                      <a:lnTo>
                        <a:pt x="514" y="78"/>
                      </a:lnTo>
                      <a:lnTo>
                        <a:pt x="538" y="48"/>
                      </a:lnTo>
                      <a:lnTo>
                        <a:pt x="558" y="24"/>
                      </a:lnTo>
                      <a:lnTo>
                        <a:pt x="580" y="4"/>
                      </a:lnTo>
                      <a:lnTo>
                        <a:pt x="580" y="4"/>
                      </a:lnTo>
                      <a:lnTo>
                        <a:pt x="496" y="0"/>
                      </a:lnTo>
                      <a:lnTo>
                        <a:pt x="412" y="0"/>
                      </a:lnTo>
                      <a:lnTo>
                        <a:pt x="362" y="2"/>
                      </a:lnTo>
                      <a:lnTo>
                        <a:pt x="312" y="4"/>
                      </a:lnTo>
                      <a:lnTo>
                        <a:pt x="260" y="8"/>
                      </a:lnTo>
                      <a:lnTo>
                        <a:pt x="210" y="14"/>
                      </a:lnTo>
                      <a:lnTo>
                        <a:pt x="160" y="22"/>
                      </a:lnTo>
                      <a:lnTo>
                        <a:pt x="116" y="30"/>
                      </a:lnTo>
                      <a:lnTo>
                        <a:pt x="76" y="44"/>
                      </a:lnTo>
                      <a:lnTo>
                        <a:pt x="58" y="50"/>
                      </a:lnTo>
                      <a:lnTo>
                        <a:pt x="42" y="58"/>
                      </a:lnTo>
                      <a:lnTo>
                        <a:pt x="28" y="68"/>
                      </a:lnTo>
                      <a:lnTo>
                        <a:pt x="16" y="76"/>
                      </a:lnTo>
                      <a:lnTo>
                        <a:pt x="8" y="88"/>
                      </a:lnTo>
                      <a:lnTo>
                        <a:pt x="0" y="98"/>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0" name="ïṡ1íḋè"/>
                <p:cNvSpPr/>
                <p:nvPr/>
              </p:nvSpPr>
              <p:spPr bwMode="auto">
                <a:xfrm>
                  <a:off x="2290551" y="4079171"/>
                  <a:ext cx="553102" cy="1644047"/>
                </a:xfrm>
                <a:custGeom>
                  <a:avLst/>
                  <a:gdLst>
                    <a:gd name="T0" fmla="*/ 0 w 580"/>
                    <a:gd name="T1" fmla="*/ 98 h 1724"/>
                    <a:gd name="T2" fmla="*/ 0 w 580"/>
                    <a:gd name="T3" fmla="*/ 98 h 1724"/>
                    <a:gd name="T4" fmla="*/ 6 w 580"/>
                    <a:gd name="T5" fmla="*/ 142 h 1724"/>
                    <a:gd name="T6" fmla="*/ 22 w 580"/>
                    <a:gd name="T7" fmla="*/ 258 h 1724"/>
                    <a:gd name="T8" fmla="*/ 40 w 580"/>
                    <a:gd name="T9" fmla="*/ 436 h 1724"/>
                    <a:gd name="T10" fmla="*/ 50 w 580"/>
                    <a:gd name="T11" fmla="*/ 544 h 1724"/>
                    <a:gd name="T12" fmla="*/ 60 w 580"/>
                    <a:gd name="T13" fmla="*/ 660 h 1724"/>
                    <a:gd name="T14" fmla="*/ 70 w 580"/>
                    <a:gd name="T15" fmla="*/ 784 h 1724"/>
                    <a:gd name="T16" fmla="*/ 78 w 580"/>
                    <a:gd name="T17" fmla="*/ 914 h 1724"/>
                    <a:gd name="T18" fmla="*/ 84 w 580"/>
                    <a:gd name="T19" fmla="*/ 1048 h 1724"/>
                    <a:gd name="T20" fmla="*/ 88 w 580"/>
                    <a:gd name="T21" fmla="*/ 1182 h 1724"/>
                    <a:gd name="T22" fmla="*/ 90 w 580"/>
                    <a:gd name="T23" fmla="*/ 1318 h 1724"/>
                    <a:gd name="T24" fmla="*/ 86 w 580"/>
                    <a:gd name="T25" fmla="*/ 1452 h 1724"/>
                    <a:gd name="T26" fmla="*/ 80 w 580"/>
                    <a:gd name="T27" fmla="*/ 1582 h 1724"/>
                    <a:gd name="T28" fmla="*/ 76 w 580"/>
                    <a:gd name="T29" fmla="*/ 1644 h 1724"/>
                    <a:gd name="T30" fmla="*/ 70 w 580"/>
                    <a:gd name="T31" fmla="*/ 1706 h 1724"/>
                    <a:gd name="T32" fmla="*/ 70 w 580"/>
                    <a:gd name="T33" fmla="*/ 1706 h 1724"/>
                    <a:gd name="T34" fmla="*/ 94 w 580"/>
                    <a:gd name="T35" fmla="*/ 1712 h 1724"/>
                    <a:gd name="T36" fmla="*/ 120 w 580"/>
                    <a:gd name="T37" fmla="*/ 1716 h 1724"/>
                    <a:gd name="T38" fmla="*/ 154 w 580"/>
                    <a:gd name="T39" fmla="*/ 1720 h 1724"/>
                    <a:gd name="T40" fmla="*/ 194 w 580"/>
                    <a:gd name="T41" fmla="*/ 1724 h 1724"/>
                    <a:gd name="T42" fmla="*/ 236 w 580"/>
                    <a:gd name="T43" fmla="*/ 1722 h 1724"/>
                    <a:gd name="T44" fmla="*/ 258 w 580"/>
                    <a:gd name="T45" fmla="*/ 1720 h 1724"/>
                    <a:gd name="T46" fmla="*/ 280 w 580"/>
                    <a:gd name="T47" fmla="*/ 1718 h 1724"/>
                    <a:gd name="T48" fmla="*/ 302 w 580"/>
                    <a:gd name="T49" fmla="*/ 1712 h 1724"/>
                    <a:gd name="T50" fmla="*/ 324 w 580"/>
                    <a:gd name="T51" fmla="*/ 1706 h 1724"/>
                    <a:gd name="T52" fmla="*/ 324 w 580"/>
                    <a:gd name="T53" fmla="*/ 1706 h 1724"/>
                    <a:gd name="T54" fmla="*/ 386 w 580"/>
                    <a:gd name="T55" fmla="*/ 1020 h 1724"/>
                    <a:gd name="T56" fmla="*/ 430 w 580"/>
                    <a:gd name="T57" fmla="*/ 522 h 1724"/>
                    <a:gd name="T58" fmla="*/ 444 w 580"/>
                    <a:gd name="T59" fmla="*/ 342 h 1724"/>
                    <a:gd name="T60" fmla="*/ 448 w 580"/>
                    <a:gd name="T61" fmla="*/ 280 h 1724"/>
                    <a:gd name="T62" fmla="*/ 448 w 580"/>
                    <a:gd name="T63" fmla="*/ 244 h 1724"/>
                    <a:gd name="T64" fmla="*/ 448 w 580"/>
                    <a:gd name="T65" fmla="*/ 244 h 1724"/>
                    <a:gd name="T66" fmla="*/ 450 w 580"/>
                    <a:gd name="T67" fmla="*/ 222 h 1724"/>
                    <a:gd name="T68" fmla="*/ 454 w 580"/>
                    <a:gd name="T69" fmla="*/ 198 h 1724"/>
                    <a:gd name="T70" fmla="*/ 460 w 580"/>
                    <a:gd name="T71" fmla="*/ 176 h 1724"/>
                    <a:gd name="T72" fmla="*/ 470 w 580"/>
                    <a:gd name="T73" fmla="*/ 156 h 1724"/>
                    <a:gd name="T74" fmla="*/ 480 w 580"/>
                    <a:gd name="T75" fmla="*/ 134 h 1724"/>
                    <a:gd name="T76" fmla="*/ 490 w 580"/>
                    <a:gd name="T77" fmla="*/ 114 h 1724"/>
                    <a:gd name="T78" fmla="*/ 514 w 580"/>
                    <a:gd name="T79" fmla="*/ 78 h 1724"/>
                    <a:gd name="T80" fmla="*/ 538 w 580"/>
                    <a:gd name="T81" fmla="*/ 48 h 1724"/>
                    <a:gd name="T82" fmla="*/ 558 w 580"/>
                    <a:gd name="T83" fmla="*/ 24 h 1724"/>
                    <a:gd name="T84" fmla="*/ 580 w 580"/>
                    <a:gd name="T85" fmla="*/ 4 h 1724"/>
                    <a:gd name="T86" fmla="*/ 580 w 580"/>
                    <a:gd name="T87" fmla="*/ 4 h 1724"/>
                    <a:gd name="T88" fmla="*/ 496 w 580"/>
                    <a:gd name="T89" fmla="*/ 0 h 1724"/>
                    <a:gd name="T90" fmla="*/ 412 w 580"/>
                    <a:gd name="T91" fmla="*/ 0 h 1724"/>
                    <a:gd name="T92" fmla="*/ 362 w 580"/>
                    <a:gd name="T93" fmla="*/ 2 h 1724"/>
                    <a:gd name="T94" fmla="*/ 312 w 580"/>
                    <a:gd name="T95" fmla="*/ 4 h 1724"/>
                    <a:gd name="T96" fmla="*/ 260 w 580"/>
                    <a:gd name="T97" fmla="*/ 8 h 1724"/>
                    <a:gd name="T98" fmla="*/ 210 w 580"/>
                    <a:gd name="T99" fmla="*/ 14 h 1724"/>
                    <a:gd name="T100" fmla="*/ 160 w 580"/>
                    <a:gd name="T101" fmla="*/ 22 h 1724"/>
                    <a:gd name="T102" fmla="*/ 116 w 580"/>
                    <a:gd name="T103" fmla="*/ 30 h 1724"/>
                    <a:gd name="T104" fmla="*/ 76 w 580"/>
                    <a:gd name="T105" fmla="*/ 44 h 1724"/>
                    <a:gd name="T106" fmla="*/ 58 w 580"/>
                    <a:gd name="T107" fmla="*/ 50 h 1724"/>
                    <a:gd name="T108" fmla="*/ 42 w 580"/>
                    <a:gd name="T109" fmla="*/ 58 h 1724"/>
                    <a:gd name="T110" fmla="*/ 28 w 580"/>
                    <a:gd name="T111" fmla="*/ 68 h 1724"/>
                    <a:gd name="T112" fmla="*/ 16 w 580"/>
                    <a:gd name="T113" fmla="*/ 76 h 1724"/>
                    <a:gd name="T114" fmla="*/ 8 w 580"/>
                    <a:gd name="T115" fmla="*/ 88 h 1724"/>
                    <a:gd name="T116" fmla="*/ 0 w 580"/>
                    <a:gd name="T117" fmla="*/ 98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0" h="1724">
                      <a:moveTo>
                        <a:pt x="0" y="98"/>
                      </a:moveTo>
                      <a:lnTo>
                        <a:pt x="0" y="98"/>
                      </a:lnTo>
                      <a:lnTo>
                        <a:pt x="6" y="142"/>
                      </a:lnTo>
                      <a:lnTo>
                        <a:pt x="22" y="258"/>
                      </a:lnTo>
                      <a:lnTo>
                        <a:pt x="40" y="436"/>
                      </a:lnTo>
                      <a:lnTo>
                        <a:pt x="50" y="544"/>
                      </a:lnTo>
                      <a:lnTo>
                        <a:pt x="60" y="660"/>
                      </a:lnTo>
                      <a:lnTo>
                        <a:pt x="70" y="784"/>
                      </a:lnTo>
                      <a:lnTo>
                        <a:pt x="78" y="914"/>
                      </a:lnTo>
                      <a:lnTo>
                        <a:pt x="84" y="1048"/>
                      </a:lnTo>
                      <a:lnTo>
                        <a:pt x="88" y="1182"/>
                      </a:lnTo>
                      <a:lnTo>
                        <a:pt x="90" y="1318"/>
                      </a:lnTo>
                      <a:lnTo>
                        <a:pt x="86" y="1452"/>
                      </a:lnTo>
                      <a:lnTo>
                        <a:pt x="80" y="1582"/>
                      </a:lnTo>
                      <a:lnTo>
                        <a:pt x="76" y="1644"/>
                      </a:lnTo>
                      <a:lnTo>
                        <a:pt x="70" y="1706"/>
                      </a:lnTo>
                      <a:lnTo>
                        <a:pt x="70" y="1706"/>
                      </a:lnTo>
                      <a:lnTo>
                        <a:pt x="94" y="1712"/>
                      </a:lnTo>
                      <a:lnTo>
                        <a:pt x="120" y="1716"/>
                      </a:lnTo>
                      <a:lnTo>
                        <a:pt x="154" y="1720"/>
                      </a:lnTo>
                      <a:lnTo>
                        <a:pt x="194" y="1724"/>
                      </a:lnTo>
                      <a:lnTo>
                        <a:pt x="236" y="1722"/>
                      </a:lnTo>
                      <a:lnTo>
                        <a:pt x="258" y="1720"/>
                      </a:lnTo>
                      <a:lnTo>
                        <a:pt x="280" y="1718"/>
                      </a:lnTo>
                      <a:lnTo>
                        <a:pt x="302" y="1712"/>
                      </a:lnTo>
                      <a:lnTo>
                        <a:pt x="324" y="1706"/>
                      </a:lnTo>
                      <a:lnTo>
                        <a:pt x="324" y="1706"/>
                      </a:lnTo>
                      <a:lnTo>
                        <a:pt x="386" y="1020"/>
                      </a:lnTo>
                      <a:lnTo>
                        <a:pt x="430" y="522"/>
                      </a:lnTo>
                      <a:lnTo>
                        <a:pt x="444" y="342"/>
                      </a:lnTo>
                      <a:lnTo>
                        <a:pt x="448" y="280"/>
                      </a:lnTo>
                      <a:lnTo>
                        <a:pt x="448" y="244"/>
                      </a:lnTo>
                      <a:lnTo>
                        <a:pt x="448" y="244"/>
                      </a:lnTo>
                      <a:lnTo>
                        <a:pt x="450" y="222"/>
                      </a:lnTo>
                      <a:lnTo>
                        <a:pt x="454" y="198"/>
                      </a:lnTo>
                      <a:lnTo>
                        <a:pt x="460" y="176"/>
                      </a:lnTo>
                      <a:lnTo>
                        <a:pt x="470" y="156"/>
                      </a:lnTo>
                      <a:lnTo>
                        <a:pt x="480" y="134"/>
                      </a:lnTo>
                      <a:lnTo>
                        <a:pt x="490" y="114"/>
                      </a:lnTo>
                      <a:lnTo>
                        <a:pt x="514" y="78"/>
                      </a:lnTo>
                      <a:lnTo>
                        <a:pt x="538" y="48"/>
                      </a:lnTo>
                      <a:lnTo>
                        <a:pt x="558" y="24"/>
                      </a:lnTo>
                      <a:lnTo>
                        <a:pt x="580" y="4"/>
                      </a:lnTo>
                      <a:lnTo>
                        <a:pt x="580" y="4"/>
                      </a:lnTo>
                      <a:lnTo>
                        <a:pt x="496" y="0"/>
                      </a:lnTo>
                      <a:lnTo>
                        <a:pt x="412" y="0"/>
                      </a:lnTo>
                      <a:lnTo>
                        <a:pt x="362" y="2"/>
                      </a:lnTo>
                      <a:lnTo>
                        <a:pt x="312" y="4"/>
                      </a:lnTo>
                      <a:lnTo>
                        <a:pt x="260" y="8"/>
                      </a:lnTo>
                      <a:lnTo>
                        <a:pt x="210" y="14"/>
                      </a:lnTo>
                      <a:lnTo>
                        <a:pt x="160" y="22"/>
                      </a:lnTo>
                      <a:lnTo>
                        <a:pt x="116" y="30"/>
                      </a:lnTo>
                      <a:lnTo>
                        <a:pt x="76" y="44"/>
                      </a:lnTo>
                      <a:lnTo>
                        <a:pt x="58" y="50"/>
                      </a:lnTo>
                      <a:lnTo>
                        <a:pt x="42" y="58"/>
                      </a:lnTo>
                      <a:lnTo>
                        <a:pt x="28" y="68"/>
                      </a:lnTo>
                      <a:lnTo>
                        <a:pt x="16" y="76"/>
                      </a:lnTo>
                      <a:lnTo>
                        <a:pt x="8" y="88"/>
                      </a:lnTo>
                      <a:lnTo>
                        <a:pt x="0"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1" name="íṩ1íḋè"/>
                <p:cNvSpPr/>
                <p:nvPr/>
              </p:nvSpPr>
              <p:spPr bwMode="auto">
                <a:xfrm>
                  <a:off x="2551843" y="4060099"/>
                  <a:ext cx="331861" cy="1642140"/>
                </a:xfrm>
                <a:custGeom>
                  <a:avLst/>
                  <a:gdLst>
                    <a:gd name="T0" fmla="*/ 346 w 348"/>
                    <a:gd name="T1" fmla="*/ 24 h 1722"/>
                    <a:gd name="T2" fmla="*/ 346 w 348"/>
                    <a:gd name="T3" fmla="*/ 24 h 1722"/>
                    <a:gd name="T4" fmla="*/ 346 w 348"/>
                    <a:gd name="T5" fmla="*/ 64 h 1722"/>
                    <a:gd name="T6" fmla="*/ 348 w 348"/>
                    <a:gd name="T7" fmla="*/ 178 h 1722"/>
                    <a:gd name="T8" fmla="*/ 348 w 348"/>
                    <a:gd name="T9" fmla="*/ 354 h 1722"/>
                    <a:gd name="T10" fmla="*/ 344 w 348"/>
                    <a:gd name="T11" fmla="*/ 460 h 1722"/>
                    <a:gd name="T12" fmla="*/ 340 w 348"/>
                    <a:gd name="T13" fmla="*/ 578 h 1722"/>
                    <a:gd name="T14" fmla="*/ 334 w 348"/>
                    <a:gd name="T15" fmla="*/ 704 h 1722"/>
                    <a:gd name="T16" fmla="*/ 326 w 348"/>
                    <a:gd name="T17" fmla="*/ 838 h 1722"/>
                    <a:gd name="T18" fmla="*/ 314 w 348"/>
                    <a:gd name="T19" fmla="*/ 978 h 1722"/>
                    <a:gd name="T20" fmla="*/ 298 w 348"/>
                    <a:gd name="T21" fmla="*/ 1124 h 1722"/>
                    <a:gd name="T22" fmla="*/ 280 w 348"/>
                    <a:gd name="T23" fmla="*/ 1270 h 1722"/>
                    <a:gd name="T24" fmla="*/ 256 w 348"/>
                    <a:gd name="T25" fmla="*/ 1420 h 1722"/>
                    <a:gd name="T26" fmla="*/ 244 w 348"/>
                    <a:gd name="T27" fmla="*/ 1494 h 1722"/>
                    <a:gd name="T28" fmla="*/ 228 w 348"/>
                    <a:gd name="T29" fmla="*/ 1568 h 1722"/>
                    <a:gd name="T30" fmla="*/ 214 w 348"/>
                    <a:gd name="T31" fmla="*/ 1642 h 1722"/>
                    <a:gd name="T32" fmla="*/ 196 w 348"/>
                    <a:gd name="T33" fmla="*/ 1714 h 1722"/>
                    <a:gd name="T34" fmla="*/ 196 w 348"/>
                    <a:gd name="T35" fmla="*/ 1714 h 1722"/>
                    <a:gd name="T36" fmla="*/ 178 w 348"/>
                    <a:gd name="T37" fmla="*/ 1718 h 1722"/>
                    <a:gd name="T38" fmla="*/ 158 w 348"/>
                    <a:gd name="T39" fmla="*/ 1722 h 1722"/>
                    <a:gd name="T40" fmla="*/ 132 w 348"/>
                    <a:gd name="T41" fmla="*/ 1722 h 1722"/>
                    <a:gd name="T42" fmla="*/ 100 w 348"/>
                    <a:gd name="T43" fmla="*/ 1722 h 1722"/>
                    <a:gd name="T44" fmla="*/ 68 w 348"/>
                    <a:gd name="T45" fmla="*/ 1718 h 1722"/>
                    <a:gd name="T46" fmla="*/ 50 w 348"/>
                    <a:gd name="T47" fmla="*/ 1714 h 1722"/>
                    <a:gd name="T48" fmla="*/ 34 w 348"/>
                    <a:gd name="T49" fmla="*/ 1710 h 1722"/>
                    <a:gd name="T50" fmla="*/ 16 w 348"/>
                    <a:gd name="T51" fmla="*/ 1702 h 1722"/>
                    <a:gd name="T52" fmla="*/ 0 w 348"/>
                    <a:gd name="T53" fmla="*/ 1694 h 1722"/>
                    <a:gd name="T54" fmla="*/ 0 w 348"/>
                    <a:gd name="T55" fmla="*/ 1694 h 1722"/>
                    <a:gd name="T56" fmla="*/ 20 w 348"/>
                    <a:gd name="T57" fmla="*/ 1246 h 1722"/>
                    <a:gd name="T58" fmla="*/ 34 w 348"/>
                    <a:gd name="T59" fmla="*/ 906 h 1722"/>
                    <a:gd name="T60" fmla="*/ 38 w 348"/>
                    <a:gd name="T61" fmla="*/ 770 h 1722"/>
                    <a:gd name="T62" fmla="*/ 40 w 348"/>
                    <a:gd name="T63" fmla="*/ 680 h 1722"/>
                    <a:gd name="T64" fmla="*/ 40 w 348"/>
                    <a:gd name="T65" fmla="*/ 680 h 1722"/>
                    <a:gd name="T66" fmla="*/ 42 w 348"/>
                    <a:gd name="T67" fmla="*/ 608 h 1722"/>
                    <a:gd name="T68" fmla="*/ 48 w 348"/>
                    <a:gd name="T69" fmla="*/ 520 h 1722"/>
                    <a:gd name="T70" fmla="*/ 56 w 348"/>
                    <a:gd name="T71" fmla="*/ 422 h 1722"/>
                    <a:gd name="T72" fmla="*/ 66 w 348"/>
                    <a:gd name="T73" fmla="*/ 322 h 1722"/>
                    <a:gd name="T74" fmla="*/ 78 w 348"/>
                    <a:gd name="T75" fmla="*/ 230 h 1722"/>
                    <a:gd name="T76" fmla="*/ 88 w 348"/>
                    <a:gd name="T77" fmla="*/ 148 h 1722"/>
                    <a:gd name="T78" fmla="*/ 98 w 348"/>
                    <a:gd name="T79" fmla="*/ 90 h 1722"/>
                    <a:gd name="T80" fmla="*/ 104 w 348"/>
                    <a:gd name="T81" fmla="*/ 58 h 1722"/>
                    <a:gd name="T82" fmla="*/ 104 w 348"/>
                    <a:gd name="T83" fmla="*/ 58 h 1722"/>
                    <a:gd name="T84" fmla="*/ 108 w 348"/>
                    <a:gd name="T85" fmla="*/ 52 h 1722"/>
                    <a:gd name="T86" fmla="*/ 116 w 348"/>
                    <a:gd name="T87" fmla="*/ 44 h 1722"/>
                    <a:gd name="T88" fmla="*/ 124 w 348"/>
                    <a:gd name="T89" fmla="*/ 36 h 1722"/>
                    <a:gd name="T90" fmla="*/ 136 w 348"/>
                    <a:gd name="T91" fmla="*/ 30 h 1722"/>
                    <a:gd name="T92" fmla="*/ 164 w 348"/>
                    <a:gd name="T93" fmla="*/ 16 h 1722"/>
                    <a:gd name="T94" fmla="*/ 180 w 348"/>
                    <a:gd name="T95" fmla="*/ 10 h 1722"/>
                    <a:gd name="T96" fmla="*/ 196 w 348"/>
                    <a:gd name="T97" fmla="*/ 6 h 1722"/>
                    <a:gd name="T98" fmla="*/ 214 w 348"/>
                    <a:gd name="T99" fmla="*/ 2 h 1722"/>
                    <a:gd name="T100" fmla="*/ 234 w 348"/>
                    <a:gd name="T101" fmla="*/ 0 h 1722"/>
                    <a:gd name="T102" fmla="*/ 252 w 348"/>
                    <a:gd name="T103" fmla="*/ 0 h 1722"/>
                    <a:gd name="T104" fmla="*/ 272 w 348"/>
                    <a:gd name="T105" fmla="*/ 0 h 1722"/>
                    <a:gd name="T106" fmla="*/ 290 w 348"/>
                    <a:gd name="T107" fmla="*/ 2 h 1722"/>
                    <a:gd name="T108" fmla="*/ 310 w 348"/>
                    <a:gd name="T109" fmla="*/ 8 h 1722"/>
                    <a:gd name="T110" fmla="*/ 328 w 348"/>
                    <a:gd name="T111" fmla="*/ 14 h 1722"/>
                    <a:gd name="T112" fmla="*/ 346 w 348"/>
                    <a:gd name="T113" fmla="*/ 24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 h="1722">
                      <a:moveTo>
                        <a:pt x="346" y="24"/>
                      </a:moveTo>
                      <a:lnTo>
                        <a:pt x="346" y="24"/>
                      </a:lnTo>
                      <a:lnTo>
                        <a:pt x="346" y="64"/>
                      </a:lnTo>
                      <a:lnTo>
                        <a:pt x="348" y="178"/>
                      </a:lnTo>
                      <a:lnTo>
                        <a:pt x="348" y="354"/>
                      </a:lnTo>
                      <a:lnTo>
                        <a:pt x="344" y="460"/>
                      </a:lnTo>
                      <a:lnTo>
                        <a:pt x="340" y="578"/>
                      </a:lnTo>
                      <a:lnTo>
                        <a:pt x="334" y="704"/>
                      </a:lnTo>
                      <a:lnTo>
                        <a:pt x="326" y="838"/>
                      </a:lnTo>
                      <a:lnTo>
                        <a:pt x="314" y="978"/>
                      </a:lnTo>
                      <a:lnTo>
                        <a:pt x="298" y="1124"/>
                      </a:lnTo>
                      <a:lnTo>
                        <a:pt x="280" y="1270"/>
                      </a:lnTo>
                      <a:lnTo>
                        <a:pt x="256" y="1420"/>
                      </a:lnTo>
                      <a:lnTo>
                        <a:pt x="244" y="1494"/>
                      </a:lnTo>
                      <a:lnTo>
                        <a:pt x="228" y="1568"/>
                      </a:lnTo>
                      <a:lnTo>
                        <a:pt x="214" y="1642"/>
                      </a:lnTo>
                      <a:lnTo>
                        <a:pt x="196" y="1714"/>
                      </a:lnTo>
                      <a:lnTo>
                        <a:pt x="196" y="1714"/>
                      </a:lnTo>
                      <a:lnTo>
                        <a:pt x="178" y="1718"/>
                      </a:lnTo>
                      <a:lnTo>
                        <a:pt x="158" y="1722"/>
                      </a:lnTo>
                      <a:lnTo>
                        <a:pt x="132" y="1722"/>
                      </a:lnTo>
                      <a:lnTo>
                        <a:pt x="100" y="1722"/>
                      </a:lnTo>
                      <a:lnTo>
                        <a:pt x="68" y="1718"/>
                      </a:lnTo>
                      <a:lnTo>
                        <a:pt x="50" y="1714"/>
                      </a:lnTo>
                      <a:lnTo>
                        <a:pt x="34" y="1710"/>
                      </a:lnTo>
                      <a:lnTo>
                        <a:pt x="16" y="1702"/>
                      </a:lnTo>
                      <a:lnTo>
                        <a:pt x="0" y="1694"/>
                      </a:lnTo>
                      <a:lnTo>
                        <a:pt x="0" y="1694"/>
                      </a:lnTo>
                      <a:lnTo>
                        <a:pt x="20" y="1246"/>
                      </a:lnTo>
                      <a:lnTo>
                        <a:pt x="34" y="906"/>
                      </a:lnTo>
                      <a:lnTo>
                        <a:pt x="38" y="770"/>
                      </a:lnTo>
                      <a:lnTo>
                        <a:pt x="40" y="680"/>
                      </a:lnTo>
                      <a:lnTo>
                        <a:pt x="40" y="680"/>
                      </a:lnTo>
                      <a:lnTo>
                        <a:pt x="42" y="608"/>
                      </a:lnTo>
                      <a:lnTo>
                        <a:pt x="48" y="520"/>
                      </a:lnTo>
                      <a:lnTo>
                        <a:pt x="56" y="422"/>
                      </a:lnTo>
                      <a:lnTo>
                        <a:pt x="66" y="322"/>
                      </a:lnTo>
                      <a:lnTo>
                        <a:pt x="78" y="230"/>
                      </a:lnTo>
                      <a:lnTo>
                        <a:pt x="88" y="148"/>
                      </a:lnTo>
                      <a:lnTo>
                        <a:pt x="98" y="90"/>
                      </a:lnTo>
                      <a:lnTo>
                        <a:pt x="104" y="58"/>
                      </a:lnTo>
                      <a:lnTo>
                        <a:pt x="104" y="58"/>
                      </a:lnTo>
                      <a:lnTo>
                        <a:pt x="108" y="52"/>
                      </a:lnTo>
                      <a:lnTo>
                        <a:pt x="116" y="44"/>
                      </a:lnTo>
                      <a:lnTo>
                        <a:pt x="124" y="36"/>
                      </a:lnTo>
                      <a:lnTo>
                        <a:pt x="136" y="30"/>
                      </a:lnTo>
                      <a:lnTo>
                        <a:pt x="164" y="16"/>
                      </a:lnTo>
                      <a:lnTo>
                        <a:pt x="180" y="10"/>
                      </a:lnTo>
                      <a:lnTo>
                        <a:pt x="196" y="6"/>
                      </a:lnTo>
                      <a:lnTo>
                        <a:pt x="214" y="2"/>
                      </a:lnTo>
                      <a:lnTo>
                        <a:pt x="234" y="0"/>
                      </a:lnTo>
                      <a:lnTo>
                        <a:pt x="252" y="0"/>
                      </a:lnTo>
                      <a:lnTo>
                        <a:pt x="272" y="0"/>
                      </a:lnTo>
                      <a:lnTo>
                        <a:pt x="290" y="2"/>
                      </a:lnTo>
                      <a:lnTo>
                        <a:pt x="310" y="8"/>
                      </a:lnTo>
                      <a:lnTo>
                        <a:pt x="328" y="14"/>
                      </a:lnTo>
                      <a:lnTo>
                        <a:pt x="346" y="24"/>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2" name="îṡḷiḑe"/>
                <p:cNvSpPr/>
                <p:nvPr/>
              </p:nvSpPr>
              <p:spPr bwMode="auto">
                <a:xfrm>
                  <a:off x="2551843" y="4060099"/>
                  <a:ext cx="331861" cy="1642140"/>
                </a:xfrm>
                <a:custGeom>
                  <a:avLst/>
                  <a:gdLst>
                    <a:gd name="T0" fmla="*/ 346 w 348"/>
                    <a:gd name="T1" fmla="*/ 24 h 1722"/>
                    <a:gd name="T2" fmla="*/ 346 w 348"/>
                    <a:gd name="T3" fmla="*/ 24 h 1722"/>
                    <a:gd name="T4" fmla="*/ 346 w 348"/>
                    <a:gd name="T5" fmla="*/ 64 h 1722"/>
                    <a:gd name="T6" fmla="*/ 348 w 348"/>
                    <a:gd name="T7" fmla="*/ 178 h 1722"/>
                    <a:gd name="T8" fmla="*/ 348 w 348"/>
                    <a:gd name="T9" fmla="*/ 354 h 1722"/>
                    <a:gd name="T10" fmla="*/ 344 w 348"/>
                    <a:gd name="T11" fmla="*/ 460 h 1722"/>
                    <a:gd name="T12" fmla="*/ 340 w 348"/>
                    <a:gd name="T13" fmla="*/ 578 h 1722"/>
                    <a:gd name="T14" fmla="*/ 334 w 348"/>
                    <a:gd name="T15" fmla="*/ 704 h 1722"/>
                    <a:gd name="T16" fmla="*/ 326 w 348"/>
                    <a:gd name="T17" fmla="*/ 838 h 1722"/>
                    <a:gd name="T18" fmla="*/ 314 w 348"/>
                    <a:gd name="T19" fmla="*/ 978 h 1722"/>
                    <a:gd name="T20" fmla="*/ 298 w 348"/>
                    <a:gd name="T21" fmla="*/ 1124 h 1722"/>
                    <a:gd name="T22" fmla="*/ 280 w 348"/>
                    <a:gd name="T23" fmla="*/ 1270 h 1722"/>
                    <a:gd name="T24" fmla="*/ 256 w 348"/>
                    <a:gd name="T25" fmla="*/ 1420 h 1722"/>
                    <a:gd name="T26" fmla="*/ 244 w 348"/>
                    <a:gd name="T27" fmla="*/ 1494 h 1722"/>
                    <a:gd name="T28" fmla="*/ 228 w 348"/>
                    <a:gd name="T29" fmla="*/ 1568 h 1722"/>
                    <a:gd name="T30" fmla="*/ 214 w 348"/>
                    <a:gd name="T31" fmla="*/ 1642 h 1722"/>
                    <a:gd name="T32" fmla="*/ 196 w 348"/>
                    <a:gd name="T33" fmla="*/ 1714 h 1722"/>
                    <a:gd name="T34" fmla="*/ 196 w 348"/>
                    <a:gd name="T35" fmla="*/ 1714 h 1722"/>
                    <a:gd name="T36" fmla="*/ 178 w 348"/>
                    <a:gd name="T37" fmla="*/ 1718 h 1722"/>
                    <a:gd name="T38" fmla="*/ 158 w 348"/>
                    <a:gd name="T39" fmla="*/ 1722 h 1722"/>
                    <a:gd name="T40" fmla="*/ 132 w 348"/>
                    <a:gd name="T41" fmla="*/ 1722 h 1722"/>
                    <a:gd name="T42" fmla="*/ 100 w 348"/>
                    <a:gd name="T43" fmla="*/ 1722 h 1722"/>
                    <a:gd name="T44" fmla="*/ 68 w 348"/>
                    <a:gd name="T45" fmla="*/ 1718 h 1722"/>
                    <a:gd name="T46" fmla="*/ 50 w 348"/>
                    <a:gd name="T47" fmla="*/ 1714 h 1722"/>
                    <a:gd name="T48" fmla="*/ 34 w 348"/>
                    <a:gd name="T49" fmla="*/ 1710 h 1722"/>
                    <a:gd name="T50" fmla="*/ 16 w 348"/>
                    <a:gd name="T51" fmla="*/ 1702 h 1722"/>
                    <a:gd name="T52" fmla="*/ 0 w 348"/>
                    <a:gd name="T53" fmla="*/ 1694 h 1722"/>
                    <a:gd name="T54" fmla="*/ 0 w 348"/>
                    <a:gd name="T55" fmla="*/ 1694 h 1722"/>
                    <a:gd name="T56" fmla="*/ 20 w 348"/>
                    <a:gd name="T57" fmla="*/ 1246 h 1722"/>
                    <a:gd name="T58" fmla="*/ 34 w 348"/>
                    <a:gd name="T59" fmla="*/ 906 h 1722"/>
                    <a:gd name="T60" fmla="*/ 38 w 348"/>
                    <a:gd name="T61" fmla="*/ 770 h 1722"/>
                    <a:gd name="T62" fmla="*/ 40 w 348"/>
                    <a:gd name="T63" fmla="*/ 680 h 1722"/>
                    <a:gd name="T64" fmla="*/ 40 w 348"/>
                    <a:gd name="T65" fmla="*/ 680 h 1722"/>
                    <a:gd name="T66" fmla="*/ 42 w 348"/>
                    <a:gd name="T67" fmla="*/ 608 h 1722"/>
                    <a:gd name="T68" fmla="*/ 48 w 348"/>
                    <a:gd name="T69" fmla="*/ 520 h 1722"/>
                    <a:gd name="T70" fmla="*/ 56 w 348"/>
                    <a:gd name="T71" fmla="*/ 422 h 1722"/>
                    <a:gd name="T72" fmla="*/ 66 w 348"/>
                    <a:gd name="T73" fmla="*/ 322 h 1722"/>
                    <a:gd name="T74" fmla="*/ 78 w 348"/>
                    <a:gd name="T75" fmla="*/ 230 h 1722"/>
                    <a:gd name="T76" fmla="*/ 88 w 348"/>
                    <a:gd name="T77" fmla="*/ 148 h 1722"/>
                    <a:gd name="T78" fmla="*/ 98 w 348"/>
                    <a:gd name="T79" fmla="*/ 90 h 1722"/>
                    <a:gd name="T80" fmla="*/ 104 w 348"/>
                    <a:gd name="T81" fmla="*/ 58 h 1722"/>
                    <a:gd name="T82" fmla="*/ 104 w 348"/>
                    <a:gd name="T83" fmla="*/ 58 h 1722"/>
                    <a:gd name="T84" fmla="*/ 108 w 348"/>
                    <a:gd name="T85" fmla="*/ 52 h 1722"/>
                    <a:gd name="T86" fmla="*/ 116 w 348"/>
                    <a:gd name="T87" fmla="*/ 44 h 1722"/>
                    <a:gd name="T88" fmla="*/ 124 w 348"/>
                    <a:gd name="T89" fmla="*/ 36 h 1722"/>
                    <a:gd name="T90" fmla="*/ 136 w 348"/>
                    <a:gd name="T91" fmla="*/ 30 h 1722"/>
                    <a:gd name="T92" fmla="*/ 164 w 348"/>
                    <a:gd name="T93" fmla="*/ 16 h 1722"/>
                    <a:gd name="T94" fmla="*/ 180 w 348"/>
                    <a:gd name="T95" fmla="*/ 10 h 1722"/>
                    <a:gd name="T96" fmla="*/ 196 w 348"/>
                    <a:gd name="T97" fmla="*/ 6 h 1722"/>
                    <a:gd name="T98" fmla="*/ 214 w 348"/>
                    <a:gd name="T99" fmla="*/ 2 h 1722"/>
                    <a:gd name="T100" fmla="*/ 234 w 348"/>
                    <a:gd name="T101" fmla="*/ 0 h 1722"/>
                    <a:gd name="T102" fmla="*/ 252 w 348"/>
                    <a:gd name="T103" fmla="*/ 0 h 1722"/>
                    <a:gd name="T104" fmla="*/ 272 w 348"/>
                    <a:gd name="T105" fmla="*/ 0 h 1722"/>
                    <a:gd name="T106" fmla="*/ 290 w 348"/>
                    <a:gd name="T107" fmla="*/ 2 h 1722"/>
                    <a:gd name="T108" fmla="*/ 310 w 348"/>
                    <a:gd name="T109" fmla="*/ 8 h 1722"/>
                    <a:gd name="T110" fmla="*/ 328 w 348"/>
                    <a:gd name="T111" fmla="*/ 14 h 1722"/>
                    <a:gd name="T112" fmla="*/ 346 w 348"/>
                    <a:gd name="T113" fmla="*/ 24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 h="1722">
                      <a:moveTo>
                        <a:pt x="346" y="24"/>
                      </a:moveTo>
                      <a:lnTo>
                        <a:pt x="346" y="24"/>
                      </a:lnTo>
                      <a:lnTo>
                        <a:pt x="346" y="64"/>
                      </a:lnTo>
                      <a:lnTo>
                        <a:pt x="348" y="178"/>
                      </a:lnTo>
                      <a:lnTo>
                        <a:pt x="348" y="354"/>
                      </a:lnTo>
                      <a:lnTo>
                        <a:pt x="344" y="460"/>
                      </a:lnTo>
                      <a:lnTo>
                        <a:pt x="340" y="578"/>
                      </a:lnTo>
                      <a:lnTo>
                        <a:pt x="334" y="704"/>
                      </a:lnTo>
                      <a:lnTo>
                        <a:pt x="326" y="838"/>
                      </a:lnTo>
                      <a:lnTo>
                        <a:pt x="314" y="978"/>
                      </a:lnTo>
                      <a:lnTo>
                        <a:pt x="298" y="1124"/>
                      </a:lnTo>
                      <a:lnTo>
                        <a:pt x="280" y="1270"/>
                      </a:lnTo>
                      <a:lnTo>
                        <a:pt x="256" y="1420"/>
                      </a:lnTo>
                      <a:lnTo>
                        <a:pt x="244" y="1494"/>
                      </a:lnTo>
                      <a:lnTo>
                        <a:pt x="228" y="1568"/>
                      </a:lnTo>
                      <a:lnTo>
                        <a:pt x="214" y="1642"/>
                      </a:lnTo>
                      <a:lnTo>
                        <a:pt x="196" y="1714"/>
                      </a:lnTo>
                      <a:lnTo>
                        <a:pt x="196" y="1714"/>
                      </a:lnTo>
                      <a:lnTo>
                        <a:pt x="178" y="1718"/>
                      </a:lnTo>
                      <a:lnTo>
                        <a:pt x="158" y="1722"/>
                      </a:lnTo>
                      <a:lnTo>
                        <a:pt x="132" y="1722"/>
                      </a:lnTo>
                      <a:lnTo>
                        <a:pt x="100" y="1722"/>
                      </a:lnTo>
                      <a:lnTo>
                        <a:pt x="68" y="1718"/>
                      </a:lnTo>
                      <a:lnTo>
                        <a:pt x="50" y="1714"/>
                      </a:lnTo>
                      <a:lnTo>
                        <a:pt x="34" y="1710"/>
                      </a:lnTo>
                      <a:lnTo>
                        <a:pt x="16" y="1702"/>
                      </a:lnTo>
                      <a:lnTo>
                        <a:pt x="0" y="1694"/>
                      </a:lnTo>
                      <a:lnTo>
                        <a:pt x="0" y="1694"/>
                      </a:lnTo>
                      <a:lnTo>
                        <a:pt x="20" y="1246"/>
                      </a:lnTo>
                      <a:lnTo>
                        <a:pt x="34" y="906"/>
                      </a:lnTo>
                      <a:lnTo>
                        <a:pt x="38" y="770"/>
                      </a:lnTo>
                      <a:lnTo>
                        <a:pt x="40" y="680"/>
                      </a:lnTo>
                      <a:lnTo>
                        <a:pt x="40" y="680"/>
                      </a:lnTo>
                      <a:lnTo>
                        <a:pt x="42" y="608"/>
                      </a:lnTo>
                      <a:lnTo>
                        <a:pt x="48" y="520"/>
                      </a:lnTo>
                      <a:lnTo>
                        <a:pt x="56" y="422"/>
                      </a:lnTo>
                      <a:lnTo>
                        <a:pt x="66" y="322"/>
                      </a:lnTo>
                      <a:lnTo>
                        <a:pt x="78" y="230"/>
                      </a:lnTo>
                      <a:lnTo>
                        <a:pt x="88" y="148"/>
                      </a:lnTo>
                      <a:lnTo>
                        <a:pt x="98" y="90"/>
                      </a:lnTo>
                      <a:lnTo>
                        <a:pt x="104" y="58"/>
                      </a:lnTo>
                      <a:lnTo>
                        <a:pt x="104" y="58"/>
                      </a:lnTo>
                      <a:lnTo>
                        <a:pt x="108" y="52"/>
                      </a:lnTo>
                      <a:lnTo>
                        <a:pt x="116" y="44"/>
                      </a:lnTo>
                      <a:lnTo>
                        <a:pt x="124" y="36"/>
                      </a:lnTo>
                      <a:lnTo>
                        <a:pt x="136" y="30"/>
                      </a:lnTo>
                      <a:lnTo>
                        <a:pt x="164" y="16"/>
                      </a:lnTo>
                      <a:lnTo>
                        <a:pt x="180" y="10"/>
                      </a:lnTo>
                      <a:lnTo>
                        <a:pt x="196" y="6"/>
                      </a:lnTo>
                      <a:lnTo>
                        <a:pt x="214" y="2"/>
                      </a:lnTo>
                      <a:lnTo>
                        <a:pt x="234" y="0"/>
                      </a:lnTo>
                      <a:lnTo>
                        <a:pt x="252" y="0"/>
                      </a:lnTo>
                      <a:lnTo>
                        <a:pt x="272" y="0"/>
                      </a:lnTo>
                      <a:lnTo>
                        <a:pt x="290" y="2"/>
                      </a:lnTo>
                      <a:lnTo>
                        <a:pt x="310" y="8"/>
                      </a:lnTo>
                      <a:lnTo>
                        <a:pt x="328" y="14"/>
                      </a:lnTo>
                      <a:lnTo>
                        <a:pt x="346"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3" name="ï$ḷiďé"/>
                <p:cNvSpPr/>
                <p:nvPr/>
              </p:nvSpPr>
              <p:spPr bwMode="auto">
                <a:xfrm>
                  <a:off x="2624319" y="4184070"/>
                  <a:ext cx="135415" cy="1363682"/>
                </a:xfrm>
                <a:custGeom>
                  <a:avLst/>
                  <a:gdLst>
                    <a:gd name="T0" fmla="*/ 142 w 142"/>
                    <a:gd name="T1" fmla="*/ 0 h 1430"/>
                    <a:gd name="T2" fmla="*/ 142 w 142"/>
                    <a:gd name="T3" fmla="*/ 0 h 1430"/>
                    <a:gd name="T4" fmla="*/ 136 w 142"/>
                    <a:gd name="T5" fmla="*/ 12 h 1430"/>
                    <a:gd name="T6" fmla="*/ 128 w 142"/>
                    <a:gd name="T7" fmla="*/ 26 h 1430"/>
                    <a:gd name="T8" fmla="*/ 120 w 142"/>
                    <a:gd name="T9" fmla="*/ 48 h 1430"/>
                    <a:gd name="T10" fmla="*/ 112 w 142"/>
                    <a:gd name="T11" fmla="*/ 74 h 1430"/>
                    <a:gd name="T12" fmla="*/ 104 w 142"/>
                    <a:gd name="T13" fmla="*/ 108 h 1430"/>
                    <a:gd name="T14" fmla="*/ 98 w 142"/>
                    <a:gd name="T15" fmla="*/ 150 h 1430"/>
                    <a:gd name="T16" fmla="*/ 94 w 142"/>
                    <a:gd name="T17" fmla="*/ 198 h 1430"/>
                    <a:gd name="T18" fmla="*/ 94 w 142"/>
                    <a:gd name="T19" fmla="*/ 198 h 1430"/>
                    <a:gd name="T20" fmla="*/ 80 w 142"/>
                    <a:gd name="T21" fmla="*/ 420 h 1430"/>
                    <a:gd name="T22" fmla="*/ 56 w 142"/>
                    <a:gd name="T23" fmla="*/ 786 h 1430"/>
                    <a:gd name="T24" fmla="*/ 42 w 142"/>
                    <a:gd name="T25" fmla="*/ 982 h 1430"/>
                    <a:gd name="T26" fmla="*/ 28 w 142"/>
                    <a:gd name="T27" fmla="*/ 1166 h 1430"/>
                    <a:gd name="T28" fmla="*/ 14 w 142"/>
                    <a:gd name="T29" fmla="*/ 1322 h 1430"/>
                    <a:gd name="T30" fmla="*/ 6 w 142"/>
                    <a:gd name="T31" fmla="*/ 1382 h 1430"/>
                    <a:gd name="T32" fmla="*/ 0 w 142"/>
                    <a:gd name="T33" fmla="*/ 1430 h 1430"/>
                    <a:gd name="T34" fmla="*/ 0 w 142"/>
                    <a:gd name="T35" fmla="*/ 1430 h 1430"/>
                    <a:gd name="T36" fmla="*/ 38 w 142"/>
                    <a:gd name="T37" fmla="*/ 858 h 1430"/>
                    <a:gd name="T38" fmla="*/ 62 w 142"/>
                    <a:gd name="T39" fmla="*/ 442 h 1430"/>
                    <a:gd name="T40" fmla="*/ 70 w 142"/>
                    <a:gd name="T41" fmla="*/ 290 h 1430"/>
                    <a:gd name="T42" fmla="*/ 72 w 142"/>
                    <a:gd name="T43" fmla="*/ 238 h 1430"/>
                    <a:gd name="T44" fmla="*/ 72 w 142"/>
                    <a:gd name="T45" fmla="*/ 206 h 1430"/>
                    <a:gd name="T46" fmla="*/ 72 w 142"/>
                    <a:gd name="T47" fmla="*/ 206 h 1430"/>
                    <a:gd name="T48" fmla="*/ 72 w 142"/>
                    <a:gd name="T49" fmla="*/ 188 h 1430"/>
                    <a:gd name="T50" fmla="*/ 72 w 142"/>
                    <a:gd name="T51" fmla="*/ 168 h 1430"/>
                    <a:gd name="T52" fmla="*/ 78 w 142"/>
                    <a:gd name="T53" fmla="*/ 134 h 1430"/>
                    <a:gd name="T54" fmla="*/ 88 w 142"/>
                    <a:gd name="T55" fmla="*/ 102 h 1430"/>
                    <a:gd name="T56" fmla="*/ 100 w 142"/>
                    <a:gd name="T57" fmla="*/ 74 h 1430"/>
                    <a:gd name="T58" fmla="*/ 112 w 142"/>
                    <a:gd name="T59" fmla="*/ 50 h 1430"/>
                    <a:gd name="T60" fmla="*/ 124 w 142"/>
                    <a:gd name="T61" fmla="*/ 28 h 1430"/>
                    <a:gd name="T62" fmla="*/ 142 w 142"/>
                    <a:gd name="T63"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30">
                      <a:moveTo>
                        <a:pt x="142" y="0"/>
                      </a:moveTo>
                      <a:lnTo>
                        <a:pt x="142" y="0"/>
                      </a:lnTo>
                      <a:lnTo>
                        <a:pt x="136" y="12"/>
                      </a:lnTo>
                      <a:lnTo>
                        <a:pt x="128" y="26"/>
                      </a:lnTo>
                      <a:lnTo>
                        <a:pt x="120" y="48"/>
                      </a:lnTo>
                      <a:lnTo>
                        <a:pt x="112" y="74"/>
                      </a:lnTo>
                      <a:lnTo>
                        <a:pt x="104" y="108"/>
                      </a:lnTo>
                      <a:lnTo>
                        <a:pt x="98" y="150"/>
                      </a:lnTo>
                      <a:lnTo>
                        <a:pt x="94" y="198"/>
                      </a:lnTo>
                      <a:lnTo>
                        <a:pt x="94" y="198"/>
                      </a:lnTo>
                      <a:lnTo>
                        <a:pt x="80" y="420"/>
                      </a:lnTo>
                      <a:lnTo>
                        <a:pt x="56" y="786"/>
                      </a:lnTo>
                      <a:lnTo>
                        <a:pt x="42" y="982"/>
                      </a:lnTo>
                      <a:lnTo>
                        <a:pt x="28" y="1166"/>
                      </a:lnTo>
                      <a:lnTo>
                        <a:pt x="14" y="1322"/>
                      </a:lnTo>
                      <a:lnTo>
                        <a:pt x="6" y="1382"/>
                      </a:lnTo>
                      <a:lnTo>
                        <a:pt x="0" y="1430"/>
                      </a:lnTo>
                      <a:lnTo>
                        <a:pt x="0" y="1430"/>
                      </a:lnTo>
                      <a:lnTo>
                        <a:pt x="38" y="858"/>
                      </a:lnTo>
                      <a:lnTo>
                        <a:pt x="62" y="442"/>
                      </a:lnTo>
                      <a:lnTo>
                        <a:pt x="70" y="290"/>
                      </a:lnTo>
                      <a:lnTo>
                        <a:pt x="72" y="238"/>
                      </a:lnTo>
                      <a:lnTo>
                        <a:pt x="72" y="206"/>
                      </a:lnTo>
                      <a:lnTo>
                        <a:pt x="72" y="206"/>
                      </a:lnTo>
                      <a:lnTo>
                        <a:pt x="72" y="188"/>
                      </a:lnTo>
                      <a:lnTo>
                        <a:pt x="72" y="168"/>
                      </a:lnTo>
                      <a:lnTo>
                        <a:pt x="78" y="134"/>
                      </a:lnTo>
                      <a:lnTo>
                        <a:pt x="88" y="102"/>
                      </a:lnTo>
                      <a:lnTo>
                        <a:pt x="100" y="74"/>
                      </a:lnTo>
                      <a:lnTo>
                        <a:pt x="112" y="50"/>
                      </a:lnTo>
                      <a:lnTo>
                        <a:pt x="124" y="28"/>
                      </a:lnTo>
                      <a:lnTo>
                        <a:pt x="142" y="0"/>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4" name="iSḻíḓè"/>
                <p:cNvSpPr/>
                <p:nvPr/>
              </p:nvSpPr>
              <p:spPr bwMode="auto">
                <a:xfrm>
                  <a:off x="2624319" y="4184070"/>
                  <a:ext cx="135415" cy="1363682"/>
                </a:xfrm>
                <a:custGeom>
                  <a:avLst/>
                  <a:gdLst>
                    <a:gd name="T0" fmla="*/ 142 w 142"/>
                    <a:gd name="T1" fmla="*/ 0 h 1430"/>
                    <a:gd name="T2" fmla="*/ 142 w 142"/>
                    <a:gd name="T3" fmla="*/ 0 h 1430"/>
                    <a:gd name="T4" fmla="*/ 136 w 142"/>
                    <a:gd name="T5" fmla="*/ 12 h 1430"/>
                    <a:gd name="T6" fmla="*/ 128 w 142"/>
                    <a:gd name="T7" fmla="*/ 26 h 1430"/>
                    <a:gd name="T8" fmla="*/ 120 w 142"/>
                    <a:gd name="T9" fmla="*/ 48 h 1430"/>
                    <a:gd name="T10" fmla="*/ 112 w 142"/>
                    <a:gd name="T11" fmla="*/ 74 h 1430"/>
                    <a:gd name="T12" fmla="*/ 104 w 142"/>
                    <a:gd name="T13" fmla="*/ 108 h 1430"/>
                    <a:gd name="T14" fmla="*/ 98 w 142"/>
                    <a:gd name="T15" fmla="*/ 150 h 1430"/>
                    <a:gd name="T16" fmla="*/ 94 w 142"/>
                    <a:gd name="T17" fmla="*/ 198 h 1430"/>
                    <a:gd name="T18" fmla="*/ 94 w 142"/>
                    <a:gd name="T19" fmla="*/ 198 h 1430"/>
                    <a:gd name="T20" fmla="*/ 80 w 142"/>
                    <a:gd name="T21" fmla="*/ 420 h 1430"/>
                    <a:gd name="T22" fmla="*/ 56 w 142"/>
                    <a:gd name="T23" fmla="*/ 786 h 1430"/>
                    <a:gd name="T24" fmla="*/ 42 w 142"/>
                    <a:gd name="T25" fmla="*/ 982 h 1430"/>
                    <a:gd name="T26" fmla="*/ 28 w 142"/>
                    <a:gd name="T27" fmla="*/ 1166 h 1430"/>
                    <a:gd name="T28" fmla="*/ 14 w 142"/>
                    <a:gd name="T29" fmla="*/ 1322 h 1430"/>
                    <a:gd name="T30" fmla="*/ 6 w 142"/>
                    <a:gd name="T31" fmla="*/ 1382 h 1430"/>
                    <a:gd name="T32" fmla="*/ 0 w 142"/>
                    <a:gd name="T33" fmla="*/ 1430 h 1430"/>
                    <a:gd name="T34" fmla="*/ 0 w 142"/>
                    <a:gd name="T35" fmla="*/ 1430 h 1430"/>
                    <a:gd name="T36" fmla="*/ 38 w 142"/>
                    <a:gd name="T37" fmla="*/ 858 h 1430"/>
                    <a:gd name="T38" fmla="*/ 62 w 142"/>
                    <a:gd name="T39" fmla="*/ 442 h 1430"/>
                    <a:gd name="T40" fmla="*/ 70 w 142"/>
                    <a:gd name="T41" fmla="*/ 290 h 1430"/>
                    <a:gd name="T42" fmla="*/ 72 w 142"/>
                    <a:gd name="T43" fmla="*/ 238 h 1430"/>
                    <a:gd name="T44" fmla="*/ 72 w 142"/>
                    <a:gd name="T45" fmla="*/ 206 h 1430"/>
                    <a:gd name="T46" fmla="*/ 72 w 142"/>
                    <a:gd name="T47" fmla="*/ 206 h 1430"/>
                    <a:gd name="T48" fmla="*/ 72 w 142"/>
                    <a:gd name="T49" fmla="*/ 188 h 1430"/>
                    <a:gd name="T50" fmla="*/ 72 w 142"/>
                    <a:gd name="T51" fmla="*/ 168 h 1430"/>
                    <a:gd name="T52" fmla="*/ 78 w 142"/>
                    <a:gd name="T53" fmla="*/ 134 h 1430"/>
                    <a:gd name="T54" fmla="*/ 88 w 142"/>
                    <a:gd name="T55" fmla="*/ 102 h 1430"/>
                    <a:gd name="T56" fmla="*/ 100 w 142"/>
                    <a:gd name="T57" fmla="*/ 74 h 1430"/>
                    <a:gd name="T58" fmla="*/ 112 w 142"/>
                    <a:gd name="T59" fmla="*/ 50 h 1430"/>
                    <a:gd name="T60" fmla="*/ 124 w 142"/>
                    <a:gd name="T61" fmla="*/ 28 h 1430"/>
                    <a:gd name="T62" fmla="*/ 142 w 142"/>
                    <a:gd name="T63"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30">
                      <a:moveTo>
                        <a:pt x="142" y="0"/>
                      </a:moveTo>
                      <a:lnTo>
                        <a:pt x="142" y="0"/>
                      </a:lnTo>
                      <a:lnTo>
                        <a:pt x="136" y="12"/>
                      </a:lnTo>
                      <a:lnTo>
                        <a:pt x="128" y="26"/>
                      </a:lnTo>
                      <a:lnTo>
                        <a:pt x="120" y="48"/>
                      </a:lnTo>
                      <a:lnTo>
                        <a:pt x="112" y="74"/>
                      </a:lnTo>
                      <a:lnTo>
                        <a:pt x="104" y="108"/>
                      </a:lnTo>
                      <a:lnTo>
                        <a:pt x="98" y="150"/>
                      </a:lnTo>
                      <a:lnTo>
                        <a:pt x="94" y="198"/>
                      </a:lnTo>
                      <a:lnTo>
                        <a:pt x="94" y="198"/>
                      </a:lnTo>
                      <a:lnTo>
                        <a:pt x="80" y="420"/>
                      </a:lnTo>
                      <a:lnTo>
                        <a:pt x="56" y="786"/>
                      </a:lnTo>
                      <a:lnTo>
                        <a:pt x="42" y="982"/>
                      </a:lnTo>
                      <a:lnTo>
                        <a:pt x="28" y="1166"/>
                      </a:lnTo>
                      <a:lnTo>
                        <a:pt x="14" y="1322"/>
                      </a:lnTo>
                      <a:lnTo>
                        <a:pt x="6" y="1382"/>
                      </a:lnTo>
                      <a:lnTo>
                        <a:pt x="0" y="1430"/>
                      </a:lnTo>
                      <a:lnTo>
                        <a:pt x="0" y="1430"/>
                      </a:lnTo>
                      <a:lnTo>
                        <a:pt x="38" y="858"/>
                      </a:lnTo>
                      <a:lnTo>
                        <a:pt x="62" y="442"/>
                      </a:lnTo>
                      <a:lnTo>
                        <a:pt x="70" y="290"/>
                      </a:lnTo>
                      <a:lnTo>
                        <a:pt x="72" y="238"/>
                      </a:lnTo>
                      <a:lnTo>
                        <a:pt x="72" y="206"/>
                      </a:lnTo>
                      <a:lnTo>
                        <a:pt x="72" y="206"/>
                      </a:lnTo>
                      <a:lnTo>
                        <a:pt x="72" y="188"/>
                      </a:lnTo>
                      <a:lnTo>
                        <a:pt x="72" y="168"/>
                      </a:lnTo>
                      <a:lnTo>
                        <a:pt x="78" y="134"/>
                      </a:lnTo>
                      <a:lnTo>
                        <a:pt x="88" y="102"/>
                      </a:lnTo>
                      <a:lnTo>
                        <a:pt x="100" y="74"/>
                      </a:lnTo>
                      <a:lnTo>
                        <a:pt x="112" y="50"/>
                      </a:lnTo>
                      <a:lnTo>
                        <a:pt x="124" y="28"/>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5" name="isļíďé"/>
                <p:cNvSpPr/>
                <p:nvPr/>
              </p:nvSpPr>
              <p:spPr bwMode="auto">
                <a:xfrm>
                  <a:off x="1890029" y="3045443"/>
                  <a:ext cx="1064244" cy="1209195"/>
                </a:xfrm>
                <a:custGeom>
                  <a:avLst/>
                  <a:gdLst>
                    <a:gd name="T0" fmla="*/ 224 w 1116"/>
                    <a:gd name="T1" fmla="*/ 22 h 1268"/>
                    <a:gd name="T2" fmla="*/ 224 w 1116"/>
                    <a:gd name="T3" fmla="*/ 22 h 1268"/>
                    <a:gd name="T4" fmla="*/ 130 w 1116"/>
                    <a:gd name="T5" fmla="*/ 42 h 1268"/>
                    <a:gd name="T6" fmla="*/ 58 w 1116"/>
                    <a:gd name="T7" fmla="*/ 58 h 1268"/>
                    <a:gd name="T8" fmla="*/ 8 w 1116"/>
                    <a:gd name="T9" fmla="*/ 70 h 1268"/>
                    <a:gd name="T10" fmla="*/ 8 w 1116"/>
                    <a:gd name="T11" fmla="*/ 70 h 1268"/>
                    <a:gd name="T12" fmla="*/ 2 w 1116"/>
                    <a:gd name="T13" fmla="*/ 74 h 1268"/>
                    <a:gd name="T14" fmla="*/ 0 w 1116"/>
                    <a:gd name="T15" fmla="*/ 82 h 1268"/>
                    <a:gd name="T16" fmla="*/ 0 w 1116"/>
                    <a:gd name="T17" fmla="*/ 90 h 1268"/>
                    <a:gd name="T18" fmla="*/ 4 w 1116"/>
                    <a:gd name="T19" fmla="*/ 102 h 1268"/>
                    <a:gd name="T20" fmla="*/ 18 w 1116"/>
                    <a:gd name="T21" fmla="*/ 132 h 1268"/>
                    <a:gd name="T22" fmla="*/ 38 w 1116"/>
                    <a:gd name="T23" fmla="*/ 170 h 1268"/>
                    <a:gd name="T24" fmla="*/ 90 w 1116"/>
                    <a:gd name="T25" fmla="*/ 260 h 1268"/>
                    <a:gd name="T26" fmla="*/ 116 w 1116"/>
                    <a:gd name="T27" fmla="*/ 308 h 1268"/>
                    <a:gd name="T28" fmla="*/ 140 w 1116"/>
                    <a:gd name="T29" fmla="*/ 356 h 1268"/>
                    <a:gd name="T30" fmla="*/ 140 w 1116"/>
                    <a:gd name="T31" fmla="*/ 356 h 1268"/>
                    <a:gd name="T32" fmla="*/ 150 w 1116"/>
                    <a:gd name="T33" fmla="*/ 386 h 1268"/>
                    <a:gd name="T34" fmla="*/ 164 w 1116"/>
                    <a:gd name="T35" fmla="*/ 424 h 1268"/>
                    <a:gd name="T36" fmla="*/ 196 w 1116"/>
                    <a:gd name="T37" fmla="*/ 526 h 1268"/>
                    <a:gd name="T38" fmla="*/ 234 w 1116"/>
                    <a:gd name="T39" fmla="*/ 650 h 1268"/>
                    <a:gd name="T40" fmla="*/ 270 w 1116"/>
                    <a:gd name="T41" fmla="*/ 788 h 1268"/>
                    <a:gd name="T42" fmla="*/ 306 w 1116"/>
                    <a:gd name="T43" fmla="*/ 928 h 1268"/>
                    <a:gd name="T44" fmla="*/ 336 w 1116"/>
                    <a:gd name="T45" fmla="*/ 1062 h 1268"/>
                    <a:gd name="T46" fmla="*/ 360 w 1116"/>
                    <a:gd name="T47" fmla="*/ 1178 h 1268"/>
                    <a:gd name="T48" fmla="*/ 368 w 1116"/>
                    <a:gd name="T49" fmla="*/ 1228 h 1268"/>
                    <a:gd name="T50" fmla="*/ 372 w 1116"/>
                    <a:gd name="T51" fmla="*/ 1268 h 1268"/>
                    <a:gd name="T52" fmla="*/ 372 w 1116"/>
                    <a:gd name="T53" fmla="*/ 1268 h 1268"/>
                    <a:gd name="T54" fmla="*/ 442 w 1116"/>
                    <a:gd name="T55" fmla="*/ 1252 h 1268"/>
                    <a:gd name="T56" fmla="*/ 602 w 1116"/>
                    <a:gd name="T57" fmla="*/ 1212 h 1268"/>
                    <a:gd name="T58" fmla="*/ 690 w 1116"/>
                    <a:gd name="T59" fmla="*/ 1192 h 1268"/>
                    <a:gd name="T60" fmla="*/ 774 w 1116"/>
                    <a:gd name="T61" fmla="*/ 1174 h 1268"/>
                    <a:gd name="T62" fmla="*/ 842 w 1116"/>
                    <a:gd name="T63" fmla="*/ 1162 h 1268"/>
                    <a:gd name="T64" fmla="*/ 868 w 1116"/>
                    <a:gd name="T65" fmla="*/ 1158 h 1268"/>
                    <a:gd name="T66" fmla="*/ 886 w 1116"/>
                    <a:gd name="T67" fmla="*/ 1156 h 1268"/>
                    <a:gd name="T68" fmla="*/ 886 w 1116"/>
                    <a:gd name="T69" fmla="*/ 1078 h 1268"/>
                    <a:gd name="T70" fmla="*/ 886 w 1116"/>
                    <a:gd name="T71" fmla="*/ 1078 h 1268"/>
                    <a:gd name="T72" fmla="*/ 900 w 1116"/>
                    <a:gd name="T73" fmla="*/ 1100 h 1268"/>
                    <a:gd name="T74" fmla="*/ 910 w 1116"/>
                    <a:gd name="T75" fmla="*/ 1122 h 1268"/>
                    <a:gd name="T76" fmla="*/ 920 w 1116"/>
                    <a:gd name="T77" fmla="*/ 1146 h 1268"/>
                    <a:gd name="T78" fmla="*/ 920 w 1116"/>
                    <a:gd name="T79" fmla="*/ 1146 h 1268"/>
                    <a:gd name="T80" fmla="*/ 1000 w 1116"/>
                    <a:gd name="T81" fmla="*/ 1144 h 1268"/>
                    <a:gd name="T82" fmla="*/ 1066 w 1116"/>
                    <a:gd name="T83" fmla="*/ 1144 h 1268"/>
                    <a:gd name="T84" fmla="*/ 1116 w 1116"/>
                    <a:gd name="T85" fmla="*/ 1146 h 1268"/>
                    <a:gd name="T86" fmla="*/ 1116 w 1116"/>
                    <a:gd name="T87" fmla="*/ 1146 h 1268"/>
                    <a:gd name="T88" fmla="*/ 1054 w 1116"/>
                    <a:gd name="T89" fmla="*/ 998 h 1268"/>
                    <a:gd name="T90" fmla="*/ 988 w 1116"/>
                    <a:gd name="T91" fmla="*/ 844 h 1268"/>
                    <a:gd name="T92" fmla="*/ 906 w 1116"/>
                    <a:gd name="T93" fmla="*/ 660 h 1268"/>
                    <a:gd name="T94" fmla="*/ 820 w 1116"/>
                    <a:gd name="T95" fmla="*/ 464 h 1268"/>
                    <a:gd name="T96" fmla="*/ 732 w 1116"/>
                    <a:gd name="T97" fmla="*/ 276 h 1268"/>
                    <a:gd name="T98" fmla="*/ 692 w 1116"/>
                    <a:gd name="T99" fmla="*/ 192 h 1268"/>
                    <a:gd name="T100" fmla="*/ 654 w 1116"/>
                    <a:gd name="T101" fmla="*/ 116 h 1268"/>
                    <a:gd name="T102" fmla="*/ 620 w 1116"/>
                    <a:gd name="T103" fmla="*/ 50 h 1268"/>
                    <a:gd name="T104" fmla="*/ 590 w 1116"/>
                    <a:gd name="T105" fmla="*/ 0 h 1268"/>
                    <a:gd name="T106" fmla="*/ 590 w 1116"/>
                    <a:gd name="T107" fmla="*/ 0 h 1268"/>
                    <a:gd name="T108" fmla="*/ 546 w 1116"/>
                    <a:gd name="T109" fmla="*/ 0 h 1268"/>
                    <a:gd name="T110" fmla="*/ 442 w 1116"/>
                    <a:gd name="T111" fmla="*/ 2 h 1268"/>
                    <a:gd name="T112" fmla="*/ 380 w 1116"/>
                    <a:gd name="T113" fmla="*/ 6 h 1268"/>
                    <a:gd name="T114" fmla="*/ 320 w 1116"/>
                    <a:gd name="T115" fmla="*/ 10 h 1268"/>
                    <a:gd name="T116" fmla="*/ 266 w 1116"/>
                    <a:gd name="T117" fmla="*/ 14 h 1268"/>
                    <a:gd name="T118" fmla="*/ 224 w 1116"/>
                    <a:gd name="T119" fmla="*/ 2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6" h="1268">
                      <a:moveTo>
                        <a:pt x="224" y="22"/>
                      </a:moveTo>
                      <a:lnTo>
                        <a:pt x="224" y="22"/>
                      </a:lnTo>
                      <a:lnTo>
                        <a:pt x="130" y="42"/>
                      </a:lnTo>
                      <a:lnTo>
                        <a:pt x="58" y="58"/>
                      </a:lnTo>
                      <a:lnTo>
                        <a:pt x="8" y="70"/>
                      </a:lnTo>
                      <a:lnTo>
                        <a:pt x="8" y="70"/>
                      </a:lnTo>
                      <a:lnTo>
                        <a:pt x="2" y="74"/>
                      </a:lnTo>
                      <a:lnTo>
                        <a:pt x="0" y="82"/>
                      </a:lnTo>
                      <a:lnTo>
                        <a:pt x="0" y="90"/>
                      </a:lnTo>
                      <a:lnTo>
                        <a:pt x="4" y="102"/>
                      </a:lnTo>
                      <a:lnTo>
                        <a:pt x="18" y="132"/>
                      </a:lnTo>
                      <a:lnTo>
                        <a:pt x="38" y="170"/>
                      </a:lnTo>
                      <a:lnTo>
                        <a:pt x="90" y="260"/>
                      </a:lnTo>
                      <a:lnTo>
                        <a:pt x="116" y="308"/>
                      </a:lnTo>
                      <a:lnTo>
                        <a:pt x="140" y="356"/>
                      </a:lnTo>
                      <a:lnTo>
                        <a:pt x="140" y="356"/>
                      </a:lnTo>
                      <a:lnTo>
                        <a:pt x="150" y="386"/>
                      </a:lnTo>
                      <a:lnTo>
                        <a:pt x="164" y="424"/>
                      </a:lnTo>
                      <a:lnTo>
                        <a:pt x="196" y="526"/>
                      </a:lnTo>
                      <a:lnTo>
                        <a:pt x="234" y="650"/>
                      </a:lnTo>
                      <a:lnTo>
                        <a:pt x="270" y="788"/>
                      </a:lnTo>
                      <a:lnTo>
                        <a:pt x="306" y="928"/>
                      </a:lnTo>
                      <a:lnTo>
                        <a:pt x="336" y="1062"/>
                      </a:lnTo>
                      <a:lnTo>
                        <a:pt x="360" y="1178"/>
                      </a:lnTo>
                      <a:lnTo>
                        <a:pt x="368" y="1228"/>
                      </a:lnTo>
                      <a:lnTo>
                        <a:pt x="372" y="1268"/>
                      </a:lnTo>
                      <a:lnTo>
                        <a:pt x="372" y="1268"/>
                      </a:lnTo>
                      <a:lnTo>
                        <a:pt x="442" y="1252"/>
                      </a:lnTo>
                      <a:lnTo>
                        <a:pt x="602" y="1212"/>
                      </a:lnTo>
                      <a:lnTo>
                        <a:pt x="690" y="1192"/>
                      </a:lnTo>
                      <a:lnTo>
                        <a:pt x="774" y="1174"/>
                      </a:lnTo>
                      <a:lnTo>
                        <a:pt x="842" y="1162"/>
                      </a:lnTo>
                      <a:lnTo>
                        <a:pt x="868" y="1158"/>
                      </a:lnTo>
                      <a:lnTo>
                        <a:pt x="886" y="1156"/>
                      </a:lnTo>
                      <a:lnTo>
                        <a:pt x="886" y="1078"/>
                      </a:lnTo>
                      <a:lnTo>
                        <a:pt x="886" y="1078"/>
                      </a:lnTo>
                      <a:lnTo>
                        <a:pt x="900" y="1100"/>
                      </a:lnTo>
                      <a:lnTo>
                        <a:pt x="910" y="1122"/>
                      </a:lnTo>
                      <a:lnTo>
                        <a:pt x="920" y="1146"/>
                      </a:lnTo>
                      <a:lnTo>
                        <a:pt x="920" y="1146"/>
                      </a:lnTo>
                      <a:lnTo>
                        <a:pt x="1000" y="1144"/>
                      </a:lnTo>
                      <a:lnTo>
                        <a:pt x="1066" y="1144"/>
                      </a:lnTo>
                      <a:lnTo>
                        <a:pt x="1116" y="1146"/>
                      </a:lnTo>
                      <a:lnTo>
                        <a:pt x="1116" y="1146"/>
                      </a:lnTo>
                      <a:lnTo>
                        <a:pt x="1054" y="998"/>
                      </a:lnTo>
                      <a:lnTo>
                        <a:pt x="988" y="844"/>
                      </a:lnTo>
                      <a:lnTo>
                        <a:pt x="906" y="660"/>
                      </a:lnTo>
                      <a:lnTo>
                        <a:pt x="820" y="464"/>
                      </a:lnTo>
                      <a:lnTo>
                        <a:pt x="732" y="276"/>
                      </a:lnTo>
                      <a:lnTo>
                        <a:pt x="692" y="192"/>
                      </a:lnTo>
                      <a:lnTo>
                        <a:pt x="654" y="116"/>
                      </a:lnTo>
                      <a:lnTo>
                        <a:pt x="620" y="50"/>
                      </a:lnTo>
                      <a:lnTo>
                        <a:pt x="590" y="0"/>
                      </a:lnTo>
                      <a:lnTo>
                        <a:pt x="590" y="0"/>
                      </a:lnTo>
                      <a:lnTo>
                        <a:pt x="546" y="0"/>
                      </a:lnTo>
                      <a:lnTo>
                        <a:pt x="442" y="2"/>
                      </a:lnTo>
                      <a:lnTo>
                        <a:pt x="380" y="6"/>
                      </a:lnTo>
                      <a:lnTo>
                        <a:pt x="320" y="10"/>
                      </a:lnTo>
                      <a:lnTo>
                        <a:pt x="266" y="14"/>
                      </a:lnTo>
                      <a:lnTo>
                        <a:pt x="224" y="2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6" name="ïşľiḓe"/>
                <p:cNvSpPr/>
                <p:nvPr/>
              </p:nvSpPr>
              <p:spPr bwMode="auto">
                <a:xfrm>
                  <a:off x="1890029" y="3045443"/>
                  <a:ext cx="1064244" cy="1209195"/>
                </a:xfrm>
                <a:custGeom>
                  <a:avLst/>
                  <a:gdLst>
                    <a:gd name="T0" fmla="*/ 224 w 1116"/>
                    <a:gd name="T1" fmla="*/ 22 h 1268"/>
                    <a:gd name="T2" fmla="*/ 224 w 1116"/>
                    <a:gd name="T3" fmla="*/ 22 h 1268"/>
                    <a:gd name="T4" fmla="*/ 130 w 1116"/>
                    <a:gd name="T5" fmla="*/ 42 h 1268"/>
                    <a:gd name="T6" fmla="*/ 58 w 1116"/>
                    <a:gd name="T7" fmla="*/ 58 h 1268"/>
                    <a:gd name="T8" fmla="*/ 8 w 1116"/>
                    <a:gd name="T9" fmla="*/ 70 h 1268"/>
                    <a:gd name="T10" fmla="*/ 8 w 1116"/>
                    <a:gd name="T11" fmla="*/ 70 h 1268"/>
                    <a:gd name="T12" fmla="*/ 2 w 1116"/>
                    <a:gd name="T13" fmla="*/ 74 h 1268"/>
                    <a:gd name="T14" fmla="*/ 0 w 1116"/>
                    <a:gd name="T15" fmla="*/ 82 h 1268"/>
                    <a:gd name="T16" fmla="*/ 0 w 1116"/>
                    <a:gd name="T17" fmla="*/ 90 h 1268"/>
                    <a:gd name="T18" fmla="*/ 4 w 1116"/>
                    <a:gd name="T19" fmla="*/ 102 h 1268"/>
                    <a:gd name="T20" fmla="*/ 18 w 1116"/>
                    <a:gd name="T21" fmla="*/ 132 h 1268"/>
                    <a:gd name="T22" fmla="*/ 38 w 1116"/>
                    <a:gd name="T23" fmla="*/ 170 h 1268"/>
                    <a:gd name="T24" fmla="*/ 90 w 1116"/>
                    <a:gd name="T25" fmla="*/ 260 h 1268"/>
                    <a:gd name="T26" fmla="*/ 116 w 1116"/>
                    <a:gd name="T27" fmla="*/ 308 h 1268"/>
                    <a:gd name="T28" fmla="*/ 140 w 1116"/>
                    <a:gd name="T29" fmla="*/ 356 h 1268"/>
                    <a:gd name="T30" fmla="*/ 140 w 1116"/>
                    <a:gd name="T31" fmla="*/ 356 h 1268"/>
                    <a:gd name="T32" fmla="*/ 150 w 1116"/>
                    <a:gd name="T33" fmla="*/ 386 h 1268"/>
                    <a:gd name="T34" fmla="*/ 164 w 1116"/>
                    <a:gd name="T35" fmla="*/ 424 h 1268"/>
                    <a:gd name="T36" fmla="*/ 196 w 1116"/>
                    <a:gd name="T37" fmla="*/ 526 h 1268"/>
                    <a:gd name="T38" fmla="*/ 234 w 1116"/>
                    <a:gd name="T39" fmla="*/ 650 h 1268"/>
                    <a:gd name="T40" fmla="*/ 270 w 1116"/>
                    <a:gd name="T41" fmla="*/ 788 h 1268"/>
                    <a:gd name="T42" fmla="*/ 306 w 1116"/>
                    <a:gd name="T43" fmla="*/ 928 h 1268"/>
                    <a:gd name="T44" fmla="*/ 336 w 1116"/>
                    <a:gd name="T45" fmla="*/ 1062 h 1268"/>
                    <a:gd name="T46" fmla="*/ 360 w 1116"/>
                    <a:gd name="T47" fmla="*/ 1178 h 1268"/>
                    <a:gd name="T48" fmla="*/ 368 w 1116"/>
                    <a:gd name="T49" fmla="*/ 1228 h 1268"/>
                    <a:gd name="T50" fmla="*/ 372 w 1116"/>
                    <a:gd name="T51" fmla="*/ 1268 h 1268"/>
                    <a:gd name="T52" fmla="*/ 372 w 1116"/>
                    <a:gd name="T53" fmla="*/ 1268 h 1268"/>
                    <a:gd name="T54" fmla="*/ 442 w 1116"/>
                    <a:gd name="T55" fmla="*/ 1252 h 1268"/>
                    <a:gd name="T56" fmla="*/ 602 w 1116"/>
                    <a:gd name="T57" fmla="*/ 1212 h 1268"/>
                    <a:gd name="T58" fmla="*/ 690 w 1116"/>
                    <a:gd name="T59" fmla="*/ 1192 h 1268"/>
                    <a:gd name="T60" fmla="*/ 774 w 1116"/>
                    <a:gd name="T61" fmla="*/ 1174 h 1268"/>
                    <a:gd name="T62" fmla="*/ 842 w 1116"/>
                    <a:gd name="T63" fmla="*/ 1162 h 1268"/>
                    <a:gd name="T64" fmla="*/ 868 w 1116"/>
                    <a:gd name="T65" fmla="*/ 1158 h 1268"/>
                    <a:gd name="T66" fmla="*/ 886 w 1116"/>
                    <a:gd name="T67" fmla="*/ 1156 h 1268"/>
                    <a:gd name="T68" fmla="*/ 886 w 1116"/>
                    <a:gd name="T69" fmla="*/ 1078 h 1268"/>
                    <a:gd name="T70" fmla="*/ 886 w 1116"/>
                    <a:gd name="T71" fmla="*/ 1078 h 1268"/>
                    <a:gd name="T72" fmla="*/ 900 w 1116"/>
                    <a:gd name="T73" fmla="*/ 1100 h 1268"/>
                    <a:gd name="T74" fmla="*/ 910 w 1116"/>
                    <a:gd name="T75" fmla="*/ 1122 h 1268"/>
                    <a:gd name="T76" fmla="*/ 920 w 1116"/>
                    <a:gd name="T77" fmla="*/ 1146 h 1268"/>
                    <a:gd name="T78" fmla="*/ 920 w 1116"/>
                    <a:gd name="T79" fmla="*/ 1146 h 1268"/>
                    <a:gd name="T80" fmla="*/ 1000 w 1116"/>
                    <a:gd name="T81" fmla="*/ 1144 h 1268"/>
                    <a:gd name="T82" fmla="*/ 1066 w 1116"/>
                    <a:gd name="T83" fmla="*/ 1144 h 1268"/>
                    <a:gd name="T84" fmla="*/ 1116 w 1116"/>
                    <a:gd name="T85" fmla="*/ 1146 h 1268"/>
                    <a:gd name="T86" fmla="*/ 1116 w 1116"/>
                    <a:gd name="T87" fmla="*/ 1146 h 1268"/>
                    <a:gd name="T88" fmla="*/ 1054 w 1116"/>
                    <a:gd name="T89" fmla="*/ 998 h 1268"/>
                    <a:gd name="T90" fmla="*/ 988 w 1116"/>
                    <a:gd name="T91" fmla="*/ 844 h 1268"/>
                    <a:gd name="T92" fmla="*/ 906 w 1116"/>
                    <a:gd name="T93" fmla="*/ 660 h 1268"/>
                    <a:gd name="T94" fmla="*/ 820 w 1116"/>
                    <a:gd name="T95" fmla="*/ 464 h 1268"/>
                    <a:gd name="T96" fmla="*/ 732 w 1116"/>
                    <a:gd name="T97" fmla="*/ 276 h 1268"/>
                    <a:gd name="T98" fmla="*/ 692 w 1116"/>
                    <a:gd name="T99" fmla="*/ 192 h 1268"/>
                    <a:gd name="T100" fmla="*/ 654 w 1116"/>
                    <a:gd name="T101" fmla="*/ 116 h 1268"/>
                    <a:gd name="T102" fmla="*/ 620 w 1116"/>
                    <a:gd name="T103" fmla="*/ 50 h 1268"/>
                    <a:gd name="T104" fmla="*/ 590 w 1116"/>
                    <a:gd name="T105" fmla="*/ 0 h 1268"/>
                    <a:gd name="T106" fmla="*/ 590 w 1116"/>
                    <a:gd name="T107" fmla="*/ 0 h 1268"/>
                    <a:gd name="T108" fmla="*/ 546 w 1116"/>
                    <a:gd name="T109" fmla="*/ 0 h 1268"/>
                    <a:gd name="T110" fmla="*/ 442 w 1116"/>
                    <a:gd name="T111" fmla="*/ 2 h 1268"/>
                    <a:gd name="T112" fmla="*/ 380 w 1116"/>
                    <a:gd name="T113" fmla="*/ 6 h 1268"/>
                    <a:gd name="T114" fmla="*/ 320 w 1116"/>
                    <a:gd name="T115" fmla="*/ 10 h 1268"/>
                    <a:gd name="T116" fmla="*/ 266 w 1116"/>
                    <a:gd name="T117" fmla="*/ 14 h 1268"/>
                    <a:gd name="T118" fmla="*/ 224 w 1116"/>
                    <a:gd name="T119" fmla="*/ 2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6" h="1268">
                      <a:moveTo>
                        <a:pt x="224" y="22"/>
                      </a:moveTo>
                      <a:lnTo>
                        <a:pt x="224" y="22"/>
                      </a:lnTo>
                      <a:lnTo>
                        <a:pt x="130" y="42"/>
                      </a:lnTo>
                      <a:lnTo>
                        <a:pt x="58" y="58"/>
                      </a:lnTo>
                      <a:lnTo>
                        <a:pt x="8" y="70"/>
                      </a:lnTo>
                      <a:lnTo>
                        <a:pt x="8" y="70"/>
                      </a:lnTo>
                      <a:lnTo>
                        <a:pt x="2" y="74"/>
                      </a:lnTo>
                      <a:lnTo>
                        <a:pt x="0" y="82"/>
                      </a:lnTo>
                      <a:lnTo>
                        <a:pt x="0" y="90"/>
                      </a:lnTo>
                      <a:lnTo>
                        <a:pt x="4" y="102"/>
                      </a:lnTo>
                      <a:lnTo>
                        <a:pt x="18" y="132"/>
                      </a:lnTo>
                      <a:lnTo>
                        <a:pt x="38" y="170"/>
                      </a:lnTo>
                      <a:lnTo>
                        <a:pt x="90" y="260"/>
                      </a:lnTo>
                      <a:lnTo>
                        <a:pt x="116" y="308"/>
                      </a:lnTo>
                      <a:lnTo>
                        <a:pt x="140" y="356"/>
                      </a:lnTo>
                      <a:lnTo>
                        <a:pt x="140" y="356"/>
                      </a:lnTo>
                      <a:lnTo>
                        <a:pt x="150" y="386"/>
                      </a:lnTo>
                      <a:lnTo>
                        <a:pt x="164" y="424"/>
                      </a:lnTo>
                      <a:lnTo>
                        <a:pt x="196" y="526"/>
                      </a:lnTo>
                      <a:lnTo>
                        <a:pt x="234" y="650"/>
                      </a:lnTo>
                      <a:lnTo>
                        <a:pt x="270" y="788"/>
                      </a:lnTo>
                      <a:lnTo>
                        <a:pt x="306" y="928"/>
                      </a:lnTo>
                      <a:lnTo>
                        <a:pt x="336" y="1062"/>
                      </a:lnTo>
                      <a:lnTo>
                        <a:pt x="360" y="1178"/>
                      </a:lnTo>
                      <a:lnTo>
                        <a:pt x="368" y="1228"/>
                      </a:lnTo>
                      <a:lnTo>
                        <a:pt x="372" y="1268"/>
                      </a:lnTo>
                      <a:lnTo>
                        <a:pt x="372" y="1268"/>
                      </a:lnTo>
                      <a:lnTo>
                        <a:pt x="442" y="1252"/>
                      </a:lnTo>
                      <a:lnTo>
                        <a:pt x="602" y="1212"/>
                      </a:lnTo>
                      <a:lnTo>
                        <a:pt x="690" y="1192"/>
                      </a:lnTo>
                      <a:lnTo>
                        <a:pt x="774" y="1174"/>
                      </a:lnTo>
                      <a:lnTo>
                        <a:pt x="842" y="1162"/>
                      </a:lnTo>
                      <a:lnTo>
                        <a:pt x="868" y="1158"/>
                      </a:lnTo>
                      <a:lnTo>
                        <a:pt x="886" y="1156"/>
                      </a:lnTo>
                      <a:lnTo>
                        <a:pt x="886" y="1078"/>
                      </a:lnTo>
                      <a:lnTo>
                        <a:pt x="886" y="1078"/>
                      </a:lnTo>
                      <a:lnTo>
                        <a:pt x="900" y="1100"/>
                      </a:lnTo>
                      <a:lnTo>
                        <a:pt x="910" y="1122"/>
                      </a:lnTo>
                      <a:lnTo>
                        <a:pt x="920" y="1146"/>
                      </a:lnTo>
                      <a:lnTo>
                        <a:pt x="920" y="1146"/>
                      </a:lnTo>
                      <a:lnTo>
                        <a:pt x="1000" y="1144"/>
                      </a:lnTo>
                      <a:lnTo>
                        <a:pt x="1066" y="1144"/>
                      </a:lnTo>
                      <a:lnTo>
                        <a:pt x="1116" y="1146"/>
                      </a:lnTo>
                      <a:lnTo>
                        <a:pt x="1116" y="1146"/>
                      </a:lnTo>
                      <a:lnTo>
                        <a:pt x="1054" y="998"/>
                      </a:lnTo>
                      <a:lnTo>
                        <a:pt x="988" y="844"/>
                      </a:lnTo>
                      <a:lnTo>
                        <a:pt x="906" y="660"/>
                      </a:lnTo>
                      <a:lnTo>
                        <a:pt x="820" y="464"/>
                      </a:lnTo>
                      <a:lnTo>
                        <a:pt x="732" y="276"/>
                      </a:lnTo>
                      <a:lnTo>
                        <a:pt x="692" y="192"/>
                      </a:lnTo>
                      <a:lnTo>
                        <a:pt x="654" y="116"/>
                      </a:lnTo>
                      <a:lnTo>
                        <a:pt x="620" y="50"/>
                      </a:lnTo>
                      <a:lnTo>
                        <a:pt x="590" y="0"/>
                      </a:lnTo>
                      <a:lnTo>
                        <a:pt x="590" y="0"/>
                      </a:lnTo>
                      <a:lnTo>
                        <a:pt x="546" y="0"/>
                      </a:lnTo>
                      <a:lnTo>
                        <a:pt x="442" y="2"/>
                      </a:lnTo>
                      <a:lnTo>
                        <a:pt x="380" y="6"/>
                      </a:lnTo>
                      <a:lnTo>
                        <a:pt x="320" y="10"/>
                      </a:lnTo>
                      <a:lnTo>
                        <a:pt x="266" y="14"/>
                      </a:lnTo>
                      <a:lnTo>
                        <a:pt x="224"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7" name="îSḷîḓê"/>
                <p:cNvSpPr/>
                <p:nvPr/>
              </p:nvSpPr>
              <p:spPr bwMode="auto">
                <a:xfrm>
                  <a:off x="2155136" y="2902400"/>
                  <a:ext cx="181188" cy="272736"/>
                </a:xfrm>
                <a:custGeom>
                  <a:avLst/>
                  <a:gdLst>
                    <a:gd name="T0" fmla="*/ 98 w 190"/>
                    <a:gd name="T1" fmla="*/ 26 h 286"/>
                    <a:gd name="T2" fmla="*/ 98 w 190"/>
                    <a:gd name="T3" fmla="*/ 26 h 286"/>
                    <a:gd name="T4" fmla="*/ 134 w 190"/>
                    <a:gd name="T5" fmla="*/ 90 h 286"/>
                    <a:gd name="T6" fmla="*/ 164 w 190"/>
                    <a:gd name="T7" fmla="*/ 138 h 286"/>
                    <a:gd name="T8" fmla="*/ 176 w 190"/>
                    <a:gd name="T9" fmla="*/ 156 h 286"/>
                    <a:gd name="T10" fmla="*/ 188 w 190"/>
                    <a:gd name="T11" fmla="*/ 168 h 286"/>
                    <a:gd name="T12" fmla="*/ 188 w 190"/>
                    <a:gd name="T13" fmla="*/ 168 h 286"/>
                    <a:gd name="T14" fmla="*/ 190 w 190"/>
                    <a:gd name="T15" fmla="*/ 210 h 286"/>
                    <a:gd name="T16" fmla="*/ 188 w 190"/>
                    <a:gd name="T17" fmla="*/ 240 h 286"/>
                    <a:gd name="T18" fmla="*/ 182 w 190"/>
                    <a:gd name="T19" fmla="*/ 262 h 286"/>
                    <a:gd name="T20" fmla="*/ 180 w 190"/>
                    <a:gd name="T21" fmla="*/ 270 h 286"/>
                    <a:gd name="T22" fmla="*/ 174 w 190"/>
                    <a:gd name="T23" fmla="*/ 276 h 286"/>
                    <a:gd name="T24" fmla="*/ 170 w 190"/>
                    <a:gd name="T25" fmla="*/ 282 h 286"/>
                    <a:gd name="T26" fmla="*/ 166 w 190"/>
                    <a:gd name="T27" fmla="*/ 284 h 286"/>
                    <a:gd name="T28" fmla="*/ 160 w 190"/>
                    <a:gd name="T29" fmla="*/ 286 h 286"/>
                    <a:gd name="T30" fmla="*/ 154 w 190"/>
                    <a:gd name="T31" fmla="*/ 286 h 286"/>
                    <a:gd name="T32" fmla="*/ 140 w 190"/>
                    <a:gd name="T33" fmla="*/ 282 h 286"/>
                    <a:gd name="T34" fmla="*/ 128 w 190"/>
                    <a:gd name="T35" fmla="*/ 276 h 286"/>
                    <a:gd name="T36" fmla="*/ 114 w 190"/>
                    <a:gd name="T37" fmla="*/ 266 h 286"/>
                    <a:gd name="T38" fmla="*/ 100 w 190"/>
                    <a:gd name="T39" fmla="*/ 254 h 286"/>
                    <a:gd name="T40" fmla="*/ 76 w 190"/>
                    <a:gd name="T41" fmla="*/ 228 h 286"/>
                    <a:gd name="T42" fmla="*/ 60 w 190"/>
                    <a:gd name="T43" fmla="*/ 208 h 286"/>
                    <a:gd name="T44" fmla="*/ 52 w 190"/>
                    <a:gd name="T45" fmla="*/ 198 h 286"/>
                    <a:gd name="T46" fmla="*/ 52 w 190"/>
                    <a:gd name="T47" fmla="*/ 198 h 286"/>
                    <a:gd name="T48" fmla="*/ 30 w 190"/>
                    <a:gd name="T49" fmla="*/ 134 h 286"/>
                    <a:gd name="T50" fmla="*/ 12 w 190"/>
                    <a:gd name="T51" fmla="*/ 76 h 286"/>
                    <a:gd name="T52" fmla="*/ 0 w 190"/>
                    <a:gd name="T53" fmla="*/ 26 h 286"/>
                    <a:gd name="T54" fmla="*/ 0 w 190"/>
                    <a:gd name="T55" fmla="*/ 26 h 286"/>
                    <a:gd name="T56" fmla="*/ 0 w 190"/>
                    <a:gd name="T57" fmla="*/ 16 h 286"/>
                    <a:gd name="T58" fmla="*/ 0 w 190"/>
                    <a:gd name="T59" fmla="*/ 10 h 286"/>
                    <a:gd name="T60" fmla="*/ 4 w 190"/>
                    <a:gd name="T61" fmla="*/ 4 h 286"/>
                    <a:gd name="T62" fmla="*/ 10 w 190"/>
                    <a:gd name="T63" fmla="*/ 2 h 286"/>
                    <a:gd name="T64" fmla="*/ 18 w 190"/>
                    <a:gd name="T65" fmla="*/ 0 h 286"/>
                    <a:gd name="T66" fmla="*/ 26 w 190"/>
                    <a:gd name="T67" fmla="*/ 0 h 286"/>
                    <a:gd name="T68" fmla="*/ 44 w 190"/>
                    <a:gd name="T69" fmla="*/ 4 h 286"/>
                    <a:gd name="T70" fmla="*/ 64 w 190"/>
                    <a:gd name="T71" fmla="*/ 10 h 286"/>
                    <a:gd name="T72" fmla="*/ 80 w 190"/>
                    <a:gd name="T73" fmla="*/ 18 h 286"/>
                    <a:gd name="T74" fmla="*/ 98 w 190"/>
                    <a:gd name="T75" fmla="*/ 2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86">
                      <a:moveTo>
                        <a:pt x="98" y="26"/>
                      </a:moveTo>
                      <a:lnTo>
                        <a:pt x="98" y="26"/>
                      </a:lnTo>
                      <a:lnTo>
                        <a:pt x="134" y="90"/>
                      </a:lnTo>
                      <a:lnTo>
                        <a:pt x="164" y="138"/>
                      </a:lnTo>
                      <a:lnTo>
                        <a:pt x="176" y="156"/>
                      </a:lnTo>
                      <a:lnTo>
                        <a:pt x="188" y="168"/>
                      </a:lnTo>
                      <a:lnTo>
                        <a:pt x="188" y="168"/>
                      </a:lnTo>
                      <a:lnTo>
                        <a:pt x="190" y="210"/>
                      </a:lnTo>
                      <a:lnTo>
                        <a:pt x="188" y="240"/>
                      </a:lnTo>
                      <a:lnTo>
                        <a:pt x="182" y="262"/>
                      </a:lnTo>
                      <a:lnTo>
                        <a:pt x="180" y="270"/>
                      </a:lnTo>
                      <a:lnTo>
                        <a:pt x="174" y="276"/>
                      </a:lnTo>
                      <a:lnTo>
                        <a:pt x="170" y="282"/>
                      </a:lnTo>
                      <a:lnTo>
                        <a:pt x="166" y="284"/>
                      </a:lnTo>
                      <a:lnTo>
                        <a:pt x="160" y="286"/>
                      </a:lnTo>
                      <a:lnTo>
                        <a:pt x="154" y="286"/>
                      </a:lnTo>
                      <a:lnTo>
                        <a:pt x="140" y="282"/>
                      </a:lnTo>
                      <a:lnTo>
                        <a:pt x="128" y="276"/>
                      </a:lnTo>
                      <a:lnTo>
                        <a:pt x="114" y="266"/>
                      </a:lnTo>
                      <a:lnTo>
                        <a:pt x="100" y="254"/>
                      </a:lnTo>
                      <a:lnTo>
                        <a:pt x="76" y="228"/>
                      </a:lnTo>
                      <a:lnTo>
                        <a:pt x="60" y="208"/>
                      </a:lnTo>
                      <a:lnTo>
                        <a:pt x="52" y="198"/>
                      </a:lnTo>
                      <a:lnTo>
                        <a:pt x="52" y="198"/>
                      </a:lnTo>
                      <a:lnTo>
                        <a:pt x="30" y="134"/>
                      </a:lnTo>
                      <a:lnTo>
                        <a:pt x="12" y="76"/>
                      </a:lnTo>
                      <a:lnTo>
                        <a:pt x="0" y="26"/>
                      </a:lnTo>
                      <a:lnTo>
                        <a:pt x="0" y="26"/>
                      </a:lnTo>
                      <a:lnTo>
                        <a:pt x="0" y="16"/>
                      </a:lnTo>
                      <a:lnTo>
                        <a:pt x="0" y="10"/>
                      </a:lnTo>
                      <a:lnTo>
                        <a:pt x="4" y="4"/>
                      </a:lnTo>
                      <a:lnTo>
                        <a:pt x="10" y="2"/>
                      </a:lnTo>
                      <a:lnTo>
                        <a:pt x="18" y="0"/>
                      </a:lnTo>
                      <a:lnTo>
                        <a:pt x="26" y="0"/>
                      </a:lnTo>
                      <a:lnTo>
                        <a:pt x="44" y="4"/>
                      </a:lnTo>
                      <a:lnTo>
                        <a:pt x="64" y="10"/>
                      </a:lnTo>
                      <a:lnTo>
                        <a:pt x="80" y="18"/>
                      </a:lnTo>
                      <a:lnTo>
                        <a:pt x="98" y="26"/>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8" name="ïṡlîḋê"/>
                <p:cNvSpPr/>
                <p:nvPr/>
              </p:nvSpPr>
              <p:spPr bwMode="auto">
                <a:xfrm>
                  <a:off x="2155136" y="2902400"/>
                  <a:ext cx="181188" cy="272736"/>
                </a:xfrm>
                <a:custGeom>
                  <a:avLst/>
                  <a:gdLst>
                    <a:gd name="T0" fmla="*/ 98 w 190"/>
                    <a:gd name="T1" fmla="*/ 26 h 286"/>
                    <a:gd name="T2" fmla="*/ 98 w 190"/>
                    <a:gd name="T3" fmla="*/ 26 h 286"/>
                    <a:gd name="T4" fmla="*/ 134 w 190"/>
                    <a:gd name="T5" fmla="*/ 90 h 286"/>
                    <a:gd name="T6" fmla="*/ 164 w 190"/>
                    <a:gd name="T7" fmla="*/ 138 h 286"/>
                    <a:gd name="T8" fmla="*/ 176 w 190"/>
                    <a:gd name="T9" fmla="*/ 156 h 286"/>
                    <a:gd name="T10" fmla="*/ 188 w 190"/>
                    <a:gd name="T11" fmla="*/ 168 h 286"/>
                    <a:gd name="T12" fmla="*/ 188 w 190"/>
                    <a:gd name="T13" fmla="*/ 168 h 286"/>
                    <a:gd name="T14" fmla="*/ 190 w 190"/>
                    <a:gd name="T15" fmla="*/ 210 h 286"/>
                    <a:gd name="T16" fmla="*/ 188 w 190"/>
                    <a:gd name="T17" fmla="*/ 240 h 286"/>
                    <a:gd name="T18" fmla="*/ 182 w 190"/>
                    <a:gd name="T19" fmla="*/ 262 h 286"/>
                    <a:gd name="T20" fmla="*/ 180 w 190"/>
                    <a:gd name="T21" fmla="*/ 270 h 286"/>
                    <a:gd name="T22" fmla="*/ 174 w 190"/>
                    <a:gd name="T23" fmla="*/ 276 h 286"/>
                    <a:gd name="T24" fmla="*/ 170 w 190"/>
                    <a:gd name="T25" fmla="*/ 282 h 286"/>
                    <a:gd name="T26" fmla="*/ 166 w 190"/>
                    <a:gd name="T27" fmla="*/ 284 h 286"/>
                    <a:gd name="T28" fmla="*/ 160 w 190"/>
                    <a:gd name="T29" fmla="*/ 286 h 286"/>
                    <a:gd name="T30" fmla="*/ 154 w 190"/>
                    <a:gd name="T31" fmla="*/ 286 h 286"/>
                    <a:gd name="T32" fmla="*/ 140 w 190"/>
                    <a:gd name="T33" fmla="*/ 282 h 286"/>
                    <a:gd name="T34" fmla="*/ 128 w 190"/>
                    <a:gd name="T35" fmla="*/ 276 h 286"/>
                    <a:gd name="T36" fmla="*/ 114 w 190"/>
                    <a:gd name="T37" fmla="*/ 266 h 286"/>
                    <a:gd name="T38" fmla="*/ 100 w 190"/>
                    <a:gd name="T39" fmla="*/ 254 h 286"/>
                    <a:gd name="T40" fmla="*/ 76 w 190"/>
                    <a:gd name="T41" fmla="*/ 228 h 286"/>
                    <a:gd name="T42" fmla="*/ 60 w 190"/>
                    <a:gd name="T43" fmla="*/ 208 h 286"/>
                    <a:gd name="T44" fmla="*/ 52 w 190"/>
                    <a:gd name="T45" fmla="*/ 198 h 286"/>
                    <a:gd name="T46" fmla="*/ 52 w 190"/>
                    <a:gd name="T47" fmla="*/ 198 h 286"/>
                    <a:gd name="T48" fmla="*/ 30 w 190"/>
                    <a:gd name="T49" fmla="*/ 134 h 286"/>
                    <a:gd name="T50" fmla="*/ 12 w 190"/>
                    <a:gd name="T51" fmla="*/ 76 h 286"/>
                    <a:gd name="T52" fmla="*/ 0 w 190"/>
                    <a:gd name="T53" fmla="*/ 26 h 286"/>
                    <a:gd name="T54" fmla="*/ 0 w 190"/>
                    <a:gd name="T55" fmla="*/ 26 h 286"/>
                    <a:gd name="T56" fmla="*/ 0 w 190"/>
                    <a:gd name="T57" fmla="*/ 16 h 286"/>
                    <a:gd name="T58" fmla="*/ 0 w 190"/>
                    <a:gd name="T59" fmla="*/ 10 h 286"/>
                    <a:gd name="T60" fmla="*/ 4 w 190"/>
                    <a:gd name="T61" fmla="*/ 4 h 286"/>
                    <a:gd name="T62" fmla="*/ 10 w 190"/>
                    <a:gd name="T63" fmla="*/ 2 h 286"/>
                    <a:gd name="T64" fmla="*/ 18 w 190"/>
                    <a:gd name="T65" fmla="*/ 0 h 286"/>
                    <a:gd name="T66" fmla="*/ 26 w 190"/>
                    <a:gd name="T67" fmla="*/ 0 h 286"/>
                    <a:gd name="T68" fmla="*/ 44 w 190"/>
                    <a:gd name="T69" fmla="*/ 4 h 286"/>
                    <a:gd name="T70" fmla="*/ 64 w 190"/>
                    <a:gd name="T71" fmla="*/ 10 h 286"/>
                    <a:gd name="T72" fmla="*/ 80 w 190"/>
                    <a:gd name="T73" fmla="*/ 18 h 286"/>
                    <a:gd name="T74" fmla="*/ 98 w 190"/>
                    <a:gd name="T75" fmla="*/ 2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86">
                      <a:moveTo>
                        <a:pt x="98" y="26"/>
                      </a:moveTo>
                      <a:lnTo>
                        <a:pt x="98" y="26"/>
                      </a:lnTo>
                      <a:lnTo>
                        <a:pt x="134" y="90"/>
                      </a:lnTo>
                      <a:lnTo>
                        <a:pt x="164" y="138"/>
                      </a:lnTo>
                      <a:lnTo>
                        <a:pt x="176" y="156"/>
                      </a:lnTo>
                      <a:lnTo>
                        <a:pt x="188" y="168"/>
                      </a:lnTo>
                      <a:lnTo>
                        <a:pt x="188" y="168"/>
                      </a:lnTo>
                      <a:lnTo>
                        <a:pt x="190" y="210"/>
                      </a:lnTo>
                      <a:lnTo>
                        <a:pt x="188" y="240"/>
                      </a:lnTo>
                      <a:lnTo>
                        <a:pt x="182" y="262"/>
                      </a:lnTo>
                      <a:lnTo>
                        <a:pt x="180" y="270"/>
                      </a:lnTo>
                      <a:lnTo>
                        <a:pt x="174" y="276"/>
                      </a:lnTo>
                      <a:lnTo>
                        <a:pt x="170" y="282"/>
                      </a:lnTo>
                      <a:lnTo>
                        <a:pt x="166" y="284"/>
                      </a:lnTo>
                      <a:lnTo>
                        <a:pt x="160" y="286"/>
                      </a:lnTo>
                      <a:lnTo>
                        <a:pt x="154" y="286"/>
                      </a:lnTo>
                      <a:lnTo>
                        <a:pt x="140" y="282"/>
                      </a:lnTo>
                      <a:lnTo>
                        <a:pt x="128" y="276"/>
                      </a:lnTo>
                      <a:lnTo>
                        <a:pt x="114" y="266"/>
                      </a:lnTo>
                      <a:lnTo>
                        <a:pt x="100" y="254"/>
                      </a:lnTo>
                      <a:lnTo>
                        <a:pt x="76" y="228"/>
                      </a:lnTo>
                      <a:lnTo>
                        <a:pt x="60" y="208"/>
                      </a:lnTo>
                      <a:lnTo>
                        <a:pt x="52" y="198"/>
                      </a:lnTo>
                      <a:lnTo>
                        <a:pt x="52" y="198"/>
                      </a:lnTo>
                      <a:lnTo>
                        <a:pt x="30" y="134"/>
                      </a:lnTo>
                      <a:lnTo>
                        <a:pt x="12" y="76"/>
                      </a:lnTo>
                      <a:lnTo>
                        <a:pt x="0" y="26"/>
                      </a:lnTo>
                      <a:lnTo>
                        <a:pt x="0" y="26"/>
                      </a:lnTo>
                      <a:lnTo>
                        <a:pt x="0" y="16"/>
                      </a:lnTo>
                      <a:lnTo>
                        <a:pt x="0" y="10"/>
                      </a:lnTo>
                      <a:lnTo>
                        <a:pt x="4" y="4"/>
                      </a:lnTo>
                      <a:lnTo>
                        <a:pt x="10" y="2"/>
                      </a:lnTo>
                      <a:lnTo>
                        <a:pt x="18" y="0"/>
                      </a:lnTo>
                      <a:lnTo>
                        <a:pt x="26" y="0"/>
                      </a:lnTo>
                      <a:lnTo>
                        <a:pt x="44" y="4"/>
                      </a:lnTo>
                      <a:lnTo>
                        <a:pt x="64" y="10"/>
                      </a:lnTo>
                      <a:lnTo>
                        <a:pt x="80" y="18"/>
                      </a:lnTo>
                      <a:lnTo>
                        <a:pt x="98"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9" name="îṧľíḋe"/>
                <p:cNvSpPr/>
                <p:nvPr/>
              </p:nvSpPr>
              <p:spPr bwMode="auto">
                <a:xfrm>
                  <a:off x="2103640" y="3045443"/>
                  <a:ext cx="438667" cy="547380"/>
                </a:xfrm>
                <a:custGeom>
                  <a:avLst/>
                  <a:gdLst>
                    <a:gd name="T0" fmla="*/ 148 w 460"/>
                    <a:gd name="T1" fmla="*/ 0 h 574"/>
                    <a:gd name="T2" fmla="*/ 224 w 460"/>
                    <a:gd name="T3" fmla="*/ 124 h 574"/>
                    <a:gd name="T4" fmla="*/ 192 w 460"/>
                    <a:gd name="T5" fmla="*/ 0 h 574"/>
                    <a:gd name="T6" fmla="*/ 288 w 460"/>
                    <a:gd name="T7" fmla="*/ 0 h 574"/>
                    <a:gd name="T8" fmla="*/ 288 w 460"/>
                    <a:gd name="T9" fmla="*/ 0 h 574"/>
                    <a:gd name="T10" fmla="*/ 312 w 460"/>
                    <a:gd name="T11" fmla="*/ 64 h 574"/>
                    <a:gd name="T12" fmla="*/ 338 w 460"/>
                    <a:gd name="T13" fmla="*/ 134 h 574"/>
                    <a:gd name="T14" fmla="*/ 366 w 460"/>
                    <a:gd name="T15" fmla="*/ 220 h 574"/>
                    <a:gd name="T16" fmla="*/ 398 w 460"/>
                    <a:gd name="T17" fmla="*/ 314 h 574"/>
                    <a:gd name="T18" fmla="*/ 426 w 460"/>
                    <a:gd name="T19" fmla="*/ 408 h 574"/>
                    <a:gd name="T20" fmla="*/ 436 w 460"/>
                    <a:gd name="T21" fmla="*/ 454 h 574"/>
                    <a:gd name="T22" fmla="*/ 446 w 460"/>
                    <a:gd name="T23" fmla="*/ 498 h 574"/>
                    <a:gd name="T24" fmla="*/ 454 w 460"/>
                    <a:gd name="T25" fmla="*/ 538 h 574"/>
                    <a:gd name="T26" fmla="*/ 460 w 460"/>
                    <a:gd name="T27" fmla="*/ 574 h 574"/>
                    <a:gd name="T28" fmla="*/ 460 w 460"/>
                    <a:gd name="T29" fmla="*/ 574 h 574"/>
                    <a:gd name="T30" fmla="*/ 400 w 460"/>
                    <a:gd name="T31" fmla="*/ 506 h 574"/>
                    <a:gd name="T32" fmla="*/ 264 w 460"/>
                    <a:gd name="T33" fmla="*/ 350 h 574"/>
                    <a:gd name="T34" fmla="*/ 186 w 460"/>
                    <a:gd name="T35" fmla="*/ 264 h 574"/>
                    <a:gd name="T36" fmla="*/ 110 w 460"/>
                    <a:gd name="T37" fmla="*/ 182 h 574"/>
                    <a:gd name="T38" fmla="*/ 46 w 460"/>
                    <a:gd name="T39" fmla="*/ 116 h 574"/>
                    <a:gd name="T40" fmla="*/ 20 w 460"/>
                    <a:gd name="T41" fmla="*/ 92 h 574"/>
                    <a:gd name="T42" fmla="*/ 0 w 460"/>
                    <a:gd name="T43" fmla="*/ 76 h 574"/>
                    <a:gd name="T44" fmla="*/ 148 w 460"/>
                    <a:gd name="T4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0" h="574">
                      <a:moveTo>
                        <a:pt x="148" y="0"/>
                      </a:moveTo>
                      <a:lnTo>
                        <a:pt x="224" y="124"/>
                      </a:lnTo>
                      <a:lnTo>
                        <a:pt x="192" y="0"/>
                      </a:lnTo>
                      <a:lnTo>
                        <a:pt x="288" y="0"/>
                      </a:lnTo>
                      <a:lnTo>
                        <a:pt x="288" y="0"/>
                      </a:lnTo>
                      <a:lnTo>
                        <a:pt x="312" y="64"/>
                      </a:lnTo>
                      <a:lnTo>
                        <a:pt x="338" y="134"/>
                      </a:lnTo>
                      <a:lnTo>
                        <a:pt x="366" y="220"/>
                      </a:lnTo>
                      <a:lnTo>
                        <a:pt x="398" y="314"/>
                      </a:lnTo>
                      <a:lnTo>
                        <a:pt x="426" y="408"/>
                      </a:lnTo>
                      <a:lnTo>
                        <a:pt x="436" y="454"/>
                      </a:lnTo>
                      <a:lnTo>
                        <a:pt x="446" y="498"/>
                      </a:lnTo>
                      <a:lnTo>
                        <a:pt x="454" y="538"/>
                      </a:lnTo>
                      <a:lnTo>
                        <a:pt x="460" y="574"/>
                      </a:lnTo>
                      <a:lnTo>
                        <a:pt x="460" y="574"/>
                      </a:lnTo>
                      <a:lnTo>
                        <a:pt x="400" y="506"/>
                      </a:lnTo>
                      <a:lnTo>
                        <a:pt x="264" y="350"/>
                      </a:lnTo>
                      <a:lnTo>
                        <a:pt x="186" y="264"/>
                      </a:lnTo>
                      <a:lnTo>
                        <a:pt x="110" y="182"/>
                      </a:lnTo>
                      <a:lnTo>
                        <a:pt x="46" y="116"/>
                      </a:lnTo>
                      <a:lnTo>
                        <a:pt x="20" y="92"/>
                      </a:lnTo>
                      <a:lnTo>
                        <a:pt x="0" y="76"/>
                      </a:lnTo>
                      <a:lnTo>
                        <a:pt x="148"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0" name="íşļîḋe"/>
                <p:cNvSpPr/>
                <p:nvPr/>
              </p:nvSpPr>
              <p:spPr bwMode="auto">
                <a:xfrm>
                  <a:off x="2088382" y="3020649"/>
                  <a:ext cx="156394" cy="143044"/>
                </a:xfrm>
                <a:custGeom>
                  <a:avLst/>
                  <a:gdLst>
                    <a:gd name="T0" fmla="*/ 0 w 164"/>
                    <a:gd name="T1" fmla="*/ 0 h 150"/>
                    <a:gd name="T2" fmla="*/ 164 w 164"/>
                    <a:gd name="T3" fmla="*/ 26 h 150"/>
                    <a:gd name="T4" fmla="*/ 164 w 164"/>
                    <a:gd name="T5" fmla="*/ 150 h 150"/>
                    <a:gd name="T6" fmla="*/ 164 w 164"/>
                    <a:gd name="T7" fmla="*/ 150 h 150"/>
                    <a:gd name="T8" fmla="*/ 84 w 164"/>
                    <a:gd name="T9" fmla="*/ 126 h 150"/>
                    <a:gd name="T10" fmla="*/ 28 w 164"/>
                    <a:gd name="T11" fmla="*/ 106 h 150"/>
                    <a:gd name="T12" fmla="*/ 8 w 164"/>
                    <a:gd name="T13" fmla="*/ 98 h 150"/>
                    <a:gd name="T14" fmla="*/ 0 w 164"/>
                    <a:gd name="T15" fmla="*/ 94 h 150"/>
                    <a:gd name="T16" fmla="*/ 0 w 164"/>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50">
                      <a:moveTo>
                        <a:pt x="0" y="0"/>
                      </a:moveTo>
                      <a:lnTo>
                        <a:pt x="164" y="26"/>
                      </a:lnTo>
                      <a:lnTo>
                        <a:pt x="164" y="150"/>
                      </a:lnTo>
                      <a:lnTo>
                        <a:pt x="164" y="150"/>
                      </a:lnTo>
                      <a:lnTo>
                        <a:pt x="84" y="126"/>
                      </a:lnTo>
                      <a:lnTo>
                        <a:pt x="28" y="106"/>
                      </a:lnTo>
                      <a:lnTo>
                        <a:pt x="8" y="98"/>
                      </a:lnTo>
                      <a:lnTo>
                        <a:pt x="0" y="9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1" name="î$ľiḋé"/>
                <p:cNvSpPr/>
                <p:nvPr/>
              </p:nvSpPr>
              <p:spPr bwMode="auto">
                <a:xfrm>
                  <a:off x="2269570" y="3146527"/>
                  <a:ext cx="125878" cy="87734"/>
                </a:xfrm>
                <a:custGeom>
                  <a:avLst/>
                  <a:gdLst>
                    <a:gd name="T0" fmla="*/ 0 w 132"/>
                    <a:gd name="T1" fmla="*/ 36 h 92"/>
                    <a:gd name="T2" fmla="*/ 0 w 132"/>
                    <a:gd name="T3" fmla="*/ 36 h 92"/>
                    <a:gd name="T4" fmla="*/ 10 w 132"/>
                    <a:gd name="T5" fmla="*/ 30 h 92"/>
                    <a:gd name="T6" fmla="*/ 36 w 132"/>
                    <a:gd name="T7" fmla="*/ 16 h 92"/>
                    <a:gd name="T8" fmla="*/ 52 w 132"/>
                    <a:gd name="T9" fmla="*/ 8 h 92"/>
                    <a:gd name="T10" fmla="*/ 70 w 132"/>
                    <a:gd name="T11" fmla="*/ 4 h 92"/>
                    <a:gd name="T12" fmla="*/ 90 w 132"/>
                    <a:gd name="T13" fmla="*/ 0 h 92"/>
                    <a:gd name="T14" fmla="*/ 108 w 132"/>
                    <a:gd name="T15" fmla="*/ 2 h 92"/>
                    <a:gd name="T16" fmla="*/ 132 w 132"/>
                    <a:gd name="T17" fmla="*/ 66 h 92"/>
                    <a:gd name="T18" fmla="*/ 78 w 132"/>
                    <a:gd name="T19" fmla="*/ 92 h 92"/>
                    <a:gd name="T20" fmla="*/ 0 w 132"/>
                    <a:gd name="T21"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92">
                      <a:moveTo>
                        <a:pt x="0" y="36"/>
                      </a:moveTo>
                      <a:lnTo>
                        <a:pt x="0" y="36"/>
                      </a:lnTo>
                      <a:lnTo>
                        <a:pt x="10" y="30"/>
                      </a:lnTo>
                      <a:lnTo>
                        <a:pt x="36" y="16"/>
                      </a:lnTo>
                      <a:lnTo>
                        <a:pt x="52" y="8"/>
                      </a:lnTo>
                      <a:lnTo>
                        <a:pt x="70" y="4"/>
                      </a:lnTo>
                      <a:lnTo>
                        <a:pt x="90" y="0"/>
                      </a:lnTo>
                      <a:lnTo>
                        <a:pt x="108" y="2"/>
                      </a:lnTo>
                      <a:lnTo>
                        <a:pt x="132" y="66"/>
                      </a:lnTo>
                      <a:lnTo>
                        <a:pt x="78" y="92"/>
                      </a:lnTo>
                      <a:lnTo>
                        <a:pt x="0" y="36"/>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2" name="îšľîḑê"/>
                <p:cNvSpPr/>
                <p:nvPr/>
              </p:nvSpPr>
              <p:spPr bwMode="auto">
                <a:xfrm>
                  <a:off x="2343953" y="3209466"/>
                  <a:ext cx="215519" cy="404337"/>
                </a:xfrm>
                <a:custGeom>
                  <a:avLst/>
                  <a:gdLst>
                    <a:gd name="T0" fmla="*/ 22 w 226"/>
                    <a:gd name="T1" fmla="*/ 190 h 424"/>
                    <a:gd name="T2" fmla="*/ 0 w 226"/>
                    <a:gd name="T3" fmla="*/ 26 h 424"/>
                    <a:gd name="T4" fmla="*/ 54 w 226"/>
                    <a:gd name="T5" fmla="*/ 0 h 424"/>
                    <a:gd name="T6" fmla="*/ 54 w 226"/>
                    <a:gd name="T7" fmla="*/ 0 h 424"/>
                    <a:gd name="T8" fmla="*/ 110 w 226"/>
                    <a:gd name="T9" fmla="*/ 92 h 424"/>
                    <a:gd name="T10" fmla="*/ 156 w 226"/>
                    <a:gd name="T11" fmla="*/ 166 h 424"/>
                    <a:gd name="T12" fmla="*/ 188 w 226"/>
                    <a:gd name="T13" fmla="*/ 218 h 424"/>
                    <a:gd name="T14" fmla="*/ 226 w 226"/>
                    <a:gd name="T15" fmla="*/ 424 h 424"/>
                    <a:gd name="T16" fmla="*/ 22 w 226"/>
                    <a:gd name="T17" fmla="*/ 19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424">
                      <a:moveTo>
                        <a:pt x="22" y="190"/>
                      </a:moveTo>
                      <a:lnTo>
                        <a:pt x="0" y="26"/>
                      </a:lnTo>
                      <a:lnTo>
                        <a:pt x="54" y="0"/>
                      </a:lnTo>
                      <a:lnTo>
                        <a:pt x="54" y="0"/>
                      </a:lnTo>
                      <a:lnTo>
                        <a:pt x="110" y="92"/>
                      </a:lnTo>
                      <a:lnTo>
                        <a:pt x="156" y="166"/>
                      </a:lnTo>
                      <a:lnTo>
                        <a:pt x="188" y="218"/>
                      </a:lnTo>
                      <a:lnTo>
                        <a:pt x="226" y="424"/>
                      </a:lnTo>
                      <a:lnTo>
                        <a:pt x="22" y="190"/>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3" name="ïṩliḍè"/>
                <p:cNvSpPr/>
                <p:nvPr/>
              </p:nvSpPr>
              <p:spPr bwMode="auto">
                <a:xfrm>
                  <a:off x="2023536" y="3045443"/>
                  <a:ext cx="535937" cy="568360"/>
                </a:xfrm>
                <a:custGeom>
                  <a:avLst/>
                  <a:gdLst>
                    <a:gd name="T0" fmla="*/ 68 w 562"/>
                    <a:gd name="T1" fmla="*/ 0 h 596"/>
                    <a:gd name="T2" fmla="*/ 68 w 562"/>
                    <a:gd name="T3" fmla="*/ 0 h 596"/>
                    <a:gd name="T4" fmla="*/ 42 w 562"/>
                    <a:gd name="T5" fmla="*/ 70 h 596"/>
                    <a:gd name="T6" fmla="*/ 20 w 562"/>
                    <a:gd name="T7" fmla="*/ 134 h 596"/>
                    <a:gd name="T8" fmla="*/ 0 w 562"/>
                    <a:gd name="T9" fmla="*/ 198 h 596"/>
                    <a:gd name="T10" fmla="*/ 0 w 562"/>
                    <a:gd name="T11" fmla="*/ 198 h 596"/>
                    <a:gd name="T12" fmla="*/ 16 w 562"/>
                    <a:gd name="T13" fmla="*/ 204 h 596"/>
                    <a:gd name="T14" fmla="*/ 60 w 562"/>
                    <a:gd name="T15" fmla="*/ 216 h 596"/>
                    <a:gd name="T16" fmla="*/ 90 w 562"/>
                    <a:gd name="T17" fmla="*/ 224 h 596"/>
                    <a:gd name="T18" fmla="*/ 126 w 562"/>
                    <a:gd name="T19" fmla="*/ 232 h 596"/>
                    <a:gd name="T20" fmla="*/ 164 w 562"/>
                    <a:gd name="T21" fmla="*/ 238 h 596"/>
                    <a:gd name="T22" fmla="*/ 204 w 562"/>
                    <a:gd name="T23" fmla="*/ 244 h 596"/>
                    <a:gd name="T24" fmla="*/ 204 w 562"/>
                    <a:gd name="T25" fmla="*/ 244 h 596"/>
                    <a:gd name="T26" fmla="*/ 184 w 562"/>
                    <a:gd name="T27" fmla="*/ 338 h 596"/>
                    <a:gd name="T28" fmla="*/ 170 w 562"/>
                    <a:gd name="T29" fmla="*/ 406 h 596"/>
                    <a:gd name="T30" fmla="*/ 168 w 562"/>
                    <a:gd name="T31" fmla="*/ 430 h 596"/>
                    <a:gd name="T32" fmla="*/ 168 w 562"/>
                    <a:gd name="T33" fmla="*/ 442 h 596"/>
                    <a:gd name="T34" fmla="*/ 168 w 562"/>
                    <a:gd name="T35" fmla="*/ 442 h 596"/>
                    <a:gd name="T36" fmla="*/ 212 w 562"/>
                    <a:gd name="T37" fmla="*/ 458 h 596"/>
                    <a:gd name="T38" fmla="*/ 320 w 562"/>
                    <a:gd name="T39" fmla="*/ 494 h 596"/>
                    <a:gd name="T40" fmla="*/ 384 w 562"/>
                    <a:gd name="T41" fmla="*/ 518 h 596"/>
                    <a:gd name="T42" fmla="*/ 450 w 562"/>
                    <a:gd name="T43" fmla="*/ 544 h 596"/>
                    <a:gd name="T44" fmla="*/ 510 w 562"/>
                    <a:gd name="T45" fmla="*/ 570 h 596"/>
                    <a:gd name="T46" fmla="*/ 562 w 562"/>
                    <a:gd name="T47" fmla="*/ 596 h 596"/>
                    <a:gd name="T48" fmla="*/ 562 w 562"/>
                    <a:gd name="T49" fmla="*/ 596 h 596"/>
                    <a:gd name="T50" fmla="*/ 464 w 562"/>
                    <a:gd name="T51" fmla="*/ 486 h 596"/>
                    <a:gd name="T52" fmla="*/ 322 w 562"/>
                    <a:gd name="T53" fmla="*/ 326 h 596"/>
                    <a:gd name="T54" fmla="*/ 180 w 562"/>
                    <a:gd name="T55" fmla="*/ 172 h 596"/>
                    <a:gd name="T56" fmla="*/ 124 w 562"/>
                    <a:gd name="T57" fmla="*/ 112 h 596"/>
                    <a:gd name="T58" fmla="*/ 84 w 562"/>
                    <a:gd name="T59" fmla="*/ 70 h 596"/>
                    <a:gd name="T60" fmla="*/ 68 w 562"/>
                    <a:gd name="T6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596">
                      <a:moveTo>
                        <a:pt x="68" y="0"/>
                      </a:moveTo>
                      <a:lnTo>
                        <a:pt x="68" y="0"/>
                      </a:lnTo>
                      <a:lnTo>
                        <a:pt x="42" y="70"/>
                      </a:lnTo>
                      <a:lnTo>
                        <a:pt x="20" y="134"/>
                      </a:lnTo>
                      <a:lnTo>
                        <a:pt x="0" y="198"/>
                      </a:lnTo>
                      <a:lnTo>
                        <a:pt x="0" y="198"/>
                      </a:lnTo>
                      <a:lnTo>
                        <a:pt x="16" y="204"/>
                      </a:lnTo>
                      <a:lnTo>
                        <a:pt x="60" y="216"/>
                      </a:lnTo>
                      <a:lnTo>
                        <a:pt x="90" y="224"/>
                      </a:lnTo>
                      <a:lnTo>
                        <a:pt x="126" y="232"/>
                      </a:lnTo>
                      <a:lnTo>
                        <a:pt x="164" y="238"/>
                      </a:lnTo>
                      <a:lnTo>
                        <a:pt x="204" y="244"/>
                      </a:lnTo>
                      <a:lnTo>
                        <a:pt x="204" y="244"/>
                      </a:lnTo>
                      <a:lnTo>
                        <a:pt x="184" y="338"/>
                      </a:lnTo>
                      <a:lnTo>
                        <a:pt x="170" y="406"/>
                      </a:lnTo>
                      <a:lnTo>
                        <a:pt x="168" y="430"/>
                      </a:lnTo>
                      <a:lnTo>
                        <a:pt x="168" y="442"/>
                      </a:lnTo>
                      <a:lnTo>
                        <a:pt x="168" y="442"/>
                      </a:lnTo>
                      <a:lnTo>
                        <a:pt x="212" y="458"/>
                      </a:lnTo>
                      <a:lnTo>
                        <a:pt x="320" y="494"/>
                      </a:lnTo>
                      <a:lnTo>
                        <a:pt x="384" y="518"/>
                      </a:lnTo>
                      <a:lnTo>
                        <a:pt x="450" y="544"/>
                      </a:lnTo>
                      <a:lnTo>
                        <a:pt x="510" y="570"/>
                      </a:lnTo>
                      <a:lnTo>
                        <a:pt x="562" y="596"/>
                      </a:lnTo>
                      <a:lnTo>
                        <a:pt x="562" y="596"/>
                      </a:lnTo>
                      <a:lnTo>
                        <a:pt x="464" y="486"/>
                      </a:lnTo>
                      <a:lnTo>
                        <a:pt x="322" y="326"/>
                      </a:lnTo>
                      <a:lnTo>
                        <a:pt x="180" y="172"/>
                      </a:lnTo>
                      <a:lnTo>
                        <a:pt x="124" y="112"/>
                      </a:lnTo>
                      <a:lnTo>
                        <a:pt x="84" y="70"/>
                      </a:lnTo>
                      <a:lnTo>
                        <a:pt x="68" y="0"/>
                      </a:lnTo>
                      <a:close/>
                    </a:path>
                  </a:pathLst>
                </a:custGeom>
                <a:solidFill>
                  <a:srgbClr val="676C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4" name="íṩḷîḑe"/>
                <p:cNvSpPr/>
                <p:nvPr/>
              </p:nvSpPr>
              <p:spPr bwMode="auto">
                <a:xfrm>
                  <a:off x="2364933" y="3014927"/>
                  <a:ext cx="247942" cy="598875"/>
                </a:xfrm>
                <a:custGeom>
                  <a:avLst/>
                  <a:gdLst>
                    <a:gd name="T0" fmla="*/ 0 w 260"/>
                    <a:gd name="T1" fmla="*/ 0 h 628"/>
                    <a:gd name="T2" fmla="*/ 0 w 260"/>
                    <a:gd name="T3" fmla="*/ 0 h 628"/>
                    <a:gd name="T4" fmla="*/ 14 w 260"/>
                    <a:gd name="T5" fmla="*/ 12 h 628"/>
                    <a:gd name="T6" fmla="*/ 48 w 260"/>
                    <a:gd name="T7" fmla="*/ 40 h 628"/>
                    <a:gd name="T8" fmla="*/ 70 w 260"/>
                    <a:gd name="T9" fmla="*/ 58 h 628"/>
                    <a:gd name="T10" fmla="*/ 94 w 260"/>
                    <a:gd name="T11" fmla="*/ 76 h 628"/>
                    <a:gd name="T12" fmla="*/ 120 w 260"/>
                    <a:gd name="T13" fmla="*/ 92 h 628"/>
                    <a:gd name="T14" fmla="*/ 146 w 260"/>
                    <a:gd name="T15" fmla="*/ 106 h 628"/>
                    <a:gd name="T16" fmla="*/ 146 w 260"/>
                    <a:gd name="T17" fmla="*/ 106 h 628"/>
                    <a:gd name="T18" fmla="*/ 136 w 260"/>
                    <a:gd name="T19" fmla="*/ 142 h 628"/>
                    <a:gd name="T20" fmla="*/ 124 w 260"/>
                    <a:gd name="T21" fmla="*/ 174 h 628"/>
                    <a:gd name="T22" fmla="*/ 118 w 260"/>
                    <a:gd name="T23" fmla="*/ 190 h 628"/>
                    <a:gd name="T24" fmla="*/ 110 w 260"/>
                    <a:gd name="T25" fmla="*/ 204 h 628"/>
                    <a:gd name="T26" fmla="*/ 110 w 260"/>
                    <a:gd name="T27" fmla="*/ 204 h 628"/>
                    <a:gd name="T28" fmla="*/ 168 w 260"/>
                    <a:gd name="T29" fmla="*/ 246 h 628"/>
                    <a:gd name="T30" fmla="*/ 218 w 260"/>
                    <a:gd name="T31" fmla="*/ 282 h 628"/>
                    <a:gd name="T32" fmla="*/ 242 w 260"/>
                    <a:gd name="T33" fmla="*/ 302 h 628"/>
                    <a:gd name="T34" fmla="*/ 260 w 260"/>
                    <a:gd name="T35" fmla="*/ 318 h 628"/>
                    <a:gd name="T36" fmla="*/ 260 w 260"/>
                    <a:gd name="T37" fmla="*/ 318 h 628"/>
                    <a:gd name="T38" fmla="*/ 252 w 260"/>
                    <a:gd name="T39" fmla="*/ 346 h 628"/>
                    <a:gd name="T40" fmla="*/ 242 w 260"/>
                    <a:gd name="T41" fmla="*/ 378 h 628"/>
                    <a:gd name="T42" fmla="*/ 232 w 260"/>
                    <a:gd name="T43" fmla="*/ 418 h 628"/>
                    <a:gd name="T44" fmla="*/ 222 w 260"/>
                    <a:gd name="T45" fmla="*/ 464 h 628"/>
                    <a:gd name="T46" fmla="*/ 214 w 260"/>
                    <a:gd name="T47" fmla="*/ 516 h 628"/>
                    <a:gd name="T48" fmla="*/ 206 w 260"/>
                    <a:gd name="T49" fmla="*/ 572 h 628"/>
                    <a:gd name="T50" fmla="*/ 204 w 260"/>
                    <a:gd name="T51" fmla="*/ 600 h 628"/>
                    <a:gd name="T52" fmla="*/ 204 w 260"/>
                    <a:gd name="T53" fmla="*/ 628 h 628"/>
                    <a:gd name="T54" fmla="*/ 204 w 260"/>
                    <a:gd name="T55" fmla="*/ 628 h 628"/>
                    <a:gd name="T56" fmla="*/ 178 w 260"/>
                    <a:gd name="T57" fmla="*/ 538 h 628"/>
                    <a:gd name="T58" fmla="*/ 118 w 260"/>
                    <a:gd name="T59" fmla="*/ 336 h 628"/>
                    <a:gd name="T60" fmla="*/ 82 w 260"/>
                    <a:gd name="T61" fmla="*/ 224 h 628"/>
                    <a:gd name="T62" fmla="*/ 50 w 260"/>
                    <a:gd name="T63" fmla="*/ 124 h 628"/>
                    <a:gd name="T64" fmla="*/ 20 w 260"/>
                    <a:gd name="T65" fmla="*/ 44 h 628"/>
                    <a:gd name="T66" fmla="*/ 10 w 260"/>
                    <a:gd name="T67" fmla="*/ 16 h 628"/>
                    <a:gd name="T68" fmla="*/ 0 w 260"/>
                    <a:gd name="T69"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628">
                      <a:moveTo>
                        <a:pt x="0" y="0"/>
                      </a:moveTo>
                      <a:lnTo>
                        <a:pt x="0" y="0"/>
                      </a:lnTo>
                      <a:lnTo>
                        <a:pt x="14" y="12"/>
                      </a:lnTo>
                      <a:lnTo>
                        <a:pt x="48" y="40"/>
                      </a:lnTo>
                      <a:lnTo>
                        <a:pt x="70" y="58"/>
                      </a:lnTo>
                      <a:lnTo>
                        <a:pt x="94" y="76"/>
                      </a:lnTo>
                      <a:lnTo>
                        <a:pt x="120" y="92"/>
                      </a:lnTo>
                      <a:lnTo>
                        <a:pt x="146" y="106"/>
                      </a:lnTo>
                      <a:lnTo>
                        <a:pt x="146" y="106"/>
                      </a:lnTo>
                      <a:lnTo>
                        <a:pt x="136" y="142"/>
                      </a:lnTo>
                      <a:lnTo>
                        <a:pt x="124" y="174"/>
                      </a:lnTo>
                      <a:lnTo>
                        <a:pt x="118" y="190"/>
                      </a:lnTo>
                      <a:lnTo>
                        <a:pt x="110" y="204"/>
                      </a:lnTo>
                      <a:lnTo>
                        <a:pt x="110" y="204"/>
                      </a:lnTo>
                      <a:lnTo>
                        <a:pt x="168" y="246"/>
                      </a:lnTo>
                      <a:lnTo>
                        <a:pt x="218" y="282"/>
                      </a:lnTo>
                      <a:lnTo>
                        <a:pt x="242" y="302"/>
                      </a:lnTo>
                      <a:lnTo>
                        <a:pt x="260" y="318"/>
                      </a:lnTo>
                      <a:lnTo>
                        <a:pt x="260" y="318"/>
                      </a:lnTo>
                      <a:lnTo>
                        <a:pt x="252" y="346"/>
                      </a:lnTo>
                      <a:lnTo>
                        <a:pt x="242" y="378"/>
                      </a:lnTo>
                      <a:lnTo>
                        <a:pt x="232" y="418"/>
                      </a:lnTo>
                      <a:lnTo>
                        <a:pt x="222" y="464"/>
                      </a:lnTo>
                      <a:lnTo>
                        <a:pt x="214" y="516"/>
                      </a:lnTo>
                      <a:lnTo>
                        <a:pt x="206" y="572"/>
                      </a:lnTo>
                      <a:lnTo>
                        <a:pt x="204" y="600"/>
                      </a:lnTo>
                      <a:lnTo>
                        <a:pt x="204" y="628"/>
                      </a:lnTo>
                      <a:lnTo>
                        <a:pt x="204" y="628"/>
                      </a:lnTo>
                      <a:lnTo>
                        <a:pt x="178" y="538"/>
                      </a:lnTo>
                      <a:lnTo>
                        <a:pt x="118" y="336"/>
                      </a:lnTo>
                      <a:lnTo>
                        <a:pt x="82" y="224"/>
                      </a:lnTo>
                      <a:lnTo>
                        <a:pt x="50" y="124"/>
                      </a:lnTo>
                      <a:lnTo>
                        <a:pt x="20" y="44"/>
                      </a:lnTo>
                      <a:lnTo>
                        <a:pt x="10" y="16"/>
                      </a:lnTo>
                      <a:lnTo>
                        <a:pt x="0" y="0"/>
                      </a:lnTo>
                      <a:close/>
                    </a:path>
                  </a:pathLst>
                </a:custGeom>
                <a:solidFill>
                  <a:srgbClr val="676C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5" name="iṩḷiḓê"/>
                <p:cNvSpPr/>
                <p:nvPr/>
              </p:nvSpPr>
              <p:spPr bwMode="auto">
                <a:xfrm>
                  <a:off x="2364933" y="3014927"/>
                  <a:ext cx="247942" cy="598875"/>
                </a:xfrm>
                <a:custGeom>
                  <a:avLst/>
                  <a:gdLst>
                    <a:gd name="T0" fmla="*/ 0 w 260"/>
                    <a:gd name="T1" fmla="*/ 0 h 628"/>
                    <a:gd name="T2" fmla="*/ 0 w 260"/>
                    <a:gd name="T3" fmla="*/ 0 h 628"/>
                    <a:gd name="T4" fmla="*/ 14 w 260"/>
                    <a:gd name="T5" fmla="*/ 12 h 628"/>
                    <a:gd name="T6" fmla="*/ 48 w 260"/>
                    <a:gd name="T7" fmla="*/ 40 h 628"/>
                    <a:gd name="T8" fmla="*/ 70 w 260"/>
                    <a:gd name="T9" fmla="*/ 58 h 628"/>
                    <a:gd name="T10" fmla="*/ 94 w 260"/>
                    <a:gd name="T11" fmla="*/ 76 h 628"/>
                    <a:gd name="T12" fmla="*/ 120 w 260"/>
                    <a:gd name="T13" fmla="*/ 92 h 628"/>
                    <a:gd name="T14" fmla="*/ 146 w 260"/>
                    <a:gd name="T15" fmla="*/ 106 h 628"/>
                    <a:gd name="T16" fmla="*/ 146 w 260"/>
                    <a:gd name="T17" fmla="*/ 106 h 628"/>
                    <a:gd name="T18" fmla="*/ 136 w 260"/>
                    <a:gd name="T19" fmla="*/ 142 h 628"/>
                    <a:gd name="T20" fmla="*/ 124 w 260"/>
                    <a:gd name="T21" fmla="*/ 174 h 628"/>
                    <a:gd name="T22" fmla="*/ 118 w 260"/>
                    <a:gd name="T23" fmla="*/ 190 h 628"/>
                    <a:gd name="T24" fmla="*/ 110 w 260"/>
                    <a:gd name="T25" fmla="*/ 204 h 628"/>
                    <a:gd name="T26" fmla="*/ 110 w 260"/>
                    <a:gd name="T27" fmla="*/ 204 h 628"/>
                    <a:gd name="T28" fmla="*/ 168 w 260"/>
                    <a:gd name="T29" fmla="*/ 246 h 628"/>
                    <a:gd name="T30" fmla="*/ 218 w 260"/>
                    <a:gd name="T31" fmla="*/ 282 h 628"/>
                    <a:gd name="T32" fmla="*/ 242 w 260"/>
                    <a:gd name="T33" fmla="*/ 302 h 628"/>
                    <a:gd name="T34" fmla="*/ 260 w 260"/>
                    <a:gd name="T35" fmla="*/ 318 h 628"/>
                    <a:gd name="T36" fmla="*/ 260 w 260"/>
                    <a:gd name="T37" fmla="*/ 318 h 628"/>
                    <a:gd name="T38" fmla="*/ 252 w 260"/>
                    <a:gd name="T39" fmla="*/ 346 h 628"/>
                    <a:gd name="T40" fmla="*/ 242 w 260"/>
                    <a:gd name="T41" fmla="*/ 378 h 628"/>
                    <a:gd name="T42" fmla="*/ 232 w 260"/>
                    <a:gd name="T43" fmla="*/ 418 h 628"/>
                    <a:gd name="T44" fmla="*/ 222 w 260"/>
                    <a:gd name="T45" fmla="*/ 464 h 628"/>
                    <a:gd name="T46" fmla="*/ 214 w 260"/>
                    <a:gd name="T47" fmla="*/ 516 h 628"/>
                    <a:gd name="T48" fmla="*/ 206 w 260"/>
                    <a:gd name="T49" fmla="*/ 572 h 628"/>
                    <a:gd name="T50" fmla="*/ 204 w 260"/>
                    <a:gd name="T51" fmla="*/ 600 h 628"/>
                    <a:gd name="T52" fmla="*/ 204 w 260"/>
                    <a:gd name="T53" fmla="*/ 628 h 628"/>
                    <a:gd name="T54" fmla="*/ 204 w 260"/>
                    <a:gd name="T55" fmla="*/ 628 h 628"/>
                    <a:gd name="T56" fmla="*/ 178 w 260"/>
                    <a:gd name="T57" fmla="*/ 538 h 628"/>
                    <a:gd name="T58" fmla="*/ 118 w 260"/>
                    <a:gd name="T59" fmla="*/ 336 h 628"/>
                    <a:gd name="T60" fmla="*/ 82 w 260"/>
                    <a:gd name="T61" fmla="*/ 224 h 628"/>
                    <a:gd name="T62" fmla="*/ 50 w 260"/>
                    <a:gd name="T63" fmla="*/ 124 h 628"/>
                    <a:gd name="T64" fmla="*/ 20 w 260"/>
                    <a:gd name="T65" fmla="*/ 44 h 628"/>
                    <a:gd name="T66" fmla="*/ 10 w 260"/>
                    <a:gd name="T67" fmla="*/ 16 h 628"/>
                    <a:gd name="T68" fmla="*/ 0 w 260"/>
                    <a:gd name="T69"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628">
                      <a:moveTo>
                        <a:pt x="0" y="0"/>
                      </a:moveTo>
                      <a:lnTo>
                        <a:pt x="0" y="0"/>
                      </a:lnTo>
                      <a:lnTo>
                        <a:pt x="14" y="12"/>
                      </a:lnTo>
                      <a:lnTo>
                        <a:pt x="48" y="40"/>
                      </a:lnTo>
                      <a:lnTo>
                        <a:pt x="70" y="58"/>
                      </a:lnTo>
                      <a:lnTo>
                        <a:pt x="94" y="76"/>
                      </a:lnTo>
                      <a:lnTo>
                        <a:pt x="120" y="92"/>
                      </a:lnTo>
                      <a:lnTo>
                        <a:pt x="146" y="106"/>
                      </a:lnTo>
                      <a:lnTo>
                        <a:pt x="146" y="106"/>
                      </a:lnTo>
                      <a:lnTo>
                        <a:pt x="136" y="142"/>
                      </a:lnTo>
                      <a:lnTo>
                        <a:pt x="124" y="174"/>
                      </a:lnTo>
                      <a:lnTo>
                        <a:pt x="118" y="190"/>
                      </a:lnTo>
                      <a:lnTo>
                        <a:pt x="110" y="204"/>
                      </a:lnTo>
                      <a:lnTo>
                        <a:pt x="110" y="204"/>
                      </a:lnTo>
                      <a:lnTo>
                        <a:pt x="168" y="246"/>
                      </a:lnTo>
                      <a:lnTo>
                        <a:pt x="218" y="282"/>
                      </a:lnTo>
                      <a:lnTo>
                        <a:pt x="242" y="302"/>
                      </a:lnTo>
                      <a:lnTo>
                        <a:pt x="260" y="318"/>
                      </a:lnTo>
                      <a:lnTo>
                        <a:pt x="260" y="318"/>
                      </a:lnTo>
                      <a:lnTo>
                        <a:pt x="252" y="346"/>
                      </a:lnTo>
                      <a:lnTo>
                        <a:pt x="242" y="378"/>
                      </a:lnTo>
                      <a:lnTo>
                        <a:pt x="232" y="418"/>
                      </a:lnTo>
                      <a:lnTo>
                        <a:pt x="222" y="464"/>
                      </a:lnTo>
                      <a:lnTo>
                        <a:pt x="214" y="516"/>
                      </a:lnTo>
                      <a:lnTo>
                        <a:pt x="206" y="572"/>
                      </a:lnTo>
                      <a:lnTo>
                        <a:pt x="204" y="600"/>
                      </a:lnTo>
                      <a:lnTo>
                        <a:pt x="204" y="628"/>
                      </a:lnTo>
                      <a:lnTo>
                        <a:pt x="204" y="628"/>
                      </a:lnTo>
                      <a:lnTo>
                        <a:pt x="178" y="538"/>
                      </a:lnTo>
                      <a:lnTo>
                        <a:pt x="118" y="336"/>
                      </a:lnTo>
                      <a:lnTo>
                        <a:pt x="82" y="224"/>
                      </a:lnTo>
                      <a:lnTo>
                        <a:pt x="50" y="124"/>
                      </a:lnTo>
                      <a:lnTo>
                        <a:pt x="20" y="44"/>
                      </a:lnTo>
                      <a:lnTo>
                        <a:pt x="10"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6" name="îşḻîdè"/>
                <p:cNvSpPr/>
                <p:nvPr/>
              </p:nvSpPr>
              <p:spPr bwMode="auto">
                <a:xfrm>
                  <a:off x="2567102" y="3636690"/>
                  <a:ext cx="164023" cy="408151"/>
                </a:xfrm>
                <a:custGeom>
                  <a:avLst/>
                  <a:gdLst>
                    <a:gd name="T0" fmla="*/ 0 w 172"/>
                    <a:gd name="T1" fmla="*/ 0 h 428"/>
                    <a:gd name="T2" fmla="*/ 0 w 172"/>
                    <a:gd name="T3" fmla="*/ 0 h 428"/>
                    <a:gd name="T4" fmla="*/ 24 w 172"/>
                    <a:gd name="T5" fmla="*/ 50 h 428"/>
                    <a:gd name="T6" fmla="*/ 78 w 172"/>
                    <a:gd name="T7" fmla="*/ 168 h 428"/>
                    <a:gd name="T8" fmla="*/ 108 w 172"/>
                    <a:gd name="T9" fmla="*/ 240 h 428"/>
                    <a:gd name="T10" fmla="*/ 136 w 172"/>
                    <a:gd name="T11" fmla="*/ 310 h 428"/>
                    <a:gd name="T12" fmla="*/ 158 w 172"/>
                    <a:gd name="T13" fmla="*/ 374 h 428"/>
                    <a:gd name="T14" fmla="*/ 166 w 172"/>
                    <a:gd name="T15" fmla="*/ 402 h 428"/>
                    <a:gd name="T16" fmla="*/ 172 w 172"/>
                    <a:gd name="T17" fmla="*/ 428 h 428"/>
                    <a:gd name="T18" fmla="*/ 172 w 172"/>
                    <a:gd name="T19" fmla="*/ 428 h 428"/>
                    <a:gd name="T20" fmla="*/ 94 w 172"/>
                    <a:gd name="T21" fmla="*/ 240 h 428"/>
                    <a:gd name="T22" fmla="*/ 34 w 172"/>
                    <a:gd name="T23" fmla="*/ 96 h 428"/>
                    <a:gd name="T24" fmla="*/ 12 w 172"/>
                    <a:gd name="T25" fmla="*/ 38 h 428"/>
                    <a:gd name="T26" fmla="*/ 0 w 172"/>
                    <a:gd name="T2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428">
                      <a:moveTo>
                        <a:pt x="0" y="0"/>
                      </a:moveTo>
                      <a:lnTo>
                        <a:pt x="0" y="0"/>
                      </a:lnTo>
                      <a:lnTo>
                        <a:pt x="24" y="50"/>
                      </a:lnTo>
                      <a:lnTo>
                        <a:pt x="78" y="168"/>
                      </a:lnTo>
                      <a:lnTo>
                        <a:pt x="108" y="240"/>
                      </a:lnTo>
                      <a:lnTo>
                        <a:pt x="136" y="310"/>
                      </a:lnTo>
                      <a:lnTo>
                        <a:pt x="158" y="374"/>
                      </a:lnTo>
                      <a:lnTo>
                        <a:pt x="166" y="402"/>
                      </a:lnTo>
                      <a:lnTo>
                        <a:pt x="172" y="428"/>
                      </a:lnTo>
                      <a:lnTo>
                        <a:pt x="172" y="428"/>
                      </a:lnTo>
                      <a:lnTo>
                        <a:pt x="94" y="240"/>
                      </a:lnTo>
                      <a:lnTo>
                        <a:pt x="34" y="96"/>
                      </a:lnTo>
                      <a:lnTo>
                        <a:pt x="12" y="38"/>
                      </a:lnTo>
                      <a:lnTo>
                        <a:pt x="0" y="0"/>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7" name="íṧlîdè"/>
                <p:cNvSpPr/>
                <p:nvPr/>
              </p:nvSpPr>
              <p:spPr bwMode="auto">
                <a:xfrm>
                  <a:off x="2567102" y="3636690"/>
                  <a:ext cx="164023" cy="408151"/>
                </a:xfrm>
                <a:custGeom>
                  <a:avLst/>
                  <a:gdLst>
                    <a:gd name="T0" fmla="*/ 0 w 172"/>
                    <a:gd name="T1" fmla="*/ 0 h 428"/>
                    <a:gd name="T2" fmla="*/ 0 w 172"/>
                    <a:gd name="T3" fmla="*/ 0 h 428"/>
                    <a:gd name="T4" fmla="*/ 24 w 172"/>
                    <a:gd name="T5" fmla="*/ 50 h 428"/>
                    <a:gd name="T6" fmla="*/ 78 w 172"/>
                    <a:gd name="T7" fmla="*/ 168 h 428"/>
                    <a:gd name="T8" fmla="*/ 108 w 172"/>
                    <a:gd name="T9" fmla="*/ 240 h 428"/>
                    <a:gd name="T10" fmla="*/ 136 w 172"/>
                    <a:gd name="T11" fmla="*/ 310 h 428"/>
                    <a:gd name="T12" fmla="*/ 158 w 172"/>
                    <a:gd name="T13" fmla="*/ 374 h 428"/>
                    <a:gd name="T14" fmla="*/ 166 w 172"/>
                    <a:gd name="T15" fmla="*/ 402 h 428"/>
                    <a:gd name="T16" fmla="*/ 172 w 172"/>
                    <a:gd name="T17" fmla="*/ 428 h 428"/>
                    <a:gd name="T18" fmla="*/ 172 w 172"/>
                    <a:gd name="T19" fmla="*/ 428 h 428"/>
                    <a:gd name="T20" fmla="*/ 94 w 172"/>
                    <a:gd name="T21" fmla="*/ 240 h 428"/>
                    <a:gd name="T22" fmla="*/ 34 w 172"/>
                    <a:gd name="T23" fmla="*/ 96 h 428"/>
                    <a:gd name="T24" fmla="*/ 12 w 172"/>
                    <a:gd name="T25" fmla="*/ 38 h 428"/>
                    <a:gd name="T26" fmla="*/ 0 w 172"/>
                    <a:gd name="T2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428">
                      <a:moveTo>
                        <a:pt x="0" y="0"/>
                      </a:moveTo>
                      <a:lnTo>
                        <a:pt x="0" y="0"/>
                      </a:lnTo>
                      <a:lnTo>
                        <a:pt x="24" y="50"/>
                      </a:lnTo>
                      <a:lnTo>
                        <a:pt x="78" y="168"/>
                      </a:lnTo>
                      <a:lnTo>
                        <a:pt x="108" y="240"/>
                      </a:lnTo>
                      <a:lnTo>
                        <a:pt x="136" y="310"/>
                      </a:lnTo>
                      <a:lnTo>
                        <a:pt x="158" y="374"/>
                      </a:lnTo>
                      <a:lnTo>
                        <a:pt x="166" y="402"/>
                      </a:lnTo>
                      <a:lnTo>
                        <a:pt x="172" y="428"/>
                      </a:lnTo>
                      <a:lnTo>
                        <a:pt x="172" y="428"/>
                      </a:lnTo>
                      <a:lnTo>
                        <a:pt x="94" y="240"/>
                      </a:lnTo>
                      <a:lnTo>
                        <a:pt x="34" y="96"/>
                      </a:lnTo>
                      <a:lnTo>
                        <a:pt x="12"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8" name="í$lîḍê"/>
                <p:cNvSpPr/>
                <p:nvPr/>
              </p:nvSpPr>
              <p:spPr bwMode="auto">
                <a:xfrm>
                  <a:off x="2599525" y="3928498"/>
                  <a:ext cx="49588" cy="55310"/>
                </a:xfrm>
                <a:custGeom>
                  <a:avLst/>
                  <a:gdLst>
                    <a:gd name="T0" fmla="*/ 50 w 52"/>
                    <a:gd name="T1" fmla="*/ 18 h 58"/>
                    <a:gd name="T2" fmla="*/ 50 w 52"/>
                    <a:gd name="T3" fmla="*/ 18 h 58"/>
                    <a:gd name="T4" fmla="*/ 52 w 52"/>
                    <a:gd name="T5" fmla="*/ 30 h 58"/>
                    <a:gd name="T6" fmla="*/ 52 w 52"/>
                    <a:gd name="T7" fmla="*/ 40 h 58"/>
                    <a:gd name="T8" fmla="*/ 46 w 52"/>
                    <a:gd name="T9" fmla="*/ 50 h 58"/>
                    <a:gd name="T10" fmla="*/ 38 w 52"/>
                    <a:gd name="T11" fmla="*/ 56 h 58"/>
                    <a:gd name="T12" fmla="*/ 38 w 52"/>
                    <a:gd name="T13" fmla="*/ 56 h 58"/>
                    <a:gd name="T14" fmla="*/ 26 w 52"/>
                    <a:gd name="T15" fmla="*/ 58 h 58"/>
                    <a:gd name="T16" fmla="*/ 16 w 52"/>
                    <a:gd name="T17" fmla="*/ 54 h 58"/>
                    <a:gd name="T18" fmla="*/ 8 w 52"/>
                    <a:gd name="T19" fmla="*/ 48 h 58"/>
                    <a:gd name="T20" fmla="*/ 2 w 52"/>
                    <a:gd name="T21" fmla="*/ 38 h 58"/>
                    <a:gd name="T22" fmla="*/ 2 w 52"/>
                    <a:gd name="T23" fmla="*/ 38 h 58"/>
                    <a:gd name="T24" fmla="*/ 0 w 52"/>
                    <a:gd name="T25" fmla="*/ 26 h 58"/>
                    <a:gd name="T26" fmla="*/ 0 w 52"/>
                    <a:gd name="T27" fmla="*/ 16 h 58"/>
                    <a:gd name="T28" fmla="*/ 6 w 52"/>
                    <a:gd name="T29" fmla="*/ 6 h 58"/>
                    <a:gd name="T30" fmla="*/ 14 w 52"/>
                    <a:gd name="T31" fmla="*/ 0 h 58"/>
                    <a:gd name="T32" fmla="*/ 14 w 52"/>
                    <a:gd name="T33" fmla="*/ 0 h 58"/>
                    <a:gd name="T34" fmla="*/ 26 w 52"/>
                    <a:gd name="T35" fmla="*/ 0 h 58"/>
                    <a:gd name="T36" fmla="*/ 36 w 52"/>
                    <a:gd name="T37" fmla="*/ 2 h 58"/>
                    <a:gd name="T38" fmla="*/ 44 w 52"/>
                    <a:gd name="T39" fmla="*/ 8 h 58"/>
                    <a:gd name="T40" fmla="*/ 50 w 52"/>
                    <a:gd name="T41"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8">
                      <a:moveTo>
                        <a:pt x="50" y="18"/>
                      </a:moveTo>
                      <a:lnTo>
                        <a:pt x="50" y="18"/>
                      </a:lnTo>
                      <a:lnTo>
                        <a:pt x="52" y="30"/>
                      </a:lnTo>
                      <a:lnTo>
                        <a:pt x="52" y="40"/>
                      </a:lnTo>
                      <a:lnTo>
                        <a:pt x="46" y="50"/>
                      </a:lnTo>
                      <a:lnTo>
                        <a:pt x="38" y="56"/>
                      </a:lnTo>
                      <a:lnTo>
                        <a:pt x="38" y="56"/>
                      </a:lnTo>
                      <a:lnTo>
                        <a:pt x="26" y="58"/>
                      </a:lnTo>
                      <a:lnTo>
                        <a:pt x="16" y="54"/>
                      </a:lnTo>
                      <a:lnTo>
                        <a:pt x="8" y="48"/>
                      </a:lnTo>
                      <a:lnTo>
                        <a:pt x="2" y="38"/>
                      </a:lnTo>
                      <a:lnTo>
                        <a:pt x="2" y="38"/>
                      </a:lnTo>
                      <a:lnTo>
                        <a:pt x="0" y="26"/>
                      </a:lnTo>
                      <a:lnTo>
                        <a:pt x="0" y="16"/>
                      </a:lnTo>
                      <a:lnTo>
                        <a:pt x="6" y="6"/>
                      </a:lnTo>
                      <a:lnTo>
                        <a:pt x="14" y="0"/>
                      </a:lnTo>
                      <a:lnTo>
                        <a:pt x="14" y="0"/>
                      </a:lnTo>
                      <a:lnTo>
                        <a:pt x="26" y="0"/>
                      </a:lnTo>
                      <a:lnTo>
                        <a:pt x="36" y="2"/>
                      </a:lnTo>
                      <a:lnTo>
                        <a:pt x="44" y="8"/>
                      </a:lnTo>
                      <a:lnTo>
                        <a:pt x="50" y="18"/>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9" name="ïsļiḍé"/>
                <p:cNvSpPr/>
                <p:nvPr/>
              </p:nvSpPr>
              <p:spPr bwMode="auto">
                <a:xfrm>
                  <a:off x="2599525" y="3928498"/>
                  <a:ext cx="49588" cy="55310"/>
                </a:xfrm>
                <a:custGeom>
                  <a:avLst/>
                  <a:gdLst>
                    <a:gd name="T0" fmla="*/ 50 w 52"/>
                    <a:gd name="T1" fmla="*/ 18 h 58"/>
                    <a:gd name="T2" fmla="*/ 50 w 52"/>
                    <a:gd name="T3" fmla="*/ 18 h 58"/>
                    <a:gd name="T4" fmla="*/ 52 w 52"/>
                    <a:gd name="T5" fmla="*/ 30 h 58"/>
                    <a:gd name="T6" fmla="*/ 52 w 52"/>
                    <a:gd name="T7" fmla="*/ 40 h 58"/>
                    <a:gd name="T8" fmla="*/ 46 w 52"/>
                    <a:gd name="T9" fmla="*/ 50 h 58"/>
                    <a:gd name="T10" fmla="*/ 38 w 52"/>
                    <a:gd name="T11" fmla="*/ 56 h 58"/>
                    <a:gd name="T12" fmla="*/ 38 w 52"/>
                    <a:gd name="T13" fmla="*/ 56 h 58"/>
                    <a:gd name="T14" fmla="*/ 26 w 52"/>
                    <a:gd name="T15" fmla="*/ 58 h 58"/>
                    <a:gd name="T16" fmla="*/ 16 w 52"/>
                    <a:gd name="T17" fmla="*/ 54 h 58"/>
                    <a:gd name="T18" fmla="*/ 8 w 52"/>
                    <a:gd name="T19" fmla="*/ 48 h 58"/>
                    <a:gd name="T20" fmla="*/ 2 w 52"/>
                    <a:gd name="T21" fmla="*/ 38 h 58"/>
                    <a:gd name="T22" fmla="*/ 2 w 52"/>
                    <a:gd name="T23" fmla="*/ 38 h 58"/>
                    <a:gd name="T24" fmla="*/ 0 w 52"/>
                    <a:gd name="T25" fmla="*/ 26 h 58"/>
                    <a:gd name="T26" fmla="*/ 0 w 52"/>
                    <a:gd name="T27" fmla="*/ 16 h 58"/>
                    <a:gd name="T28" fmla="*/ 6 w 52"/>
                    <a:gd name="T29" fmla="*/ 6 h 58"/>
                    <a:gd name="T30" fmla="*/ 14 w 52"/>
                    <a:gd name="T31" fmla="*/ 0 h 58"/>
                    <a:gd name="T32" fmla="*/ 14 w 52"/>
                    <a:gd name="T33" fmla="*/ 0 h 58"/>
                    <a:gd name="T34" fmla="*/ 26 w 52"/>
                    <a:gd name="T35" fmla="*/ 0 h 58"/>
                    <a:gd name="T36" fmla="*/ 36 w 52"/>
                    <a:gd name="T37" fmla="*/ 2 h 58"/>
                    <a:gd name="T38" fmla="*/ 44 w 52"/>
                    <a:gd name="T39" fmla="*/ 8 h 58"/>
                    <a:gd name="T40" fmla="*/ 50 w 52"/>
                    <a:gd name="T41"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8">
                      <a:moveTo>
                        <a:pt x="50" y="18"/>
                      </a:moveTo>
                      <a:lnTo>
                        <a:pt x="50" y="18"/>
                      </a:lnTo>
                      <a:lnTo>
                        <a:pt x="52" y="30"/>
                      </a:lnTo>
                      <a:lnTo>
                        <a:pt x="52" y="40"/>
                      </a:lnTo>
                      <a:lnTo>
                        <a:pt x="46" y="50"/>
                      </a:lnTo>
                      <a:lnTo>
                        <a:pt x="38" y="56"/>
                      </a:lnTo>
                      <a:lnTo>
                        <a:pt x="38" y="56"/>
                      </a:lnTo>
                      <a:lnTo>
                        <a:pt x="26" y="58"/>
                      </a:lnTo>
                      <a:lnTo>
                        <a:pt x="16" y="54"/>
                      </a:lnTo>
                      <a:lnTo>
                        <a:pt x="8" y="48"/>
                      </a:lnTo>
                      <a:lnTo>
                        <a:pt x="2" y="38"/>
                      </a:lnTo>
                      <a:lnTo>
                        <a:pt x="2" y="38"/>
                      </a:lnTo>
                      <a:lnTo>
                        <a:pt x="0" y="26"/>
                      </a:lnTo>
                      <a:lnTo>
                        <a:pt x="0" y="16"/>
                      </a:lnTo>
                      <a:lnTo>
                        <a:pt x="6" y="6"/>
                      </a:lnTo>
                      <a:lnTo>
                        <a:pt x="14" y="0"/>
                      </a:lnTo>
                      <a:lnTo>
                        <a:pt x="14" y="0"/>
                      </a:lnTo>
                      <a:lnTo>
                        <a:pt x="26" y="0"/>
                      </a:lnTo>
                      <a:lnTo>
                        <a:pt x="36" y="2"/>
                      </a:lnTo>
                      <a:lnTo>
                        <a:pt x="44" y="8"/>
                      </a:lnTo>
                      <a:lnTo>
                        <a:pt x="5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0" name="išļíďê"/>
                <p:cNvSpPr/>
                <p:nvPr/>
              </p:nvSpPr>
              <p:spPr bwMode="auto">
                <a:xfrm>
                  <a:off x="2534678" y="3733960"/>
                  <a:ext cx="51495" cy="55310"/>
                </a:xfrm>
                <a:custGeom>
                  <a:avLst/>
                  <a:gdLst>
                    <a:gd name="T0" fmla="*/ 50 w 54"/>
                    <a:gd name="T1" fmla="*/ 18 h 58"/>
                    <a:gd name="T2" fmla="*/ 50 w 54"/>
                    <a:gd name="T3" fmla="*/ 18 h 58"/>
                    <a:gd name="T4" fmla="*/ 54 w 54"/>
                    <a:gd name="T5" fmla="*/ 30 h 58"/>
                    <a:gd name="T6" fmla="*/ 52 w 54"/>
                    <a:gd name="T7" fmla="*/ 40 h 58"/>
                    <a:gd name="T8" fmla="*/ 46 w 54"/>
                    <a:gd name="T9" fmla="*/ 50 h 58"/>
                    <a:gd name="T10" fmla="*/ 38 w 54"/>
                    <a:gd name="T11" fmla="*/ 56 h 58"/>
                    <a:gd name="T12" fmla="*/ 38 w 54"/>
                    <a:gd name="T13" fmla="*/ 56 h 58"/>
                    <a:gd name="T14" fmla="*/ 28 w 54"/>
                    <a:gd name="T15" fmla="*/ 58 h 58"/>
                    <a:gd name="T16" fmla="*/ 18 w 54"/>
                    <a:gd name="T17" fmla="*/ 56 h 58"/>
                    <a:gd name="T18" fmla="*/ 8 w 54"/>
                    <a:gd name="T19" fmla="*/ 48 h 58"/>
                    <a:gd name="T20" fmla="*/ 2 w 54"/>
                    <a:gd name="T21" fmla="*/ 38 h 58"/>
                    <a:gd name="T22" fmla="*/ 2 w 54"/>
                    <a:gd name="T23" fmla="*/ 38 h 58"/>
                    <a:gd name="T24" fmla="*/ 0 w 54"/>
                    <a:gd name="T25" fmla="*/ 28 h 58"/>
                    <a:gd name="T26" fmla="*/ 2 w 54"/>
                    <a:gd name="T27" fmla="*/ 16 h 58"/>
                    <a:gd name="T28" fmla="*/ 6 w 54"/>
                    <a:gd name="T29" fmla="*/ 8 h 58"/>
                    <a:gd name="T30" fmla="*/ 10 w 54"/>
                    <a:gd name="T31" fmla="*/ 4 h 58"/>
                    <a:gd name="T32" fmla="*/ 16 w 54"/>
                    <a:gd name="T33" fmla="*/ 2 h 58"/>
                    <a:gd name="T34" fmla="*/ 16 w 54"/>
                    <a:gd name="T35" fmla="*/ 2 h 58"/>
                    <a:gd name="T36" fmla="*/ 26 w 54"/>
                    <a:gd name="T37" fmla="*/ 0 h 58"/>
                    <a:gd name="T38" fmla="*/ 36 w 54"/>
                    <a:gd name="T39" fmla="*/ 2 h 58"/>
                    <a:gd name="T40" fmla="*/ 44 w 54"/>
                    <a:gd name="T41" fmla="*/ 8 h 58"/>
                    <a:gd name="T42" fmla="*/ 50 w 54"/>
                    <a:gd name="T43"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8">
                      <a:moveTo>
                        <a:pt x="50" y="18"/>
                      </a:moveTo>
                      <a:lnTo>
                        <a:pt x="50" y="18"/>
                      </a:lnTo>
                      <a:lnTo>
                        <a:pt x="54" y="30"/>
                      </a:lnTo>
                      <a:lnTo>
                        <a:pt x="52" y="40"/>
                      </a:lnTo>
                      <a:lnTo>
                        <a:pt x="46" y="50"/>
                      </a:lnTo>
                      <a:lnTo>
                        <a:pt x="38" y="56"/>
                      </a:lnTo>
                      <a:lnTo>
                        <a:pt x="38" y="56"/>
                      </a:lnTo>
                      <a:lnTo>
                        <a:pt x="28" y="58"/>
                      </a:lnTo>
                      <a:lnTo>
                        <a:pt x="18" y="56"/>
                      </a:lnTo>
                      <a:lnTo>
                        <a:pt x="8" y="48"/>
                      </a:lnTo>
                      <a:lnTo>
                        <a:pt x="2" y="38"/>
                      </a:lnTo>
                      <a:lnTo>
                        <a:pt x="2" y="38"/>
                      </a:lnTo>
                      <a:lnTo>
                        <a:pt x="0" y="28"/>
                      </a:lnTo>
                      <a:lnTo>
                        <a:pt x="2" y="16"/>
                      </a:lnTo>
                      <a:lnTo>
                        <a:pt x="6" y="8"/>
                      </a:lnTo>
                      <a:lnTo>
                        <a:pt x="10" y="4"/>
                      </a:lnTo>
                      <a:lnTo>
                        <a:pt x="16" y="2"/>
                      </a:lnTo>
                      <a:lnTo>
                        <a:pt x="16" y="2"/>
                      </a:lnTo>
                      <a:lnTo>
                        <a:pt x="26" y="0"/>
                      </a:lnTo>
                      <a:lnTo>
                        <a:pt x="36" y="2"/>
                      </a:lnTo>
                      <a:lnTo>
                        <a:pt x="44" y="8"/>
                      </a:lnTo>
                      <a:lnTo>
                        <a:pt x="50" y="18"/>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1" name="ïṥ1îďé"/>
                <p:cNvSpPr/>
                <p:nvPr/>
              </p:nvSpPr>
              <p:spPr bwMode="auto">
                <a:xfrm>
                  <a:off x="2534678" y="3733960"/>
                  <a:ext cx="51495" cy="55310"/>
                </a:xfrm>
                <a:custGeom>
                  <a:avLst/>
                  <a:gdLst>
                    <a:gd name="T0" fmla="*/ 50 w 54"/>
                    <a:gd name="T1" fmla="*/ 18 h 58"/>
                    <a:gd name="T2" fmla="*/ 50 w 54"/>
                    <a:gd name="T3" fmla="*/ 18 h 58"/>
                    <a:gd name="T4" fmla="*/ 54 w 54"/>
                    <a:gd name="T5" fmla="*/ 30 h 58"/>
                    <a:gd name="T6" fmla="*/ 52 w 54"/>
                    <a:gd name="T7" fmla="*/ 40 h 58"/>
                    <a:gd name="T8" fmla="*/ 46 w 54"/>
                    <a:gd name="T9" fmla="*/ 50 h 58"/>
                    <a:gd name="T10" fmla="*/ 38 w 54"/>
                    <a:gd name="T11" fmla="*/ 56 h 58"/>
                    <a:gd name="T12" fmla="*/ 38 w 54"/>
                    <a:gd name="T13" fmla="*/ 56 h 58"/>
                    <a:gd name="T14" fmla="*/ 28 w 54"/>
                    <a:gd name="T15" fmla="*/ 58 h 58"/>
                    <a:gd name="T16" fmla="*/ 18 w 54"/>
                    <a:gd name="T17" fmla="*/ 56 h 58"/>
                    <a:gd name="T18" fmla="*/ 8 w 54"/>
                    <a:gd name="T19" fmla="*/ 48 h 58"/>
                    <a:gd name="T20" fmla="*/ 2 w 54"/>
                    <a:gd name="T21" fmla="*/ 38 h 58"/>
                    <a:gd name="T22" fmla="*/ 2 w 54"/>
                    <a:gd name="T23" fmla="*/ 38 h 58"/>
                    <a:gd name="T24" fmla="*/ 0 w 54"/>
                    <a:gd name="T25" fmla="*/ 28 h 58"/>
                    <a:gd name="T26" fmla="*/ 2 w 54"/>
                    <a:gd name="T27" fmla="*/ 16 h 58"/>
                    <a:gd name="T28" fmla="*/ 6 w 54"/>
                    <a:gd name="T29" fmla="*/ 8 h 58"/>
                    <a:gd name="T30" fmla="*/ 10 w 54"/>
                    <a:gd name="T31" fmla="*/ 4 h 58"/>
                    <a:gd name="T32" fmla="*/ 16 w 54"/>
                    <a:gd name="T33" fmla="*/ 2 h 58"/>
                    <a:gd name="T34" fmla="*/ 16 w 54"/>
                    <a:gd name="T35" fmla="*/ 2 h 58"/>
                    <a:gd name="T36" fmla="*/ 26 w 54"/>
                    <a:gd name="T37" fmla="*/ 0 h 58"/>
                    <a:gd name="T38" fmla="*/ 36 w 54"/>
                    <a:gd name="T39" fmla="*/ 2 h 58"/>
                    <a:gd name="T40" fmla="*/ 44 w 54"/>
                    <a:gd name="T41" fmla="*/ 8 h 58"/>
                    <a:gd name="T42" fmla="*/ 50 w 54"/>
                    <a:gd name="T43"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8">
                      <a:moveTo>
                        <a:pt x="50" y="18"/>
                      </a:moveTo>
                      <a:lnTo>
                        <a:pt x="50" y="18"/>
                      </a:lnTo>
                      <a:lnTo>
                        <a:pt x="54" y="30"/>
                      </a:lnTo>
                      <a:lnTo>
                        <a:pt x="52" y="40"/>
                      </a:lnTo>
                      <a:lnTo>
                        <a:pt x="46" y="50"/>
                      </a:lnTo>
                      <a:lnTo>
                        <a:pt x="38" y="56"/>
                      </a:lnTo>
                      <a:lnTo>
                        <a:pt x="38" y="56"/>
                      </a:lnTo>
                      <a:lnTo>
                        <a:pt x="28" y="58"/>
                      </a:lnTo>
                      <a:lnTo>
                        <a:pt x="18" y="56"/>
                      </a:lnTo>
                      <a:lnTo>
                        <a:pt x="8" y="48"/>
                      </a:lnTo>
                      <a:lnTo>
                        <a:pt x="2" y="38"/>
                      </a:lnTo>
                      <a:lnTo>
                        <a:pt x="2" y="38"/>
                      </a:lnTo>
                      <a:lnTo>
                        <a:pt x="0" y="28"/>
                      </a:lnTo>
                      <a:lnTo>
                        <a:pt x="2" y="16"/>
                      </a:lnTo>
                      <a:lnTo>
                        <a:pt x="6" y="8"/>
                      </a:lnTo>
                      <a:lnTo>
                        <a:pt x="10" y="4"/>
                      </a:lnTo>
                      <a:lnTo>
                        <a:pt x="16" y="2"/>
                      </a:lnTo>
                      <a:lnTo>
                        <a:pt x="16" y="2"/>
                      </a:lnTo>
                      <a:lnTo>
                        <a:pt x="26" y="0"/>
                      </a:lnTo>
                      <a:lnTo>
                        <a:pt x="36" y="2"/>
                      </a:lnTo>
                      <a:lnTo>
                        <a:pt x="44" y="8"/>
                      </a:lnTo>
                      <a:lnTo>
                        <a:pt x="5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2" name="i$ľïďé"/>
                <p:cNvSpPr/>
                <p:nvPr/>
              </p:nvSpPr>
              <p:spPr bwMode="auto">
                <a:xfrm>
                  <a:off x="2286736" y="2986318"/>
                  <a:ext cx="93455" cy="148765"/>
                </a:xfrm>
                <a:custGeom>
                  <a:avLst/>
                  <a:gdLst>
                    <a:gd name="T0" fmla="*/ 0 w 98"/>
                    <a:gd name="T1" fmla="*/ 62 h 156"/>
                    <a:gd name="T2" fmla="*/ 90 w 98"/>
                    <a:gd name="T3" fmla="*/ 156 h 156"/>
                    <a:gd name="T4" fmla="*/ 90 w 98"/>
                    <a:gd name="T5" fmla="*/ 156 h 156"/>
                    <a:gd name="T6" fmla="*/ 96 w 98"/>
                    <a:gd name="T7" fmla="*/ 106 h 156"/>
                    <a:gd name="T8" fmla="*/ 98 w 98"/>
                    <a:gd name="T9" fmla="*/ 66 h 156"/>
                    <a:gd name="T10" fmla="*/ 98 w 98"/>
                    <a:gd name="T11" fmla="*/ 48 h 156"/>
                    <a:gd name="T12" fmla="*/ 96 w 98"/>
                    <a:gd name="T13" fmla="*/ 36 h 156"/>
                    <a:gd name="T14" fmla="*/ 50 w 98"/>
                    <a:gd name="T15" fmla="*/ 0 h 156"/>
                    <a:gd name="T16" fmla="*/ 0 w 98"/>
                    <a:gd name="T17" fmla="*/ 6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56">
                      <a:moveTo>
                        <a:pt x="0" y="62"/>
                      </a:moveTo>
                      <a:lnTo>
                        <a:pt x="90" y="156"/>
                      </a:lnTo>
                      <a:lnTo>
                        <a:pt x="90" y="156"/>
                      </a:lnTo>
                      <a:lnTo>
                        <a:pt x="96" y="106"/>
                      </a:lnTo>
                      <a:lnTo>
                        <a:pt x="98" y="66"/>
                      </a:lnTo>
                      <a:lnTo>
                        <a:pt x="98" y="48"/>
                      </a:lnTo>
                      <a:lnTo>
                        <a:pt x="96" y="36"/>
                      </a:lnTo>
                      <a:lnTo>
                        <a:pt x="50" y="0"/>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3" name="iŝľíḋè"/>
                <p:cNvSpPr/>
                <p:nvPr/>
              </p:nvSpPr>
              <p:spPr bwMode="auto">
                <a:xfrm>
                  <a:off x="2364933" y="4060099"/>
                  <a:ext cx="574081" cy="165930"/>
                </a:xfrm>
                <a:custGeom>
                  <a:avLst/>
                  <a:gdLst>
                    <a:gd name="T0" fmla="*/ 0 w 602"/>
                    <a:gd name="T1" fmla="*/ 174 h 174"/>
                    <a:gd name="T2" fmla="*/ 0 w 602"/>
                    <a:gd name="T3" fmla="*/ 174 h 174"/>
                    <a:gd name="T4" fmla="*/ 30 w 602"/>
                    <a:gd name="T5" fmla="*/ 164 h 174"/>
                    <a:gd name="T6" fmla="*/ 110 w 602"/>
                    <a:gd name="T7" fmla="*/ 142 h 174"/>
                    <a:gd name="T8" fmla="*/ 166 w 602"/>
                    <a:gd name="T9" fmla="*/ 128 h 174"/>
                    <a:gd name="T10" fmla="*/ 230 w 602"/>
                    <a:gd name="T11" fmla="*/ 112 h 174"/>
                    <a:gd name="T12" fmla="*/ 300 w 602"/>
                    <a:gd name="T13" fmla="*/ 98 h 174"/>
                    <a:gd name="T14" fmla="*/ 376 w 602"/>
                    <a:gd name="T15" fmla="*/ 86 h 174"/>
                    <a:gd name="T16" fmla="*/ 388 w 602"/>
                    <a:gd name="T17" fmla="*/ 0 h 174"/>
                    <a:gd name="T18" fmla="*/ 388 w 602"/>
                    <a:gd name="T19" fmla="*/ 0 h 174"/>
                    <a:gd name="T20" fmla="*/ 422 w 602"/>
                    <a:gd name="T21" fmla="*/ 82 h 174"/>
                    <a:gd name="T22" fmla="*/ 422 w 602"/>
                    <a:gd name="T23" fmla="*/ 82 h 174"/>
                    <a:gd name="T24" fmla="*/ 498 w 602"/>
                    <a:gd name="T25" fmla="*/ 78 h 174"/>
                    <a:gd name="T26" fmla="*/ 558 w 602"/>
                    <a:gd name="T27" fmla="*/ 78 h 174"/>
                    <a:gd name="T28" fmla="*/ 602 w 602"/>
                    <a:gd name="T29" fmla="*/ 80 h 174"/>
                    <a:gd name="T30" fmla="*/ 602 w 602"/>
                    <a:gd name="T31" fmla="*/ 80 h 174"/>
                    <a:gd name="T32" fmla="*/ 516 w 602"/>
                    <a:gd name="T33" fmla="*/ 88 h 174"/>
                    <a:gd name="T34" fmla="*/ 452 w 602"/>
                    <a:gd name="T35" fmla="*/ 94 h 174"/>
                    <a:gd name="T36" fmla="*/ 414 w 602"/>
                    <a:gd name="T37" fmla="*/ 98 h 174"/>
                    <a:gd name="T38" fmla="*/ 400 w 602"/>
                    <a:gd name="T39" fmla="*/ 64 h 174"/>
                    <a:gd name="T40" fmla="*/ 400 w 602"/>
                    <a:gd name="T41" fmla="*/ 64 h 174"/>
                    <a:gd name="T42" fmla="*/ 394 w 602"/>
                    <a:gd name="T43" fmla="*/ 104 h 174"/>
                    <a:gd name="T44" fmla="*/ 394 w 602"/>
                    <a:gd name="T45" fmla="*/ 104 h 174"/>
                    <a:gd name="T46" fmla="*/ 380 w 602"/>
                    <a:gd name="T47" fmla="*/ 106 h 174"/>
                    <a:gd name="T48" fmla="*/ 342 w 602"/>
                    <a:gd name="T49" fmla="*/ 112 h 174"/>
                    <a:gd name="T50" fmla="*/ 228 w 602"/>
                    <a:gd name="T51" fmla="*/ 126 h 174"/>
                    <a:gd name="T52" fmla="*/ 162 w 602"/>
                    <a:gd name="T53" fmla="*/ 136 h 174"/>
                    <a:gd name="T54" fmla="*/ 98 w 602"/>
                    <a:gd name="T55" fmla="*/ 146 h 174"/>
                    <a:gd name="T56" fmla="*/ 42 w 602"/>
                    <a:gd name="T57" fmla="*/ 160 h 174"/>
                    <a:gd name="T58" fmla="*/ 20 w 602"/>
                    <a:gd name="T59" fmla="*/ 166 h 174"/>
                    <a:gd name="T60" fmla="*/ 0 w 602"/>
                    <a:gd name="T6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2" h="174">
                      <a:moveTo>
                        <a:pt x="0" y="174"/>
                      </a:moveTo>
                      <a:lnTo>
                        <a:pt x="0" y="174"/>
                      </a:lnTo>
                      <a:lnTo>
                        <a:pt x="30" y="164"/>
                      </a:lnTo>
                      <a:lnTo>
                        <a:pt x="110" y="142"/>
                      </a:lnTo>
                      <a:lnTo>
                        <a:pt x="166" y="128"/>
                      </a:lnTo>
                      <a:lnTo>
                        <a:pt x="230" y="112"/>
                      </a:lnTo>
                      <a:lnTo>
                        <a:pt x="300" y="98"/>
                      </a:lnTo>
                      <a:lnTo>
                        <a:pt x="376" y="86"/>
                      </a:lnTo>
                      <a:lnTo>
                        <a:pt x="388" y="0"/>
                      </a:lnTo>
                      <a:lnTo>
                        <a:pt x="388" y="0"/>
                      </a:lnTo>
                      <a:lnTo>
                        <a:pt x="422" y="82"/>
                      </a:lnTo>
                      <a:lnTo>
                        <a:pt x="422" y="82"/>
                      </a:lnTo>
                      <a:lnTo>
                        <a:pt x="498" y="78"/>
                      </a:lnTo>
                      <a:lnTo>
                        <a:pt x="558" y="78"/>
                      </a:lnTo>
                      <a:lnTo>
                        <a:pt x="602" y="80"/>
                      </a:lnTo>
                      <a:lnTo>
                        <a:pt x="602" y="80"/>
                      </a:lnTo>
                      <a:lnTo>
                        <a:pt x="516" y="88"/>
                      </a:lnTo>
                      <a:lnTo>
                        <a:pt x="452" y="94"/>
                      </a:lnTo>
                      <a:lnTo>
                        <a:pt x="414" y="98"/>
                      </a:lnTo>
                      <a:lnTo>
                        <a:pt x="400" y="64"/>
                      </a:lnTo>
                      <a:lnTo>
                        <a:pt x="400" y="64"/>
                      </a:lnTo>
                      <a:lnTo>
                        <a:pt x="394" y="104"/>
                      </a:lnTo>
                      <a:lnTo>
                        <a:pt x="394" y="104"/>
                      </a:lnTo>
                      <a:lnTo>
                        <a:pt x="380" y="106"/>
                      </a:lnTo>
                      <a:lnTo>
                        <a:pt x="342" y="112"/>
                      </a:lnTo>
                      <a:lnTo>
                        <a:pt x="228" y="126"/>
                      </a:lnTo>
                      <a:lnTo>
                        <a:pt x="162" y="136"/>
                      </a:lnTo>
                      <a:lnTo>
                        <a:pt x="98" y="146"/>
                      </a:lnTo>
                      <a:lnTo>
                        <a:pt x="42" y="160"/>
                      </a:lnTo>
                      <a:lnTo>
                        <a:pt x="20" y="166"/>
                      </a:lnTo>
                      <a:lnTo>
                        <a:pt x="0" y="174"/>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4" name="ïŝḻïḋé"/>
                <p:cNvSpPr/>
                <p:nvPr/>
              </p:nvSpPr>
              <p:spPr bwMode="auto">
                <a:xfrm>
                  <a:off x="2364933" y="4060099"/>
                  <a:ext cx="574081" cy="165930"/>
                </a:xfrm>
                <a:custGeom>
                  <a:avLst/>
                  <a:gdLst>
                    <a:gd name="T0" fmla="*/ 0 w 602"/>
                    <a:gd name="T1" fmla="*/ 174 h 174"/>
                    <a:gd name="T2" fmla="*/ 0 w 602"/>
                    <a:gd name="T3" fmla="*/ 174 h 174"/>
                    <a:gd name="T4" fmla="*/ 30 w 602"/>
                    <a:gd name="T5" fmla="*/ 164 h 174"/>
                    <a:gd name="T6" fmla="*/ 110 w 602"/>
                    <a:gd name="T7" fmla="*/ 142 h 174"/>
                    <a:gd name="T8" fmla="*/ 166 w 602"/>
                    <a:gd name="T9" fmla="*/ 128 h 174"/>
                    <a:gd name="T10" fmla="*/ 230 w 602"/>
                    <a:gd name="T11" fmla="*/ 112 h 174"/>
                    <a:gd name="T12" fmla="*/ 300 w 602"/>
                    <a:gd name="T13" fmla="*/ 98 h 174"/>
                    <a:gd name="T14" fmla="*/ 376 w 602"/>
                    <a:gd name="T15" fmla="*/ 86 h 174"/>
                    <a:gd name="T16" fmla="*/ 388 w 602"/>
                    <a:gd name="T17" fmla="*/ 0 h 174"/>
                    <a:gd name="T18" fmla="*/ 388 w 602"/>
                    <a:gd name="T19" fmla="*/ 0 h 174"/>
                    <a:gd name="T20" fmla="*/ 422 w 602"/>
                    <a:gd name="T21" fmla="*/ 82 h 174"/>
                    <a:gd name="T22" fmla="*/ 422 w 602"/>
                    <a:gd name="T23" fmla="*/ 82 h 174"/>
                    <a:gd name="T24" fmla="*/ 498 w 602"/>
                    <a:gd name="T25" fmla="*/ 78 h 174"/>
                    <a:gd name="T26" fmla="*/ 558 w 602"/>
                    <a:gd name="T27" fmla="*/ 78 h 174"/>
                    <a:gd name="T28" fmla="*/ 602 w 602"/>
                    <a:gd name="T29" fmla="*/ 80 h 174"/>
                    <a:gd name="T30" fmla="*/ 602 w 602"/>
                    <a:gd name="T31" fmla="*/ 80 h 174"/>
                    <a:gd name="T32" fmla="*/ 516 w 602"/>
                    <a:gd name="T33" fmla="*/ 88 h 174"/>
                    <a:gd name="T34" fmla="*/ 452 w 602"/>
                    <a:gd name="T35" fmla="*/ 94 h 174"/>
                    <a:gd name="T36" fmla="*/ 414 w 602"/>
                    <a:gd name="T37" fmla="*/ 98 h 174"/>
                    <a:gd name="T38" fmla="*/ 400 w 602"/>
                    <a:gd name="T39" fmla="*/ 64 h 174"/>
                    <a:gd name="T40" fmla="*/ 400 w 602"/>
                    <a:gd name="T41" fmla="*/ 64 h 174"/>
                    <a:gd name="T42" fmla="*/ 394 w 602"/>
                    <a:gd name="T43" fmla="*/ 104 h 174"/>
                    <a:gd name="T44" fmla="*/ 394 w 602"/>
                    <a:gd name="T45" fmla="*/ 104 h 174"/>
                    <a:gd name="T46" fmla="*/ 380 w 602"/>
                    <a:gd name="T47" fmla="*/ 106 h 174"/>
                    <a:gd name="T48" fmla="*/ 342 w 602"/>
                    <a:gd name="T49" fmla="*/ 112 h 174"/>
                    <a:gd name="T50" fmla="*/ 228 w 602"/>
                    <a:gd name="T51" fmla="*/ 126 h 174"/>
                    <a:gd name="T52" fmla="*/ 162 w 602"/>
                    <a:gd name="T53" fmla="*/ 136 h 174"/>
                    <a:gd name="T54" fmla="*/ 98 w 602"/>
                    <a:gd name="T55" fmla="*/ 146 h 174"/>
                    <a:gd name="T56" fmla="*/ 42 w 602"/>
                    <a:gd name="T57" fmla="*/ 160 h 174"/>
                    <a:gd name="T58" fmla="*/ 20 w 602"/>
                    <a:gd name="T59" fmla="*/ 166 h 174"/>
                    <a:gd name="T60" fmla="*/ 0 w 602"/>
                    <a:gd name="T6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2" h="174">
                      <a:moveTo>
                        <a:pt x="0" y="174"/>
                      </a:moveTo>
                      <a:lnTo>
                        <a:pt x="0" y="174"/>
                      </a:lnTo>
                      <a:lnTo>
                        <a:pt x="30" y="164"/>
                      </a:lnTo>
                      <a:lnTo>
                        <a:pt x="110" y="142"/>
                      </a:lnTo>
                      <a:lnTo>
                        <a:pt x="166" y="128"/>
                      </a:lnTo>
                      <a:lnTo>
                        <a:pt x="230" y="112"/>
                      </a:lnTo>
                      <a:lnTo>
                        <a:pt x="300" y="98"/>
                      </a:lnTo>
                      <a:lnTo>
                        <a:pt x="376" y="86"/>
                      </a:lnTo>
                      <a:lnTo>
                        <a:pt x="388" y="0"/>
                      </a:lnTo>
                      <a:lnTo>
                        <a:pt x="388" y="0"/>
                      </a:lnTo>
                      <a:lnTo>
                        <a:pt x="422" y="82"/>
                      </a:lnTo>
                      <a:lnTo>
                        <a:pt x="422" y="82"/>
                      </a:lnTo>
                      <a:lnTo>
                        <a:pt x="498" y="78"/>
                      </a:lnTo>
                      <a:lnTo>
                        <a:pt x="558" y="78"/>
                      </a:lnTo>
                      <a:lnTo>
                        <a:pt x="602" y="80"/>
                      </a:lnTo>
                      <a:lnTo>
                        <a:pt x="602" y="80"/>
                      </a:lnTo>
                      <a:lnTo>
                        <a:pt x="516" y="88"/>
                      </a:lnTo>
                      <a:lnTo>
                        <a:pt x="452" y="94"/>
                      </a:lnTo>
                      <a:lnTo>
                        <a:pt x="414" y="98"/>
                      </a:lnTo>
                      <a:lnTo>
                        <a:pt x="400" y="64"/>
                      </a:lnTo>
                      <a:lnTo>
                        <a:pt x="400" y="64"/>
                      </a:lnTo>
                      <a:lnTo>
                        <a:pt x="394" y="104"/>
                      </a:lnTo>
                      <a:lnTo>
                        <a:pt x="394" y="104"/>
                      </a:lnTo>
                      <a:lnTo>
                        <a:pt x="380" y="106"/>
                      </a:lnTo>
                      <a:lnTo>
                        <a:pt x="342" y="112"/>
                      </a:lnTo>
                      <a:lnTo>
                        <a:pt x="228" y="126"/>
                      </a:lnTo>
                      <a:lnTo>
                        <a:pt x="162" y="136"/>
                      </a:lnTo>
                      <a:lnTo>
                        <a:pt x="98" y="146"/>
                      </a:lnTo>
                      <a:lnTo>
                        <a:pt x="42" y="160"/>
                      </a:lnTo>
                      <a:lnTo>
                        <a:pt x="20" y="166"/>
                      </a:lnTo>
                      <a:lnTo>
                        <a:pt x="0"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5" name="iśļiḍe"/>
                <p:cNvSpPr/>
                <p:nvPr/>
              </p:nvSpPr>
              <p:spPr bwMode="auto">
                <a:xfrm>
                  <a:off x="1508579" y="3108382"/>
                  <a:ext cx="579803" cy="896406"/>
                </a:xfrm>
                <a:custGeom>
                  <a:avLst/>
                  <a:gdLst>
                    <a:gd name="T0" fmla="*/ 408 w 608"/>
                    <a:gd name="T1" fmla="*/ 4 h 940"/>
                    <a:gd name="T2" fmla="*/ 290 w 608"/>
                    <a:gd name="T3" fmla="*/ 160 h 940"/>
                    <a:gd name="T4" fmla="*/ 186 w 608"/>
                    <a:gd name="T5" fmla="*/ 314 h 940"/>
                    <a:gd name="T6" fmla="*/ 116 w 608"/>
                    <a:gd name="T7" fmla="*/ 426 h 940"/>
                    <a:gd name="T8" fmla="*/ 58 w 608"/>
                    <a:gd name="T9" fmla="*/ 538 h 940"/>
                    <a:gd name="T10" fmla="*/ 16 w 608"/>
                    <a:gd name="T11" fmla="*/ 638 h 940"/>
                    <a:gd name="T12" fmla="*/ 6 w 608"/>
                    <a:gd name="T13" fmla="*/ 682 h 940"/>
                    <a:gd name="T14" fmla="*/ 0 w 608"/>
                    <a:gd name="T15" fmla="*/ 722 h 940"/>
                    <a:gd name="T16" fmla="*/ 0 w 608"/>
                    <a:gd name="T17" fmla="*/ 776 h 940"/>
                    <a:gd name="T18" fmla="*/ 6 w 608"/>
                    <a:gd name="T19" fmla="*/ 810 h 940"/>
                    <a:gd name="T20" fmla="*/ 18 w 608"/>
                    <a:gd name="T21" fmla="*/ 840 h 940"/>
                    <a:gd name="T22" fmla="*/ 32 w 608"/>
                    <a:gd name="T23" fmla="*/ 866 h 940"/>
                    <a:gd name="T24" fmla="*/ 54 w 608"/>
                    <a:gd name="T25" fmla="*/ 888 h 940"/>
                    <a:gd name="T26" fmla="*/ 80 w 608"/>
                    <a:gd name="T27" fmla="*/ 908 h 940"/>
                    <a:gd name="T28" fmla="*/ 112 w 608"/>
                    <a:gd name="T29" fmla="*/ 922 h 940"/>
                    <a:gd name="T30" fmla="*/ 148 w 608"/>
                    <a:gd name="T31" fmla="*/ 932 h 940"/>
                    <a:gd name="T32" fmla="*/ 192 w 608"/>
                    <a:gd name="T33" fmla="*/ 938 h 940"/>
                    <a:gd name="T34" fmla="*/ 242 w 608"/>
                    <a:gd name="T35" fmla="*/ 940 h 940"/>
                    <a:gd name="T36" fmla="*/ 328 w 608"/>
                    <a:gd name="T37" fmla="*/ 932 h 940"/>
                    <a:gd name="T38" fmla="*/ 466 w 608"/>
                    <a:gd name="T39" fmla="*/ 904 h 940"/>
                    <a:gd name="T40" fmla="*/ 544 w 608"/>
                    <a:gd name="T41" fmla="*/ 882 h 940"/>
                    <a:gd name="T42" fmla="*/ 578 w 608"/>
                    <a:gd name="T43" fmla="*/ 832 h 940"/>
                    <a:gd name="T44" fmla="*/ 600 w 608"/>
                    <a:gd name="T45" fmla="*/ 786 h 940"/>
                    <a:gd name="T46" fmla="*/ 608 w 608"/>
                    <a:gd name="T47" fmla="*/ 752 h 940"/>
                    <a:gd name="T48" fmla="*/ 606 w 608"/>
                    <a:gd name="T49" fmla="*/ 720 h 940"/>
                    <a:gd name="T50" fmla="*/ 592 w 608"/>
                    <a:gd name="T51" fmla="*/ 692 h 940"/>
                    <a:gd name="T52" fmla="*/ 578 w 608"/>
                    <a:gd name="T53" fmla="*/ 682 h 940"/>
                    <a:gd name="T54" fmla="*/ 528 w 608"/>
                    <a:gd name="T55" fmla="*/ 708 h 940"/>
                    <a:gd name="T56" fmla="*/ 448 w 608"/>
                    <a:gd name="T57" fmla="*/ 746 h 940"/>
                    <a:gd name="T58" fmla="*/ 384 w 608"/>
                    <a:gd name="T59" fmla="*/ 766 h 940"/>
                    <a:gd name="T60" fmla="*/ 318 w 608"/>
                    <a:gd name="T61" fmla="*/ 780 h 940"/>
                    <a:gd name="T62" fmla="*/ 274 w 608"/>
                    <a:gd name="T63" fmla="*/ 780 h 940"/>
                    <a:gd name="T64" fmla="*/ 248 w 608"/>
                    <a:gd name="T65" fmla="*/ 772 h 940"/>
                    <a:gd name="T66" fmla="*/ 224 w 608"/>
                    <a:gd name="T67" fmla="*/ 760 h 940"/>
                    <a:gd name="T68" fmla="*/ 204 w 608"/>
                    <a:gd name="T69" fmla="*/ 742 h 940"/>
                    <a:gd name="T70" fmla="*/ 198 w 608"/>
                    <a:gd name="T71" fmla="*/ 730 h 940"/>
                    <a:gd name="T72" fmla="*/ 186 w 608"/>
                    <a:gd name="T73" fmla="*/ 704 h 940"/>
                    <a:gd name="T74" fmla="*/ 182 w 608"/>
                    <a:gd name="T75" fmla="*/ 678 h 940"/>
                    <a:gd name="T76" fmla="*/ 184 w 608"/>
                    <a:gd name="T77" fmla="*/ 648 h 940"/>
                    <a:gd name="T78" fmla="*/ 200 w 608"/>
                    <a:gd name="T79" fmla="*/ 588 h 940"/>
                    <a:gd name="T80" fmla="*/ 236 w 608"/>
                    <a:gd name="T81" fmla="*/ 522 h 940"/>
                    <a:gd name="T82" fmla="*/ 282 w 608"/>
                    <a:gd name="T83" fmla="*/ 452 h 940"/>
                    <a:gd name="T84" fmla="*/ 366 w 608"/>
                    <a:gd name="T85" fmla="*/ 338 h 940"/>
                    <a:gd name="T86" fmla="*/ 452 w 608"/>
                    <a:gd name="T87" fmla="*/ 218 h 940"/>
                    <a:gd name="T88" fmla="*/ 480 w 608"/>
                    <a:gd name="T89" fmla="*/ 178 h 940"/>
                    <a:gd name="T90" fmla="*/ 490 w 608"/>
                    <a:gd name="T91" fmla="*/ 146 h 940"/>
                    <a:gd name="T92" fmla="*/ 500 w 608"/>
                    <a:gd name="T93" fmla="*/ 96 h 940"/>
                    <a:gd name="T94" fmla="*/ 500 w 608"/>
                    <a:gd name="T95" fmla="*/ 60 h 940"/>
                    <a:gd name="T96" fmla="*/ 490 w 608"/>
                    <a:gd name="T97" fmla="*/ 30 h 940"/>
                    <a:gd name="T98" fmla="*/ 476 w 608"/>
                    <a:gd name="T99" fmla="*/ 12 h 940"/>
                    <a:gd name="T100" fmla="*/ 462 w 608"/>
                    <a:gd name="T101" fmla="*/ 4 h 940"/>
                    <a:gd name="T102" fmla="*/ 444 w 608"/>
                    <a:gd name="T103" fmla="*/ 0 h 940"/>
                    <a:gd name="T104" fmla="*/ 408 w 608"/>
                    <a:gd name="T105" fmla="*/ 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8" h="940">
                      <a:moveTo>
                        <a:pt x="408" y="4"/>
                      </a:moveTo>
                      <a:lnTo>
                        <a:pt x="408" y="4"/>
                      </a:lnTo>
                      <a:lnTo>
                        <a:pt x="350" y="80"/>
                      </a:lnTo>
                      <a:lnTo>
                        <a:pt x="290" y="160"/>
                      </a:lnTo>
                      <a:lnTo>
                        <a:pt x="222" y="260"/>
                      </a:lnTo>
                      <a:lnTo>
                        <a:pt x="186" y="314"/>
                      </a:lnTo>
                      <a:lnTo>
                        <a:pt x="150" y="370"/>
                      </a:lnTo>
                      <a:lnTo>
                        <a:pt x="116" y="426"/>
                      </a:lnTo>
                      <a:lnTo>
                        <a:pt x="84" y="482"/>
                      </a:lnTo>
                      <a:lnTo>
                        <a:pt x="58" y="538"/>
                      </a:lnTo>
                      <a:lnTo>
                        <a:pt x="34" y="590"/>
                      </a:lnTo>
                      <a:lnTo>
                        <a:pt x="16" y="638"/>
                      </a:lnTo>
                      <a:lnTo>
                        <a:pt x="10" y="660"/>
                      </a:lnTo>
                      <a:lnTo>
                        <a:pt x="6" y="682"/>
                      </a:lnTo>
                      <a:lnTo>
                        <a:pt x="6" y="682"/>
                      </a:lnTo>
                      <a:lnTo>
                        <a:pt x="0" y="722"/>
                      </a:lnTo>
                      <a:lnTo>
                        <a:pt x="0" y="758"/>
                      </a:lnTo>
                      <a:lnTo>
                        <a:pt x="0" y="776"/>
                      </a:lnTo>
                      <a:lnTo>
                        <a:pt x="2" y="794"/>
                      </a:lnTo>
                      <a:lnTo>
                        <a:pt x="6" y="810"/>
                      </a:lnTo>
                      <a:lnTo>
                        <a:pt x="12" y="824"/>
                      </a:lnTo>
                      <a:lnTo>
                        <a:pt x="18" y="840"/>
                      </a:lnTo>
                      <a:lnTo>
                        <a:pt x="24" y="852"/>
                      </a:lnTo>
                      <a:lnTo>
                        <a:pt x="32" y="866"/>
                      </a:lnTo>
                      <a:lnTo>
                        <a:pt x="42" y="878"/>
                      </a:lnTo>
                      <a:lnTo>
                        <a:pt x="54" y="888"/>
                      </a:lnTo>
                      <a:lnTo>
                        <a:pt x="66" y="898"/>
                      </a:lnTo>
                      <a:lnTo>
                        <a:pt x="80" y="908"/>
                      </a:lnTo>
                      <a:lnTo>
                        <a:pt x="94" y="916"/>
                      </a:lnTo>
                      <a:lnTo>
                        <a:pt x="112" y="922"/>
                      </a:lnTo>
                      <a:lnTo>
                        <a:pt x="130" y="928"/>
                      </a:lnTo>
                      <a:lnTo>
                        <a:pt x="148" y="932"/>
                      </a:lnTo>
                      <a:lnTo>
                        <a:pt x="170" y="936"/>
                      </a:lnTo>
                      <a:lnTo>
                        <a:pt x="192" y="938"/>
                      </a:lnTo>
                      <a:lnTo>
                        <a:pt x="216" y="940"/>
                      </a:lnTo>
                      <a:lnTo>
                        <a:pt x="242" y="940"/>
                      </a:lnTo>
                      <a:lnTo>
                        <a:pt x="268" y="938"/>
                      </a:lnTo>
                      <a:lnTo>
                        <a:pt x="328" y="932"/>
                      </a:lnTo>
                      <a:lnTo>
                        <a:pt x="392" y="920"/>
                      </a:lnTo>
                      <a:lnTo>
                        <a:pt x="466" y="904"/>
                      </a:lnTo>
                      <a:lnTo>
                        <a:pt x="544" y="882"/>
                      </a:lnTo>
                      <a:lnTo>
                        <a:pt x="544" y="882"/>
                      </a:lnTo>
                      <a:lnTo>
                        <a:pt x="562" y="858"/>
                      </a:lnTo>
                      <a:lnTo>
                        <a:pt x="578" y="832"/>
                      </a:lnTo>
                      <a:lnTo>
                        <a:pt x="594" y="802"/>
                      </a:lnTo>
                      <a:lnTo>
                        <a:pt x="600" y="786"/>
                      </a:lnTo>
                      <a:lnTo>
                        <a:pt x="604" y="768"/>
                      </a:lnTo>
                      <a:lnTo>
                        <a:pt x="608" y="752"/>
                      </a:lnTo>
                      <a:lnTo>
                        <a:pt x="608" y="736"/>
                      </a:lnTo>
                      <a:lnTo>
                        <a:pt x="606" y="720"/>
                      </a:lnTo>
                      <a:lnTo>
                        <a:pt x="600" y="706"/>
                      </a:lnTo>
                      <a:lnTo>
                        <a:pt x="592" y="692"/>
                      </a:lnTo>
                      <a:lnTo>
                        <a:pt x="578" y="682"/>
                      </a:lnTo>
                      <a:lnTo>
                        <a:pt x="578" y="682"/>
                      </a:lnTo>
                      <a:lnTo>
                        <a:pt x="564" y="688"/>
                      </a:lnTo>
                      <a:lnTo>
                        <a:pt x="528" y="708"/>
                      </a:lnTo>
                      <a:lnTo>
                        <a:pt x="478" y="732"/>
                      </a:lnTo>
                      <a:lnTo>
                        <a:pt x="448" y="746"/>
                      </a:lnTo>
                      <a:lnTo>
                        <a:pt x="416" y="756"/>
                      </a:lnTo>
                      <a:lnTo>
                        <a:pt x="384" y="766"/>
                      </a:lnTo>
                      <a:lnTo>
                        <a:pt x="350" y="774"/>
                      </a:lnTo>
                      <a:lnTo>
                        <a:pt x="318" y="780"/>
                      </a:lnTo>
                      <a:lnTo>
                        <a:pt x="288" y="780"/>
                      </a:lnTo>
                      <a:lnTo>
                        <a:pt x="274" y="780"/>
                      </a:lnTo>
                      <a:lnTo>
                        <a:pt x="260" y="776"/>
                      </a:lnTo>
                      <a:lnTo>
                        <a:pt x="248" y="772"/>
                      </a:lnTo>
                      <a:lnTo>
                        <a:pt x="236" y="768"/>
                      </a:lnTo>
                      <a:lnTo>
                        <a:pt x="224" y="760"/>
                      </a:lnTo>
                      <a:lnTo>
                        <a:pt x="214" y="752"/>
                      </a:lnTo>
                      <a:lnTo>
                        <a:pt x="204" y="742"/>
                      </a:lnTo>
                      <a:lnTo>
                        <a:pt x="198" y="730"/>
                      </a:lnTo>
                      <a:lnTo>
                        <a:pt x="198" y="730"/>
                      </a:lnTo>
                      <a:lnTo>
                        <a:pt x="190" y="718"/>
                      </a:lnTo>
                      <a:lnTo>
                        <a:pt x="186" y="704"/>
                      </a:lnTo>
                      <a:lnTo>
                        <a:pt x="184" y="692"/>
                      </a:lnTo>
                      <a:lnTo>
                        <a:pt x="182" y="678"/>
                      </a:lnTo>
                      <a:lnTo>
                        <a:pt x="182" y="664"/>
                      </a:lnTo>
                      <a:lnTo>
                        <a:pt x="184" y="648"/>
                      </a:lnTo>
                      <a:lnTo>
                        <a:pt x="190" y="618"/>
                      </a:lnTo>
                      <a:lnTo>
                        <a:pt x="200" y="588"/>
                      </a:lnTo>
                      <a:lnTo>
                        <a:pt x="216" y="556"/>
                      </a:lnTo>
                      <a:lnTo>
                        <a:pt x="236" y="522"/>
                      </a:lnTo>
                      <a:lnTo>
                        <a:pt x="258" y="486"/>
                      </a:lnTo>
                      <a:lnTo>
                        <a:pt x="282" y="452"/>
                      </a:lnTo>
                      <a:lnTo>
                        <a:pt x="308" y="414"/>
                      </a:lnTo>
                      <a:lnTo>
                        <a:pt x="366" y="338"/>
                      </a:lnTo>
                      <a:lnTo>
                        <a:pt x="424" y="260"/>
                      </a:lnTo>
                      <a:lnTo>
                        <a:pt x="452" y="218"/>
                      </a:lnTo>
                      <a:lnTo>
                        <a:pt x="480" y="178"/>
                      </a:lnTo>
                      <a:lnTo>
                        <a:pt x="480" y="178"/>
                      </a:lnTo>
                      <a:lnTo>
                        <a:pt x="484" y="168"/>
                      </a:lnTo>
                      <a:lnTo>
                        <a:pt x="490" y="146"/>
                      </a:lnTo>
                      <a:lnTo>
                        <a:pt x="498" y="114"/>
                      </a:lnTo>
                      <a:lnTo>
                        <a:pt x="500" y="96"/>
                      </a:lnTo>
                      <a:lnTo>
                        <a:pt x="500" y="78"/>
                      </a:lnTo>
                      <a:lnTo>
                        <a:pt x="500" y="60"/>
                      </a:lnTo>
                      <a:lnTo>
                        <a:pt x="496" y="44"/>
                      </a:lnTo>
                      <a:lnTo>
                        <a:pt x="490" y="30"/>
                      </a:lnTo>
                      <a:lnTo>
                        <a:pt x="482" y="18"/>
                      </a:lnTo>
                      <a:lnTo>
                        <a:pt x="476" y="12"/>
                      </a:lnTo>
                      <a:lnTo>
                        <a:pt x="470" y="8"/>
                      </a:lnTo>
                      <a:lnTo>
                        <a:pt x="462" y="4"/>
                      </a:lnTo>
                      <a:lnTo>
                        <a:pt x="454" y="2"/>
                      </a:lnTo>
                      <a:lnTo>
                        <a:pt x="444" y="0"/>
                      </a:lnTo>
                      <a:lnTo>
                        <a:pt x="434" y="0"/>
                      </a:lnTo>
                      <a:lnTo>
                        <a:pt x="408" y="4"/>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6" name="ïşḻíḑé"/>
                <p:cNvSpPr/>
                <p:nvPr/>
              </p:nvSpPr>
              <p:spPr bwMode="auto">
                <a:xfrm>
                  <a:off x="1508579" y="3108382"/>
                  <a:ext cx="579803" cy="896406"/>
                </a:xfrm>
                <a:custGeom>
                  <a:avLst/>
                  <a:gdLst>
                    <a:gd name="T0" fmla="*/ 408 w 608"/>
                    <a:gd name="T1" fmla="*/ 4 h 940"/>
                    <a:gd name="T2" fmla="*/ 290 w 608"/>
                    <a:gd name="T3" fmla="*/ 160 h 940"/>
                    <a:gd name="T4" fmla="*/ 186 w 608"/>
                    <a:gd name="T5" fmla="*/ 314 h 940"/>
                    <a:gd name="T6" fmla="*/ 116 w 608"/>
                    <a:gd name="T7" fmla="*/ 426 h 940"/>
                    <a:gd name="T8" fmla="*/ 58 w 608"/>
                    <a:gd name="T9" fmla="*/ 538 h 940"/>
                    <a:gd name="T10" fmla="*/ 16 w 608"/>
                    <a:gd name="T11" fmla="*/ 638 h 940"/>
                    <a:gd name="T12" fmla="*/ 6 w 608"/>
                    <a:gd name="T13" fmla="*/ 682 h 940"/>
                    <a:gd name="T14" fmla="*/ 0 w 608"/>
                    <a:gd name="T15" fmla="*/ 722 h 940"/>
                    <a:gd name="T16" fmla="*/ 0 w 608"/>
                    <a:gd name="T17" fmla="*/ 776 h 940"/>
                    <a:gd name="T18" fmla="*/ 6 w 608"/>
                    <a:gd name="T19" fmla="*/ 810 h 940"/>
                    <a:gd name="T20" fmla="*/ 18 w 608"/>
                    <a:gd name="T21" fmla="*/ 840 h 940"/>
                    <a:gd name="T22" fmla="*/ 32 w 608"/>
                    <a:gd name="T23" fmla="*/ 866 h 940"/>
                    <a:gd name="T24" fmla="*/ 54 w 608"/>
                    <a:gd name="T25" fmla="*/ 888 h 940"/>
                    <a:gd name="T26" fmla="*/ 80 w 608"/>
                    <a:gd name="T27" fmla="*/ 908 h 940"/>
                    <a:gd name="T28" fmla="*/ 112 w 608"/>
                    <a:gd name="T29" fmla="*/ 922 h 940"/>
                    <a:gd name="T30" fmla="*/ 148 w 608"/>
                    <a:gd name="T31" fmla="*/ 932 h 940"/>
                    <a:gd name="T32" fmla="*/ 192 w 608"/>
                    <a:gd name="T33" fmla="*/ 938 h 940"/>
                    <a:gd name="T34" fmla="*/ 242 w 608"/>
                    <a:gd name="T35" fmla="*/ 940 h 940"/>
                    <a:gd name="T36" fmla="*/ 328 w 608"/>
                    <a:gd name="T37" fmla="*/ 932 h 940"/>
                    <a:gd name="T38" fmla="*/ 466 w 608"/>
                    <a:gd name="T39" fmla="*/ 904 h 940"/>
                    <a:gd name="T40" fmla="*/ 544 w 608"/>
                    <a:gd name="T41" fmla="*/ 882 h 940"/>
                    <a:gd name="T42" fmla="*/ 578 w 608"/>
                    <a:gd name="T43" fmla="*/ 832 h 940"/>
                    <a:gd name="T44" fmla="*/ 600 w 608"/>
                    <a:gd name="T45" fmla="*/ 786 h 940"/>
                    <a:gd name="T46" fmla="*/ 608 w 608"/>
                    <a:gd name="T47" fmla="*/ 752 h 940"/>
                    <a:gd name="T48" fmla="*/ 606 w 608"/>
                    <a:gd name="T49" fmla="*/ 720 h 940"/>
                    <a:gd name="T50" fmla="*/ 592 w 608"/>
                    <a:gd name="T51" fmla="*/ 692 h 940"/>
                    <a:gd name="T52" fmla="*/ 578 w 608"/>
                    <a:gd name="T53" fmla="*/ 682 h 940"/>
                    <a:gd name="T54" fmla="*/ 528 w 608"/>
                    <a:gd name="T55" fmla="*/ 708 h 940"/>
                    <a:gd name="T56" fmla="*/ 448 w 608"/>
                    <a:gd name="T57" fmla="*/ 746 h 940"/>
                    <a:gd name="T58" fmla="*/ 384 w 608"/>
                    <a:gd name="T59" fmla="*/ 766 h 940"/>
                    <a:gd name="T60" fmla="*/ 318 w 608"/>
                    <a:gd name="T61" fmla="*/ 780 h 940"/>
                    <a:gd name="T62" fmla="*/ 274 w 608"/>
                    <a:gd name="T63" fmla="*/ 780 h 940"/>
                    <a:gd name="T64" fmla="*/ 248 w 608"/>
                    <a:gd name="T65" fmla="*/ 772 h 940"/>
                    <a:gd name="T66" fmla="*/ 224 w 608"/>
                    <a:gd name="T67" fmla="*/ 760 h 940"/>
                    <a:gd name="T68" fmla="*/ 204 w 608"/>
                    <a:gd name="T69" fmla="*/ 742 h 940"/>
                    <a:gd name="T70" fmla="*/ 198 w 608"/>
                    <a:gd name="T71" fmla="*/ 730 h 940"/>
                    <a:gd name="T72" fmla="*/ 186 w 608"/>
                    <a:gd name="T73" fmla="*/ 704 h 940"/>
                    <a:gd name="T74" fmla="*/ 182 w 608"/>
                    <a:gd name="T75" fmla="*/ 678 h 940"/>
                    <a:gd name="T76" fmla="*/ 184 w 608"/>
                    <a:gd name="T77" fmla="*/ 648 h 940"/>
                    <a:gd name="T78" fmla="*/ 200 w 608"/>
                    <a:gd name="T79" fmla="*/ 588 h 940"/>
                    <a:gd name="T80" fmla="*/ 236 w 608"/>
                    <a:gd name="T81" fmla="*/ 522 h 940"/>
                    <a:gd name="T82" fmla="*/ 282 w 608"/>
                    <a:gd name="T83" fmla="*/ 452 h 940"/>
                    <a:gd name="T84" fmla="*/ 366 w 608"/>
                    <a:gd name="T85" fmla="*/ 338 h 940"/>
                    <a:gd name="T86" fmla="*/ 452 w 608"/>
                    <a:gd name="T87" fmla="*/ 218 h 940"/>
                    <a:gd name="T88" fmla="*/ 480 w 608"/>
                    <a:gd name="T89" fmla="*/ 178 h 940"/>
                    <a:gd name="T90" fmla="*/ 490 w 608"/>
                    <a:gd name="T91" fmla="*/ 146 h 940"/>
                    <a:gd name="T92" fmla="*/ 500 w 608"/>
                    <a:gd name="T93" fmla="*/ 96 h 940"/>
                    <a:gd name="T94" fmla="*/ 500 w 608"/>
                    <a:gd name="T95" fmla="*/ 60 h 940"/>
                    <a:gd name="T96" fmla="*/ 490 w 608"/>
                    <a:gd name="T97" fmla="*/ 30 h 940"/>
                    <a:gd name="T98" fmla="*/ 476 w 608"/>
                    <a:gd name="T99" fmla="*/ 12 h 940"/>
                    <a:gd name="T100" fmla="*/ 462 w 608"/>
                    <a:gd name="T101" fmla="*/ 4 h 940"/>
                    <a:gd name="T102" fmla="*/ 444 w 608"/>
                    <a:gd name="T103" fmla="*/ 0 h 940"/>
                    <a:gd name="T104" fmla="*/ 408 w 608"/>
                    <a:gd name="T105" fmla="*/ 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8" h="940">
                      <a:moveTo>
                        <a:pt x="408" y="4"/>
                      </a:moveTo>
                      <a:lnTo>
                        <a:pt x="408" y="4"/>
                      </a:lnTo>
                      <a:lnTo>
                        <a:pt x="350" y="80"/>
                      </a:lnTo>
                      <a:lnTo>
                        <a:pt x="290" y="160"/>
                      </a:lnTo>
                      <a:lnTo>
                        <a:pt x="222" y="260"/>
                      </a:lnTo>
                      <a:lnTo>
                        <a:pt x="186" y="314"/>
                      </a:lnTo>
                      <a:lnTo>
                        <a:pt x="150" y="370"/>
                      </a:lnTo>
                      <a:lnTo>
                        <a:pt x="116" y="426"/>
                      </a:lnTo>
                      <a:lnTo>
                        <a:pt x="84" y="482"/>
                      </a:lnTo>
                      <a:lnTo>
                        <a:pt x="58" y="538"/>
                      </a:lnTo>
                      <a:lnTo>
                        <a:pt x="34" y="590"/>
                      </a:lnTo>
                      <a:lnTo>
                        <a:pt x="16" y="638"/>
                      </a:lnTo>
                      <a:lnTo>
                        <a:pt x="10" y="660"/>
                      </a:lnTo>
                      <a:lnTo>
                        <a:pt x="6" y="682"/>
                      </a:lnTo>
                      <a:lnTo>
                        <a:pt x="6" y="682"/>
                      </a:lnTo>
                      <a:lnTo>
                        <a:pt x="0" y="722"/>
                      </a:lnTo>
                      <a:lnTo>
                        <a:pt x="0" y="758"/>
                      </a:lnTo>
                      <a:lnTo>
                        <a:pt x="0" y="776"/>
                      </a:lnTo>
                      <a:lnTo>
                        <a:pt x="2" y="794"/>
                      </a:lnTo>
                      <a:lnTo>
                        <a:pt x="6" y="810"/>
                      </a:lnTo>
                      <a:lnTo>
                        <a:pt x="12" y="824"/>
                      </a:lnTo>
                      <a:lnTo>
                        <a:pt x="18" y="840"/>
                      </a:lnTo>
                      <a:lnTo>
                        <a:pt x="24" y="852"/>
                      </a:lnTo>
                      <a:lnTo>
                        <a:pt x="32" y="866"/>
                      </a:lnTo>
                      <a:lnTo>
                        <a:pt x="42" y="878"/>
                      </a:lnTo>
                      <a:lnTo>
                        <a:pt x="54" y="888"/>
                      </a:lnTo>
                      <a:lnTo>
                        <a:pt x="66" y="898"/>
                      </a:lnTo>
                      <a:lnTo>
                        <a:pt x="80" y="908"/>
                      </a:lnTo>
                      <a:lnTo>
                        <a:pt x="94" y="916"/>
                      </a:lnTo>
                      <a:lnTo>
                        <a:pt x="112" y="922"/>
                      </a:lnTo>
                      <a:lnTo>
                        <a:pt x="130" y="928"/>
                      </a:lnTo>
                      <a:lnTo>
                        <a:pt x="148" y="932"/>
                      </a:lnTo>
                      <a:lnTo>
                        <a:pt x="170" y="936"/>
                      </a:lnTo>
                      <a:lnTo>
                        <a:pt x="192" y="938"/>
                      </a:lnTo>
                      <a:lnTo>
                        <a:pt x="216" y="940"/>
                      </a:lnTo>
                      <a:lnTo>
                        <a:pt x="242" y="940"/>
                      </a:lnTo>
                      <a:lnTo>
                        <a:pt x="268" y="938"/>
                      </a:lnTo>
                      <a:lnTo>
                        <a:pt x="328" y="932"/>
                      </a:lnTo>
                      <a:lnTo>
                        <a:pt x="392" y="920"/>
                      </a:lnTo>
                      <a:lnTo>
                        <a:pt x="466" y="904"/>
                      </a:lnTo>
                      <a:lnTo>
                        <a:pt x="544" y="882"/>
                      </a:lnTo>
                      <a:lnTo>
                        <a:pt x="544" y="882"/>
                      </a:lnTo>
                      <a:lnTo>
                        <a:pt x="562" y="858"/>
                      </a:lnTo>
                      <a:lnTo>
                        <a:pt x="578" y="832"/>
                      </a:lnTo>
                      <a:lnTo>
                        <a:pt x="594" y="802"/>
                      </a:lnTo>
                      <a:lnTo>
                        <a:pt x="600" y="786"/>
                      </a:lnTo>
                      <a:lnTo>
                        <a:pt x="604" y="768"/>
                      </a:lnTo>
                      <a:lnTo>
                        <a:pt x="608" y="752"/>
                      </a:lnTo>
                      <a:lnTo>
                        <a:pt x="608" y="736"/>
                      </a:lnTo>
                      <a:lnTo>
                        <a:pt x="606" y="720"/>
                      </a:lnTo>
                      <a:lnTo>
                        <a:pt x="600" y="706"/>
                      </a:lnTo>
                      <a:lnTo>
                        <a:pt x="592" y="692"/>
                      </a:lnTo>
                      <a:lnTo>
                        <a:pt x="578" y="682"/>
                      </a:lnTo>
                      <a:lnTo>
                        <a:pt x="578" y="682"/>
                      </a:lnTo>
                      <a:lnTo>
                        <a:pt x="564" y="688"/>
                      </a:lnTo>
                      <a:lnTo>
                        <a:pt x="528" y="708"/>
                      </a:lnTo>
                      <a:lnTo>
                        <a:pt x="478" y="732"/>
                      </a:lnTo>
                      <a:lnTo>
                        <a:pt x="448" y="746"/>
                      </a:lnTo>
                      <a:lnTo>
                        <a:pt x="416" y="756"/>
                      </a:lnTo>
                      <a:lnTo>
                        <a:pt x="384" y="766"/>
                      </a:lnTo>
                      <a:lnTo>
                        <a:pt x="350" y="774"/>
                      </a:lnTo>
                      <a:lnTo>
                        <a:pt x="318" y="780"/>
                      </a:lnTo>
                      <a:lnTo>
                        <a:pt x="288" y="780"/>
                      </a:lnTo>
                      <a:lnTo>
                        <a:pt x="274" y="780"/>
                      </a:lnTo>
                      <a:lnTo>
                        <a:pt x="260" y="776"/>
                      </a:lnTo>
                      <a:lnTo>
                        <a:pt x="248" y="772"/>
                      </a:lnTo>
                      <a:lnTo>
                        <a:pt x="236" y="768"/>
                      </a:lnTo>
                      <a:lnTo>
                        <a:pt x="224" y="760"/>
                      </a:lnTo>
                      <a:lnTo>
                        <a:pt x="214" y="752"/>
                      </a:lnTo>
                      <a:lnTo>
                        <a:pt x="204" y="742"/>
                      </a:lnTo>
                      <a:lnTo>
                        <a:pt x="198" y="730"/>
                      </a:lnTo>
                      <a:lnTo>
                        <a:pt x="198" y="730"/>
                      </a:lnTo>
                      <a:lnTo>
                        <a:pt x="190" y="718"/>
                      </a:lnTo>
                      <a:lnTo>
                        <a:pt x="186" y="704"/>
                      </a:lnTo>
                      <a:lnTo>
                        <a:pt x="184" y="692"/>
                      </a:lnTo>
                      <a:lnTo>
                        <a:pt x="182" y="678"/>
                      </a:lnTo>
                      <a:lnTo>
                        <a:pt x="182" y="664"/>
                      </a:lnTo>
                      <a:lnTo>
                        <a:pt x="184" y="648"/>
                      </a:lnTo>
                      <a:lnTo>
                        <a:pt x="190" y="618"/>
                      </a:lnTo>
                      <a:lnTo>
                        <a:pt x="200" y="588"/>
                      </a:lnTo>
                      <a:lnTo>
                        <a:pt x="216" y="556"/>
                      </a:lnTo>
                      <a:lnTo>
                        <a:pt x="236" y="522"/>
                      </a:lnTo>
                      <a:lnTo>
                        <a:pt x="258" y="486"/>
                      </a:lnTo>
                      <a:lnTo>
                        <a:pt x="282" y="452"/>
                      </a:lnTo>
                      <a:lnTo>
                        <a:pt x="308" y="414"/>
                      </a:lnTo>
                      <a:lnTo>
                        <a:pt x="366" y="338"/>
                      </a:lnTo>
                      <a:lnTo>
                        <a:pt x="424" y="260"/>
                      </a:lnTo>
                      <a:lnTo>
                        <a:pt x="452" y="218"/>
                      </a:lnTo>
                      <a:lnTo>
                        <a:pt x="480" y="178"/>
                      </a:lnTo>
                      <a:lnTo>
                        <a:pt x="480" y="178"/>
                      </a:lnTo>
                      <a:lnTo>
                        <a:pt x="484" y="168"/>
                      </a:lnTo>
                      <a:lnTo>
                        <a:pt x="490" y="146"/>
                      </a:lnTo>
                      <a:lnTo>
                        <a:pt x="498" y="114"/>
                      </a:lnTo>
                      <a:lnTo>
                        <a:pt x="500" y="96"/>
                      </a:lnTo>
                      <a:lnTo>
                        <a:pt x="500" y="78"/>
                      </a:lnTo>
                      <a:lnTo>
                        <a:pt x="500" y="60"/>
                      </a:lnTo>
                      <a:lnTo>
                        <a:pt x="496" y="44"/>
                      </a:lnTo>
                      <a:lnTo>
                        <a:pt x="490" y="30"/>
                      </a:lnTo>
                      <a:lnTo>
                        <a:pt x="482" y="18"/>
                      </a:lnTo>
                      <a:lnTo>
                        <a:pt x="476" y="12"/>
                      </a:lnTo>
                      <a:lnTo>
                        <a:pt x="470" y="8"/>
                      </a:lnTo>
                      <a:lnTo>
                        <a:pt x="462" y="4"/>
                      </a:lnTo>
                      <a:lnTo>
                        <a:pt x="454" y="2"/>
                      </a:lnTo>
                      <a:lnTo>
                        <a:pt x="444" y="0"/>
                      </a:lnTo>
                      <a:lnTo>
                        <a:pt x="434" y="0"/>
                      </a:lnTo>
                      <a:lnTo>
                        <a:pt x="408"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7" name="íšlîḍe"/>
                <p:cNvSpPr/>
                <p:nvPr/>
              </p:nvSpPr>
              <p:spPr bwMode="auto">
                <a:xfrm>
                  <a:off x="1878585" y="3583287"/>
                  <a:ext cx="450110" cy="354748"/>
                </a:xfrm>
                <a:custGeom>
                  <a:avLst/>
                  <a:gdLst>
                    <a:gd name="T0" fmla="*/ 232 w 472"/>
                    <a:gd name="T1" fmla="*/ 364 h 372"/>
                    <a:gd name="T2" fmla="*/ 162 w 472"/>
                    <a:gd name="T3" fmla="*/ 372 h 372"/>
                    <a:gd name="T4" fmla="*/ 122 w 472"/>
                    <a:gd name="T5" fmla="*/ 360 h 372"/>
                    <a:gd name="T6" fmla="*/ 82 w 472"/>
                    <a:gd name="T7" fmla="*/ 334 h 372"/>
                    <a:gd name="T8" fmla="*/ 56 w 472"/>
                    <a:gd name="T9" fmla="*/ 306 h 372"/>
                    <a:gd name="T10" fmla="*/ 24 w 472"/>
                    <a:gd name="T11" fmla="*/ 256 h 372"/>
                    <a:gd name="T12" fmla="*/ 4 w 472"/>
                    <a:gd name="T13" fmla="*/ 202 h 372"/>
                    <a:gd name="T14" fmla="*/ 0 w 472"/>
                    <a:gd name="T15" fmla="*/ 152 h 372"/>
                    <a:gd name="T16" fmla="*/ 6 w 472"/>
                    <a:gd name="T17" fmla="*/ 110 h 372"/>
                    <a:gd name="T18" fmla="*/ 26 w 472"/>
                    <a:gd name="T19" fmla="*/ 80 h 372"/>
                    <a:gd name="T20" fmla="*/ 48 w 472"/>
                    <a:gd name="T21" fmla="*/ 70 h 372"/>
                    <a:gd name="T22" fmla="*/ 70 w 472"/>
                    <a:gd name="T23" fmla="*/ 80 h 372"/>
                    <a:gd name="T24" fmla="*/ 78 w 472"/>
                    <a:gd name="T25" fmla="*/ 122 h 372"/>
                    <a:gd name="T26" fmla="*/ 82 w 472"/>
                    <a:gd name="T27" fmla="*/ 160 h 372"/>
                    <a:gd name="T28" fmla="*/ 98 w 472"/>
                    <a:gd name="T29" fmla="*/ 192 h 372"/>
                    <a:gd name="T30" fmla="*/ 114 w 472"/>
                    <a:gd name="T31" fmla="*/ 200 h 372"/>
                    <a:gd name="T32" fmla="*/ 108 w 472"/>
                    <a:gd name="T33" fmla="*/ 156 h 372"/>
                    <a:gd name="T34" fmla="*/ 110 w 472"/>
                    <a:gd name="T35" fmla="*/ 72 h 372"/>
                    <a:gd name="T36" fmla="*/ 122 w 472"/>
                    <a:gd name="T37" fmla="*/ 34 h 372"/>
                    <a:gd name="T38" fmla="*/ 136 w 472"/>
                    <a:gd name="T39" fmla="*/ 16 h 372"/>
                    <a:gd name="T40" fmla="*/ 158 w 472"/>
                    <a:gd name="T41" fmla="*/ 4 h 372"/>
                    <a:gd name="T42" fmla="*/ 194 w 472"/>
                    <a:gd name="T43" fmla="*/ 8 h 372"/>
                    <a:gd name="T44" fmla="*/ 202 w 472"/>
                    <a:gd name="T45" fmla="*/ 22 h 372"/>
                    <a:gd name="T46" fmla="*/ 198 w 472"/>
                    <a:gd name="T47" fmla="*/ 42 h 372"/>
                    <a:gd name="T48" fmla="*/ 194 w 472"/>
                    <a:gd name="T49" fmla="*/ 58 h 372"/>
                    <a:gd name="T50" fmla="*/ 196 w 472"/>
                    <a:gd name="T51" fmla="*/ 122 h 372"/>
                    <a:gd name="T52" fmla="*/ 210 w 472"/>
                    <a:gd name="T53" fmla="*/ 188 h 372"/>
                    <a:gd name="T54" fmla="*/ 218 w 472"/>
                    <a:gd name="T55" fmla="*/ 126 h 372"/>
                    <a:gd name="T56" fmla="*/ 238 w 472"/>
                    <a:gd name="T57" fmla="*/ 70 h 372"/>
                    <a:gd name="T58" fmla="*/ 260 w 472"/>
                    <a:gd name="T59" fmla="*/ 50 h 372"/>
                    <a:gd name="T60" fmla="*/ 286 w 472"/>
                    <a:gd name="T61" fmla="*/ 46 h 372"/>
                    <a:gd name="T62" fmla="*/ 306 w 472"/>
                    <a:gd name="T63" fmla="*/ 62 h 372"/>
                    <a:gd name="T64" fmla="*/ 312 w 472"/>
                    <a:gd name="T65" fmla="*/ 86 h 372"/>
                    <a:gd name="T66" fmla="*/ 306 w 472"/>
                    <a:gd name="T67" fmla="*/ 100 h 372"/>
                    <a:gd name="T68" fmla="*/ 290 w 472"/>
                    <a:gd name="T69" fmla="*/ 144 h 372"/>
                    <a:gd name="T70" fmla="*/ 282 w 472"/>
                    <a:gd name="T71" fmla="*/ 188 h 372"/>
                    <a:gd name="T72" fmla="*/ 290 w 472"/>
                    <a:gd name="T73" fmla="*/ 234 h 372"/>
                    <a:gd name="T74" fmla="*/ 310 w 472"/>
                    <a:gd name="T75" fmla="*/ 246 h 372"/>
                    <a:gd name="T76" fmla="*/ 328 w 472"/>
                    <a:gd name="T77" fmla="*/ 240 h 372"/>
                    <a:gd name="T78" fmla="*/ 346 w 472"/>
                    <a:gd name="T79" fmla="*/ 228 h 372"/>
                    <a:gd name="T80" fmla="*/ 396 w 472"/>
                    <a:gd name="T81" fmla="*/ 206 h 372"/>
                    <a:gd name="T82" fmla="*/ 434 w 472"/>
                    <a:gd name="T83" fmla="*/ 202 h 372"/>
                    <a:gd name="T84" fmla="*/ 448 w 472"/>
                    <a:gd name="T85" fmla="*/ 210 h 372"/>
                    <a:gd name="T86" fmla="*/ 464 w 472"/>
                    <a:gd name="T87" fmla="*/ 238 h 372"/>
                    <a:gd name="T88" fmla="*/ 472 w 472"/>
                    <a:gd name="T89" fmla="*/ 260 h 372"/>
                    <a:gd name="T90" fmla="*/ 358 w 472"/>
                    <a:gd name="T91" fmla="*/ 314 h 372"/>
                    <a:gd name="T92" fmla="*/ 252 w 472"/>
                    <a:gd name="T93" fmla="*/ 35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2" h="372">
                      <a:moveTo>
                        <a:pt x="252" y="358"/>
                      </a:moveTo>
                      <a:lnTo>
                        <a:pt x="252" y="358"/>
                      </a:lnTo>
                      <a:lnTo>
                        <a:pt x="232" y="364"/>
                      </a:lnTo>
                      <a:lnTo>
                        <a:pt x="210" y="370"/>
                      </a:lnTo>
                      <a:lnTo>
                        <a:pt x="186" y="372"/>
                      </a:lnTo>
                      <a:lnTo>
                        <a:pt x="162" y="372"/>
                      </a:lnTo>
                      <a:lnTo>
                        <a:pt x="148" y="370"/>
                      </a:lnTo>
                      <a:lnTo>
                        <a:pt x="136" y="366"/>
                      </a:lnTo>
                      <a:lnTo>
                        <a:pt x="122" y="360"/>
                      </a:lnTo>
                      <a:lnTo>
                        <a:pt x="110" y="354"/>
                      </a:lnTo>
                      <a:lnTo>
                        <a:pt x="96" y="346"/>
                      </a:lnTo>
                      <a:lnTo>
                        <a:pt x="82" y="334"/>
                      </a:lnTo>
                      <a:lnTo>
                        <a:pt x="70" y="322"/>
                      </a:lnTo>
                      <a:lnTo>
                        <a:pt x="56" y="306"/>
                      </a:lnTo>
                      <a:lnTo>
                        <a:pt x="56" y="306"/>
                      </a:lnTo>
                      <a:lnTo>
                        <a:pt x="44" y="290"/>
                      </a:lnTo>
                      <a:lnTo>
                        <a:pt x="32" y="272"/>
                      </a:lnTo>
                      <a:lnTo>
                        <a:pt x="24" y="256"/>
                      </a:lnTo>
                      <a:lnTo>
                        <a:pt x="16" y="238"/>
                      </a:lnTo>
                      <a:lnTo>
                        <a:pt x="10" y="220"/>
                      </a:lnTo>
                      <a:lnTo>
                        <a:pt x="4" y="202"/>
                      </a:lnTo>
                      <a:lnTo>
                        <a:pt x="2" y="184"/>
                      </a:lnTo>
                      <a:lnTo>
                        <a:pt x="0" y="168"/>
                      </a:lnTo>
                      <a:lnTo>
                        <a:pt x="0" y="152"/>
                      </a:lnTo>
                      <a:lnTo>
                        <a:pt x="0" y="136"/>
                      </a:lnTo>
                      <a:lnTo>
                        <a:pt x="2" y="122"/>
                      </a:lnTo>
                      <a:lnTo>
                        <a:pt x="6" y="110"/>
                      </a:lnTo>
                      <a:lnTo>
                        <a:pt x="12" y="98"/>
                      </a:lnTo>
                      <a:lnTo>
                        <a:pt x="18" y="88"/>
                      </a:lnTo>
                      <a:lnTo>
                        <a:pt x="26" y="80"/>
                      </a:lnTo>
                      <a:lnTo>
                        <a:pt x="36" y="74"/>
                      </a:lnTo>
                      <a:lnTo>
                        <a:pt x="36" y="74"/>
                      </a:lnTo>
                      <a:lnTo>
                        <a:pt x="48" y="70"/>
                      </a:lnTo>
                      <a:lnTo>
                        <a:pt x="56" y="68"/>
                      </a:lnTo>
                      <a:lnTo>
                        <a:pt x="64" y="72"/>
                      </a:lnTo>
                      <a:lnTo>
                        <a:pt x="70" y="80"/>
                      </a:lnTo>
                      <a:lnTo>
                        <a:pt x="74" y="90"/>
                      </a:lnTo>
                      <a:lnTo>
                        <a:pt x="78" y="104"/>
                      </a:lnTo>
                      <a:lnTo>
                        <a:pt x="78" y="122"/>
                      </a:lnTo>
                      <a:lnTo>
                        <a:pt x="80" y="142"/>
                      </a:lnTo>
                      <a:lnTo>
                        <a:pt x="80" y="142"/>
                      </a:lnTo>
                      <a:lnTo>
                        <a:pt x="82" y="160"/>
                      </a:lnTo>
                      <a:lnTo>
                        <a:pt x="86" y="174"/>
                      </a:lnTo>
                      <a:lnTo>
                        <a:pt x="92" y="186"/>
                      </a:lnTo>
                      <a:lnTo>
                        <a:pt x="98" y="192"/>
                      </a:lnTo>
                      <a:lnTo>
                        <a:pt x="104" y="196"/>
                      </a:lnTo>
                      <a:lnTo>
                        <a:pt x="110" y="198"/>
                      </a:lnTo>
                      <a:lnTo>
                        <a:pt x="114" y="200"/>
                      </a:lnTo>
                      <a:lnTo>
                        <a:pt x="114" y="200"/>
                      </a:lnTo>
                      <a:lnTo>
                        <a:pt x="112" y="180"/>
                      </a:lnTo>
                      <a:lnTo>
                        <a:pt x="108" y="156"/>
                      </a:lnTo>
                      <a:lnTo>
                        <a:pt x="108" y="130"/>
                      </a:lnTo>
                      <a:lnTo>
                        <a:pt x="108" y="100"/>
                      </a:lnTo>
                      <a:lnTo>
                        <a:pt x="110" y="72"/>
                      </a:lnTo>
                      <a:lnTo>
                        <a:pt x="114" y="58"/>
                      </a:lnTo>
                      <a:lnTo>
                        <a:pt x="118" y="46"/>
                      </a:lnTo>
                      <a:lnTo>
                        <a:pt x="122" y="34"/>
                      </a:lnTo>
                      <a:lnTo>
                        <a:pt x="130" y="24"/>
                      </a:lnTo>
                      <a:lnTo>
                        <a:pt x="130" y="24"/>
                      </a:lnTo>
                      <a:lnTo>
                        <a:pt x="136" y="16"/>
                      </a:lnTo>
                      <a:lnTo>
                        <a:pt x="144" y="10"/>
                      </a:lnTo>
                      <a:lnTo>
                        <a:pt x="150" y="6"/>
                      </a:lnTo>
                      <a:lnTo>
                        <a:pt x="158" y="4"/>
                      </a:lnTo>
                      <a:lnTo>
                        <a:pt x="172" y="0"/>
                      </a:lnTo>
                      <a:lnTo>
                        <a:pt x="184" y="2"/>
                      </a:lnTo>
                      <a:lnTo>
                        <a:pt x="194" y="8"/>
                      </a:lnTo>
                      <a:lnTo>
                        <a:pt x="198" y="12"/>
                      </a:lnTo>
                      <a:lnTo>
                        <a:pt x="200" y="16"/>
                      </a:lnTo>
                      <a:lnTo>
                        <a:pt x="202" y="22"/>
                      </a:lnTo>
                      <a:lnTo>
                        <a:pt x="202" y="28"/>
                      </a:lnTo>
                      <a:lnTo>
                        <a:pt x="202" y="34"/>
                      </a:lnTo>
                      <a:lnTo>
                        <a:pt x="198" y="42"/>
                      </a:lnTo>
                      <a:lnTo>
                        <a:pt x="198" y="42"/>
                      </a:lnTo>
                      <a:lnTo>
                        <a:pt x="196" y="48"/>
                      </a:lnTo>
                      <a:lnTo>
                        <a:pt x="194" y="58"/>
                      </a:lnTo>
                      <a:lnTo>
                        <a:pt x="192" y="78"/>
                      </a:lnTo>
                      <a:lnTo>
                        <a:pt x="192" y="98"/>
                      </a:lnTo>
                      <a:lnTo>
                        <a:pt x="196" y="122"/>
                      </a:lnTo>
                      <a:lnTo>
                        <a:pt x="202" y="162"/>
                      </a:lnTo>
                      <a:lnTo>
                        <a:pt x="210" y="188"/>
                      </a:lnTo>
                      <a:lnTo>
                        <a:pt x="210" y="188"/>
                      </a:lnTo>
                      <a:lnTo>
                        <a:pt x="212" y="170"/>
                      </a:lnTo>
                      <a:lnTo>
                        <a:pt x="214" y="150"/>
                      </a:lnTo>
                      <a:lnTo>
                        <a:pt x="218" y="126"/>
                      </a:lnTo>
                      <a:lnTo>
                        <a:pt x="224" y="102"/>
                      </a:lnTo>
                      <a:lnTo>
                        <a:pt x="232" y="80"/>
                      </a:lnTo>
                      <a:lnTo>
                        <a:pt x="238" y="70"/>
                      </a:lnTo>
                      <a:lnTo>
                        <a:pt x="244" y="62"/>
                      </a:lnTo>
                      <a:lnTo>
                        <a:pt x="252" y="54"/>
                      </a:lnTo>
                      <a:lnTo>
                        <a:pt x="260" y="50"/>
                      </a:lnTo>
                      <a:lnTo>
                        <a:pt x="260" y="50"/>
                      </a:lnTo>
                      <a:lnTo>
                        <a:pt x="274" y="46"/>
                      </a:lnTo>
                      <a:lnTo>
                        <a:pt x="286" y="46"/>
                      </a:lnTo>
                      <a:lnTo>
                        <a:pt x="294" y="50"/>
                      </a:lnTo>
                      <a:lnTo>
                        <a:pt x="302" y="54"/>
                      </a:lnTo>
                      <a:lnTo>
                        <a:pt x="306" y="62"/>
                      </a:lnTo>
                      <a:lnTo>
                        <a:pt x="310" y="68"/>
                      </a:lnTo>
                      <a:lnTo>
                        <a:pt x="312" y="78"/>
                      </a:lnTo>
                      <a:lnTo>
                        <a:pt x="312" y="86"/>
                      </a:lnTo>
                      <a:lnTo>
                        <a:pt x="312" y="86"/>
                      </a:lnTo>
                      <a:lnTo>
                        <a:pt x="310" y="92"/>
                      </a:lnTo>
                      <a:lnTo>
                        <a:pt x="306" y="100"/>
                      </a:lnTo>
                      <a:lnTo>
                        <a:pt x="298" y="118"/>
                      </a:lnTo>
                      <a:lnTo>
                        <a:pt x="294" y="130"/>
                      </a:lnTo>
                      <a:lnTo>
                        <a:pt x="290" y="144"/>
                      </a:lnTo>
                      <a:lnTo>
                        <a:pt x="286" y="164"/>
                      </a:lnTo>
                      <a:lnTo>
                        <a:pt x="282" y="188"/>
                      </a:lnTo>
                      <a:lnTo>
                        <a:pt x="282" y="188"/>
                      </a:lnTo>
                      <a:lnTo>
                        <a:pt x="282" y="212"/>
                      </a:lnTo>
                      <a:lnTo>
                        <a:pt x="286" y="228"/>
                      </a:lnTo>
                      <a:lnTo>
                        <a:pt x="290" y="234"/>
                      </a:lnTo>
                      <a:lnTo>
                        <a:pt x="292" y="240"/>
                      </a:lnTo>
                      <a:lnTo>
                        <a:pt x="300" y="244"/>
                      </a:lnTo>
                      <a:lnTo>
                        <a:pt x="310" y="246"/>
                      </a:lnTo>
                      <a:lnTo>
                        <a:pt x="318" y="246"/>
                      </a:lnTo>
                      <a:lnTo>
                        <a:pt x="324" y="242"/>
                      </a:lnTo>
                      <a:lnTo>
                        <a:pt x="328" y="240"/>
                      </a:lnTo>
                      <a:lnTo>
                        <a:pt x="328" y="240"/>
                      </a:lnTo>
                      <a:lnTo>
                        <a:pt x="334" y="234"/>
                      </a:lnTo>
                      <a:lnTo>
                        <a:pt x="346" y="228"/>
                      </a:lnTo>
                      <a:lnTo>
                        <a:pt x="360" y="220"/>
                      </a:lnTo>
                      <a:lnTo>
                        <a:pt x="378" y="212"/>
                      </a:lnTo>
                      <a:lnTo>
                        <a:pt x="396" y="206"/>
                      </a:lnTo>
                      <a:lnTo>
                        <a:pt x="412" y="202"/>
                      </a:lnTo>
                      <a:lnTo>
                        <a:pt x="428" y="200"/>
                      </a:lnTo>
                      <a:lnTo>
                        <a:pt x="434" y="202"/>
                      </a:lnTo>
                      <a:lnTo>
                        <a:pt x="440" y="204"/>
                      </a:lnTo>
                      <a:lnTo>
                        <a:pt x="440" y="204"/>
                      </a:lnTo>
                      <a:lnTo>
                        <a:pt x="448" y="210"/>
                      </a:lnTo>
                      <a:lnTo>
                        <a:pt x="454" y="218"/>
                      </a:lnTo>
                      <a:lnTo>
                        <a:pt x="460" y="228"/>
                      </a:lnTo>
                      <a:lnTo>
                        <a:pt x="464" y="238"/>
                      </a:lnTo>
                      <a:lnTo>
                        <a:pt x="470" y="252"/>
                      </a:lnTo>
                      <a:lnTo>
                        <a:pt x="472" y="260"/>
                      </a:lnTo>
                      <a:lnTo>
                        <a:pt x="472" y="260"/>
                      </a:lnTo>
                      <a:lnTo>
                        <a:pt x="430" y="280"/>
                      </a:lnTo>
                      <a:lnTo>
                        <a:pt x="358" y="314"/>
                      </a:lnTo>
                      <a:lnTo>
                        <a:pt x="358" y="314"/>
                      </a:lnTo>
                      <a:lnTo>
                        <a:pt x="330" y="328"/>
                      </a:lnTo>
                      <a:lnTo>
                        <a:pt x="304" y="338"/>
                      </a:lnTo>
                      <a:lnTo>
                        <a:pt x="252" y="358"/>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8" name="íSlidé"/>
                <p:cNvSpPr/>
                <p:nvPr/>
              </p:nvSpPr>
              <p:spPr bwMode="auto">
                <a:xfrm>
                  <a:off x="1878585" y="3583287"/>
                  <a:ext cx="450110" cy="354748"/>
                </a:xfrm>
                <a:custGeom>
                  <a:avLst/>
                  <a:gdLst>
                    <a:gd name="T0" fmla="*/ 232 w 472"/>
                    <a:gd name="T1" fmla="*/ 364 h 372"/>
                    <a:gd name="T2" fmla="*/ 162 w 472"/>
                    <a:gd name="T3" fmla="*/ 372 h 372"/>
                    <a:gd name="T4" fmla="*/ 122 w 472"/>
                    <a:gd name="T5" fmla="*/ 360 h 372"/>
                    <a:gd name="T6" fmla="*/ 82 w 472"/>
                    <a:gd name="T7" fmla="*/ 334 h 372"/>
                    <a:gd name="T8" fmla="*/ 56 w 472"/>
                    <a:gd name="T9" fmla="*/ 306 h 372"/>
                    <a:gd name="T10" fmla="*/ 24 w 472"/>
                    <a:gd name="T11" fmla="*/ 256 h 372"/>
                    <a:gd name="T12" fmla="*/ 4 w 472"/>
                    <a:gd name="T13" fmla="*/ 202 h 372"/>
                    <a:gd name="T14" fmla="*/ 0 w 472"/>
                    <a:gd name="T15" fmla="*/ 152 h 372"/>
                    <a:gd name="T16" fmla="*/ 6 w 472"/>
                    <a:gd name="T17" fmla="*/ 110 h 372"/>
                    <a:gd name="T18" fmla="*/ 26 w 472"/>
                    <a:gd name="T19" fmla="*/ 80 h 372"/>
                    <a:gd name="T20" fmla="*/ 48 w 472"/>
                    <a:gd name="T21" fmla="*/ 70 h 372"/>
                    <a:gd name="T22" fmla="*/ 70 w 472"/>
                    <a:gd name="T23" fmla="*/ 80 h 372"/>
                    <a:gd name="T24" fmla="*/ 78 w 472"/>
                    <a:gd name="T25" fmla="*/ 122 h 372"/>
                    <a:gd name="T26" fmla="*/ 82 w 472"/>
                    <a:gd name="T27" fmla="*/ 160 h 372"/>
                    <a:gd name="T28" fmla="*/ 98 w 472"/>
                    <a:gd name="T29" fmla="*/ 192 h 372"/>
                    <a:gd name="T30" fmla="*/ 114 w 472"/>
                    <a:gd name="T31" fmla="*/ 200 h 372"/>
                    <a:gd name="T32" fmla="*/ 108 w 472"/>
                    <a:gd name="T33" fmla="*/ 156 h 372"/>
                    <a:gd name="T34" fmla="*/ 110 w 472"/>
                    <a:gd name="T35" fmla="*/ 72 h 372"/>
                    <a:gd name="T36" fmla="*/ 122 w 472"/>
                    <a:gd name="T37" fmla="*/ 34 h 372"/>
                    <a:gd name="T38" fmla="*/ 136 w 472"/>
                    <a:gd name="T39" fmla="*/ 16 h 372"/>
                    <a:gd name="T40" fmla="*/ 158 w 472"/>
                    <a:gd name="T41" fmla="*/ 4 h 372"/>
                    <a:gd name="T42" fmla="*/ 194 w 472"/>
                    <a:gd name="T43" fmla="*/ 8 h 372"/>
                    <a:gd name="T44" fmla="*/ 202 w 472"/>
                    <a:gd name="T45" fmla="*/ 22 h 372"/>
                    <a:gd name="T46" fmla="*/ 198 w 472"/>
                    <a:gd name="T47" fmla="*/ 42 h 372"/>
                    <a:gd name="T48" fmla="*/ 194 w 472"/>
                    <a:gd name="T49" fmla="*/ 58 h 372"/>
                    <a:gd name="T50" fmla="*/ 196 w 472"/>
                    <a:gd name="T51" fmla="*/ 122 h 372"/>
                    <a:gd name="T52" fmla="*/ 210 w 472"/>
                    <a:gd name="T53" fmla="*/ 188 h 372"/>
                    <a:gd name="T54" fmla="*/ 218 w 472"/>
                    <a:gd name="T55" fmla="*/ 126 h 372"/>
                    <a:gd name="T56" fmla="*/ 238 w 472"/>
                    <a:gd name="T57" fmla="*/ 70 h 372"/>
                    <a:gd name="T58" fmla="*/ 260 w 472"/>
                    <a:gd name="T59" fmla="*/ 50 h 372"/>
                    <a:gd name="T60" fmla="*/ 286 w 472"/>
                    <a:gd name="T61" fmla="*/ 46 h 372"/>
                    <a:gd name="T62" fmla="*/ 306 w 472"/>
                    <a:gd name="T63" fmla="*/ 62 h 372"/>
                    <a:gd name="T64" fmla="*/ 312 w 472"/>
                    <a:gd name="T65" fmla="*/ 86 h 372"/>
                    <a:gd name="T66" fmla="*/ 306 w 472"/>
                    <a:gd name="T67" fmla="*/ 100 h 372"/>
                    <a:gd name="T68" fmla="*/ 290 w 472"/>
                    <a:gd name="T69" fmla="*/ 144 h 372"/>
                    <a:gd name="T70" fmla="*/ 282 w 472"/>
                    <a:gd name="T71" fmla="*/ 188 h 372"/>
                    <a:gd name="T72" fmla="*/ 290 w 472"/>
                    <a:gd name="T73" fmla="*/ 234 h 372"/>
                    <a:gd name="T74" fmla="*/ 310 w 472"/>
                    <a:gd name="T75" fmla="*/ 246 h 372"/>
                    <a:gd name="T76" fmla="*/ 328 w 472"/>
                    <a:gd name="T77" fmla="*/ 240 h 372"/>
                    <a:gd name="T78" fmla="*/ 346 w 472"/>
                    <a:gd name="T79" fmla="*/ 228 h 372"/>
                    <a:gd name="T80" fmla="*/ 396 w 472"/>
                    <a:gd name="T81" fmla="*/ 206 h 372"/>
                    <a:gd name="T82" fmla="*/ 434 w 472"/>
                    <a:gd name="T83" fmla="*/ 202 h 372"/>
                    <a:gd name="T84" fmla="*/ 448 w 472"/>
                    <a:gd name="T85" fmla="*/ 210 h 372"/>
                    <a:gd name="T86" fmla="*/ 464 w 472"/>
                    <a:gd name="T87" fmla="*/ 238 h 372"/>
                    <a:gd name="T88" fmla="*/ 472 w 472"/>
                    <a:gd name="T89" fmla="*/ 260 h 372"/>
                    <a:gd name="T90" fmla="*/ 358 w 472"/>
                    <a:gd name="T91" fmla="*/ 314 h 372"/>
                    <a:gd name="T92" fmla="*/ 252 w 472"/>
                    <a:gd name="T93" fmla="*/ 35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2" h="372">
                      <a:moveTo>
                        <a:pt x="252" y="358"/>
                      </a:moveTo>
                      <a:lnTo>
                        <a:pt x="252" y="358"/>
                      </a:lnTo>
                      <a:lnTo>
                        <a:pt x="232" y="364"/>
                      </a:lnTo>
                      <a:lnTo>
                        <a:pt x="210" y="370"/>
                      </a:lnTo>
                      <a:lnTo>
                        <a:pt x="186" y="372"/>
                      </a:lnTo>
                      <a:lnTo>
                        <a:pt x="162" y="372"/>
                      </a:lnTo>
                      <a:lnTo>
                        <a:pt x="148" y="370"/>
                      </a:lnTo>
                      <a:lnTo>
                        <a:pt x="136" y="366"/>
                      </a:lnTo>
                      <a:lnTo>
                        <a:pt x="122" y="360"/>
                      </a:lnTo>
                      <a:lnTo>
                        <a:pt x="110" y="354"/>
                      </a:lnTo>
                      <a:lnTo>
                        <a:pt x="96" y="346"/>
                      </a:lnTo>
                      <a:lnTo>
                        <a:pt x="82" y="334"/>
                      </a:lnTo>
                      <a:lnTo>
                        <a:pt x="70" y="322"/>
                      </a:lnTo>
                      <a:lnTo>
                        <a:pt x="56" y="306"/>
                      </a:lnTo>
                      <a:lnTo>
                        <a:pt x="56" y="306"/>
                      </a:lnTo>
                      <a:lnTo>
                        <a:pt x="44" y="290"/>
                      </a:lnTo>
                      <a:lnTo>
                        <a:pt x="32" y="272"/>
                      </a:lnTo>
                      <a:lnTo>
                        <a:pt x="24" y="256"/>
                      </a:lnTo>
                      <a:lnTo>
                        <a:pt x="16" y="238"/>
                      </a:lnTo>
                      <a:lnTo>
                        <a:pt x="10" y="220"/>
                      </a:lnTo>
                      <a:lnTo>
                        <a:pt x="4" y="202"/>
                      </a:lnTo>
                      <a:lnTo>
                        <a:pt x="2" y="184"/>
                      </a:lnTo>
                      <a:lnTo>
                        <a:pt x="0" y="168"/>
                      </a:lnTo>
                      <a:lnTo>
                        <a:pt x="0" y="152"/>
                      </a:lnTo>
                      <a:lnTo>
                        <a:pt x="0" y="136"/>
                      </a:lnTo>
                      <a:lnTo>
                        <a:pt x="2" y="122"/>
                      </a:lnTo>
                      <a:lnTo>
                        <a:pt x="6" y="110"/>
                      </a:lnTo>
                      <a:lnTo>
                        <a:pt x="12" y="98"/>
                      </a:lnTo>
                      <a:lnTo>
                        <a:pt x="18" y="88"/>
                      </a:lnTo>
                      <a:lnTo>
                        <a:pt x="26" y="80"/>
                      </a:lnTo>
                      <a:lnTo>
                        <a:pt x="36" y="74"/>
                      </a:lnTo>
                      <a:lnTo>
                        <a:pt x="36" y="74"/>
                      </a:lnTo>
                      <a:lnTo>
                        <a:pt x="48" y="70"/>
                      </a:lnTo>
                      <a:lnTo>
                        <a:pt x="56" y="68"/>
                      </a:lnTo>
                      <a:lnTo>
                        <a:pt x="64" y="72"/>
                      </a:lnTo>
                      <a:lnTo>
                        <a:pt x="70" y="80"/>
                      </a:lnTo>
                      <a:lnTo>
                        <a:pt x="74" y="90"/>
                      </a:lnTo>
                      <a:lnTo>
                        <a:pt x="78" y="104"/>
                      </a:lnTo>
                      <a:lnTo>
                        <a:pt x="78" y="122"/>
                      </a:lnTo>
                      <a:lnTo>
                        <a:pt x="80" y="142"/>
                      </a:lnTo>
                      <a:lnTo>
                        <a:pt x="80" y="142"/>
                      </a:lnTo>
                      <a:lnTo>
                        <a:pt x="82" y="160"/>
                      </a:lnTo>
                      <a:lnTo>
                        <a:pt x="86" y="174"/>
                      </a:lnTo>
                      <a:lnTo>
                        <a:pt x="92" y="186"/>
                      </a:lnTo>
                      <a:lnTo>
                        <a:pt x="98" y="192"/>
                      </a:lnTo>
                      <a:lnTo>
                        <a:pt x="104" y="196"/>
                      </a:lnTo>
                      <a:lnTo>
                        <a:pt x="110" y="198"/>
                      </a:lnTo>
                      <a:lnTo>
                        <a:pt x="114" y="200"/>
                      </a:lnTo>
                      <a:lnTo>
                        <a:pt x="114" y="200"/>
                      </a:lnTo>
                      <a:lnTo>
                        <a:pt x="112" y="180"/>
                      </a:lnTo>
                      <a:lnTo>
                        <a:pt x="108" y="156"/>
                      </a:lnTo>
                      <a:lnTo>
                        <a:pt x="108" y="130"/>
                      </a:lnTo>
                      <a:lnTo>
                        <a:pt x="108" y="100"/>
                      </a:lnTo>
                      <a:lnTo>
                        <a:pt x="110" y="72"/>
                      </a:lnTo>
                      <a:lnTo>
                        <a:pt x="114" y="58"/>
                      </a:lnTo>
                      <a:lnTo>
                        <a:pt x="118" y="46"/>
                      </a:lnTo>
                      <a:lnTo>
                        <a:pt x="122" y="34"/>
                      </a:lnTo>
                      <a:lnTo>
                        <a:pt x="130" y="24"/>
                      </a:lnTo>
                      <a:lnTo>
                        <a:pt x="130" y="24"/>
                      </a:lnTo>
                      <a:lnTo>
                        <a:pt x="136" y="16"/>
                      </a:lnTo>
                      <a:lnTo>
                        <a:pt x="144" y="10"/>
                      </a:lnTo>
                      <a:lnTo>
                        <a:pt x="150" y="6"/>
                      </a:lnTo>
                      <a:lnTo>
                        <a:pt x="158" y="4"/>
                      </a:lnTo>
                      <a:lnTo>
                        <a:pt x="172" y="0"/>
                      </a:lnTo>
                      <a:lnTo>
                        <a:pt x="184" y="2"/>
                      </a:lnTo>
                      <a:lnTo>
                        <a:pt x="194" y="8"/>
                      </a:lnTo>
                      <a:lnTo>
                        <a:pt x="198" y="12"/>
                      </a:lnTo>
                      <a:lnTo>
                        <a:pt x="200" y="16"/>
                      </a:lnTo>
                      <a:lnTo>
                        <a:pt x="202" y="22"/>
                      </a:lnTo>
                      <a:lnTo>
                        <a:pt x="202" y="28"/>
                      </a:lnTo>
                      <a:lnTo>
                        <a:pt x="202" y="34"/>
                      </a:lnTo>
                      <a:lnTo>
                        <a:pt x="198" y="42"/>
                      </a:lnTo>
                      <a:lnTo>
                        <a:pt x="198" y="42"/>
                      </a:lnTo>
                      <a:lnTo>
                        <a:pt x="196" y="48"/>
                      </a:lnTo>
                      <a:lnTo>
                        <a:pt x="194" y="58"/>
                      </a:lnTo>
                      <a:lnTo>
                        <a:pt x="192" y="78"/>
                      </a:lnTo>
                      <a:lnTo>
                        <a:pt x="192" y="98"/>
                      </a:lnTo>
                      <a:lnTo>
                        <a:pt x="196" y="122"/>
                      </a:lnTo>
                      <a:lnTo>
                        <a:pt x="202" y="162"/>
                      </a:lnTo>
                      <a:lnTo>
                        <a:pt x="210" y="188"/>
                      </a:lnTo>
                      <a:lnTo>
                        <a:pt x="210" y="188"/>
                      </a:lnTo>
                      <a:lnTo>
                        <a:pt x="212" y="170"/>
                      </a:lnTo>
                      <a:lnTo>
                        <a:pt x="214" y="150"/>
                      </a:lnTo>
                      <a:lnTo>
                        <a:pt x="218" y="126"/>
                      </a:lnTo>
                      <a:lnTo>
                        <a:pt x="224" y="102"/>
                      </a:lnTo>
                      <a:lnTo>
                        <a:pt x="232" y="80"/>
                      </a:lnTo>
                      <a:lnTo>
                        <a:pt x="238" y="70"/>
                      </a:lnTo>
                      <a:lnTo>
                        <a:pt x="244" y="62"/>
                      </a:lnTo>
                      <a:lnTo>
                        <a:pt x="252" y="54"/>
                      </a:lnTo>
                      <a:lnTo>
                        <a:pt x="260" y="50"/>
                      </a:lnTo>
                      <a:lnTo>
                        <a:pt x="260" y="50"/>
                      </a:lnTo>
                      <a:lnTo>
                        <a:pt x="274" y="46"/>
                      </a:lnTo>
                      <a:lnTo>
                        <a:pt x="286" y="46"/>
                      </a:lnTo>
                      <a:lnTo>
                        <a:pt x="294" y="50"/>
                      </a:lnTo>
                      <a:lnTo>
                        <a:pt x="302" y="54"/>
                      </a:lnTo>
                      <a:lnTo>
                        <a:pt x="306" y="62"/>
                      </a:lnTo>
                      <a:lnTo>
                        <a:pt x="310" y="68"/>
                      </a:lnTo>
                      <a:lnTo>
                        <a:pt x="312" y="78"/>
                      </a:lnTo>
                      <a:lnTo>
                        <a:pt x="312" y="86"/>
                      </a:lnTo>
                      <a:lnTo>
                        <a:pt x="312" y="86"/>
                      </a:lnTo>
                      <a:lnTo>
                        <a:pt x="310" y="92"/>
                      </a:lnTo>
                      <a:lnTo>
                        <a:pt x="306" y="100"/>
                      </a:lnTo>
                      <a:lnTo>
                        <a:pt x="298" y="118"/>
                      </a:lnTo>
                      <a:lnTo>
                        <a:pt x="294" y="130"/>
                      </a:lnTo>
                      <a:lnTo>
                        <a:pt x="290" y="144"/>
                      </a:lnTo>
                      <a:lnTo>
                        <a:pt x="286" y="164"/>
                      </a:lnTo>
                      <a:lnTo>
                        <a:pt x="282" y="188"/>
                      </a:lnTo>
                      <a:lnTo>
                        <a:pt x="282" y="188"/>
                      </a:lnTo>
                      <a:lnTo>
                        <a:pt x="282" y="212"/>
                      </a:lnTo>
                      <a:lnTo>
                        <a:pt x="286" y="228"/>
                      </a:lnTo>
                      <a:lnTo>
                        <a:pt x="290" y="234"/>
                      </a:lnTo>
                      <a:lnTo>
                        <a:pt x="292" y="240"/>
                      </a:lnTo>
                      <a:lnTo>
                        <a:pt x="300" y="244"/>
                      </a:lnTo>
                      <a:lnTo>
                        <a:pt x="310" y="246"/>
                      </a:lnTo>
                      <a:lnTo>
                        <a:pt x="318" y="246"/>
                      </a:lnTo>
                      <a:lnTo>
                        <a:pt x="324" y="242"/>
                      </a:lnTo>
                      <a:lnTo>
                        <a:pt x="328" y="240"/>
                      </a:lnTo>
                      <a:lnTo>
                        <a:pt x="328" y="240"/>
                      </a:lnTo>
                      <a:lnTo>
                        <a:pt x="334" y="234"/>
                      </a:lnTo>
                      <a:lnTo>
                        <a:pt x="346" y="228"/>
                      </a:lnTo>
                      <a:lnTo>
                        <a:pt x="360" y="220"/>
                      </a:lnTo>
                      <a:lnTo>
                        <a:pt x="378" y="212"/>
                      </a:lnTo>
                      <a:lnTo>
                        <a:pt x="396" y="206"/>
                      </a:lnTo>
                      <a:lnTo>
                        <a:pt x="412" y="202"/>
                      </a:lnTo>
                      <a:lnTo>
                        <a:pt x="428" y="200"/>
                      </a:lnTo>
                      <a:lnTo>
                        <a:pt x="434" y="202"/>
                      </a:lnTo>
                      <a:lnTo>
                        <a:pt x="440" y="204"/>
                      </a:lnTo>
                      <a:lnTo>
                        <a:pt x="440" y="204"/>
                      </a:lnTo>
                      <a:lnTo>
                        <a:pt x="448" y="210"/>
                      </a:lnTo>
                      <a:lnTo>
                        <a:pt x="454" y="218"/>
                      </a:lnTo>
                      <a:lnTo>
                        <a:pt x="460" y="228"/>
                      </a:lnTo>
                      <a:lnTo>
                        <a:pt x="464" y="238"/>
                      </a:lnTo>
                      <a:lnTo>
                        <a:pt x="470" y="252"/>
                      </a:lnTo>
                      <a:lnTo>
                        <a:pt x="472" y="260"/>
                      </a:lnTo>
                      <a:lnTo>
                        <a:pt x="472" y="260"/>
                      </a:lnTo>
                      <a:lnTo>
                        <a:pt x="430" y="280"/>
                      </a:lnTo>
                      <a:lnTo>
                        <a:pt x="358" y="314"/>
                      </a:lnTo>
                      <a:lnTo>
                        <a:pt x="358" y="314"/>
                      </a:lnTo>
                      <a:lnTo>
                        <a:pt x="330" y="328"/>
                      </a:lnTo>
                      <a:lnTo>
                        <a:pt x="304" y="338"/>
                      </a:lnTo>
                      <a:lnTo>
                        <a:pt x="252" y="3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9" name="íšļiḍe"/>
                <p:cNvSpPr/>
                <p:nvPr/>
              </p:nvSpPr>
              <p:spPr bwMode="auto">
                <a:xfrm>
                  <a:off x="2021629" y="3819785"/>
                  <a:ext cx="85826" cy="80105"/>
                </a:xfrm>
                <a:custGeom>
                  <a:avLst/>
                  <a:gdLst>
                    <a:gd name="T0" fmla="*/ 0 w 90"/>
                    <a:gd name="T1" fmla="*/ 12 h 84"/>
                    <a:gd name="T2" fmla="*/ 0 w 90"/>
                    <a:gd name="T3" fmla="*/ 12 h 84"/>
                    <a:gd name="T4" fmla="*/ 12 w 90"/>
                    <a:gd name="T5" fmla="*/ 10 h 84"/>
                    <a:gd name="T6" fmla="*/ 26 w 90"/>
                    <a:gd name="T7" fmla="*/ 8 h 84"/>
                    <a:gd name="T8" fmla="*/ 40 w 90"/>
                    <a:gd name="T9" fmla="*/ 12 h 84"/>
                    <a:gd name="T10" fmla="*/ 48 w 90"/>
                    <a:gd name="T11" fmla="*/ 14 h 84"/>
                    <a:gd name="T12" fmla="*/ 56 w 90"/>
                    <a:gd name="T13" fmla="*/ 18 h 84"/>
                    <a:gd name="T14" fmla="*/ 64 w 90"/>
                    <a:gd name="T15" fmla="*/ 24 h 84"/>
                    <a:gd name="T16" fmla="*/ 72 w 90"/>
                    <a:gd name="T17" fmla="*/ 32 h 84"/>
                    <a:gd name="T18" fmla="*/ 78 w 90"/>
                    <a:gd name="T19" fmla="*/ 42 h 84"/>
                    <a:gd name="T20" fmla="*/ 82 w 90"/>
                    <a:gd name="T21" fmla="*/ 54 h 84"/>
                    <a:gd name="T22" fmla="*/ 86 w 90"/>
                    <a:gd name="T23" fmla="*/ 68 h 84"/>
                    <a:gd name="T24" fmla="*/ 90 w 90"/>
                    <a:gd name="T25" fmla="*/ 84 h 84"/>
                    <a:gd name="T26" fmla="*/ 90 w 90"/>
                    <a:gd name="T27" fmla="*/ 84 h 84"/>
                    <a:gd name="T28" fmla="*/ 88 w 90"/>
                    <a:gd name="T29" fmla="*/ 66 h 84"/>
                    <a:gd name="T30" fmla="*/ 86 w 90"/>
                    <a:gd name="T31" fmla="*/ 48 h 84"/>
                    <a:gd name="T32" fmla="*/ 80 w 90"/>
                    <a:gd name="T33" fmla="*/ 30 h 84"/>
                    <a:gd name="T34" fmla="*/ 74 w 90"/>
                    <a:gd name="T35" fmla="*/ 20 h 84"/>
                    <a:gd name="T36" fmla="*/ 68 w 90"/>
                    <a:gd name="T37" fmla="*/ 14 h 84"/>
                    <a:gd name="T38" fmla="*/ 62 w 90"/>
                    <a:gd name="T39" fmla="*/ 6 h 84"/>
                    <a:gd name="T40" fmla="*/ 52 w 90"/>
                    <a:gd name="T41" fmla="*/ 2 h 84"/>
                    <a:gd name="T42" fmla="*/ 42 w 90"/>
                    <a:gd name="T43" fmla="*/ 0 h 84"/>
                    <a:gd name="T44" fmla="*/ 30 w 90"/>
                    <a:gd name="T45" fmla="*/ 0 h 84"/>
                    <a:gd name="T46" fmla="*/ 16 w 90"/>
                    <a:gd name="T47" fmla="*/ 4 h 84"/>
                    <a:gd name="T48" fmla="*/ 0 w 90"/>
                    <a:gd name="T4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4">
                      <a:moveTo>
                        <a:pt x="0" y="12"/>
                      </a:moveTo>
                      <a:lnTo>
                        <a:pt x="0" y="12"/>
                      </a:lnTo>
                      <a:lnTo>
                        <a:pt x="12" y="10"/>
                      </a:lnTo>
                      <a:lnTo>
                        <a:pt x="26" y="8"/>
                      </a:lnTo>
                      <a:lnTo>
                        <a:pt x="40" y="12"/>
                      </a:lnTo>
                      <a:lnTo>
                        <a:pt x="48" y="14"/>
                      </a:lnTo>
                      <a:lnTo>
                        <a:pt x="56" y="18"/>
                      </a:lnTo>
                      <a:lnTo>
                        <a:pt x="64" y="24"/>
                      </a:lnTo>
                      <a:lnTo>
                        <a:pt x="72" y="32"/>
                      </a:lnTo>
                      <a:lnTo>
                        <a:pt x="78" y="42"/>
                      </a:lnTo>
                      <a:lnTo>
                        <a:pt x="82" y="54"/>
                      </a:lnTo>
                      <a:lnTo>
                        <a:pt x="86" y="68"/>
                      </a:lnTo>
                      <a:lnTo>
                        <a:pt x="90" y="84"/>
                      </a:lnTo>
                      <a:lnTo>
                        <a:pt x="90" y="84"/>
                      </a:lnTo>
                      <a:lnTo>
                        <a:pt x="88" y="66"/>
                      </a:lnTo>
                      <a:lnTo>
                        <a:pt x="86" y="48"/>
                      </a:lnTo>
                      <a:lnTo>
                        <a:pt x="80" y="30"/>
                      </a:lnTo>
                      <a:lnTo>
                        <a:pt x="74" y="20"/>
                      </a:lnTo>
                      <a:lnTo>
                        <a:pt x="68" y="14"/>
                      </a:lnTo>
                      <a:lnTo>
                        <a:pt x="62" y="6"/>
                      </a:lnTo>
                      <a:lnTo>
                        <a:pt x="52" y="2"/>
                      </a:lnTo>
                      <a:lnTo>
                        <a:pt x="42" y="0"/>
                      </a:lnTo>
                      <a:lnTo>
                        <a:pt x="30" y="0"/>
                      </a:lnTo>
                      <a:lnTo>
                        <a:pt x="16" y="4"/>
                      </a:lnTo>
                      <a:lnTo>
                        <a:pt x="0" y="12"/>
                      </a:lnTo>
                      <a:close/>
                    </a:path>
                  </a:pathLst>
                </a:custGeom>
                <a:solidFill>
                  <a:srgbClr val="CB8F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60" name="ïslîḍé"/>
                <p:cNvSpPr/>
                <p:nvPr/>
              </p:nvSpPr>
              <p:spPr bwMode="auto">
                <a:xfrm>
                  <a:off x="2021629" y="3819785"/>
                  <a:ext cx="85826" cy="80105"/>
                </a:xfrm>
                <a:custGeom>
                  <a:avLst/>
                  <a:gdLst>
                    <a:gd name="T0" fmla="*/ 0 w 90"/>
                    <a:gd name="T1" fmla="*/ 12 h 84"/>
                    <a:gd name="T2" fmla="*/ 0 w 90"/>
                    <a:gd name="T3" fmla="*/ 12 h 84"/>
                    <a:gd name="T4" fmla="*/ 12 w 90"/>
                    <a:gd name="T5" fmla="*/ 10 h 84"/>
                    <a:gd name="T6" fmla="*/ 26 w 90"/>
                    <a:gd name="T7" fmla="*/ 8 h 84"/>
                    <a:gd name="T8" fmla="*/ 40 w 90"/>
                    <a:gd name="T9" fmla="*/ 12 h 84"/>
                    <a:gd name="T10" fmla="*/ 48 w 90"/>
                    <a:gd name="T11" fmla="*/ 14 h 84"/>
                    <a:gd name="T12" fmla="*/ 56 w 90"/>
                    <a:gd name="T13" fmla="*/ 18 h 84"/>
                    <a:gd name="T14" fmla="*/ 64 w 90"/>
                    <a:gd name="T15" fmla="*/ 24 h 84"/>
                    <a:gd name="T16" fmla="*/ 72 w 90"/>
                    <a:gd name="T17" fmla="*/ 32 h 84"/>
                    <a:gd name="T18" fmla="*/ 78 w 90"/>
                    <a:gd name="T19" fmla="*/ 42 h 84"/>
                    <a:gd name="T20" fmla="*/ 82 w 90"/>
                    <a:gd name="T21" fmla="*/ 54 h 84"/>
                    <a:gd name="T22" fmla="*/ 86 w 90"/>
                    <a:gd name="T23" fmla="*/ 68 h 84"/>
                    <a:gd name="T24" fmla="*/ 90 w 90"/>
                    <a:gd name="T25" fmla="*/ 84 h 84"/>
                    <a:gd name="T26" fmla="*/ 90 w 90"/>
                    <a:gd name="T27" fmla="*/ 84 h 84"/>
                    <a:gd name="T28" fmla="*/ 88 w 90"/>
                    <a:gd name="T29" fmla="*/ 66 h 84"/>
                    <a:gd name="T30" fmla="*/ 86 w 90"/>
                    <a:gd name="T31" fmla="*/ 48 h 84"/>
                    <a:gd name="T32" fmla="*/ 80 w 90"/>
                    <a:gd name="T33" fmla="*/ 30 h 84"/>
                    <a:gd name="T34" fmla="*/ 74 w 90"/>
                    <a:gd name="T35" fmla="*/ 20 h 84"/>
                    <a:gd name="T36" fmla="*/ 68 w 90"/>
                    <a:gd name="T37" fmla="*/ 14 h 84"/>
                    <a:gd name="T38" fmla="*/ 62 w 90"/>
                    <a:gd name="T39" fmla="*/ 6 h 84"/>
                    <a:gd name="T40" fmla="*/ 52 w 90"/>
                    <a:gd name="T41" fmla="*/ 2 h 84"/>
                    <a:gd name="T42" fmla="*/ 42 w 90"/>
                    <a:gd name="T43" fmla="*/ 0 h 84"/>
                    <a:gd name="T44" fmla="*/ 30 w 90"/>
                    <a:gd name="T45" fmla="*/ 0 h 84"/>
                    <a:gd name="T46" fmla="*/ 16 w 90"/>
                    <a:gd name="T47" fmla="*/ 4 h 84"/>
                    <a:gd name="T48" fmla="*/ 0 w 90"/>
                    <a:gd name="T4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4">
                      <a:moveTo>
                        <a:pt x="0" y="12"/>
                      </a:moveTo>
                      <a:lnTo>
                        <a:pt x="0" y="12"/>
                      </a:lnTo>
                      <a:lnTo>
                        <a:pt x="12" y="10"/>
                      </a:lnTo>
                      <a:lnTo>
                        <a:pt x="26" y="8"/>
                      </a:lnTo>
                      <a:lnTo>
                        <a:pt x="40" y="12"/>
                      </a:lnTo>
                      <a:lnTo>
                        <a:pt x="48" y="14"/>
                      </a:lnTo>
                      <a:lnTo>
                        <a:pt x="56" y="18"/>
                      </a:lnTo>
                      <a:lnTo>
                        <a:pt x="64" y="24"/>
                      </a:lnTo>
                      <a:lnTo>
                        <a:pt x="72" y="32"/>
                      </a:lnTo>
                      <a:lnTo>
                        <a:pt x="78" y="42"/>
                      </a:lnTo>
                      <a:lnTo>
                        <a:pt x="82" y="54"/>
                      </a:lnTo>
                      <a:lnTo>
                        <a:pt x="86" y="68"/>
                      </a:lnTo>
                      <a:lnTo>
                        <a:pt x="90" y="84"/>
                      </a:lnTo>
                      <a:lnTo>
                        <a:pt x="90" y="84"/>
                      </a:lnTo>
                      <a:lnTo>
                        <a:pt x="88" y="66"/>
                      </a:lnTo>
                      <a:lnTo>
                        <a:pt x="86" y="48"/>
                      </a:lnTo>
                      <a:lnTo>
                        <a:pt x="80" y="30"/>
                      </a:lnTo>
                      <a:lnTo>
                        <a:pt x="74" y="20"/>
                      </a:lnTo>
                      <a:lnTo>
                        <a:pt x="68" y="14"/>
                      </a:lnTo>
                      <a:lnTo>
                        <a:pt x="62" y="6"/>
                      </a:lnTo>
                      <a:lnTo>
                        <a:pt x="52" y="2"/>
                      </a:lnTo>
                      <a:lnTo>
                        <a:pt x="42" y="0"/>
                      </a:lnTo>
                      <a:lnTo>
                        <a:pt x="30" y="0"/>
                      </a:lnTo>
                      <a:lnTo>
                        <a:pt x="16" y="4"/>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nvGrpSpPr>
                <p:cNvPr id="261" name="îsḻiḍe"/>
                <p:cNvGrpSpPr/>
                <p:nvPr/>
              </p:nvGrpSpPr>
              <p:grpSpPr>
                <a:xfrm flipH="1">
                  <a:off x="2146692" y="2403116"/>
                  <a:ext cx="80199" cy="78965"/>
                  <a:chOff x="5772205" y="2343722"/>
                  <a:chExt cx="123202" cy="121306"/>
                </a:xfrm>
              </p:grpSpPr>
              <p:sp>
                <p:nvSpPr>
                  <p:cNvPr id="268" name="išḷiďê"/>
                  <p:cNvSpPr/>
                  <p:nvPr/>
                </p:nvSpPr>
                <p:spPr bwMode="auto">
                  <a:xfrm>
                    <a:off x="5772205" y="2343722"/>
                    <a:ext cx="123202" cy="121306"/>
                  </a:xfrm>
                  <a:custGeom>
                    <a:avLst/>
                    <a:gdLst>
                      <a:gd name="T0" fmla="*/ 27 w 27"/>
                      <a:gd name="T1" fmla="*/ 13 h 27"/>
                      <a:gd name="T2" fmla="*/ 13 w 27"/>
                      <a:gd name="T3" fmla="*/ 0 h 27"/>
                      <a:gd name="T4" fmla="*/ 0 w 27"/>
                      <a:gd name="T5" fmla="*/ 13 h 27"/>
                      <a:gd name="T6" fmla="*/ 13 w 27"/>
                      <a:gd name="T7" fmla="*/ 26 h 27"/>
                      <a:gd name="T8" fmla="*/ 27 w 27"/>
                      <a:gd name="T9" fmla="*/ 13 h 27"/>
                    </a:gdLst>
                    <a:ahLst/>
                    <a:cxnLst>
                      <a:cxn ang="0">
                        <a:pos x="T0" y="T1"/>
                      </a:cxn>
                      <a:cxn ang="0">
                        <a:pos x="T2" y="T3"/>
                      </a:cxn>
                      <a:cxn ang="0">
                        <a:pos x="T4" y="T5"/>
                      </a:cxn>
                      <a:cxn ang="0">
                        <a:pos x="T6" y="T7"/>
                      </a:cxn>
                      <a:cxn ang="0">
                        <a:pos x="T8" y="T9"/>
                      </a:cxn>
                    </a:cxnLst>
                    <a:rect l="0" t="0" r="r" b="b"/>
                    <a:pathLst>
                      <a:path w="27" h="27">
                        <a:moveTo>
                          <a:pt x="27" y="13"/>
                        </a:moveTo>
                        <a:cubicBezTo>
                          <a:pt x="27" y="6"/>
                          <a:pt x="21" y="0"/>
                          <a:pt x="13" y="0"/>
                        </a:cubicBezTo>
                        <a:cubicBezTo>
                          <a:pt x="6" y="0"/>
                          <a:pt x="0" y="6"/>
                          <a:pt x="0" y="13"/>
                        </a:cubicBezTo>
                        <a:cubicBezTo>
                          <a:pt x="0" y="20"/>
                          <a:pt x="6" y="26"/>
                          <a:pt x="13" y="26"/>
                        </a:cubicBezTo>
                        <a:cubicBezTo>
                          <a:pt x="20" y="27"/>
                          <a:pt x="26" y="21"/>
                          <a:pt x="27" y="13"/>
                        </a:cubicBezTo>
                      </a:path>
                    </a:pathLst>
                  </a:custGeom>
                  <a:solidFill>
                    <a:schemeClr val="tx1"/>
                  </a:solidFill>
                  <a:ln>
                    <a:noFill/>
                  </a:ln>
                </p:spPr>
                <p:txBody>
                  <a:bodyPr anchor="ctr"/>
                  <a:lstStyle/>
                  <a:p>
                    <a:pPr algn="ctr"/>
                    <a:endParaRPr dirty="0">
                      <a:ea typeface="宋体" panose="02010600030101010101" pitchFamily="2" charset="-122"/>
                    </a:endParaRPr>
                  </a:p>
                </p:txBody>
              </p:sp>
              <p:sp>
                <p:nvSpPr>
                  <p:cNvPr id="269" name="îṧ1ïďè"/>
                  <p:cNvSpPr/>
                  <p:nvPr/>
                </p:nvSpPr>
                <p:spPr bwMode="auto">
                  <a:xfrm>
                    <a:off x="5791159" y="2362676"/>
                    <a:ext cx="45490" cy="43595"/>
                  </a:xfrm>
                  <a:custGeom>
                    <a:avLst/>
                    <a:gdLst>
                      <a:gd name="T0" fmla="*/ 5 w 10"/>
                      <a:gd name="T1" fmla="*/ 0 h 10"/>
                      <a:gd name="T2" fmla="*/ 0 w 10"/>
                      <a:gd name="T3" fmla="*/ 5 h 10"/>
                      <a:gd name="T4" fmla="*/ 5 w 10"/>
                      <a:gd name="T5" fmla="*/ 10 h 10"/>
                      <a:gd name="T6" fmla="*/ 5 w 10"/>
                      <a:gd name="T7" fmla="*/ 10 h 10"/>
                      <a:gd name="T8" fmla="*/ 10 w 10"/>
                      <a:gd name="T9" fmla="*/ 5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2" y="0"/>
                          <a:pt x="0" y="2"/>
                          <a:pt x="0" y="5"/>
                        </a:cubicBezTo>
                        <a:cubicBezTo>
                          <a:pt x="0" y="7"/>
                          <a:pt x="2" y="10"/>
                          <a:pt x="5" y="10"/>
                        </a:cubicBezTo>
                        <a:cubicBezTo>
                          <a:pt x="5" y="10"/>
                          <a:pt x="5" y="10"/>
                          <a:pt x="5" y="10"/>
                        </a:cubicBezTo>
                        <a:cubicBezTo>
                          <a:pt x="8" y="10"/>
                          <a:pt x="10" y="8"/>
                          <a:pt x="10" y="5"/>
                        </a:cubicBezTo>
                        <a:cubicBezTo>
                          <a:pt x="10" y="2"/>
                          <a:pt x="8" y="0"/>
                          <a:pt x="5" y="0"/>
                        </a:cubicBezTo>
                        <a:cubicBezTo>
                          <a:pt x="5" y="0"/>
                          <a:pt x="5" y="0"/>
                          <a:pt x="5" y="0"/>
                        </a:cubicBezTo>
                      </a:path>
                    </a:pathLst>
                  </a:custGeom>
                  <a:solidFill>
                    <a:schemeClr val="bg1"/>
                  </a:solidFill>
                  <a:ln>
                    <a:noFill/>
                  </a:ln>
                </p:spPr>
                <p:txBody>
                  <a:bodyPr anchor="ctr"/>
                  <a:lstStyle/>
                  <a:p>
                    <a:pPr algn="ctr"/>
                    <a:endParaRPr dirty="0">
                      <a:ea typeface="宋体" panose="02010600030101010101" pitchFamily="2" charset="-122"/>
                    </a:endParaRPr>
                  </a:p>
                </p:txBody>
              </p:sp>
            </p:grpSp>
            <p:grpSp>
              <p:nvGrpSpPr>
                <p:cNvPr id="262" name="íšlîḋe"/>
                <p:cNvGrpSpPr/>
                <p:nvPr/>
              </p:nvGrpSpPr>
              <p:grpSpPr>
                <a:xfrm flipH="1">
                  <a:off x="2360351" y="2360104"/>
                  <a:ext cx="78965" cy="78965"/>
                  <a:chOff x="6219521" y="2379734"/>
                  <a:chExt cx="121306" cy="121306"/>
                </a:xfrm>
              </p:grpSpPr>
              <p:sp>
                <p:nvSpPr>
                  <p:cNvPr id="266" name="i$lîḍe"/>
                  <p:cNvSpPr/>
                  <p:nvPr/>
                </p:nvSpPr>
                <p:spPr bwMode="auto">
                  <a:xfrm>
                    <a:off x="6219521" y="2379734"/>
                    <a:ext cx="121306" cy="121306"/>
                  </a:xfrm>
                  <a:custGeom>
                    <a:avLst/>
                    <a:gdLst>
                      <a:gd name="T0" fmla="*/ 27 w 27"/>
                      <a:gd name="T1" fmla="*/ 13 h 27"/>
                      <a:gd name="T2" fmla="*/ 14 w 27"/>
                      <a:gd name="T3" fmla="*/ 0 h 27"/>
                      <a:gd name="T4" fmla="*/ 0 w 27"/>
                      <a:gd name="T5" fmla="*/ 13 h 27"/>
                      <a:gd name="T6" fmla="*/ 13 w 27"/>
                      <a:gd name="T7" fmla="*/ 27 h 27"/>
                      <a:gd name="T8" fmla="*/ 27 w 27"/>
                      <a:gd name="T9" fmla="*/ 13 h 27"/>
                    </a:gdLst>
                    <a:ahLst/>
                    <a:cxnLst>
                      <a:cxn ang="0">
                        <a:pos x="T0" y="T1"/>
                      </a:cxn>
                      <a:cxn ang="0">
                        <a:pos x="T2" y="T3"/>
                      </a:cxn>
                      <a:cxn ang="0">
                        <a:pos x="T4" y="T5"/>
                      </a:cxn>
                      <a:cxn ang="0">
                        <a:pos x="T6" y="T7"/>
                      </a:cxn>
                      <a:cxn ang="0">
                        <a:pos x="T8" y="T9"/>
                      </a:cxn>
                    </a:cxnLst>
                    <a:rect l="0" t="0" r="r" b="b"/>
                    <a:pathLst>
                      <a:path w="27" h="27">
                        <a:moveTo>
                          <a:pt x="27" y="13"/>
                        </a:moveTo>
                        <a:cubicBezTo>
                          <a:pt x="27" y="6"/>
                          <a:pt x="21" y="0"/>
                          <a:pt x="14" y="0"/>
                        </a:cubicBezTo>
                        <a:cubicBezTo>
                          <a:pt x="6" y="0"/>
                          <a:pt x="0" y="6"/>
                          <a:pt x="0" y="13"/>
                        </a:cubicBezTo>
                        <a:cubicBezTo>
                          <a:pt x="0" y="20"/>
                          <a:pt x="6" y="26"/>
                          <a:pt x="13" y="27"/>
                        </a:cubicBezTo>
                        <a:cubicBezTo>
                          <a:pt x="21" y="27"/>
                          <a:pt x="27" y="21"/>
                          <a:pt x="27" y="13"/>
                        </a:cubicBezTo>
                      </a:path>
                    </a:pathLst>
                  </a:custGeom>
                  <a:solidFill>
                    <a:schemeClr val="tx1"/>
                  </a:solidFill>
                  <a:ln>
                    <a:noFill/>
                  </a:ln>
                </p:spPr>
                <p:txBody>
                  <a:bodyPr anchor="ctr"/>
                  <a:lstStyle/>
                  <a:p>
                    <a:pPr algn="ctr"/>
                    <a:endParaRPr dirty="0">
                      <a:ea typeface="宋体" panose="02010600030101010101" pitchFamily="2" charset="-122"/>
                    </a:endParaRPr>
                  </a:p>
                </p:txBody>
              </p:sp>
              <p:sp>
                <p:nvSpPr>
                  <p:cNvPr id="267" name="íslïḓé"/>
                  <p:cNvSpPr/>
                  <p:nvPr/>
                </p:nvSpPr>
                <p:spPr bwMode="auto">
                  <a:xfrm>
                    <a:off x="6236580" y="2398688"/>
                    <a:ext cx="45490" cy="43595"/>
                  </a:xfrm>
                  <a:custGeom>
                    <a:avLst/>
                    <a:gdLst>
                      <a:gd name="T0" fmla="*/ 5 w 10"/>
                      <a:gd name="T1" fmla="*/ 0 h 10"/>
                      <a:gd name="T2" fmla="*/ 0 w 10"/>
                      <a:gd name="T3" fmla="*/ 5 h 10"/>
                      <a:gd name="T4" fmla="*/ 5 w 10"/>
                      <a:gd name="T5" fmla="*/ 10 h 10"/>
                      <a:gd name="T6" fmla="*/ 5 w 10"/>
                      <a:gd name="T7" fmla="*/ 10 h 10"/>
                      <a:gd name="T8" fmla="*/ 10 w 10"/>
                      <a:gd name="T9" fmla="*/ 5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2" y="0"/>
                          <a:pt x="0" y="2"/>
                          <a:pt x="0" y="5"/>
                        </a:cubicBezTo>
                        <a:cubicBezTo>
                          <a:pt x="0" y="8"/>
                          <a:pt x="2" y="10"/>
                          <a:pt x="5" y="10"/>
                        </a:cubicBezTo>
                        <a:cubicBezTo>
                          <a:pt x="5" y="10"/>
                          <a:pt x="5" y="10"/>
                          <a:pt x="5" y="10"/>
                        </a:cubicBezTo>
                        <a:cubicBezTo>
                          <a:pt x="8" y="10"/>
                          <a:pt x="10" y="8"/>
                          <a:pt x="10" y="5"/>
                        </a:cubicBezTo>
                        <a:cubicBezTo>
                          <a:pt x="10" y="2"/>
                          <a:pt x="8" y="0"/>
                          <a:pt x="5" y="0"/>
                        </a:cubicBezTo>
                        <a:cubicBezTo>
                          <a:pt x="5" y="0"/>
                          <a:pt x="5" y="0"/>
                          <a:pt x="5" y="0"/>
                        </a:cubicBezTo>
                      </a:path>
                    </a:pathLst>
                  </a:custGeom>
                  <a:solidFill>
                    <a:schemeClr val="bg1"/>
                  </a:solidFill>
                  <a:ln>
                    <a:noFill/>
                  </a:ln>
                </p:spPr>
                <p:txBody>
                  <a:bodyPr anchor="ctr"/>
                  <a:lstStyle/>
                  <a:p>
                    <a:pPr algn="ctr"/>
                    <a:endParaRPr dirty="0">
                      <a:ea typeface="宋体" panose="02010600030101010101" pitchFamily="2" charset="-122"/>
                    </a:endParaRPr>
                  </a:p>
                </p:txBody>
              </p:sp>
            </p:grpSp>
            <p:sp>
              <p:nvSpPr>
                <p:cNvPr id="263" name="îŝļîḑè"/>
                <p:cNvSpPr/>
                <p:nvPr/>
              </p:nvSpPr>
              <p:spPr bwMode="auto">
                <a:xfrm rot="19803807">
                  <a:off x="1755992" y="2153013"/>
                  <a:ext cx="705362" cy="343070"/>
                </a:xfrm>
                <a:custGeom>
                  <a:avLst/>
                  <a:gdLst/>
                  <a:ahLst/>
                  <a:cxnLst/>
                  <a:rect l="0" t="0" r="r" b="b"/>
                  <a:pathLst>
                    <a:path w="21339" h="19952">
                      <a:moveTo>
                        <a:pt x="16213" y="4995"/>
                      </a:moveTo>
                      <a:cubicBezTo>
                        <a:pt x="14681" y="6345"/>
                        <a:pt x="9351" y="13230"/>
                        <a:pt x="7153" y="13365"/>
                      </a:cubicBezTo>
                      <a:cubicBezTo>
                        <a:pt x="4954" y="13500"/>
                        <a:pt x="7553" y="12555"/>
                        <a:pt x="8152" y="11205"/>
                      </a:cubicBezTo>
                      <a:cubicBezTo>
                        <a:pt x="8752" y="9855"/>
                        <a:pt x="3955" y="14310"/>
                        <a:pt x="2822" y="14445"/>
                      </a:cubicBezTo>
                      <a:cubicBezTo>
                        <a:pt x="1689" y="14580"/>
                        <a:pt x="2822" y="14175"/>
                        <a:pt x="3355" y="12689"/>
                      </a:cubicBezTo>
                      <a:cubicBezTo>
                        <a:pt x="3888" y="11204"/>
                        <a:pt x="1423" y="13499"/>
                        <a:pt x="1822" y="17549"/>
                      </a:cubicBezTo>
                      <a:cubicBezTo>
                        <a:pt x="2222" y="21600"/>
                        <a:pt x="173" y="20083"/>
                        <a:pt x="40" y="16304"/>
                      </a:cubicBezTo>
                      <a:cubicBezTo>
                        <a:pt x="-93" y="12524"/>
                        <a:pt x="90" y="11880"/>
                        <a:pt x="823" y="8370"/>
                      </a:cubicBezTo>
                      <a:cubicBezTo>
                        <a:pt x="1556" y="4860"/>
                        <a:pt x="11216" y="0"/>
                        <a:pt x="14281" y="0"/>
                      </a:cubicBezTo>
                      <a:cubicBezTo>
                        <a:pt x="17346" y="0"/>
                        <a:pt x="19878" y="6210"/>
                        <a:pt x="20611" y="8910"/>
                      </a:cubicBezTo>
                      <a:cubicBezTo>
                        <a:pt x="21344" y="11610"/>
                        <a:pt x="21507" y="14536"/>
                        <a:pt x="21174" y="16965"/>
                      </a:cubicBezTo>
                      <a:cubicBezTo>
                        <a:pt x="20840" y="19395"/>
                        <a:pt x="19811" y="20520"/>
                        <a:pt x="19811" y="17415"/>
                      </a:cubicBezTo>
                      <a:cubicBezTo>
                        <a:pt x="19811" y="14310"/>
                        <a:pt x="17346" y="10665"/>
                        <a:pt x="16213" y="4995"/>
                      </a:cubicBezTo>
                      <a:close/>
                      <a:moveTo>
                        <a:pt x="16213" y="4995"/>
                      </a:moveTo>
                    </a:path>
                  </a:pathLst>
                </a:custGeom>
                <a:solidFill>
                  <a:srgbClr val="755243"/>
                </a:solidFill>
                <a:ln>
                  <a:noFill/>
                </a:ln>
              </p:spPr>
              <p:txBody>
                <a:bodyPr anchor="ctr"/>
                <a:lstStyle/>
                <a:p>
                  <a:pPr algn="ctr"/>
                  <a:endParaRPr dirty="0">
                    <a:ea typeface="宋体" panose="02010600030101010101" pitchFamily="2" charset="-122"/>
                  </a:endParaRPr>
                </a:p>
              </p:txBody>
            </p:sp>
            <p:sp>
              <p:nvSpPr>
                <p:cNvPr id="264" name="išľîḑé"/>
                <p:cNvSpPr/>
                <p:nvPr/>
              </p:nvSpPr>
              <p:spPr bwMode="auto">
                <a:xfrm rot="19571347">
                  <a:off x="1592895" y="1958900"/>
                  <a:ext cx="831270" cy="545122"/>
                </a:xfrm>
                <a:custGeom>
                  <a:avLst/>
                  <a:gdLst>
                    <a:gd name="connsiteX0" fmla="*/ 0 w 22447"/>
                    <a:gd name="connsiteY0" fmla="*/ 17132 h 17132"/>
                    <a:gd name="connsiteX1" fmla="*/ 16889 w 22447"/>
                    <a:gd name="connsiteY1" fmla="*/ 4809 h 17132"/>
                    <a:gd name="connsiteX2" fmla="*/ 22447 w 22447"/>
                    <a:gd name="connsiteY2" fmla="*/ 11000 h 17132"/>
                    <a:gd name="connsiteX3" fmla="*/ 16508 w 22447"/>
                    <a:gd name="connsiteY3" fmla="*/ 9542 h 17132"/>
                    <a:gd name="connsiteX4" fmla="*/ 10875 w 22447"/>
                    <a:gd name="connsiteY4" fmla="*/ 12007 h 17132"/>
                    <a:gd name="connsiteX5" fmla="*/ 0 w 22447"/>
                    <a:gd name="connsiteY5" fmla="*/ 17132 h 17132"/>
                    <a:gd name="connsiteX6" fmla="*/ 0 w 22447"/>
                    <a:gd name="connsiteY6" fmla="*/ 17132 h 17132"/>
                    <a:gd name="connsiteX0-1" fmla="*/ 0 w 20118"/>
                    <a:gd name="connsiteY0-2" fmla="*/ 17132 h 17132"/>
                    <a:gd name="connsiteX1-3" fmla="*/ 16889 w 20118"/>
                    <a:gd name="connsiteY1-4" fmla="*/ 4809 h 17132"/>
                    <a:gd name="connsiteX2-5" fmla="*/ 19998 w 20118"/>
                    <a:gd name="connsiteY2-6" fmla="*/ 16337 h 17132"/>
                    <a:gd name="connsiteX3-7" fmla="*/ 16508 w 20118"/>
                    <a:gd name="connsiteY3-8" fmla="*/ 9542 h 17132"/>
                    <a:gd name="connsiteX4-9" fmla="*/ 10875 w 20118"/>
                    <a:gd name="connsiteY4-10" fmla="*/ 12007 h 17132"/>
                    <a:gd name="connsiteX5-11" fmla="*/ 0 w 20118"/>
                    <a:gd name="connsiteY5-12" fmla="*/ 17132 h 17132"/>
                    <a:gd name="connsiteX6-13" fmla="*/ 0 w 20118"/>
                    <a:gd name="connsiteY6-14" fmla="*/ 17132 h 171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18" h="17132">
                      <a:moveTo>
                        <a:pt x="0" y="17132"/>
                      </a:moveTo>
                      <a:cubicBezTo>
                        <a:pt x="1001" y="-763"/>
                        <a:pt x="13216" y="-4221"/>
                        <a:pt x="16889" y="4809"/>
                      </a:cubicBezTo>
                      <a:cubicBezTo>
                        <a:pt x="21291" y="6500"/>
                        <a:pt x="19870" y="14748"/>
                        <a:pt x="19998" y="16337"/>
                      </a:cubicBezTo>
                      <a:cubicBezTo>
                        <a:pt x="19931" y="16103"/>
                        <a:pt x="17377" y="11337"/>
                        <a:pt x="16508" y="9542"/>
                      </a:cubicBezTo>
                      <a:lnTo>
                        <a:pt x="10875" y="12007"/>
                      </a:lnTo>
                      <a:cubicBezTo>
                        <a:pt x="10875" y="12008"/>
                        <a:pt x="4427" y="14786"/>
                        <a:pt x="0" y="17132"/>
                      </a:cubicBezTo>
                      <a:close/>
                      <a:moveTo>
                        <a:pt x="0" y="17132"/>
                      </a:moveTo>
                    </a:path>
                  </a:pathLst>
                </a:custGeom>
                <a:solidFill>
                  <a:srgbClr val="755243"/>
                </a:solidFill>
                <a:ln>
                  <a:noFill/>
                </a:ln>
              </p:spPr>
              <p:txBody>
                <a:bodyPr anchor="ctr"/>
                <a:lstStyle/>
                <a:p>
                  <a:pPr algn="ctr"/>
                  <a:endParaRPr dirty="0">
                    <a:ea typeface="宋体" panose="02010600030101010101" pitchFamily="2" charset="-122"/>
                  </a:endParaRPr>
                </a:p>
              </p:txBody>
            </p:sp>
            <p:sp>
              <p:nvSpPr>
                <p:cNvPr id="265" name="í$1íḍè"/>
                <p:cNvSpPr/>
                <p:nvPr/>
              </p:nvSpPr>
              <p:spPr bwMode="auto">
                <a:xfrm>
                  <a:off x="1762243" y="2599147"/>
                  <a:ext cx="219334" cy="228870"/>
                </a:xfrm>
                <a:custGeom>
                  <a:avLst/>
                  <a:gdLst>
                    <a:gd name="T0" fmla="*/ 172 w 230"/>
                    <a:gd name="T1" fmla="*/ 50 h 240"/>
                    <a:gd name="T2" fmla="*/ 172 w 230"/>
                    <a:gd name="T3" fmla="*/ 50 h 240"/>
                    <a:gd name="T4" fmla="*/ 160 w 230"/>
                    <a:gd name="T5" fmla="*/ 38 h 240"/>
                    <a:gd name="T6" fmla="*/ 144 w 230"/>
                    <a:gd name="T7" fmla="*/ 28 h 240"/>
                    <a:gd name="T8" fmla="*/ 126 w 230"/>
                    <a:gd name="T9" fmla="*/ 16 h 240"/>
                    <a:gd name="T10" fmla="*/ 102 w 230"/>
                    <a:gd name="T11" fmla="*/ 6 h 240"/>
                    <a:gd name="T12" fmla="*/ 90 w 230"/>
                    <a:gd name="T13" fmla="*/ 4 h 240"/>
                    <a:gd name="T14" fmla="*/ 78 w 230"/>
                    <a:gd name="T15" fmla="*/ 2 h 240"/>
                    <a:gd name="T16" fmla="*/ 66 w 230"/>
                    <a:gd name="T17" fmla="*/ 0 h 240"/>
                    <a:gd name="T18" fmla="*/ 52 w 230"/>
                    <a:gd name="T19" fmla="*/ 2 h 240"/>
                    <a:gd name="T20" fmla="*/ 38 w 230"/>
                    <a:gd name="T21" fmla="*/ 6 h 240"/>
                    <a:gd name="T22" fmla="*/ 26 w 230"/>
                    <a:gd name="T23" fmla="*/ 12 h 240"/>
                    <a:gd name="T24" fmla="*/ 26 w 230"/>
                    <a:gd name="T25" fmla="*/ 12 h 240"/>
                    <a:gd name="T26" fmla="*/ 18 w 230"/>
                    <a:gd name="T27" fmla="*/ 18 h 240"/>
                    <a:gd name="T28" fmla="*/ 14 w 230"/>
                    <a:gd name="T29" fmla="*/ 24 h 240"/>
                    <a:gd name="T30" fmla="*/ 10 w 230"/>
                    <a:gd name="T31" fmla="*/ 30 h 240"/>
                    <a:gd name="T32" fmla="*/ 6 w 230"/>
                    <a:gd name="T33" fmla="*/ 38 h 240"/>
                    <a:gd name="T34" fmla="*/ 2 w 230"/>
                    <a:gd name="T35" fmla="*/ 56 h 240"/>
                    <a:gd name="T36" fmla="*/ 0 w 230"/>
                    <a:gd name="T37" fmla="*/ 76 h 240"/>
                    <a:gd name="T38" fmla="*/ 4 w 230"/>
                    <a:gd name="T39" fmla="*/ 98 h 240"/>
                    <a:gd name="T40" fmla="*/ 10 w 230"/>
                    <a:gd name="T41" fmla="*/ 122 h 240"/>
                    <a:gd name="T42" fmla="*/ 18 w 230"/>
                    <a:gd name="T43" fmla="*/ 144 h 240"/>
                    <a:gd name="T44" fmla="*/ 30 w 230"/>
                    <a:gd name="T45" fmla="*/ 166 h 240"/>
                    <a:gd name="T46" fmla="*/ 44 w 230"/>
                    <a:gd name="T47" fmla="*/ 188 h 240"/>
                    <a:gd name="T48" fmla="*/ 60 w 230"/>
                    <a:gd name="T49" fmla="*/ 206 h 240"/>
                    <a:gd name="T50" fmla="*/ 80 w 230"/>
                    <a:gd name="T51" fmla="*/ 222 h 240"/>
                    <a:gd name="T52" fmla="*/ 90 w 230"/>
                    <a:gd name="T53" fmla="*/ 228 h 240"/>
                    <a:gd name="T54" fmla="*/ 100 w 230"/>
                    <a:gd name="T55" fmla="*/ 234 h 240"/>
                    <a:gd name="T56" fmla="*/ 112 w 230"/>
                    <a:gd name="T57" fmla="*/ 236 h 240"/>
                    <a:gd name="T58" fmla="*/ 124 w 230"/>
                    <a:gd name="T59" fmla="*/ 240 h 240"/>
                    <a:gd name="T60" fmla="*/ 136 w 230"/>
                    <a:gd name="T61" fmla="*/ 240 h 240"/>
                    <a:gd name="T62" fmla="*/ 150 w 230"/>
                    <a:gd name="T63" fmla="*/ 240 h 240"/>
                    <a:gd name="T64" fmla="*/ 164 w 230"/>
                    <a:gd name="T65" fmla="*/ 238 h 240"/>
                    <a:gd name="T66" fmla="*/ 178 w 230"/>
                    <a:gd name="T67" fmla="*/ 234 h 240"/>
                    <a:gd name="T68" fmla="*/ 192 w 230"/>
                    <a:gd name="T69" fmla="*/ 228 h 240"/>
                    <a:gd name="T70" fmla="*/ 206 w 230"/>
                    <a:gd name="T71" fmla="*/ 220 h 240"/>
                    <a:gd name="T72" fmla="*/ 206 w 230"/>
                    <a:gd name="T73" fmla="*/ 220 h 240"/>
                    <a:gd name="T74" fmla="*/ 216 w 230"/>
                    <a:gd name="T75" fmla="*/ 212 h 240"/>
                    <a:gd name="T76" fmla="*/ 224 w 230"/>
                    <a:gd name="T77" fmla="*/ 202 h 240"/>
                    <a:gd name="T78" fmla="*/ 228 w 230"/>
                    <a:gd name="T79" fmla="*/ 190 h 240"/>
                    <a:gd name="T80" fmla="*/ 230 w 230"/>
                    <a:gd name="T81" fmla="*/ 178 h 240"/>
                    <a:gd name="T82" fmla="*/ 228 w 230"/>
                    <a:gd name="T83" fmla="*/ 164 h 240"/>
                    <a:gd name="T84" fmla="*/ 224 w 230"/>
                    <a:gd name="T85" fmla="*/ 150 h 240"/>
                    <a:gd name="T86" fmla="*/ 220 w 230"/>
                    <a:gd name="T87" fmla="*/ 134 h 240"/>
                    <a:gd name="T88" fmla="*/ 214 w 230"/>
                    <a:gd name="T89" fmla="*/ 120 h 240"/>
                    <a:gd name="T90" fmla="*/ 200 w 230"/>
                    <a:gd name="T91" fmla="*/ 94 h 240"/>
                    <a:gd name="T92" fmla="*/ 186 w 230"/>
                    <a:gd name="T93" fmla="*/ 70 h 240"/>
                    <a:gd name="T94" fmla="*/ 172 w 230"/>
                    <a:gd name="T95" fmla="*/ 5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40">
                      <a:moveTo>
                        <a:pt x="172" y="50"/>
                      </a:moveTo>
                      <a:lnTo>
                        <a:pt x="172" y="50"/>
                      </a:lnTo>
                      <a:lnTo>
                        <a:pt x="160" y="38"/>
                      </a:lnTo>
                      <a:lnTo>
                        <a:pt x="144" y="28"/>
                      </a:lnTo>
                      <a:lnTo>
                        <a:pt x="126" y="16"/>
                      </a:lnTo>
                      <a:lnTo>
                        <a:pt x="102" y="6"/>
                      </a:lnTo>
                      <a:lnTo>
                        <a:pt x="90" y="4"/>
                      </a:lnTo>
                      <a:lnTo>
                        <a:pt x="78" y="2"/>
                      </a:lnTo>
                      <a:lnTo>
                        <a:pt x="66" y="0"/>
                      </a:lnTo>
                      <a:lnTo>
                        <a:pt x="52" y="2"/>
                      </a:lnTo>
                      <a:lnTo>
                        <a:pt x="38" y="6"/>
                      </a:lnTo>
                      <a:lnTo>
                        <a:pt x="26" y="12"/>
                      </a:lnTo>
                      <a:lnTo>
                        <a:pt x="26" y="12"/>
                      </a:lnTo>
                      <a:lnTo>
                        <a:pt x="18" y="18"/>
                      </a:lnTo>
                      <a:lnTo>
                        <a:pt x="14" y="24"/>
                      </a:lnTo>
                      <a:lnTo>
                        <a:pt x="10" y="30"/>
                      </a:lnTo>
                      <a:lnTo>
                        <a:pt x="6" y="38"/>
                      </a:lnTo>
                      <a:lnTo>
                        <a:pt x="2" y="56"/>
                      </a:lnTo>
                      <a:lnTo>
                        <a:pt x="0" y="76"/>
                      </a:lnTo>
                      <a:lnTo>
                        <a:pt x="4" y="98"/>
                      </a:lnTo>
                      <a:lnTo>
                        <a:pt x="10" y="122"/>
                      </a:lnTo>
                      <a:lnTo>
                        <a:pt x="18" y="144"/>
                      </a:lnTo>
                      <a:lnTo>
                        <a:pt x="30" y="166"/>
                      </a:lnTo>
                      <a:lnTo>
                        <a:pt x="44" y="188"/>
                      </a:lnTo>
                      <a:lnTo>
                        <a:pt x="60" y="206"/>
                      </a:lnTo>
                      <a:lnTo>
                        <a:pt x="80" y="222"/>
                      </a:lnTo>
                      <a:lnTo>
                        <a:pt x="90" y="228"/>
                      </a:lnTo>
                      <a:lnTo>
                        <a:pt x="100" y="234"/>
                      </a:lnTo>
                      <a:lnTo>
                        <a:pt x="112" y="236"/>
                      </a:lnTo>
                      <a:lnTo>
                        <a:pt x="124" y="240"/>
                      </a:lnTo>
                      <a:lnTo>
                        <a:pt x="136" y="240"/>
                      </a:lnTo>
                      <a:lnTo>
                        <a:pt x="150" y="240"/>
                      </a:lnTo>
                      <a:lnTo>
                        <a:pt x="164" y="238"/>
                      </a:lnTo>
                      <a:lnTo>
                        <a:pt x="178" y="234"/>
                      </a:lnTo>
                      <a:lnTo>
                        <a:pt x="192" y="228"/>
                      </a:lnTo>
                      <a:lnTo>
                        <a:pt x="206" y="220"/>
                      </a:lnTo>
                      <a:lnTo>
                        <a:pt x="206" y="220"/>
                      </a:lnTo>
                      <a:lnTo>
                        <a:pt x="216" y="212"/>
                      </a:lnTo>
                      <a:lnTo>
                        <a:pt x="224" y="202"/>
                      </a:lnTo>
                      <a:lnTo>
                        <a:pt x="228" y="190"/>
                      </a:lnTo>
                      <a:lnTo>
                        <a:pt x="230" y="178"/>
                      </a:lnTo>
                      <a:lnTo>
                        <a:pt x="228" y="164"/>
                      </a:lnTo>
                      <a:lnTo>
                        <a:pt x="224" y="150"/>
                      </a:lnTo>
                      <a:lnTo>
                        <a:pt x="220" y="134"/>
                      </a:lnTo>
                      <a:lnTo>
                        <a:pt x="214" y="120"/>
                      </a:lnTo>
                      <a:lnTo>
                        <a:pt x="200" y="94"/>
                      </a:lnTo>
                      <a:lnTo>
                        <a:pt x="186" y="70"/>
                      </a:lnTo>
                      <a:lnTo>
                        <a:pt x="172" y="50"/>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187" name="iŝľîḓe"/>
              <p:cNvGrpSpPr/>
              <p:nvPr/>
            </p:nvGrpSpPr>
            <p:grpSpPr>
              <a:xfrm>
                <a:off x="1438010" y="3983808"/>
                <a:ext cx="149225" cy="131763"/>
                <a:chOff x="4714314" y="3794594"/>
                <a:chExt cx="149225" cy="131763"/>
              </a:xfrm>
            </p:grpSpPr>
            <p:sp>
              <p:nvSpPr>
                <p:cNvPr id="191" name="îṩḻiďè"/>
                <p:cNvSpPr/>
                <p:nvPr/>
              </p:nvSpPr>
              <p:spPr bwMode="auto">
                <a:xfrm>
                  <a:off x="4731776" y="3794594"/>
                  <a:ext cx="131763" cy="77788"/>
                </a:xfrm>
                <a:custGeom>
                  <a:avLst/>
                  <a:gdLst>
                    <a:gd name="T0" fmla="*/ 5 w 83"/>
                    <a:gd name="T1" fmla="*/ 20 h 49"/>
                    <a:gd name="T2" fmla="*/ 5 w 83"/>
                    <a:gd name="T3" fmla="*/ 20 h 49"/>
                    <a:gd name="T4" fmla="*/ 36 w 83"/>
                    <a:gd name="T5" fmla="*/ 37 h 49"/>
                    <a:gd name="T6" fmla="*/ 53 w 83"/>
                    <a:gd name="T7" fmla="*/ 44 h 49"/>
                    <a:gd name="T8" fmla="*/ 70 w 83"/>
                    <a:gd name="T9" fmla="*/ 49 h 49"/>
                    <a:gd name="T10" fmla="*/ 70 w 83"/>
                    <a:gd name="T11" fmla="*/ 49 h 49"/>
                    <a:gd name="T12" fmla="*/ 74 w 83"/>
                    <a:gd name="T13" fmla="*/ 49 h 49"/>
                    <a:gd name="T14" fmla="*/ 78 w 83"/>
                    <a:gd name="T15" fmla="*/ 48 h 49"/>
                    <a:gd name="T16" fmla="*/ 81 w 83"/>
                    <a:gd name="T17" fmla="*/ 45 h 49"/>
                    <a:gd name="T18" fmla="*/ 83 w 83"/>
                    <a:gd name="T19" fmla="*/ 42 h 49"/>
                    <a:gd name="T20" fmla="*/ 83 w 83"/>
                    <a:gd name="T21" fmla="*/ 38 h 49"/>
                    <a:gd name="T22" fmla="*/ 83 w 83"/>
                    <a:gd name="T23" fmla="*/ 34 h 49"/>
                    <a:gd name="T24" fmla="*/ 80 w 83"/>
                    <a:gd name="T25" fmla="*/ 31 h 49"/>
                    <a:gd name="T26" fmla="*/ 76 w 83"/>
                    <a:gd name="T27" fmla="*/ 30 h 49"/>
                    <a:gd name="T28" fmla="*/ 76 w 83"/>
                    <a:gd name="T29" fmla="*/ 30 h 49"/>
                    <a:gd name="T30" fmla="*/ 60 w 83"/>
                    <a:gd name="T31" fmla="*/ 24 h 49"/>
                    <a:gd name="T32" fmla="*/ 44 w 83"/>
                    <a:gd name="T33" fmla="*/ 17 h 49"/>
                    <a:gd name="T34" fmla="*/ 16 w 83"/>
                    <a:gd name="T35" fmla="*/ 1 h 49"/>
                    <a:gd name="T36" fmla="*/ 16 w 83"/>
                    <a:gd name="T37" fmla="*/ 1 h 49"/>
                    <a:gd name="T38" fmla="*/ 12 w 83"/>
                    <a:gd name="T39" fmla="*/ 0 h 49"/>
                    <a:gd name="T40" fmla="*/ 8 w 83"/>
                    <a:gd name="T41" fmla="*/ 1 h 49"/>
                    <a:gd name="T42" fmla="*/ 3 w 83"/>
                    <a:gd name="T43" fmla="*/ 3 h 49"/>
                    <a:gd name="T44" fmla="*/ 2 w 83"/>
                    <a:gd name="T45" fmla="*/ 5 h 49"/>
                    <a:gd name="T46" fmla="*/ 0 w 83"/>
                    <a:gd name="T47" fmla="*/ 10 h 49"/>
                    <a:gd name="T48" fmla="*/ 0 w 83"/>
                    <a:gd name="T49" fmla="*/ 14 h 49"/>
                    <a:gd name="T50" fmla="*/ 2 w 83"/>
                    <a:gd name="T51" fmla="*/ 17 h 49"/>
                    <a:gd name="T52" fmla="*/ 5 w 83"/>
                    <a:gd name="T5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49">
                      <a:moveTo>
                        <a:pt x="5" y="20"/>
                      </a:moveTo>
                      <a:lnTo>
                        <a:pt x="5" y="20"/>
                      </a:lnTo>
                      <a:lnTo>
                        <a:pt x="36" y="37"/>
                      </a:lnTo>
                      <a:lnTo>
                        <a:pt x="53" y="44"/>
                      </a:lnTo>
                      <a:lnTo>
                        <a:pt x="70" y="49"/>
                      </a:lnTo>
                      <a:lnTo>
                        <a:pt x="70" y="49"/>
                      </a:lnTo>
                      <a:lnTo>
                        <a:pt x="74" y="49"/>
                      </a:lnTo>
                      <a:lnTo>
                        <a:pt x="78" y="48"/>
                      </a:lnTo>
                      <a:lnTo>
                        <a:pt x="81" y="45"/>
                      </a:lnTo>
                      <a:lnTo>
                        <a:pt x="83" y="42"/>
                      </a:lnTo>
                      <a:lnTo>
                        <a:pt x="83" y="38"/>
                      </a:lnTo>
                      <a:lnTo>
                        <a:pt x="83" y="34"/>
                      </a:lnTo>
                      <a:lnTo>
                        <a:pt x="80" y="31"/>
                      </a:lnTo>
                      <a:lnTo>
                        <a:pt x="76" y="30"/>
                      </a:lnTo>
                      <a:lnTo>
                        <a:pt x="76" y="30"/>
                      </a:lnTo>
                      <a:lnTo>
                        <a:pt x="60" y="24"/>
                      </a:lnTo>
                      <a:lnTo>
                        <a:pt x="44" y="17"/>
                      </a:lnTo>
                      <a:lnTo>
                        <a:pt x="16" y="1"/>
                      </a:lnTo>
                      <a:lnTo>
                        <a:pt x="16" y="1"/>
                      </a:lnTo>
                      <a:lnTo>
                        <a:pt x="12" y="0"/>
                      </a:lnTo>
                      <a:lnTo>
                        <a:pt x="8" y="1"/>
                      </a:lnTo>
                      <a:lnTo>
                        <a:pt x="3" y="3"/>
                      </a:lnTo>
                      <a:lnTo>
                        <a:pt x="2" y="5"/>
                      </a:lnTo>
                      <a:lnTo>
                        <a:pt x="0" y="10"/>
                      </a:lnTo>
                      <a:lnTo>
                        <a:pt x="0" y="14"/>
                      </a:lnTo>
                      <a:lnTo>
                        <a:pt x="2" y="17"/>
                      </a:lnTo>
                      <a:lnTo>
                        <a:pt x="5" y="20"/>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92" name="ïSḷiḋè"/>
                <p:cNvSpPr/>
                <p:nvPr/>
              </p:nvSpPr>
              <p:spPr bwMode="auto">
                <a:xfrm>
                  <a:off x="4714314" y="3870794"/>
                  <a:ext cx="103188" cy="55563"/>
                </a:xfrm>
                <a:custGeom>
                  <a:avLst/>
                  <a:gdLst>
                    <a:gd name="T0" fmla="*/ 4 w 65"/>
                    <a:gd name="T1" fmla="*/ 20 h 35"/>
                    <a:gd name="T2" fmla="*/ 4 w 65"/>
                    <a:gd name="T3" fmla="*/ 20 h 35"/>
                    <a:gd name="T4" fmla="*/ 16 w 65"/>
                    <a:gd name="T5" fmla="*/ 25 h 35"/>
                    <a:gd name="T6" fmla="*/ 28 w 65"/>
                    <a:gd name="T7" fmla="*/ 30 h 35"/>
                    <a:gd name="T8" fmla="*/ 53 w 65"/>
                    <a:gd name="T9" fmla="*/ 35 h 35"/>
                    <a:gd name="T10" fmla="*/ 53 w 65"/>
                    <a:gd name="T11" fmla="*/ 35 h 35"/>
                    <a:gd name="T12" fmla="*/ 57 w 65"/>
                    <a:gd name="T13" fmla="*/ 35 h 35"/>
                    <a:gd name="T14" fmla="*/ 61 w 65"/>
                    <a:gd name="T15" fmla="*/ 34 h 35"/>
                    <a:gd name="T16" fmla="*/ 64 w 65"/>
                    <a:gd name="T17" fmla="*/ 31 h 35"/>
                    <a:gd name="T18" fmla="*/ 65 w 65"/>
                    <a:gd name="T19" fmla="*/ 27 h 35"/>
                    <a:gd name="T20" fmla="*/ 65 w 65"/>
                    <a:gd name="T21" fmla="*/ 24 h 35"/>
                    <a:gd name="T22" fmla="*/ 65 w 65"/>
                    <a:gd name="T23" fmla="*/ 20 h 35"/>
                    <a:gd name="T24" fmla="*/ 62 w 65"/>
                    <a:gd name="T25" fmla="*/ 17 h 35"/>
                    <a:gd name="T26" fmla="*/ 58 w 65"/>
                    <a:gd name="T27" fmla="*/ 16 h 35"/>
                    <a:gd name="T28" fmla="*/ 58 w 65"/>
                    <a:gd name="T29" fmla="*/ 16 h 35"/>
                    <a:gd name="T30" fmla="*/ 36 w 65"/>
                    <a:gd name="T31" fmla="*/ 10 h 35"/>
                    <a:gd name="T32" fmla="*/ 26 w 65"/>
                    <a:gd name="T33" fmla="*/ 7 h 35"/>
                    <a:gd name="T34" fmla="*/ 16 w 65"/>
                    <a:gd name="T35" fmla="*/ 1 h 35"/>
                    <a:gd name="T36" fmla="*/ 16 w 65"/>
                    <a:gd name="T37" fmla="*/ 1 h 35"/>
                    <a:gd name="T38" fmla="*/ 11 w 65"/>
                    <a:gd name="T39" fmla="*/ 0 h 35"/>
                    <a:gd name="T40" fmla="*/ 7 w 65"/>
                    <a:gd name="T41" fmla="*/ 1 h 35"/>
                    <a:gd name="T42" fmla="*/ 3 w 65"/>
                    <a:gd name="T43" fmla="*/ 3 h 35"/>
                    <a:gd name="T44" fmla="*/ 2 w 65"/>
                    <a:gd name="T45" fmla="*/ 6 h 35"/>
                    <a:gd name="T46" fmla="*/ 0 w 65"/>
                    <a:gd name="T47" fmla="*/ 10 h 35"/>
                    <a:gd name="T48" fmla="*/ 0 w 65"/>
                    <a:gd name="T49" fmla="*/ 14 h 35"/>
                    <a:gd name="T50" fmla="*/ 2 w 65"/>
                    <a:gd name="T51" fmla="*/ 17 h 35"/>
                    <a:gd name="T52" fmla="*/ 4 w 65"/>
                    <a:gd name="T53"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35">
                      <a:moveTo>
                        <a:pt x="4" y="20"/>
                      </a:moveTo>
                      <a:lnTo>
                        <a:pt x="4" y="20"/>
                      </a:lnTo>
                      <a:lnTo>
                        <a:pt x="16" y="25"/>
                      </a:lnTo>
                      <a:lnTo>
                        <a:pt x="28" y="30"/>
                      </a:lnTo>
                      <a:lnTo>
                        <a:pt x="53" y="35"/>
                      </a:lnTo>
                      <a:lnTo>
                        <a:pt x="53" y="35"/>
                      </a:lnTo>
                      <a:lnTo>
                        <a:pt x="57" y="35"/>
                      </a:lnTo>
                      <a:lnTo>
                        <a:pt x="61" y="34"/>
                      </a:lnTo>
                      <a:lnTo>
                        <a:pt x="64" y="31"/>
                      </a:lnTo>
                      <a:lnTo>
                        <a:pt x="65" y="27"/>
                      </a:lnTo>
                      <a:lnTo>
                        <a:pt x="65" y="24"/>
                      </a:lnTo>
                      <a:lnTo>
                        <a:pt x="65" y="20"/>
                      </a:lnTo>
                      <a:lnTo>
                        <a:pt x="62" y="17"/>
                      </a:lnTo>
                      <a:lnTo>
                        <a:pt x="58" y="16"/>
                      </a:lnTo>
                      <a:lnTo>
                        <a:pt x="58" y="16"/>
                      </a:lnTo>
                      <a:lnTo>
                        <a:pt x="36" y="10"/>
                      </a:lnTo>
                      <a:lnTo>
                        <a:pt x="26" y="7"/>
                      </a:lnTo>
                      <a:lnTo>
                        <a:pt x="16" y="1"/>
                      </a:lnTo>
                      <a:lnTo>
                        <a:pt x="16" y="1"/>
                      </a:lnTo>
                      <a:lnTo>
                        <a:pt x="11" y="0"/>
                      </a:lnTo>
                      <a:lnTo>
                        <a:pt x="7" y="1"/>
                      </a:lnTo>
                      <a:lnTo>
                        <a:pt x="3" y="3"/>
                      </a:lnTo>
                      <a:lnTo>
                        <a:pt x="2" y="6"/>
                      </a:lnTo>
                      <a:lnTo>
                        <a:pt x="0" y="10"/>
                      </a:lnTo>
                      <a:lnTo>
                        <a:pt x="0" y="14"/>
                      </a:lnTo>
                      <a:lnTo>
                        <a:pt x="2" y="17"/>
                      </a:lnTo>
                      <a:lnTo>
                        <a:pt x="4" y="20"/>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188" name="íś1îḓé"/>
              <p:cNvGrpSpPr/>
              <p:nvPr/>
            </p:nvGrpSpPr>
            <p:grpSpPr>
              <a:xfrm>
                <a:off x="4954513" y="2020575"/>
                <a:ext cx="128588" cy="166687"/>
                <a:chOff x="5442976" y="3219919"/>
                <a:chExt cx="128588" cy="166687"/>
              </a:xfrm>
            </p:grpSpPr>
            <p:sp>
              <p:nvSpPr>
                <p:cNvPr id="189" name="ís1iḑè"/>
                <p:cNvSpPr/>
                <p:nvPr/>
              </p:nvSpPr>
              <p:spPr bwMode="auto">
                <a:xfrm>
                  <a:off x="5442976" y="3240556"/>
                  <a:ext cx="57150" cy="146050"/>
                </a:xfrm>
                <a:custGeom>
                  <a:avLst/>
                  <a:gdLst>
                    <a:gd name="T0" fmla="*/ 2 w 36"/>
                    <a:gd name="T1" fmla="*/ 17 h 92"/>
                    <a:gd name="T2" fmla="*/ 2 w 36"/>
                    <a:gd name="T3" fmla="*/ 17 h 92"/>
                    <a:gd name="T4" fmla="*/ 8 w 36"/>
                    <a:gd name="T5" fmla="*/ 33 h 92"/>
                    <a:gd name="T6" fmla="*/ 12 w 36"/>
                    <a:gd name="T7" fmla="*/ 48 h 92"/>
                    <a:gd name="T8" fmla="*/ 13 w 36"/>
                    <a:gd name="T9" fmla="*/ 65 h 92"/>
                    <a:gd name="T10" fmla="*/ 15 w 36"/>
                    <a:gd name="T11" fmla="*/ 82 h 92"/>
                    <a:gd name="T12" fmla="*/ 15 w 36"/>
                    <a:gd name="T13" fmla="*/ 82 h 92"/>
                    <a:gd name="T14" fmla="*/ 15 w 36"/>
                    <a:gd name="T15" fmla="*/ 86 h 92"/>
                    <a:gd name="T16" fmla="*/ 17 w 36"/>
                    <a:gd name="T17" fmla="*/ 89 h 92"/>
                    <a:gd name="T18" fmla="*/ 20 w 36"/>
                    <a:gd name="T19" fmla="*/ 92 h 92"/>
                    <a:gd name="T20" fmla="*/ 25 w 36"/>
                    <a:gd name="T21" fmla="*/ 92 h 92"/>
                    <a:gd name="T22" fmla="*/ 29 w 36"/>
                    <a:gd name="T23" fmla="*/ 92 h 92"/>
                    <a:gd name="T24" fmla="*/ 32 w 36"/>
                    <a:gd name="T25" fmla="*/ 89 h 92"/>
                    <a:gd name="T26" fmla="*/ 34 w 36"/>
                    <a:gd name="T27" fmla="*/ 86 h 92"/>
                    <a:gd name="T28" fmla="*/ 36 w 36"/>
                    <a:gd name="T29" fmla="*/ 82 h 92"/>
                    <a:gd name="T30" fmla="*/ 36 w 36"/>
                    <a:gd name="T31" fmla="*/ 82 h 92"/>
                    <a:gd name="T32" fmla="*/ 34 w 36"/>
                    <a:gd name="T33" fmla="*/ 62 h 92"/>
                    <a:gd name="T34" fmla="*/ 32 w 36"/>
                    <a:gd name="T35" fmla="*/ 43 h 92"/>
                    <a:gd name="T36" fmla="*/ 27 w 36"/>
                    <a:gd name="T37" fmla="*/ 24 h 92"/>
                    <a:gd name="T38" fmla="*/ 23 w 36"/>
                    <a:gd name="T39" fmla="*/ 14 h 92"/>
                    <a:gd name="T40" fmla="*/ 19 w 36"/>
                    <a:gd name="T41" fmla="*/ 6 h 92"/>
                    <a:gd name="T42" fmla="*/ 19 w 36"/>
                    <a:gd name="T43" fmla="*/ 6 h 92"/>
                    <a:gd name="T44" fmla="*/ 16 w 36"/>
                    <a:gd name="T45" fmla="*/ 3 h 92"/>
                    <a:gd name="T46" fmla="*/ 13 w 36"/>
                    <a:gd name="T47" fmla="*/ 0 h 92"/>
                    <a:gd name="T48" fmla="*/ 9 w 36"/>
                    <a:gd name="T49" fmla="*/ 0 h 92"/>
                    <a:gd name="T50" fmla="*/ 6 w 36"/>
                    <a:gd name="T51" fmla="*/ 1 h 92"/>
                    <a:gd name="T52" fmla="*/ 2 w 36"/>
                    <a:gd name="T53" fmla="*/ 4 h 92"/>
                    <a:gd name="T54" fmla="*/ 0 w 36"/>
                    <a:gd name="T55" fmla="*/ 8 h 92"/>
                    <a:gd name="T56" fmla="*/ 0 w 36"/>
                    <a:gd name="T57" fmla="*/ 13 h 92"/>
                    <a:gd name="T58" fmla="*/ 2 w 36"/>
                    <a:gd name="T59"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92">
                      <a:moveTo>
                        <a:pt x="2" y="17"/>
                      </a:moveTo>
                      <a:lnTo>
                        <a:pt x="2" y="17"/>
                      </a:lnTo>
                      <a:lnTo>
                        <a:pt x="8" y="33"/>
                      </a:lnTo>
                      <a:lnTo>
                        <a:pt x="12" y="48"/>
                      </a:lnTo>
                      <a:lnTo>
                        <a:pt x="13" y="65"/>
                      </a:lnTo>
                      <a:lnTo>
                        <a:pt x="15" y="82"/>
                      </a:lnTo>
                      <a:lnTo>
                        <a:pt x="15" y="82"/>
                      </a:lnTo>
                      <a:lnTo>
                        <a:pt x="15" y="86"/>
                      </a:lnTo>
                      <a:lnTo>
                        <a:pt x="17" y="89"/>
                      </a:lnTo>
                      <a:lnTo>
                        <a:pt x="20" y="92"/>
                      </a:lnTo>
                      <a:lnTo>
                        <a:pt x="25" y="92"/>
                      </a:lnTo>
                      <a:lnTo>
                        <a:pt x="29" y="92"/>
                      </a:lnTo>
                      <a:lnTo>
                        <a:pt x="32" y="89"/>
                      </a:lnTo>
                      <a:lnTo>
                        <a:pt x="34" y="86"/>
                      </a:lnTo>
                      <a:lnTo>
                        <a:pt x="36" y="82"/>
                      </a:lnTo>
                      <a:lnTo>
                        <a:pt x="36" y="82"/>
                      </a:lnTo>
                      <a:lnTo>
                        <a:pt x="34" y="62"/>
                      </a:lnTo>
                      <a:lnTo>
                        <a:pt x="32" y="43"/>
                      </a:lnTo>
                      <a:lnTo>
                        <a:pt x="27" y="24"/>
                      </a:lnTo>
                      <a:lnTo>
                        <a:pt x="23" y="14"/>
                      </a:lnTo>
                      <a:lnTo>
                        <a:pt x="19" y="6"/>
                      </a:lnTo>
                      <a:lnTo>
                        <a:pt x="19" y="6"/>
                      </a:lnTo>
                      <a:lnTo>
                        <a:pt x="16" y="3"/>
                      </a:lnTo>
                      <a:lnTo>
                        <a:pt x="13" y="0"/>
                      </a:lnTo>
                      <a:lnTo>
                        <a:pt x="9" y="0"/>
                      </a:lnTo>
                      <a:lnTo>
                        <a:pt x="6" y="1"/>
                      </a:lnTo>
                      <a:lnTo>
                        <a:pt x="2" y="4"/>
                      </a:lnTo>
                      <a:lnTo>
                        <a:pt x="0" y="8"/>
                      </a:lnTo>
                      <a:lnTo>
                        <a:pt x="0" y="13"/>
                      </a:lnTo>
                      <a:lnTo>
                        <a:pt x="2" y="17"/>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90" name="íş1îḓe"/>
                <p:cNvSpPr/>
                <p:nvPr/>
              </p:nvSpPr>
              <p:spPr bwMode="auto">
                <a:xfrm>
                  <a:off x="5517589" y="3219919"/>
                  <a:ext cx="53975" cy="134938"/>
                </a:xfrm>
                <a:custGeom>
                  <a:avLst/>
                  <a:gdLst>
                    <a:gd name="T0" fmla="*/ 2 w 34"/>
                    <a:gd name="T1" fmla="*/ 13 h 85"/>
                    <a:gd name="T2" fmla="*/ 2 w 34"/>
                    <a:gd name="T3" fmla="*/ 13 h 85"/>
                    <a:gd name="T4" fmla="*/ 6 w 34"/>
                    <a:gd name="T5" fmla="*/ 29 h 85"/>
                    <a:gd name="T6" fmla="*/ 10 w 34"/>
                    <a:gd name="T7" fmla="*/ 43 h 85"/>
                    <a:gd name="T8" fmla="*/ 12 w 34"/>
                    <a:gd name="T9" fmla="*/ 60 h 85"/>
                    <a:gd name="T10" fmla="*/ 13 w 34"/>
                    <a:gd name="T11" fmla="*/ 75 h 85"/>
                    <a:gd name="T12" fmla="*/ 13 w 34"/>
                    <a:gd name="T13" fmla="*/ 75 h 85"/>
                    <a:gd name="T14" fmla="*/ 13 w 34"/>
                    <a:gd name="T15" fmla="*/ 80 h 85"/>
                    <a:gd name="T16" fmla="*/ 16 w 34"/>
                    <a:gd name="T17" fmla="*/ 82 h 85"/>
                    <a:gd name="T18" fmla="*/ 19 w 34"/>
                    <a:gd name="T19" fmla="*/ 85 h 85"/>
                    <a:gd name="T20" fmla="*/ 23 w 34"/>
                    <a:gd name="T21" fmla="*/ 85 h 85"/>
                    <a:gd name="T22" fmla="*/ 27 w 34"/>
                    <a:gd name="T23" fmla="*/ 85 h 85"/>
                    <a:gd name="T24" fmla="*/ 30 w 34"/>
                    <a:gd name="T25" fmla="*/ 82 h 85"/>
                    <a:gd name="T26" fmla="*/ 33 w 34"/>
                    <a:gd name="T27" fmla="*/ 80 h 85"/>
                    <a:gd name="T28" fmla="*/ 34 w 34"/>
                    <a:gd name="T29" fmla="*/ 75 h 85"/>
                    <a:gd name="T30" fmla="*/ 34 w 34"/>
                    <a:gd name="T31" fmla="*/ 75 h 85"/>
                    <a:gd name="T32" fmla="*/ 33 w 34"/>
                    <a:gd name="T33" fmla="*/ 58 h 85"/>
                    <a:gd name="T34" fmla="*/ 31 w 34"/>
                    <a:gd name="T35" fmla="*/ 40 h 85"/>
                    <a:gd name="T36" fmla="*/ 27 w 34"/>
                    <a:gd name="T37" fmla="*/ 24 h 85"/>
                    <a:gd name="T38" fmla="*/ 21 w 34"/>
                    <a:gd name="T39" fmla="*/ 7 h 85"/>
                    <a:gd name="T40" fmla="*/ 21 w 34"/>
                    <a:gd name="T41" fmla="*/ 7 h 85"/>
                    <a:gd name="T42" fmla="*/ 19 w 34"/>
                    <a:gd name="T43" fmla="*/ 3 h 85"/>
                    <a:gd name="T44" fmla="*/ 16 w 34"/>
                    <a:gd name="T45" fmla="*/ 0 h 85"/>
                    <a:gd name="T46" fmla="*/ 12 w 34"/>
                    <a:gd name="T47" fmla="*/ 0 h 85"/>
                    <a:gd name="T48" fmla="*/ 7 w 34"/>
                    <a:gd name="T49" fmla="*/ 0 h 85"/>
                    <a:gd name="T50" fmla="*/ 4 w 34"/>
                    <a:gd name="T51" fmla="*/ 2 h 85"/>
                    <a:gd name="T52" fmla="*/ 2 w 34"/>
                    <a:gd name="T53" fmla="*/ 4 h 85"/>
                    <a:gd name="T54" fmla="*/ 0 w 34"/>
                    <a:gd name="T55" fmla="*/ 9 h 85"/>
                    <a:gd name="T56" fmla="*/ 2 w 34"/>
                    <a:gd name="T57" fmla="*/ 1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85">
                      <a:moveTo>
                        <a:pt x="2" y="13"/>
                      </a:moveTo>
                      <a:lnTo>
                        <a:pt x="2" y="13"/>
                      </a:lnTo>
                      <a:lnTo>
                        <a:pt x="6" y="29"/>
                      </a:lnTo>
                      <a:lnTo>
                        <a:pt x="10" y="43"/>
                      </a:lnTo>
                      <a:lnTo>
                        <a:pt x="12" y="60"/>
                      </a:lnTo>
                      <a:lnTo>
                        <a:pt x="13" y="75"/>
                      </a:lnTo>
                      <a:lnTo>
                        <a:pt x="13" y="75"/>
                      </a:lnTo>
                      <a:lnTo>
                        <a:pt x="13" y="80"/>
                      </a:lnTo>
                      <a:lnTo>
                        <a:pt x="16" y="82"/>
                      </a:lnTo>
                      <a:lnTo>
                        <a:pt x="19" y="85"/>
                      </a:lnTo>
                      <a:lnTo>
                        <a:pt x="23" y="85"/>
                      </a:lnTo>
                      <a:lnTo>
                        <a:pt x="27" y="85"/>
                      </a:lnTo>
                      <a:lnTo>
                        <a:pt x="30" y="82"/>
                      </a:lnTo>
                      <a:lnTo>
                        <a:pt x="33" y="80"/>
                      </a:lnTo>
                      <a:lnTo>
                        <a:pt x="34" y="75"/>
                      </a:lnTo>
                      <a:lnTo>
                        <a:pt x="34" y="75"/>
                      </a:lnTo>
                      <a:lnTo>
                        <a:pt x="33" y="58"/>
                      </a:lnTo>
                      <a:lnTo>
                        <a:pt x="31" y="40"/>
                      </a:lnTo>
                      <a:lnTo>
                        <a:pt x="27" y="24"/>
                      </a:lnTo>
                      <a:lnTo>
                        <a:pt x="21" y="7"/>
                      </a:lnTo>
                      <a:lnTo>
                        <a:pt x="21" y="7"/>
                      </a:lnTo>
                      <a:lnTo>
                        <a:pt x="19" y="3"/>
                      </a:lnTo>
                      <a:lnTo>
                        <a:pt x="16" y="0"/>
                      </a:lnTo>
                      <a:lnTo>
                        <a:pt x="12" y="0"/>
                      </a:lnTo>
                      <a:lnTo>
                        <a:pt x="7" y="0"/>
                      </a:lnTo>
                      <a:lnTo>
                        <a:pt x="4" y="2"/>
                      </a:lnTo>
                      <a:lnTo>
                        <a:pt x="2" y="4"/>
                      </a:lnTo>
                      <a:lnTo>
                        <a:pt x="0" y="9"/>
                      </a:lnTo>
                      <a:lnTo>
                        <a:pt x="2" y="13"/>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grpSp>
          <p:nvGrpSpPr>
            <p:cNvPr id="46" name="îśliḓé"/>
            <p:cNvGrpSpPr/>
            <p:nvPr/>
          </p:nvGrpSpPr>
          <p:grpSpPr>
            <a:xfrm>
              <a:off x="4793515" y="1032118"/>
              <a:ext cx="5308534" cy="2546273"/>
              <a:chOff x="15950294" y="-3797160"/>
              <a:chExt cx="5308534" cy="2546273"/>
            </a:xfrm>
            <a:solidFill>
              <a:schemeClr val="tx2">
                <a:lumMod val="20000"/>
                <a:lumOff val="80000"/>
              </a:schemeClr>
            </a:solidFill>
          </p:grpSpPr>
          <p:grpSp>
            <p:nvGrpSpPr>
              <p:cNvPr id="47" name="ïšlïḍé"/>
              <p:cNvGrpSpPr/>
              <p:nvPr/>
            </p:nvGrpSpPr>
            <p:grpSpPr>
              <a:xfrm>
                <a:off x="18922194" y="-2378920"/>
                <a:ext cx="457945" cy="388481"/>
                <a:chOff x="1112838" y="3203576"/>
                <a:chExt cx="282575" cy="239712"/>
              </a:xfrm>
              <a:grpFill/>
            </p:grpSpPr>
            <p:sp>
              <p:nvSpPr>
                <p:cNvPr id="180" name="ïṣļîḋe"/>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81" name="isḷiḍè"/>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82" name="îṡḷiḓé"/>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83" name="îşļiḋé"/>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84" name="íśļïḓè"/>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85" name="iṧḷïḋè"/>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48" name="íslïḍê"/>
              <p:cNvGrpSpPr/>
              <p:nvPr/>
            </p:nvGrpSpPr>
            <p:grpSpPr>
              <a:xfrm>
                <a:off x="18858338" y="-1938758"/>
                <a:ext cx="368371" cy="297917"/>
                <a:chOff x="312738" y="3205163"/>
                <a:chExt cx="290513" cy="234950"/>
              </a:xfrm>
              <a:grpFill/>
            </p:grpSpPr>
            <p:sp>
              <p:nvSpPr>
                <p:cNvPr id="177" name="îśḷíde"/>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78" name="îśḷïḑè"/>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79" name="î$lîďé"/>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49" name="iṩḷiďê"/>
              <p:cNvGrpSpPr/>
              <p:nvPr/>
            </p:nvGrpSpPr>
            <p:grpSpPr>
              <a:xfrm>
                <a:off x="18599127" y="-2061048"/>
                <a:ext cx="352464" cy="357608"/>
                <a:chOff x="2360613" y="2686051"/>
                <a:chExt cx="217488" cy="220662"/>
              </a:xfrm>
              <a:grpFill/>
            </p:grpSpPr>
            <p:sp>
              <p:nvSpPr>
                <p:cNvPr id="174" name="íşliḋe"/>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75" name="îślíďé"/>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76" name="íṧ1íḍè"/>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50" name="îšľíḋé"/>
              <p:cNvGrpSpPr/>
              <p:nvPr/>
            </p:nvGrpSpPr>
            <p:grpSpPr>
              <a:xfrm>
                <a:off x="17663759" y="-2724080"/>
                <a:ext cx="352464" cy="357608"/>
                <a:chOff x="2360613" y="2686051"/>
                <a:chExt cx="217488" cy="220662"/>
              </a:xfrm>
              <a:grpFill/>
            </p:grpSpPr>
            <p:sp>
              <p:nvSpPr>
                <p:cNvPr id="171" name="ïśḻîḍê"/>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72" name="ïṥḷíḋé"/>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73" name="iṣḻiḍè"/>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51" name="iŝ1ïḓê"/>
              <p:cNvSpPr/>
              <p:nvPr/>
            </p:nvSpPr>
            <p:spPr bwMode="auto">
              <a:xfrm>
                <a:off x="18835301" y="-1635364"/>
                <a:ext cx="292700" cy="30340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grpFill/>
              <a:ln>
                <a:noFill/>
              </a:ln>
            </p:spPr>
            <p:txBody>
              <a:bodyPr anchor="ctr"/>
              <a:lstStyle/>
              <a:p>
                <a:pPr algn="ctr"/>
                <a:endParaRPr dirty="0">
                  <a:ea typeface="宋体" panose="02010600030101010101" pitchFamily="2" charset="-122"/>
                </a:endParaRPr>
              </a:p>
            </p:txBody>
          </p:sp>
          <p:grpSp>
            <p:nvGrpSpPr>
              <p:cNvPr id="52" name="isľíḑe"/>
              <p:cNvGrpSpPr/>
              <p:nvPr/>
            </p:nvGrpSpPr>
            <p:grpSpPr>
              <a:xfrm>
                <a:off x="18557852" y="-1736964"/>
                <a:ext cx="262420" cy="396200"/>
                <a:chOff x="549275" y="4406901"/>
                <a:chExt cx="161926" cy="244475"/>
              </a:xfrm>
              <a:grpFill/>
            </p:grpSpPr>
            <p:sp>
              <p:nvSpPr>
                <p:cNvPr id="169" name="ïṡľiḍê"/>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70" name="i$ḷïḓé"/>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53" name="ïś1îḓè"/>
              <p:cNvGrpSpPr/>
              <p:nvPr/>
            </p:nvGrpSpPr>
            <p:grpSpPr>
              <a:xfrm>
                <a:off x="18333353" y="-2099074"/>
                <a:ext cx="293499" cy="383805"/>
                <a:chOff x="812800" y="2401888"/>
                <a:chExt cx="206375" cy="269875"/>
              </a:xfrm>
              <a:grpFill/>
            </p:grpSpPr>
            <p:sp>
              <p:nvSpPr>
                <p:cNvPr id="167" name="ïšļíḋé"/>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68" name="íṩ1îde"/>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54" name="ïṩlïḋé"/>
              <p:cNvGrpSpPr/>
              <p:nvPr/>
            </p:nvGrpSpPr>
            <p:grpSpPr>
              <a:xfrm>
                <a:off x="18004478" y="-2458270"/>
                <a:ext cx="457945" cy="388481"/>
                <a:chOff x="1112838" y="3203576"/>
                <a:chExt cx="282575" cy="239712"/>
              </a:xfrm>
              <a:grpFill/>
            </p:grpSpPr>
            <p:sp>
              <p:nvSpPr>
                <p:cNvPr id="161" name="îṡľïḍê"/>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62" name="íSļïḓê"/>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63" name="îṣlïde"/>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64" name="ïśḻiḋé"/>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65" name="îŝľíḍè"/>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66" name="ïsliḍe"/>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55" name="íṡḻïḑé"/>
              <p:cNvSpPr/>
              <p:nvPr/>
            </p:nvSpPr>
            <p:spPr bwMode="auto">
              <a:xfrm>
                <a:off x="17932997" y="-1963378"/>
                <a:ext cx="364412" cy="248109"/>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grpFill/>
              <a:ln>
                <a:noFill/>
              </a:ln>
            </p:spPr>
            <p:txBody>
              <a:bodyPr anchor="ctr"/>
              <a:lstStyle/>
              <a:p>
                <a:pPr algn="ctr"/>
                <a:endParaRPr dirty="0">
                  <a:ea typeface="宋体" panose="02010600030101010101" pitchFamily="2" charset="-122"/>
                </a:endParaRPr>
              </a:p>
            </p:txBody>
          </p:sp>
          <p:grpSp>
            <p:nvGrpSpPr>
              <p:cNvPr id="56" name="iṡḻiḍe"/>
              <p:cNvGrpSpPr/>
              <p:nvPr/>
            </p:nvGrpSpPr>
            <p:grpSpPr>
              <a:xfrm>
                <a:off x="17811936" y="-1620480"/>
                <a:ext cx="539927" cy="369593"/>
                <a:chOff x="2324100" y="1814513"/>
                <a:chExt cx="266700" cy="182563"/>
              </a:xfrm>
              <a:grpFill/>
            </p:grpSpPr>
            <p:sp>
              <p:nvSpPr>
                <p:cNvPr id="159" name="iš1îḓé"/>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60" name="íṩliďê"/>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57" name="íṥ1ïdé"/>
              <p:cNvSpPr/>
              <p:nvPr/>
            </p:nvSpPr>
            <p:spPr bwMode="auto">
              <a:xfrm>
                <a:off x="16111587" y="-3026254"/>
                <a:ext cx="290719" cy="285573"/>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grpFill/>
              <a:ln>
                <a:noFill/>
              </a:ln>
            </p:spPr>
            <p:txBody>
              <a:bodyPr anchor="ctr"/>
              <a:lstStyle/>
              <a:p>
                <a:pPr algn="ctr"/>
                <a:endParaRPr dirty="0">
                  <a:ea typeface="宋体" panose="02010600030101010101" pitchFamily="2" charset="-122"/>
                </a:endParaRPr>
              </a:p>
            </p:txBody>
          </p:sp>
          <p:grpSp>
            <p:nvGrpSpPr>
              <p:cNvPr id="58" name="ïślíḓê"/>
              <p:cNvGrpSpPr/>
              <p:nvPr/>
            </p:nvGrpSpPr>
            <p:grpSpPr>
              <a:xfrm>
                <a:off x="18188425" y="-1691672"/>
                <a:ext cx="325584" cy="316603"/>
                <a:chOff x="390525" y="2455863"/>
                <a:chExt cx="230188" cy="223838"/>
              </a:xfrm>
              <a:grpFill/>
            </p:grpSpPr>
            <p:sp>
              <p:nvSpPr>
                <p:cNvPr id="153" name="íšļidé"/>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54" name="îṡ1iḍé"/>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55" name="išḷidè"/>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56" name="ísḻïdê"/>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57" name="ïṧlíďê"/>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58" name="ïṣliḑé"/>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grpSp>
          <p:sp>
            <p:nvSpPr>
              <p:cNvPr id="59" name="işḷíďè"/>
              <p:cNvSpPr/>
              <p:nvPr/>
            </p:nvSpPr>
            <p:spPr bwMode="auto">
              <a:xfrm>
                <a:off x="18513137" y="-2388198"/>
                <a:ext cx="290719" cy="285573"/>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grpFill/>
              <a:ln>
                <a:noFill/>
              </a:ln>
            </p:spPr>
            <p:txBody>
              <a:bodyPr anchor="ctr"/>
              <a:lstStyle/>
              <a:p>
                <a:pPr algn="ctr"/>
                <a:endParaRPr dirty="0">
                  <a:ea typeface="宋体" panose="02010600030101010101" pitchFamily="2" charset="-122"/>
                </a:endParaRPr>
              </a:p>
            </p:txBody>
          </p:sp>
          <p:grpSp>
            <p:nvGrpSpPr>
              <p:cNvPr id="60" name="iṥļîḓè"/>
              <p:cNvGrpSpPr/>
              <p:nvPr/>
            </p:nvGrpSpPr>
            <p:grpSpPr>
              <a:xfrm>
                <a:off x="18784756" y="-3591511"/>
                <a:ext cx="403917" cy="401345"/>
                <a:chOff x="744538" y="3198813"/>
                <a:chExt cx="249237" cy="247650"/>
              </a:xfrm>
              <a:grpFill/>
            </p:grpSpPr>
            <p:sp>
              <p:nvSpPr>
                <p:cNvPr id="149" name="í$1îďe"/>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50" name="ï$ľîḍê"/>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51" name="îṣḷîḋè"/>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52" name="í$ļiḋê"/>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61" name="îşliďe"/>
              <p:cNvSpPr/>
              <p:nvPr/>
            </p:nvSpPr>
            <p:spPr bwMode="auto">
              <a:xfrm>
                <a:off x="18766745" y="-3150161"/>
                <a:ext cx="421928" cy="43736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grpFill/>
              <a:ln>
                <a:noFill/>
              </a:ln>
            </p:spPr>
            <p:txBody>
              <a:bodyPr anchor="ctr"/>
              <a:lstStyle/>
              <a:p>
                <a:pPr algn="ctr"/>
                <a:endParaRPr dirty="0">
                  <a:ea typeface="宋体" panose="02010600030101010101" pitchFamily="2" charset="-122"/>
                </a:endParaRPr>
              </a:p>
            </p:txBody>
          </p:sp>
          <p:grpSp>
            <p:nvGrpSpPr>
              <p:cNvPr id="62" name="isľiďe"/>
              <p:cNvGrpSpPr/>
              <p:nvPr/>
            </p:nvGrpSpPr>
            <p:grpSpPr>
              <a:xfrm>
                <a:off x="19223356" y="-3023473"/>
                <a:ext cx="262420" cy="396200"/>
                <a:chOff x="549275" y="4406901"/>
                <a:chExt cx="161926" cy="244475"/>
              </a:xfrm>
              <a:grpFill/>
            </p:grpSpPr>
            <p:sp>
              <p:nvSpPr>
                <p:cNvPr id="147" name="îšlîḋê"/>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48" name="ïṡḻiḑé"/>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63" name="ïṣḷíḋé"/>
              <p:cNvGrpSpPr/>
              <p:nvPr/>
            </p:nvGrpSpPr>
            <p:grpSpPr>
              <a:xfrm>
                <a:off x="18412662" y="-3792546"/>
                <a:ext cx="457945" cy="388481"/>
                <a:chOff x="1112838" y="3203576"/>
                <a:chExt cx="282575" cy="239712"/>
              </a:xfrm>
              <a:grpFill/>
            </p:grpSpPr>
            <p:sp>
              <p:nvSpPr>
                <p:cNvPr id="141" name="íś1iḑê"/>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42" name="ïṣḷíďé"/>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43" name="ïśḻídê"/>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44" name="ïšlíďé"/>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45" name="ïsliḓê"/>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46" name="íṡḷïḓê"/>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64" name="îṥļïḍê"/>
              <p:cNvGrpSpPr/>
              <p:nvPr/>
            </p:nvGrpSpPr>
            <p:grpSpPr>
              <a:xfrm>
                <a:off x="18348806" y="-3352384"/>
                <a:ext cx="368371" cy="297917"/>
                <a:chOff x="312738" y="3205163"/>
                <a:chExt cx="290513" cy="234950"/>
              </a:xfrm>
              <a:grpFill/>
            </p:grpSpPr>
            <p:sp>
              <p:nvSpPr>
                <p:cNvPr id="138" name="îśľíḋè"/>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39" name="íśḻîḓê"/>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40" name="ïṣlïḍé"/>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65" name="ïşḷiḑè"/>
              <p:cNvGrpSpPr/>
              <p:nvPr/>
            </p:nvGrpSpPr>
            <p:grpSpPr>
              <a:xfrm>
                <a:off x="18574195" y="-2756672"/>
                <a:ext cx="262420" cy="396200"/>
                <a:chOff x="549275" y="4406901"/>
                <a:chExt cx="161926" cy="244475"/>
              </a:xfrm>
              <a:grpFill/>
            </p:grpSpPr>
            <p:sp>
              <p:nvSpPr>
                <p:cNvPr id="136" name="íSlîḍè"/>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37" name="îšḻïdé"/>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66" name="ïṣļíḋe"/>
              <p:cNvGrpSpPr/>
              <p:nvPr/>
            </p:nvGrpSpPr>
            <p:grpSpPr>
              <a:xfrm>
                <a:off x="18842643" y="-2748192"/>
                <a:ext cx="352464" cy="357608"/>
                <a:chOff x="2360613" y="2686051"/>
                <a:chExt cx="217488" cy="220662"/>
              </a:xfrm>
              <a:grpFill/>
            </p:grpSpPr>
            <p:sp>
              <p:nvSpPr>
                <p:cNvPr id="133" name="ïşļiḑê"/>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34" name="îṩļïdé"/>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35" name="î$ľíḋe"/>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67" name="ïśḷïḓe"/>
              <p:cNvGrpSpPr/>
              <p:nvPr/>
            </p:nvGrpSpPr>
            <p:grpSpPr>
              <a:xfrm>
                <a:off x="19188673" y="-3545001"/>
                <a:ext cx="293499" cy="383805"/>
                <a:chOff x="812800" y="2401888"/>
                <a:chExt cx="206375" cy="269875"/>
              </a:xfrm>
              <a:grpFill/>
            </p:grpSpPr>
            <p:sp>
              <p:nvSpPr>
                <p:cNvPr id="131" name="íṩḻiḍé"/>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32" name="îSḷïḑè"/>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68" name="îṡlíḑé"/>
              <p:cNvSpPr/>
              <p:nvPr/>
            </p:nvSpPr>
            <p:spPr bwMode="auto">
              <a:xfrm>
                <a:off x="19497360" y="-3425450"/>
                <a:ext cx="419356" cy="370473"/>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grpFill/>
              <a:ln>
                <a:noFill/>
              </a:ln>
            </p:spPr>
            <p:txBody>
              <a:bodyPr anchor="ctr"/>
              <a:lstStyle/>
              <a:p>
                <a:pPr algn="ctr"/>
                <a:endParaRPr dirty="0">
                  <a:ea typeface="宋体" panose="02010600030101010101" pitchFamily="2" charset="-122"/>
                </a:endParaRPr>
              </a:p>
            </p:txBody>
          </p:sp>
          <p:grpSp>
            <p:nvGrpSpPr>
              <p:cNvPr id="69" name="işľîḋê"/>
              <p:cNvGrpSpPr/>
              <p:nvPr/>
            </p:nvGrpSpPr>
            <p:grpSpPr>
              <a:xfrm>
                <a:off x="19606838" y="-3797160"/>
                <a:ext cx="352464" cy="357608"/>
                <a:chOff x="2360613" y="2686051"/>
                <a:chExt cx="217488" cy="220662"/>
              </a:xfrm>
              <a:grpFill/>
            </p:grpSpPr>
            <p:sp>
              <p:nvSpPr>
                <p:cNvPr id="128" name="íṧḻíḍê"/>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29" name="iŝ1îďè"/>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30" name="iṡļïḍé"/>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70" name="îšļïḍé"/>
              <p:cNvSpPr/>
              <p:nvPr/>
            </p:nvSpPr>
            <p:spPr bwMode="auto">
              <a:xfrm>
                <a:off x="18325769" y="-3007997"/>
                <a:ext cx="292700" cy="30340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grpFill/>
              <a:ln>
                <a:noFill/>
              </a:ln>
            </p:spPr>
            <p:txBody>
              <a:bodyPr anchor="ctr"/>
              <a:lstStyle/>
              <a:p>
                <a:pPr algn="ctr"/>
                <a:endParaRPr dirty="0">
                  <a:ea typeface="宋体" panose="02010600030101010101" pitchFamily="2" charset="-122"/>
                </a:endParaRPr>
              </a:p>
            </p:txBody>
          </p:sp>
          <p:grpSp>
            <p:nvGrpSpPr>
              <p:cNvPr id="71" name="íṩḻîḑe"/>
              <p:cNvGrpSpPr/>
              <p:nvPr/>
            </p:nvGrpSpPr>
            <p:grpSpPr>
              <a:xfrm>
                <a:off x="18048320" y="-3013963"/>
                <a:ext cx="262420" cy="396200"/>
                <a:chOff x="549275" y="4406901"/>
                <a:chExt cx="161926" cy="244475"/>
              </a:xfrm>
              <a:grpFill/>
            </p:grpSpPr>
            <p:sp>
              <p:nvSpPr>
                <p:cNvPr id="126" name="iṣḻiḋé"/>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27" name="íṡļîďè"/>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72" name="iṩlîḓê"/>
              <p:cNvGrpSpPr/>
              <p:nvPr/>
            </p:nvGrpSpPr>
            <p:grpSpPr>
              <a:xfrm>
                <a:off x="17823821" y="-3512700"/>
                <a:ext cx="293499" cy="383805"/>
                <a:chOff x="812800" y="2401888"/>
                <a:chExt cx="206375" cy="269875"/>
              </a:xfrm>
              <a:grpFill/>
            </p:grpSpPr>
            <p:sp>
              <p:nvSpPr>
                <p:cNvPr id="124" name="iş1iďé"/>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25" name="îS1îďè"/>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73" name="ïŝḻîḑé"/>
              <p:cNvSpPr/>
              <p:nvPr/>
            </p:nvSpPr>
            <p:spPr bwMode="auto">
              <a:xfrm>
                <a:off x="17423465" y="-3377004"/>
                <a:ext cx="364412" cy="248109"/>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grpFill/>
              <a:ln>
                <a:noFill/>
              </a:ln>
            </p:spPr>
            <p:txBody>
              <a:bodyPr anchor="ctr"/>
              <a:lstStyle/>
              <a:p>
                <a:pPr algn="ctr"/>
                <a:endParaRPr dirty="0">
                  <a:ea typeface="宋体" panose="02010600030101010101" pitchFamily="2" charset="-122"/>
                </a:endParaRPr>
              </a:p>
            </p:txBody>
          </p:sp>
          <p:grpSp>
            <p:nvGrpSpPr>
              <p:cNvPr id="74" name="îSļidè"/>
              <p:cNvGrpSpPr/>
              <p:nvPr/>
            </p:nvGrpSpPr>
            <p:grpSpPr>
              <a:xfrm>
                <a:off x="17039303" y="-3280331"/>
                <a:ext cx="352464" cy="357608"/>
                <a:chOff x="2360613" y="2686051"/>
                <a:chExt cx="217488" cy="220662"/>
              </a:xfrm>
              <a:grpFill/>
            </p:grpSpPr>
            <p:sp>
              <p:nvSpPr>
                <p:cNvPr id="121" name="iṥľíḍé"/>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22" name="işľídé"/>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23" name="îṡľiḓè"/>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75" name="îṩlîḑê"/>
              <p:cNvGrpSpPr/>
              <p:nvPr/>
            </p:nvGrpSpPr>
            <p:grpSpPr>
              <a:xfrm>
                <a:off x="16688813" y="-3579965"/>
                <a:ext cx="352464" cy="357608"/>
                <a:chOff x="2360613" y="2686051"/>
                <a:chExt cx="217488" cy="220662"/>
              </a:xfrm>
              <a:grpFill/>
            </p:grpSpPr>
            <p:sp>
              <p:nvSpPr>
                <p:cNvPr id="118" name="îṥḻïḋè"/>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19" name="îṥḷîḋé"/>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20" name="îṧḷïḑè"/>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76" name="ïŝḷîḑè"/>
              <p:cNvGrpSpPr/>
              <p:nvPr/>
            </p:nvGrpSpPr>
            <p:grpSpPr>
              <a:xfrm>
                <a:off x="17458357" y="-2281687"/>
                <a:ext cx="539927" cy="369593"/>
                <a:chOff x="2324100" y="1814513"/>
                <a:chExt cx="266700" cy="182563"/>
              </a:xfrm>
              <a:grpFill/>
            </p:grpSpPr>
            <p:sp>
              <p:nvSpPr>
                <p:cNvPr id="116" name="išļídê"/>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17" name="iśḻíḓé"/>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77" name="îsļïḓe"/>
              <p:cNvGrpSpPr/>
              <p:nvPr/>
            </p:nvGrpSpPr>
            <p:grpSpPr>
              <a:xfrm>
                <a:off x="17678893" y="-3105297"/>
                <a:ext cx="325584" cy="316603"/>
                <a:chOff x="390525" y="2455863"/>
                <a:chExt cx="230188" cy="223838"/>
              </a:xfrm>
              <a:grpFill/>
            </p:grpSpPr>
            <p:sp>
              <p:nvSpPr>
                <p:cNvPr id="110" name="ïṣ1îde"/>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11" name="ïsliḑê"/>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12" name="ïṥḷïḓè"/>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13" name="ïšḷidê"/>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14" name="ïśļiďê"/>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15" name="î$ḷiḓé"/>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grpSp>
          <p:sp>
            <p:nvSpPr>
              <p:cNvPr id="78" name="îsḷîdè"/>
              <p:cNvSpPr/>
              <p:nvPr/>
            </p:nvSpPr>
            <p:spPr bwMode="auto">
              <a:xfrm>
                <a:off x="17157044" y="-3528283"/>
                <a:ext cx="244421" cy="215929"/>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grpFill/>
              <a:ln>
                <a:noFill/>
              </a:ln>
            </p:spPr>
            <p:txBody>
              <a:bodyPr anchor="ctr"/>
              <a:lstStyle/>
              <a:p>
                <a:pPr algn="ctr"/>
                <a:endParaRPr dirty="0">
                  <a:ea typeface="宋体" panose="02010600030101010101" pitchFamily="2" charset="-122"/>
                </a:endParaRPr>
              </a:p>
            </p:txBody>
          </p:sp>
          <p:grpSp>
            <p:nvGrpSpPr>
              <p:cNvPr id="79" name="í$1íḋê"/>
              <p:cNvGrpSpPr/>
              <p:nvPr/>
            </p:nvGrpSpPr>
            <p:grpSpPr>
              <a:xfrm>
                <a:off x="20435270" y="-3076204"/>
                <a:ext cx="262420" cy="396200"/>
                <a:chOff x="549275" y="4406901"/>
                <a:chExt cx="161926" cy="244475"/>
              </a:xfrm>
              <a:grpFill/>
            </p:grpSpPr>
            <p:sp>
              <p:nvSpPr>
                <p:cNvPr id="108" name="iSlîḋé"/>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09" name="íśļíḑê"/>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80" name="ïśļïḋé"/>
              <p:cNvGrpSpPr/>
              <p:nvPr/>
            </p:nvGrpSpPr>
            <p:grpSpPr>
              <a:xfrm>
                <a:off x="17391651" y="-1901748"/>
                <a:ext cx="352464" cy="357608"/>
                <a:chOff x="2360613" y="2686051"/>
                <a:chExt cx="217488" cy="220662"/>
              </a:xfrm>
              <a:grpFill/>
            </p:grpSpPr>
            <p:sp>
              <p:nvSpPr>
                <p:cNvPr id="105" name="îŝļiḑê"/>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06" name="íṧlíḍè"/>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07" name="íŝḷiḍé"/>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81" name="îsḷídê"/>
              <p:cNvSpPr/>
              <p:nvPr/>
            </p:nvSpPr>
            <p:spPr bwMode="auto">
              <a:xfrm>
                <a:off x="17195964" y="-2167168"/>
                <a:ext cx="244421" cy="215929"/>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grpFill/>
              <a:ln>
                <a:noFill/>
              </a:ln>
            </p:spPr>
            <p:txBody>
              <a:bodyPr anchor="ctr"/>
              <a:lstStyle/>
              <a:p>
                <a:pPr algn="ctr"/>
                <a:endParaRPr dirty="0">
                  <a:ea typeface="宋体" panose="02010600030101010101" pitchFamily="2" charset="-122"/>
                </a:endParaRPr>
              </a:p>
            </p:txBody>
          </p:sp>
          <p:grpSp>
            <p:nvGrpSpPr>
              <p:cNvPr id="82" name="îsḻidê"/>
              <p:cNvGrpSpPr/>
              <p:nvPr/>
            </p:nvGrpSpPr>
            <p:grpSpPr>
              <a:xfrm>
                <a:off x="20800883" y="-3625394"/>
                <a:ext cx="457945" cy="388481"/>
                <a:chOff x="1112838" y="3203576"/>
                <a:chExt cx="282575" cy="239712"/>
              </a:xfrm>
              <a:grpFill/>
            </p:grpSpPr>
            <p:sp>
              <p:nvSpPr>
                <p:cNvPr id="99" name="îṡḻiḓé"/>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00" name="íSḷîḑê"/>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01" name="iṡļïḋè"/>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02" name="iŝļîḋé"/>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03" name="î$ḻiďè"/>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04" name="iṡḷîḑe"/>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83" name="ïṩ1îďè"/>
              <p:cNvSpPr/>
              <p:nvPr/>
            </p:nvSpPr>
            <p:spPr bwMode="auto">
              <a:xfrm>
                <a:off x="20067145" y="-3610100"/>
                <a:ext cx="331883" cy="445083"/>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grpFill/>
              <a:ln>
                <a:noFill/>
              </a:ln>
            </p:spPr>
            <p:txBody>
              <a:bodyPr anchor="ctr"/>
              <a:lstStyle/>
              <a:p>
                <a:pPr algn="ctr"/>
                <a:endParaRPr dirty="0">
                  <a:ea typeface="宋体" panose="02010600030101010101" pitchFamily="2" charset="-122"/>
                </a:endParaRPr>
              </a:p>
            </p:txBody>
          </p:sp>
          <p:grpSp>
            <p:nvGrpSpPr>
              <p:cNvPr id="84" name="íŝḻïďê"/>
              <p:cNvGrpSpPr/>
              <p:nvPr/>
            </p:nvGrpSpPr>
            <p:grpSpPr>
              <a:xfrm>
                <a:off x="20309167" y="-3593452"/>
                <a:ext cx="352464" cy="357608"/>
                <a:chOff x="2360613" y="2686051"/>
                <a:chExt cx="217488" cy="220662"/>
              </a:xfrm>
              <a:grpFill/>
            </p:grpSpPr>
            <p:sp>
              <p:nvSpPr>
                <p:cNvPr id="96" name="îṥlïďê"/>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97" name="ïŝḻîdè"/>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98" name="íš1íḋé"/>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85" name="îṡ1íḑe"/>
              <p:cNvSpPr/>
              <p:nvPr/>
            </p:nvSpPr>
            <p:spPr bwMode="auto">
              <a:xfrm>
                <a:off x="19966836" y="-3138062"/>
                <a:ext cx="290719" cy="285573"/>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grpFill/>
              <a:ln>
                <a:noFill/>
              </a:ln>
            </p:spPr>
            <p:txBody>
              <a:bodyPr anchor="ctr"/>
              <a:lstStyle/>
              <a:p>
                <a:pPr algn="ctr"/>
                <a:endParaRPr dirty="0">
                  <a:ea typeface="宋体" panose="02010600030101010101" pitchFamily="2" charset="-122"/>
                </a:endParaRPr>
              </a:p>
            </p:txBody>
          </p:sp>
          <p:grpSp>
            <p:nvGrpSpPr>
              <p:cNvPr id="86" name="íṣḻïďé"/>
              <p:cNvGrpSpPr/>
              <p:nvPr/>
            </p:nvGrpSpPr>
            <p:grpSpPr>
              <a:xfrm>
                <a:off x="16317812" y="-2805337"/>
                <a:ext cx="316447" cy="332992"/>
                <a:chOff x="1641475" y="2428876"/>
                <a:chExt cx="242888" cy="255587"/>
              </a:xfrm>
              <a:grpFill/>
            </p:grpSpPr>
            <p:sp>
              <p:nvSpPr>
                <p:cNvPr id="91" name="íṩḻídê"/>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92" name="iṥḷidé"/>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93" name="íšlïde"/>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94" name="îṣlídé"/>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95" name="iṡlídé"/>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87" name="iṧlîḓê"/>
              <p:cNvGrpSpPr/>
              <p:nvPr/>
            </p:nvGrpSpPr>
            <p:grpSpPr>
              <a:xfrm>
                <a:off x="19353256" y="-2545616"/>
                <a:ext cx="457945" cy="388481"/>
                <a:chOff x="1112838" y="3203576"/>
                <a:chExt cx="282575" cy="239712"/>
              </a:xfrm>
              <a:grpFill/>
            </p:grpSpPr>
            <p:sp>
              <p:nvSpPr>
                <p:cNvPr id="88" name="íṩḻiḑè"/>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89" name="iṣļiḋé"/>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90" name="îśḻídè"/>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71" name="íŝliḓê"/>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72" name="ïşlíḋé"/>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73" name="îṧľiḓé"/>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274" name="ïslîďè"/>
              <p:cNvSpPr/>
              <p:nvPr/>
            </p:nvSpPr>
            <p:spPr bwMode="auto">
              <a:xfrm>
                <a:off x="15950294" y="-3530128"/>
                <a:ext cx="331883" cy="445083"/>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grpFill/>
              <a:ln>
                <a:noFill/>
              </a:ln>
            </p:spPr>
            <p:txBody>
              <a:bodyPr anchor="ctr"/>
              <a:lstStyle/>
              <a:p>
                <a:pPr algn="ctr"/>
                <a:endParaRPr dirty="0">
                  <a:ea typeface="宋体" panose="02010600030101010101" pitchFamily="2" charset="-122"/>
                </a:endParaRPr>
              </a:p>
            </p:txBody>
          </p:sp>
          <p:grpSp>
            <p:nvGrpSpPr>
              <p:cNvPr id="275" name="í$líḓe"/>
              <p:cNvGrpSpPr/>
              <p:nvPr/>
            </p:nvGrpSpPr>
            <p:grpSpPr>
              <a:xfrm>
                <a:off x="17551824" y="-2947477"/>
                <a:ext cx="262420" cy="396200"/>
                <a:chOff x="549275" y="4406901"/>
                <a:chExt cx="161926" cy="244475"/>
              </a:xfrm>
              <a:grpFill/>
            </p:grpSpPr>
            <p:sp>
              <p:nvSpPr>
                <p:cNvPr id="276" name="íṡlîḑê"/>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77" name="îŝlïdè"/>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278" name="íśļïḍé"/>
              <p:cNvSpPr/>
              <p:nvPr/>
            </p:nvSpPr>
            <p:spPr bwMode="auto">
              <a:xfrm>
                <a:off x="19478852" y="-3012882"/>
                <a:ext cx="364412" cy="248109"/>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grpFill/>
              <a:ln>
                <a:noFill/>
              </a:ln>
            </p:spPr>
            <p:txBody>
              <a:bodyPr anchor="ctr"/>
              <a:lstStyle/>
              <a:p>
                <a:pPr algn="ctr"/>
                <a:endParaRPr dirty="0">
                  <a:ea typeface="宋体" panose="02010600030101010101" pitchFamily="2" charset="-122"/>
                </a:endParaRPr>
              </a:p>
            </p:txBody>
          </p:sp>
          <p:grpSp>
            <p:nvGrpSpPr>
              <p:cNvPr id="279" name="íşľiďè"/>
              <p:cNvGrpSpPr/>
              <p:nvPr/>
            </p:nvGrpSpPr>
            <p:grpSpPr>
              <a:xfrm>
                <a:off x="16542807" y="-3213845"/>
                <a:ext cx="352464" cy="357608"/>
                <a:chOff x="2360613" y="2686051"/>
                <a:chExt cx="217488" cy="220662"/>
              </a:xfrm>
              <a:grpFill/>
            </p:grpSpPr>
            <p:sp>
              <p:nvSpPr>
                <p:cNvPr id="280" name="iṧľïḑé"/>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81" name="iṣļíḑê"/>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82" name="iṣḻïḑè"/>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283" name="íṣ1ïḍe"/>
              <p:cNvGrpSpPr/>
              <p:nvPr/>
            </p:nvGrpSpPr>
            <p:grpSpPr>
              <a:xfrm>
                <a:off x="16192317" y="-3513480"/>
                <a:ext cx="352464" cy="357608"/>
                <a:chOff x="2360613" y="2686051"/>
                <a:chExt cx="217488" cy="220662"/>
              </a:xfrm>
              <a:grpFill/>
            </p:grpSpPr>
            <p:sp>
              <p:nvSpPr>
                <p:cNvPr id="284" name="îslíḑé"/>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85" name="íṧļiḓé"/>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86" name="ïṧḷîḑe"/>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287" name="iṡlidé"/>
              <p:cNvGrpSpPr/>
              <p:nvPr/>
            </p:nvGrpSpPr>
            <p:grpSpPr>
              <a:xfrm>
                <a:off x="16805908" y="-2967620"/>
                <a:ext cx="539927" cy="369593"/>
                <a:chOff x="2324100" y="1814513"/>
                <a:chExt cx="266700" cy="182563"/>
              </a:xfrm>
              <a:grpFill/>
            </p:grpSpPr>
            <p:sp>
              <p:nvSpPr>
                <p:cNvPr id="288" name="iṥḻïḑe"/>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89" name="íṡ1íḓé"/>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290" name="ïsliḓé"/>
              <p:cNvGrpSpPr/>
              <p:nvPr/>
            </p:nvGrpSpPr>
            <p:grpSpPr>
              <a:xfrm>
                <a:off x="17182397" y="-3038812"/>
                <a:ext cx="325584" cy="316603"/>
                <a:chOff x="390525" y="2455863"/>
                <a:chExt cx="230188" cy="223838"/>
              </a:xfrm>
              <a:grpFill/>
            </p:grpSpPr>
            <p:sp>
              <p:nvSpPr>
                <p:cNvPr id="291" name="íṡḷiḋe"/>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92" name="íŝlïḍé"/>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93" name="ïşḷïḍê"/>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294" name="iṡ1îḓe"/>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295" name="îšļide"/>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296" name="í$1iḓè"/>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grpSp>
          <p:grpSp>
            <p:nvGrpSpPr>
              <p:cNvPr id="297" name="íSľiḓê"/>
              <p:cNvGrpSpPr/>
              <p:nvPr/>
            </p:nvGrpSpPr>
            <p:grpSpPr>
              <a:xfrm>
                <a:off x="16328356" y="-3320524"/>
                <a:ext cx="316447" cy="332992"/>
                <a:chOff x="1641475" y="2428876"/>
                <a:chExt cx="242888" cy="255587"/>
              </a:xfrm>
              <a:grpFill/>
            </p:grpSpPr>
            <p:sp>
              <p:nvSpPr>
                <p:cNvPr id="298" name="ïŝľîḍê"/>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99" name="ïś1iḓé"/>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00" name="íṡḻídè"/>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01" name="îŝļîḓè"/>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02" name="îSļiḍe"/>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303" name="îšlídé"/>
              <p:cNvSpPr/>
              <p:nvPr/>
            </p:nvSpPr>
            <p:spPr bwMode="auto">
              <a:xfrm>
                <a:off x="16916778" y="-3305968"/>
                <a:ext cx="244421" cy="215929"/>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grpFill/>
              <a:ln>
                <a:noFill/>
              </a:ln>
            </p:spPr>
            <p:txBody>
              <a:bodyPr anchor="ctr"/>
              <a:lstStyle/>
              <a:p>
                <a:pPr algn="ctr"/>
                <a:endParaRPr dirty="0">
                  <a:ea typeface="宋体" panose="02010600030101010101" pitchFamily="2" charset="-122"/>
                </a:endParaRPr>
              </a:p>
            </p:txBody>
          </p:sp>
          <p:sp>
            <p:nvSpPr>
              <p:cNvPr id="304" name="íṥḻiďé"/>
              <p:cNvSpPr/>
              <p:nvPr/>
            </p:nvSpPr>
            <p:spPr bwMode="auto">
              <a:xfrm>
                <a:off x="17155384" y="-2605504"/>
                <a:ext cx="483673" cy="329309"/>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grpFill/>
              <a:ln>
                <a:noFill/>
              </a:ln>
            </p:spPr>
            <p:txBody>
              <a:bodyPr anchor="ctr"/>
              <a:lstStyle/>
              <a:p>
                <a:pPr algn="ctr"/>
                <a:endParaRPr dirty="0">
                  <a:ea typeface="宋体" panose="02010600030101010101" pitchFamily="2" charset="-122"/>
                </a:endParaRPr>
              </a:p>
            </p:txBody>
          </p:sp>
          <p:grpSp>
            <p:nvGrpSpPr>
              <p:cNvPr id="305" name="îSḻîḑê"/>
              <p:cNvGrpSpPr/>
              <p:nvPr/>
            </p:nvGrpSpPr>
            <p:grpSpPr>
              <a:xfrm>
                <a:off x="16636064" y="-2468131"/>
                <a:ext cx="457945" cy="388481"/>
                <a:chOff x="1112838" y="3203576"/>
                <a:chExt cx="282575" cy="239712"/>
              </a:xfrm>
              <a:grpFill/>
            </p:grpSpPr>
            <p:sp>
              <p:nvSpPr>
                <p:cNvPr id="306" name="ïṡ1ïďé"/>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07" name="is1îḑe"/>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308" name="ï$1iďè"/>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09" name="išḻïḑê"/>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0" name="íšlíďé"/>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1" name="íśḷiḓè"/>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312" name="íŝ1ïḓè"/>
              <p:cNvSpPr/>
              <p:nvPr/>
            </p:nvSpPr>
            <p:spPr bwMode="auto">
              <a:xfrm>
                <a:off x="19915873" y="-2843140"/>
                <a:ext cx="331883" cy="445083"/>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grpFill/>
              <a:ln>
                <a:noFill/>
              </a:ln>
            </p:spPr>
            <p:txBody>
              <a:bodyPr anchor="ctr"/>
              <a:lstStyle/>
              <a:p>
                <a:pPr algn="ctr"/>
                <a:endParaRPr dirty="0">
                  <a:ea typeface="宋体" panose="02010600030101010101" pitchFamily="2" charset="-122"/>
                </a:endParaRPr>
              </a:p>
            </p:txBody>
          </p:sp>
        </p:grpSp>
      </p:grpSp>
      <p:grpSp>
        <p:nvGrpSpPr>
          <p:cNvPr id="313" name="a20ce851-8e81-475c-86f6-c9691c2ab62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3"/>
            </p:custDataLst>
          </p:nvPr>
        </p:nvGrpSpPr>
        <p:grpSpPr>
          <a:xfrm>
            <a:off x="2365375" y="5742940"/>
            <a:ext cx="2111375" cy="883920"/>
            <a:chOff x="2344738" y="1849438"/>
            <a:chExt cx="7489825" cy="3135312"/>
          </a:xfrm>
        </p:grpSpPr>
        <p:sp>
          <p:nvSpPr>
            <p:cNvPr id="314" name="íṡļíḋè"/>
            <p:cNvSpPr/>
            <p:nvPr/>
          </p:nvSpPr>
          <p:spPr bwMode="auto">
            <a:xfrm>
              <a:off x="2344738" y="2619375"/>
              <a:ext cx="7489825" cy="2365375"/>
            </a:xfrm>
            <a:custGeom>
              <a:avLst/>
              <a:gdLst>
                <a:gd name="T0" fmla="*/ 571 w 655"/>
                <a:gd name="T1" fmla="*/ 0 h 206"/>
                <a:gd name="T2" fmla="*/ 563 w 655"/>
                <a:gd name="T3" fmla="*/ 0 h 206"/>
                <a:gd name="T4" fmla="*/ 327 w 655"/>
                <a:gd name="T5" fmla="*/ 190 h 206"/>
                <a:gd name="T6" fmla="*/ 92 w 655"/>
                <a:gd name="T7" fmla="*/ 0 h 206"/>
                <a:gd name="T8" fmla="*/ 84 w 655"/>
                <a:gd name="T9" fmla="*/ 0 h 206"/>
                <a:gd name="T10" fmla="*/ 0 w 655"/>
                <a:gd name="T11" fmla="*/ 191 h 206"/>
                <a:gd name="T12" fmla="*/ 147 w 655"/>
                <a:gd name="T13" fmla="*/ 206 h 206"/>
                <a:gd name="T14" fmla="*/ 268 w 655"/>
                <a:gd name="T15" fmla="*/ 197 h 206"/>
                <a:gd name="T16" fmla="*/ 273 w 655"/>
                <a:gd name="T17" fmla="*/ 201 h 206"/>
                <a:gd name="T18" fmla="*/ 327 w 655"/>
                <a:gd name="T19" fmla="*/ 201 h 206"/>
                <a:gd name="T20" fmla="*/ 328 w 655"/>
                <a:gd name="T21" fmla="*/ 201 h 206"/>
                <a:gd name="T22" fmla="*/ 382 w 655"/>
                <a:gd name="T23" fmla="*/ 201 h 206"/>
                <a:gd name="T24" fmla="*/ 386 w 655"/>
                <a:gd name="T25" fmla="*/ 197 h 206"/>
                <a:gd name="T26" fmla="*/ 506 w 655"/>
                <a:gd name="T27" fmla="*/ 204 h 206"/>
                <a:gd name="T28" fmla="*/ 655 w 655"/>
                <a:gd name="T29" fmla="*/ 191 h 206"/>
                <a:gd name="T30" fmla="*/ 571 w 655"/>
                <a:gd name="T3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5" h="206">
                  <a:moveTo>
                    <a:pt x="571" y="0"/>
                  </a:moveTo>
                  <a:cubicBezTo>
                    <a:pt x="563" y="0"/>
                    <a:pt x="563" y="0"/>
                    <a:pt x="563" y="0"/>
                  </a:cubicBezTo>
                  <a:cubicBezTo>
                    <a:pt x="327" y="190"/>
                    <a:pt x="327" y="190"/>
                    <a:pt x="327" y="190"/>
                  </a:cubicBezTo>
                  <a:cubicBezTo>
                    <a:pt x="92" y="0"/>
                    <a:pt x="92" y="0"/>
                    <a:pt x="92" y="0"/>
                  </a:cubicBezTo>
                  <a:cubicBezTo>
                    <a:pt x="84" y="0"/>
                    <a:pt x="84" y="0"/>
                    <a:pt x="84" y="0"/>
                  </a:cubicBezTo>
                  <a:cubicBezTo>
                    <a:pt x="0" y="191"/>
                    <a:pt x="0" y="191"/>
                    <a:pt x="0" y="191"/>
                  </a:cubicBezTo>
                  <a:cubicBezTo>
                    <a:pt x="52" y="203"/>
                    <a:pt x="103" y="206"/>
                    <a:pt x="147" y="206"/>
                  </a:cubicBezTo>
                  <a:cubicBezTo>
                    <a:pt x="217" y="206"/>
                    <a:pt x="268" y="197"/>
                    <a:pt x="268" y="197"/>
                  </a:cubicBezTo>
                  <a:cubicBezTo>
                    <a:pt x="268" y="197"/>
                    <a:pt x="265" y="201"/>
                    <a:pt x="273" y="201"/>
                  </a:cubicBezTo>
                  <a:cubicBezTo>
                    <a:pt x="281" y="201"/>
                    <a:pt x="323" y="201"/>
                    <a:pt x="327" y="201"/>
                  </a:cubicBezTo>
                  <a:cubicBezTo>
                    <a:pt x="328" y="201"/>
                    <a:pt x="328" y="201"/>
                    <a:pt x="328" y="201"/>
                  </a:cubicBezTo>
                  <a:cubicBezTo>
                    <a:pt x="332" y="201"/>
                    <a:pt x="374" y="201"/>
                    <a:pt x="382" y="201"/>
                  </a:cubicBezTo>
                  <a:cubicBezTo>
                    <a:pt x="390" y="201"/>
                    <a:pt x="386" y="197"/>
                    <a:pt x="386" y="197"/>
                  </a:cubicBezTo>
                  <a:cubicBezTo>
                    <a:pt x="386" y="197"/>
                    <a:pt x="437" y="204"/>
                    <a:pt x="506" y="204"/>
                  </a:cubicBezTo>
                  <a:cubicBezTo>
                    <a:pt x="551" y="204"/>
                    <a:pt x="603" y="201"/>
                    <a:pt x="655" y="191"/>
                  </a:cubicBezTo>
                  <a:cubicBezTo>
                    <a:pt x="571" y="0"/>
                    <a:pt x="571" y="0"/>
                    <a:pt x="571"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5" name="îśľíḍè"/>
            <p:cNvSpPr/>
            <p:nvPr/>
          </p:nvSpPr>
          <p:spPr bwMode="auto">
            <a:xfrm>
              <a:off x="2368551" y="2503488"/>
              <a:ext cx="7443788" cy="2309813"/>
            </a:xfrm>
            <a:custGeom>
              <a:avLst/>
              <a:gdLst>
                <a:gd name="T0" fmla="*/ 651 w 651"/>
                <a:gd name="T1" fmla="*/ 197 h 201"/>
                <a:gd name="T2" fmla="*/ 565 w 651"/>
                <a:gd name="T3" fmla="*/ 0 h 201"/>
                <a:gd name="T4" fmla="*/ 561 w 651"/>
                <a:gd name="T5" fmla="*/ 0 h 201"/>
                <a:gd name="T6" fmla="*/ 325 w 651"/>
                <a:gd name="T7" fmla="*/ 191 h 201"/>
                <a:gd name="T8" fmla="*/ 90 w 651"/>
                <a:gd name="T9" fmla="*/ 0 h 201"/>
                <a:gd name="T10" fmla="*/ 86 w 651"/>
                <a:gd name="T11" fmla="*/ 0 h 201"/>
                <a:gd name="T12" fmla="*/ 0 w 651"/>
                <a:gd name="T13" fmla="*/ 197 h 201"/>
                <a:gd name="T14" fmla="*/ 266 w 651"/>
                <a:gd name="T15" fmla="*/ 197 h 201"/>
                <a:gd name="T16" fmla="*/ 271 w 651"/>
                <a:gd name="T17" fmla="*/ 201 h 201"/>
                <a:gd name="T18" fmla="*/ 325 w 651"/>
                <a:gd name="T19" fmla="*/ 201 h 201"/>
                <a:gd name="T20" fmla="*/ 326 w 651"/>
                <a:gd name="T21" fmla="*/ 201 h 201"/>
                <a:gd name="T22" fmla="*/ 380 w 651"/>
                <a:gd name="T23" fmla="*/ 201 h 201"/>
                <a:gd name="T24" fmla="*/ 384 w 651"/>
                <a:gd name="T25" fmla="*/ 197 h 201"/>
                <a:gd name="T26" fmla="*/ 651 w 651"/>
                <a:gd name="T2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1" h="201">
                  <a:moveTo>
                    <a:pt x="651" y="197"/>
                  </a:moveTo>
                  <a:cubicBezTo>
                    <a:pt x="565" y="0"/>
                    <a:pt x="565" y="0"/>
                    <a:pt x="565" y="0"/>
                  </a:cubicBezTo>
                  <a:cubicBezTo>
                    <a:pt x="561" y="0"/>
                    <a:pt x="561" y="0"/>
                    <a:pt x="561" y="0"/>
                  </a:cubicBezTo>
                  <a:cubicBezTo>
                    <a:pt x="325" y="191"/>
                    <a:pt x="325" y="191"/>
                    <a:pt x="325" y="191"/>
                  </a:cubicBezTo>
                  <a:cubicBezTo>
                    <a:pt x="90" y="0"/>
                    <a:pt x="90" y="0"/>
                    <a:pt x="90" y="0"/>
                  </a:cubicBezTo>
                  <a:cubicBezTo>
                    <a:pt x="86" y="0"/>
                    <a:pt x="86" y="0"/>
                    <a:pt x="86" y="0"/>
                  </a:cubicBezTo>
                  <a:cubicBezTo>
                    <a:pt x="0" y="197"/>
                    <a:pt x="0" y="197"/>
                    <a:pt x="0" y="197"/>
                  </a:cubicBezTo>
                  <a:cubicBezTo>
                    <a:pt x="266" y="197"/>
                    <a:pt x="266" y="197"/>
                    <a:pt x="266" y="197"/>
                  </a:cubicBezTo>
                  <a:cubicBezTo>
                    <a:pt x="266" y="197"/>
                    <a:pt x="263" y="201"/>
                    <a:pt x="271" y="201"/>
                  </a:cubicBezTo>
                  <a:cubicBezTo>
                    <a:pt x="279" y="201"/>
                    <a:pt x="321" y="201"/>
                    <a:pt x="325" y="201"/>
                  </a:cubicBezTo>
                  <a:cubicBezTo>
                    <a:pt x="326" y="201"/>
                    <a:pt x="326" y="201"/>
                    <a:pt x="326" y="201"/>
                  </a:cubicBezTo>
                  <a:cubicBezTo>
                    <a:pt x="330" y="201"/>
                    <a:pt x="372" y="201"/>
                    <a:pt x="380" y="201"/>
                  </a:cubicBezTo>
                  <a:cubicBezTo>
                    <a:pt x="388" y="201"/>
                    <a:pt x="384" y="197"/>
                    <a:pt x="384" y="197"/>
                  </a:cubicBezTo>
                  <a:lnTo>
                    <a:pt x="651" y="197"/>
                  </a:lnTo>
                  <a:close/>
                </a:path>
              </a:pathLst>
            </a:custGeom>
            <a:solidFill>
              <a:srgbClr val="FF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6" name="î$lîḍé"/>
            <p:cNvSpPr/>
            <p:nvPr/>
          </p:nvSpPr>
          <p:spPr bwMode="auto">
            <a:xfrm>
              <a:off x="6084888" y="2124075"/>
              <a:ext cx="3657600" cy="2608263"/>
            </a:xfrm>
            <a:custGeom>
              <a:avLst/>
              <a:gdLst>
                <a:gd name="T0" fmla="*/ 374 w 2304"/>
                <a:gd name="T1" fmla="*/ 1643 h 1643"/>
                <a:gd name="T2" fmla="*/ 2304 w 2304"/>
                <a:gd name="T3" fmla="*/ 1643 h 1643"/>
                <a:gd name="T4" fmla="*/ 1699 w 2304"/>
                <a:gd name="T5" fmla="*/ 239 h 1643"/>
                <a:gd name="T6" fmla="*/ 1440 w 2304"/>
                <a:gd name="T7" fmla="*/ 0 h 1643"/>
                <a:gd name="T8" fmla="*/ 281 w 2304"/>
                <a:gd name="T9" fmla="*/ 1166 h 1643"/>
                <a:gd name="T10" fmla="*/ 0 w 2304"/>
                <a:gd name="T11" fmla="*/ 1484 h 1643"/>
                <a:gd name="T12" fmla="*/ 374 w 2304"/>
                <a:gd name="T13" fmla="*/ 1643 h 1643"/>
              </a:gdLst>
              <a:ahLst/>
              <a:cxnLst>
                <a:cxn ang="0">
                  <a:pos x="T0" y="T1"/>
                </a:cxn>
                <a:cxn ang="0">
                  <a:pos x="T2" y="T3"/>
                </a:cxn>
                <a:cxn ang="0">
                  <a:pos x="T4" y="T5"/>
                </a:cxn>
                <a:cxn ang="0">
                  <a:pos x="T6" y="T7"/>
                </a:cxn>
                <a:cxn ang="0">
                  <a:pos x="T8" y="T9"/>
                </a:cxn>
                <a:cxn ang="0">
                  <a:pos x="T10" y="T11"/>
                </a:cxn>
                <a:cxn ang="0">
                  <a:pos x="T12" y="T13"/>
                </a:cxn>
              </a:cxnLst>
              <a:rect l="0" t="0" r="r" b="b"/>
              <a:pathLst>
                <a:path w="2304" h="1643">
                  <a:moveTo>
                    <a:pt x="374" y="1643"/>
                  </a:moveTo>
                  <a:lnTo>
                    <a:pt x="2304" y="1643"/>
                  </a:lnTo>
                  <a:lnTo>
                    <a:pt x="1699" y="239"/>
                  </a:lnTo>
                  <a:lnTo>
                    <a:pt x="1440" y="0"/>
                  </a:lnTo>
                  <a:lnTo>
                    <a:pt x="281" y="1166"/>
                  </a:lnTo>
                  <a:lnTo>
                    <a:pt x="0" y="1484"/>
                  </a:lnTo>
                  <a:lnTo>
                    <a:pt x="374" y="1643"/>
                  </a:lnTo>
                  <a:close/>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7" name="ï$lïḑê"/>
            <p:cNvSpPr/>
            <p:nvPr/>
          </p:nvSpPr>
          <p:spPr bwMode="auto">
            <a:xfrm>
              <a:off x="6049963" y="1849438"/>
              <a:ext cx="3132138" cy="2630488"/>
            </a:xfrm>
            <a:custGeom>
              <a:avLst/>
              <a:gdLst>
                <a:gd name="T0" fmla="*/ 0 w 274"/>
                <a:gd name="T1" fmla="*/ 35 h 229"/>
                <a:gd name="T2" fmla="*/ 49 w 274"/>
                <a:gd name="T3" fmla="*/ 2 h 229"/>
                <a:gd name="T4" fmla="*/ 203 w 274"/>
                <a:gd name="T5" fmla="*/ 24 h 229"/>
                <a:gd name="T6" fmla="*/ 274 w 274"/>
                <a:gd name="T7" fmla="*/ 201 h 229"/>
                <a:gd name="T8" fmla="*/ 142 w 274"/>
                <a:gd name="T9" fmla="*/ 201 h 229"/>
                <a:gd name="T10" fmla="*/ 3 w 274"/>
                <a:gd name="T11" fmla="*/ 229 h 229"/>
                <a:gd name="T12" fmla="*/ 0 w 274"/>
                <a:gd name="T13" fmla="*/ 35 h 229"/>
              </a:gdLst>
              <a:ahLst/>
              <a:cxnLst>
                <a:cxn ang="0">
                  <a:pos x="T0" y="T1"/>
                </a:cxn>
                <a:cxn ang="0">
                  <a:pos x="T2" y="T3"/>
                </a:cxn>
                <a:cxn ang="0">
                  <a:pos x="T4" y="T5"/>
                </a:cxn>
                <a:cxn ang="0">
                  <a:pos x="T6" y="T7"/>
                </a:cxn>
                <a:cxn ang="0">
                  <a:pos x="T8" y="T9"/>
                </a:cxn>
                <a:cxn ang="0">
                  <a:pos x="T10" y="T11"/>
                </a:cxn>
                <a:cxn ang="0">
                  <a:pos x="T12" y="T13"/>
                </a:cxn>
              </a:cxnLst>
              <a:rect l="0" t="0" r="r" b="b"/>
              <a:pathLst>
                <a:path w="274" h="229">
                  <a:moveTo>
                    <a:pt x="0" y="35"/>
                  </a:moveTo>
                  <a:cubicBezTo>
                    <a:pt x="0" y="35"/>
                    <a:pt x="7" y="0"/>
                    <a:pt x="49" y="2"/>
                  </a:cubicBezTo>
                  <a:cubicBezTo>
                    <a:pt x="92" y="3"/>
                    <a:pt x="174" y="22"/>
                    <a:pt x="203" y="24"/>
                  </a:cubicBezTo>
                  <a:cubicBezTo>
                    <a:pt x="203" y="23"/>
                    <a:pt x="274" y="201"/>
                    <a:pt x="274" y="201"/>
                  </a:cubicBezTo>
                  <a:cubicBezTo>
                    <a:pt x="274" y="201"/>
                    <a:pt x="184" y="202"/>
                    <a:pt x="142" y="201"/>
                  </a:cubicBezTo>
                  <a:cubicBezTo>
                    <a:pt x="99" y="200"/>
                    <a:pt x="43" y="196"/>
                    <a:pt x="3" y="229"/>
                  </a:cubicBezTo>
                  <a:cubicBezTo>
                    <a:pt x="2" y="229"/>
                    <a:pt x="0" y="35"/>
                    <a:pt x="0" y="35"/>
                  </a:cubicBezTo>
                  <a:close/>
                </a:path>
              </a:pathLst>
            </a:custGeom>
            <a:solidFill>
              <a:srgbClr val="F2F4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8" name="iṩḻiḋè"/>
            <p:cNvSpPr/>
            <p:nvPr/>
          </p:nvSpPr>
          <p:spPr bwMode="auto">
            <a:xfrm>
              <a:off x="5500688" y="4479925"/>
              <a:ext cx="1177925" cy="309563"/>
            </a:xfrm>
            <a:custGeom>
              <a:avLst/>
              <a:gdLst>
                <a:gd name="T0" fmla="*/ 103 w 103"/>
                <a:gd name="T1" fmla="*/ 22 h 27"/>
                <a:gd name="T2" fmla="*/ 52 w 103"/>
                <a:gd name="T3" fmla="*/ 0 h 27"/>
                <a:gd name="T4" fmla="*/ 52 w 103"/>
                <a:gd name="T5" fmla="*/ 0 h 27"/>
                <a:gd name="T6" fmla="*/ 51 w 103"/>
                <a:gd name="T7" fmla="*/ 0 h 27"/>
                <a:gd name="T8" fmla="*/ 51 w 103"/>
                <a:gd name="T9" fmla="*/ 0 h 27"/>
                <a:gd name="T10" fmla="*/ 51 w 103"/>
                <a:gd name="T11" fmla="*/ 0 h 27"/>
                <a:gd name="T12" fmla="*/ 0 w 103"/>
                <a:gd name="T13" fmla="*/ 22 h 27"/>
                <a:gd name="T14" fmla="*/ 51 w 103"/>
                <a:gd name="T15" fmla="*/ 26 h 27"/>
                <a:gd name="T16" fmla="*/ 103 w 103"/>
                <a:gd name="T17"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7">
                  <a:moveTo>
                    <a:pt x="103" y="22"/>
                  </a:moveTo>
                  <a:cubicBezTo>
                    <a:pt x="52" y="0"/>
                    <a:pt x="52" y="0"/>
                    <a:pt x="52" y="0"/>
                  </a:cubicBezTo>
                  <a:cubicBezTo>
                    <a:pt x="52" y="0"/>
                    <a:pt x="52" y="0"/>
                    <a:pt x="52" y="0"/>
                  </a:cubicBezTo>
                  <a:cubicBezTo>
                    <a:pt x="51" y="0"/>
                    <a:pt x="51" y="0"/>
                    <a:pt x="51" y="0"/>
                  </a:cubicBezTo>
                  <a:cubicBezTo>
                    <a:pt x="51" y="0"/>
                    <a:pt x="51" y="0"/>
                    <a:pt x="51" y="0"/>
                  </a:cubicBezTo>
                  <a:cubicBezTo>
                    <a:pt x="51" y="0"/>
                    <a:pt x="51" y="0"/>
                    <a:pt x="51" y="0"/>
                  </a:cubicBezTo>
                  <a:cubicBezTo>
                    <a:pt x="0" y="22"/>
                    <a:pt x="0" y="22"/>
                    <a:pt x="0" y="22"/>
                  </a:cubicBezTo>
                  <a:cubicBezTo>
                    <a:pt x="20" y="27"/>
                    <a:pt x="49" y="26"/>
                    <a:pt x="51" y="26"/>
                  </a:cubicBezTo>
                  <a:cubicBezTo>
                    <a:pt x="54" y="26"/>
                    <a:pt x="83" y="27"/>
                    <a:pt x="103" y="22"/>
                  </a:cubicBezTo>
                  <a:close/>
                </a:path>
              </a:pathLst>
            </a:custGeom>
            <a:solidFill>
              <a:srgbClr val="D0C7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9" name="iṡḷíḑé"/>
            <p:cNvSpPr/>
            <p:nvPr/>
          </p:nvSpPr>
          <p:spPr bwMode="auto">
            <a:xfrm>
              <a:off x="2436813" y="2124075"/>
              <a:ext cx="3659188" cy="2608263"/>
            </a:xfrm>
            <a:custGeom>
              <a:avLst/>
              <a:gdLst>
                <a:gd name="T0" fmla="*/ 1930 w 2305"/>
                <a:gd name="T1" fmla="*/ 1643 h 1643"/>
                <a:gd name="T2" fmla="*/ 0 w 2305"/>
                <a:gd name="T3" fmla="*/ 1643 h 1643"/>
                <a:gd name="T4" fmla="*/ 605 w 2305"/>
                <a:gd name="T5" fmla="*/ 239 h 1643"/>
                <a:gd name="T6" fmla="*/ 864 w 2305"/>
                <a:gd name="T7" fmla="*/ 0 h 1643"/>
                <a:gd name="T8" fmla="*/ 2024 w 2305"/>
                <a:gd name="T9" fmla="*/ 1166 h 1643"/>
                <a:gd name="T10" fmla="*/ 2305 w 2305"/>
                <a:gd name="T11" fmla="*/ 1484 h 1643"/>
                <a:gd name="T12" fmla="*/ 1930 w 2305"/>
                <a:gd name="T13" fmla="*/ 1643 h 1643"/>
              </a:gdLst>
              <a:ahLst/>
              <a:cxnLst>
                <a:cxn ang="0">
                  <a:pos x="T0" y="T1"/>
                </a:cxn>
                <a:cxn ang="0">
                  <a:pos x="T2" y="T3"/>
                </a:cxn>
                <a:cxn ang="0">
                  <a:pos x="T4" y="T5"/>
                </a:cxn>
                <a:cxn ang="0">
                  <a:pos x="T6" y="T7"/>
                </a:cxn>
                <a:cxn ang="0">
                  <a:pos x="T8" y="T9"/>
                </a:cxn>
                <a:cxn ang="0">
                  <a:pos x="T10" y="T11"/>
                </a:cxn>
                <a:cxn ang="0">
                  <a:pos x="T12" y="T13"/>
                </a:cxn>
              </a:cxnLst>
              <a:rect l="0" t="0" r="r" b="b"/>
              <a:pathLst>
                <a:path w="2305" h="1643">
                  <a:moveTo>
                    <a:pt x="1930" y="1643"/>
                  </a:moveTo>
                  <a:lnTo>
                    <a:pt x="0" y="1643"/>
                  </a:lnTo>
                  <a:lnTo>
                    <a:pt x="605" y="239"/>
                  </a:lnTo>
                  <a:lnTo>
                    <a:pt x="864" y="0"/>
                  </a:lnTo>
                  <a:lnTo>
                    <a:pt x="2024" y="1166"/>
                  </a:lnTo>
                  <a:lnTo>
                    <a:pt x="2305" y="1484"/>
                  </a:lnTo>
                  <a:lnTo>
                    <a:pt x="1930" y="1643"/>
                  </a:lnTo>
                  <a:close/>
                </a:path>
              </a:pathLst>
            </a:custGeom>
            <a:solidFill>
              <a:srgbClr val="E4EA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0" name="ïṥḷïḑè"/>
            <p:cNvSpPr/>
            <p:nvPr/>
          </p:nvSpPr>
          <p:spPr bwMode="auto">
            <a:xfrm>
              <a:off x="2997201" y="1849438"/>
              <a:ext cx="3121025" cy="2630488"/>
            </a:xfrm>
            <a:custGeom>
              <a:avLst/>
              <a:gdLst>
                <a:gd name="T0" fmla="*/ 273 w 273"/>
                <a:gd name="T1" fmla="*/ 35 h 229"/>
                <a:gd name="T2" fmla="*/ 224 w 273"/>
                <a:gd name="T3" fmla="*/ 2 h 229"/>
                <a:gd name="T4" fmla="*/ 71 w 273"/>
                <a:gd name="T5" fmla="*/ 24 h 229"/>
                <a:gd name="T6" fmla="*/ 0 w 273"/>
                <a:gd name="T7" fmla="*/ 201 h 229"/>
                <a:gd name="T8" fmla="*/ 132 w 273"/>
                <a:gd name="T9" fmla="*/ 201 h 229"/>
                <a:gd name="T10" fmla="*/ 271 w 273"/>
                <a:gd name="T11" fmla="*/ 229 h 229"/>
                <a:gd name="T12" fmla="*/ 273 w 273"/>
                <a:gd name="T13" fmla="*/ 35 h 229"/>
              </a:gdLst>
              <a:ahLst/>
              <a:cxnLst>
                <a:cxn ang="0">
                  <a:pos x="T0" y="T1"/>
                </a:cxn>
                <a:cxn ang="0">
                  <a:pos x="T2" y="T3"/>
                </a:cxn>
                <a:cxn ang="0">
                  <a:pos x="T4" y="T5"/>
                </a:cxn>
                <a:cxn ang="0">
                  <a:pos x="T6" y="T7"/>
                </a:cxn>
                <a:cxn ang="0">
                  <a:pos x="T8" y="T9"/>
                </a:cxn>
                <a:cxn ang="0">
                  <a:pos x="T10" y="T11"/>
                </a:cxn>
                <a:cxn ang="0">
                  <a:pos x="T12" y="T13"/>
                </a:cxn>
              </a:cxnLst>
              <a:rect l="0" t="0" r="r" b="b"/>
              <a:pathLst>
                <a:path w="273" h="229">
                  <a:moveTo>
                    <a:pt x="273" y="35"/>
                  </a:moveTo>
                  <a:cubicBezTo>
                    <a:pt x="273" y="35"/>
                    <a:pt x="267" y="0"/>
                    <a:pt x="224" y="2"/>
                  </a:cubicBezTo>
                  <a:cubicBezTo>
                    <a:pt x="182" y="3"/>
                    <a:pt x="100" y="22"/>
                    <a:pt x="71" y="24"/>
                  </a:cubicBezTo>
                  <a:cubicBezTo>
                    <a:pt x="71" y="23"/>
                    <a:pt x="0" y="201"/>
                    <a:pt x="0" y="201"/>
                  </a:cubicBezTo>
                  <a:cubicBezTo>
                    <a:pt x="0" y="201"/>
                    <a:pt x="89" y="202"/>
                    <a:pt x="132" y="201"/>
                  </a:cubicBezTo>
                  <a:cubicBezTo>
                    <a:pt x="175" y="200"/>
                    <a:pt x="231" y="196"/>
                    <a:pt x="271" y="229"/>
                  </a:cubicBezTo>
                  <a:cubicBezTo>
                    <a:pt x="272" y="229"/>
                    <a:pt x="273" y="35"/>
                    <a:pt x="2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1" name="isļiḍè"/>
            <p:cNvSpPr/>
            <p:nvPr/>
          </p:nvSpPr>
          <p:spPr bwMode="auto">
            <a:xfrm>
              <a:off x="3832226" y="2193925"/>
              <a:ext cx="1143000" cy="217488"/>
            </a:xfrm>
            <a:custGeom>
              <a:avLst/>
              <a:gdLst>
                <a:gd name="T0" fmla="*/ 3 w 100"/>
                <a:gd name="T1" fmla="*/ 18 h 19"/>
                <a:gd name="T2" fmla="*/ 9 w 100"/>
                <a:gd name="T3" fmla="*/ 15 h 19"/>
                <a:gd name="T4" fmla="*/ 14 w 100"/>
                <a:gd name="T5" fmla="*/ 17 h 19"/>
                <a:gd name="T6" fmla="*/ 15 w 100"/>
                <a:gd name="T7" fmla="*/ 18 h 19"/>
                <a:gd name="T8" fmla="*/ 17 w 100"/>
                <a:gd name="T9" fmla="*/ 19 h 19"/>
                <a:gd name="T10" fmla="*/ 17 w 100"/>
                <a:gd name="T11" fmla="*/ 19 h 19"/>
                <a:gd name="T12" fmla="*/ 19 w 100"/>
                <a:gd name="T13" fmla="*/ 18 h 19"/>
                <a:gd name="T14" fmla="*/ 22 w 100"/>
                <a:gd name="T15" fmla="*/ 15 h 19"/>
                <a:gd name="T16" fmla="*/ 26 w 100"/>
                <a:gd name="T17" fmla="*/ 15 h 19"/>
                <a:gd name="T18" fmla="*/ 30 w 100"/>
                <a:gd name="T19" fmla="*/ 15 h 19"/>
                <a:gd name="T20" fmla="*/ 33 w 100"/>
                <a:gd name="T21" fmla="*/ 15 h 19"/>
                <a:gd name="T22" fmla="*/ 38 w 100"/>
                <a:gd name="T23" fmla="*/ 12 h 19"/>
                <a:gd name="T24" fmla="*/ 42 w 100"/>
                <a:gd name="T25" fmla="*/ 11 h 19"/>
                <a:gd name="T26" fmla="*/ 42 w 100"/>
                <a:gd name="T27" fmla="*/ 11 h 19"/>
                <a:gd name="T28" fmla="*/ 48 w 100"/>
                <a:gd name="T29" fmla="*/ 12 h 19"/>
                <a:gd name="T30" fmla="*/ 49 w 100"/>
                <a:gd name="T31" fmla="*/ 13 h 19"/>
                <a:gd name="T32" fmla="*/ 55 w 100"/>
                <a:gd name="T33" fmla="*/ 11 h 19"/>
                <a:gd name="T34" fmla="*/ 61 w 100"/>
                <a:gd name="T35" fmla="*/ 9 h 19"/>
                <a:gd name="T36" fmla="*/ 62 w 100"/>
                <a:gd name="T37" fmla="*/ 9 h 19"/>
                <a:gd name="T38" fmla="*/ 72 w 100"/>
                <a:gd name="T39" fmla="*/ 10 h 19"/>
                <a:gd name="T40" fmla="*/ 77 w 100"/>
                <a:gd name="T41" fmla="*/ 9 h 19"/>
                <a:gd name="T42" fmla="*/ 81 w 100"/>
                <a:gd name="T43" fmla="*/ 6 h 19"/>
                <a:gd name="T44" fmla="*/ 86 w 100"/>
                <a:gd name="T45" fmla="*/ 5 h 19"/>
                <a:gd name="T46" fmla="*/ 92 w 100"/>
                <a:gd name="T47" fmla="*/ 5 h 19"/>
                <a:gd name="T48" fmla="*/ 99 w 100"/>
                <a:gd name="T49" fmla="*/ 3 h 19"/>
                <a:gd name="T50" fmla="*/ 99 w 100"/>
                <a:gd name="T51" fmla="*/ 1 h 19"/>
                <a:gd name="T52" fmla="*/ 97 w 100"/>
                <a:gd name="T53" fmla="*/ 1 h 19"/>
                <a:gd name="T54" fmla="*/ 92 w 100"/>
                <a:gd name="T55" fmla="*/ 2 h 19"/>
                <a:gd name="T56" fmla="*/ 86 w 100"/>
                <a:gd name="T57" fmla="*/ 2 h 19"/>
                <a:gd name="T58" fmla="*/ 79 w 100"/>
                <a:gd name="T59" fmla="*/ 4 h 19"/>
                <a:gd name="T60" fmla="*/ 76 w 100"/>
                <a:gd name="T61" fmla="*/ 6 h 19"/>
                <a:gd name="T62" fmla="*/ 72 w 100"/>
                <a:gd name="T63" fmla="*/ 7 h 19"/>
                <a:gd name="T64" fmla="*/ 62 w 100"/>
                <a:gd name="T65" fmla="*/ 6 h 19"/>
                <a:gd name="T66" fmla="*/ 60 w 100"/>
                <a:gd name="T67" fmla="*/ 6 h 19"/>
                <a:gd name="T68" fmla="*/ 54 w 100"/>
                <a:gd name="T69" fmla="*/ 8 h 19"/>
                <a:gd name="T70" fmla="*/ 49 w 100"/>
                <a:gd name="T71" fmla="*/ 10 h 19"/>
                <a:gd name="T72" fmla="*/ 49 w 100"/>
                <a:gd name="T73" fmla="*/ 9 h 19"/>
                <a:gd name="T74" fmla="*/ 42 w 100"/>
                <a:gd name="T75" fmla="*/ 8 h 19"/>
                <a:gd name="T76" fmla="*/ 42 w 100"/>
                <a:gd name="T77" fmla="*/ 8 h 19"/>
                <a:gd name="T78" fmla="*/ 36 w 100"/>
                <a:gd name="T79" fmla="*/ 10 h 19"/>
                <a:gd name="T80" fmla="*/ 32 w 100"/>
                <a:gd name="T81" fmla="*/ 12 h 19"/>
                <a:gd name="T82" fmla="*/ 30 w 100"/>
                <a:gd name="T83" fmla="*/ 12 h 19"/>
                <a:gd name="T84" fmla="*/ 26 w 100"/>
                <a:gd name="T85" fmla="*/ 12 h 19"/>
                <a:gd name="T86" fmla="*/ 21 w 100"/>
                <a:gd name="T87" fmla="*/ 13 h 19"/>
                <a:gd name="T88" fmla="*/ 19 w 100"/>
                <a:gd name="T89" fmla="*/ 15 h 19"/>
                <a:gd name="T90" fmla="*/ 18 w 100"/>
                <a:gd name="T91" fmla="*/ 16 h 19"/>
                <a:gd name="T92" fmla="*/ 17 w 100"/>
                <a:gd name="T93" fmla="*/ 16 h 19"/>
                <a:gd name="T94" fmla="*/ 17 w 100"/>
                <a:gd name="T95" fmla="*/ 16 h 19"/>
                <a:gd name="T96" fmla="*/ 17 w 100"/>
                <a:gd name="T97" fmla="*/ 16 h 19"/>
                <a:gd name="T98" fmla="*/ 16 w 100"/>
                <a:gd name="T99" fmla="*/ 15 h 19"/>
                <a:gd name="T100" fmla="*/ 9 w 100"/>
                <a:gd name="T101" fmla="*/ 12 h 19"/>
                <a:gd name="T102" fmla="*/ 1 w 100"/>
                <a:gd name="T103" fmla="*/ 17 h 19"/>
                <a:gd name="T104" fmla="*/ 1 w 100"/>
                <a:gd name="T105" fmla="*/ 19 h 19"/>
                <a:gd name="T106" fmla="*/ 3 w 100"/>
                <a:gd name="T10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19">
                  <a:moveTo>
                    <a:pt x="3" y="18"/>
                  </a:moveTo>
                  <a:cubicBezTo>
                    <a:pt x="4" y="16"/>
                    <a:pt x="7" y="15"/>
                    <a:pt x="9" y="15"/>
                  </a:cubicBezTo>
                  <a:cubicBezTo>
                    <a:pt x="11" y="15"/>
                    <a:pt x="13" y="16"/>
                    <a:pt x="14" y="17"/>
                  </a:cubicBezTo>
                  <a:cubicBezTo>
                    <a:pt x="14" y="17"/>
                    <a:pt x="14" y="17"/>
                    <a:pt x="15" y="18"/>
                  </a:cubicBezTo>
                  <a:cubicBezTo>
                    <a:pt x="15" y="18"/>
                    <a:pt x="16" y="19"/>
                    <a:pt x="17" y="19"/>
                  </a:cubicBezTo>
                  <a:cubicBezTo>
                    <a:pt x="17" y="19"/>
                    <a:pt x="17" y="19"/>
                    <a:pt x="17" y="19"/>
                  </a:cubicBezTo>
                  <a:cubicBezTo>
                    <a:pt x="18" y="19"/>
                    <a:pt x="19" y="19"/>
                    <a:pt x="19" y="18"/>
                  </a:cubicBezTo>
                  <a:cubicBezTo>
                    <a:pt x="21" y="17"/>
                    <a:pt x="22" y="16"/>
                    <a:pt x="22" y="15"/>
                  </a:cubicBezTo>
                  <a:cubicBezTo>
                    <a:pt x="23" y="15"/>
                    <a:pt x="24" y="15"/>
                    <a:pt x="26" y="15"/>
                  </a:cubicBezTo>
                  <a:cubicBezTo>
                    <a:pt x="27" y="15"/>
                    <a:pt x="29" y="15"/>
                    <a:pt x="30" y="15"/>
                  </a:cubicBezTo>
                  <a:cubicBezTo>
                    <a:pt x="31" y="15"/>
                    <a:pt x="32" y="15"/>
                    <a:pt x="33" y="15"/>
                  </a:cubicBezTo>
                  <a:cubicBezTo>
                    <a:pt x="34" y="14"/>
                    <a:pt x="36" y="13"/>
                    <a:pt x="38" y="12"/>
                  </a:cubicBezTo>
                  <a:cubicBezTo>
                    <a:pt x="39" y="12"/>
                    <a:pt x="40" y="11"/>
                    <a:pt x="42" y="11"/>
                  </a:cubicBezTo>
                  <a:cubicBezTo>
                    <a:pt x="42" y="11"/>
                    <a:pt x="42" y="11"/>
                    <a:pt x="42" y="11"/>
                  </a:cubicBezTo>
                  <a:cubicBezTo>
                    <a:pt x="43" y="11"/>
                    <a:pt x="46" y="12"/>
                    <a:pt x="48" y="12"/>
                  </a:cubicBezTo>
                  <a:cubicBezTo>
                    <a:pt x="49" y="13"/>
                    <a:pt x="49" y="13"/>
                    <a:pt x="49" y="13"/>
                  </a:cubicBezTo>
                  <a:cubicBezTo>
                    <a:pt x="51" y="13"/>
                    <a:pt x="54" y="12"/>
                    <a:pt x="55" y="11"/>
                  </a:cubicBezTo>
                  <a:cubicBezTo>
                    <a:pt x="57" y="10"/>
                    <a:pt x="59" y="9"/>
                    <a:pt x="61" y="9"/>
                  </a:cubicBezTo>
                  <a:cubicBezTo>
                    <a:pt x="61" y="9"/>
                    <a:pt x="62" y="9"/>
                    <a:pt x="62" y="9"/>
                  </a:cubicBezTo>
                  <a:cubicBezTo>
                    <a:pt x="65" y="9"/>
                    <a:pt x="69" y="10"/>
                    <a:pt x="72" y="10"/>
                  </a:cubicBezTo>
                  <a:cubicBezTo>
                    <a:pt x="74" y="10"/>
                    <a:pt x="76" y="10"/>
                    <a:pt x="77" y="9"/>
                  </a:cubicBezTo>
                  <a:cubicBezTo>
                    <a:pt x="79" y="8"/>
                    <a:pt x="80" y="7"/>
                    <a:pt x="81" y="6"/>
                  </a:cubicBezTo>
                  <a:cubicBezTo>
                    <a:pt x="82" y="5"/>
                    <a:pt x="84" y="5"/>
                    <a:pt x="86" y="5"/>
                  </a:cubicBezTo>
                  <a:cubicBezTo>
                    <a:pt x="88" y="5"/>
                    <a:pt x="90" y="5"/>
                    <a:pt x="92" y="5"/>
                  </a:cubicBezTo>
                  <a:cubicBezTo>
                    <a:pt x="95" y="5"/>
                    <a:pt x="97" y="5"/>
                    <a:pt x="99" y="3"/>
                  </a:cubicBezTo>
                  <a:cubicBezTo>
                    <a:pt x="100" y="2"/>
                    <a:pt x="100" y="1"/>
                    <a:pt x="99" y="1"/>
                  </a:cubicBezTo>
                  <a:cubicBezTo>
                    <a:pt x="99" y="0"/>
                    <a:pt x="98" y="0"/>
                    <a:pt x="97" y="1"/>
                  </a:cubicBezTo>
                  <a:cubicBezTo>
                    <a:pt x="96" y="2"/>
                    <a:pt x="94" y="2"/>
                    <a:pt x="92" y="2"/>
                  </a:cubicBezTo>
                  <a:cubicBezTo>
                    <a:pt x="90" y="2"/>
                    <a:pt x="88" y="2"/>
                    <a:pt x="86" y="2"/>
                  </a:cubicBezTo>
                  <a:cubicBezTo>
                    <a:pt x="84" y="2"/>
                    <a:pt x="81" y="2"/>
                    <a:pt x="79" y="4"/>
                  </a:cubicBezTo>
                  <a:cubicBezTo>
                    <a:pt x="78" y="4"/>
                    <a:pt x="77" y="6"/>
                    <a:pt x="76" y="6"/>
                  </a:cubicBezTo>
                  <a:cubicBezTo>
                    <a:pt x="75" y="7"/>
                    <a:pt x="74" y="7"/>
                    <a:pt x="72" y="7"/>
                  </a:cubicBezTo>
                  <a:cubicBezTo>
                    <a:pt x="70" y="7"/>
                    <a:pt x="66" y="6"/>
                    <a:pt x="62" y="6"/>
                  </a:cubicBezTo>
                  <a:cubicBezTo>
                    <a:pt x="62" y="6"/>
                    <a:pt x="61" y="6"/>
                    <a:pt x="60" y="6"/>
                  </a:cubicBezTo>
                  <a:cubicBezTo>
                    <a:pt x="58" y="6"/>
                    <a:pt x="56" y="7"/>
                    <a:pt x="54" y="8"/>
                  </a:cubicBezTo>
                  <a:cubicBezTo>
                    <a:pt x="52" y="9"/>
                    <a:pt x="51" y="10"/>
                    <a:pt x="49" y="10"/>
                  </a:cubicBezTo>
                  <a:cubicBezTo>
                    <a:pt x="49" y="9"/>
                    <a:pt x="49" y="9"/>
                    <a:pt x="49" y="9"/>
                  </a:cubicBezTo>
                  <a:cubicBezTo>
                    <a:pt x="47" y="9"/>
                    <a:pt x="45" y="8"/>
                    <a:pt x="42" y="8"/>
                  </a:cubicBezTo>
                  <a:cubicBezTo>
                    <a:pt x="42" y="8"/>
                    <a:pt x="42" y="8"/>
                    <a:pt x="42" y="8"/>
                  </a:cubicBezTo>
                  <a:cubicBezTo>
                    <a:pt x="40" y="8"/>
                    <a:pt x="38" y="9"/>
                    <a:pt x="36" y="10"/>
                  </a:cubicBezTo>
                  <a:cubicBezTo>
                    <a:pt x="35" y="11"/>
                    <a:pt x="33" y="11"/>
                    <a:pt x="32" y="12"/>
                  </a:cubicBezTo>
                  <a:cubicBezTo>
                    <a:pt x="31" y="12"/>
                    <a:pt x="31" y="12"/>
                    <a:pt x="30" y="12"/>
                  </a:cubicBezTo>
                  <a:cubicBezTo>
                    <a:pt x="29" y="12"/>
                    <a:pt x="27" y="12"/>
                    <a:pt x="26" y="12"/>
                  </a:cubicBezTo>
                  <a:cubicBezTo>
                    <a:pt x="24" y="12"/>
                    <a:pt x="22" y="12"/>
                    <a:pt x="21" y="13"/>
                  </a:cubicBezTo>
                  <a:cubicBezTo>
                    <a:pt x="20" y="14"/>
                    <a:pt x="19" y="15"/>
                    <a:pt x="19" y="15"/>
                  </a:cubicBezTo>
                  <a:cubicBezTo>
                    <a:pt x="18" y="16"/>
                    <a:pt x="18" y="16"/>
                    <a:pt x="18" y="16"/>
                  </a:cubicBezTo>
                  <a:cubicBezTo>
                    <a:pt x="17" y="16"/>
                    <a:pt x="17" y="16"/>
                    <a:pt x="17" y="16"/>
                  </a:cubicBezTo>
                  <a:cubicBezTo>
                    <a:pt x="17" y="16"/>
                    <a:pt x="17" y="16"/>
                    <a:pt x="17" y="16"/>
                  </a:cubicBezTo>
                  <a:cubicBezTo>
                    <a:pt x="17" y="16"/>
                    <a:pt x="17" y="16"/>
                    <a:pt x="17" y="16"/>
                  </a:cubicBezTo>
                  <a:cubicBezTo>
                    <a:pt x="17" y="15"/>
                    <a:pt x="16" y="15"/>
                    <a:pt x="16" y="15"/>
                  </a:cubicBezTo>
                  <a:cubicBezTo>
                    <a:pt x="14" y="13"/>
                    <a:pt x="12" y="12"/>
                    <a:pt x="9" y="12"/>
                  </a:cubicBezTo>
                  <a:cubicBezTo>
                    <a:pt x="6" y="12"/>
                    <a:pt x="2" y="14"/>
                    <a:pt x="1" y="17"/>
                  </a:cubicBezTo>
                  <a:cubicBezTo>
                    <a:pt x="0" y="18"/>
                    <a:pt x="1" y="19"/>
                    <a:pt x="1" y="19"/>
                  </a:cubicBezTo>
                  <a:cubicBezTo>
                    <a:pt x="2" y="19"/>
                    <a:pt x="3" y="19"/>
                    <a:pt x="3" y="1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2" name="ïšļíḓè"/>
            <p:cNvSpPr/>
            <p:nvPr/>
          </p:nvSpPr>
          <p:spPr bwMode="auto">
            <a:xfrm>
              <a:off x="5067301" y="2147888"/>
              <a:ext cx="708025" cy="68263"/>
            </a:xfrm>
            <a:custGeom>
              <a:avLst/>
              <a:gdLst>
                <a:gd name="T0" fmla="*/ 3 w 62"/>
                <a:gd name="T1" fmla="*/ 6 h 6"/>
                <a:gd name="T2" fmla="*/ 9 w 62"/>
                <a:gd name="T3" fmla="*/ 4 h 6"/>
                <a:gd name="T4" fmla="*/ 14 w 62"/>
                <a:gd name="T5" fmla="*/ 4 h 6"/>
                <a:gd name="T6" fmla="*/ 18 w 62"/>
                <a:gd name="T7" fmla="*/ 4 h 6"/>
                <a:gd name="T8" fmla="*/ 42 w 62"/>
                <a:gd name="T9" fmla="*/ 3 h 6"/>
                <a:gd name="T10" fmla="*/ 43 w 62"/>
                <a:gd name="T11" fmla="*/ 3 h 6"/>
                <a:gd name="T12" fmla="*/ 60 w 62"/>
                <a:gd name="T13" fmla="*/ 4 h 6"/>
                <a:gd name="T14" fmla="*/ 62 w 62"/>
                <a:gd name="T15" fmla="*/ 3 h 6"/>
                <a:gd name="T16" fmla="*/ 61 w 62"/>
                <a:gd name="T17" fmla="*/ 1 h 6"/>
                <a:gd name="T18" fmla="*/ 43 w 62"/>
                <a:gd name="T19" fmla="*/ 0 h 6"/>
                <a:gd name="T20" fmla="*/ 42 w 62"/>
                <a:gd name="T21" fmla="*/ 0 h 6"/>
                <a:gd name="T22" fmla="*/ 18 w 62"/>
                <a:gd name="T23" fmla="*/ 1 h 6"/>
                <a:gd name="T24" fmla="*/ 14 w 62"/>
                <a:gd name="T25" fmla="*/ 1 h 6"/>
                <a:gd name="T26" fmla="*/ 9 w 62"/>
                <a:gd name="T27" fmla="*/ 1 h 6"/>
                <a:gd name="T28" fmla="*/ 1 w 62"/>
                <a:gd name="T29" fmla="*/ 3 h 6"/>
                <a:gd name="T30" fmla="*/ 1 w 62"/>
                <a:gd name="T31" fmla="*/ 5 h 6"/>
                <a:gd name="T32" fmla="*/ 3 w 62"/>
                <a:gd name="T3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6">
                  <a:moveTo>
                    <a:pt x="3" y="6"/>
                  </a:moveTo>
                  <a:cubicBezTo>
                    <a:pt x="4" y="4"/>
                    <a:pt x="6" y="4"/>
                    <a:pt x="9" y="4"/>
                  </a:cubicBezTo>
                  <a:cubicBezTo>
                    <a:pt x="10" y="4"/>
                    <a:pt x="12" y="4"/>
                    <a:pt x="14" y="4"/>
                  </a:cubicBezTo>
                  <a:cubicBezTo>
                    <a:pt x="15" y="4"/>
                    <a:pt x="16" y="4"/>
                    <a:pt x="18" y="4"/>
                  </a:cubicBezTo>
                  <a:cubicBezTo>
                    <a:pt x="26" y="4"/>
                    <a:pt x="34" y="3"/>
                    <a:pt x="42" y="3"/>
                  </a:cubicBezTo>
                  <a:cubicBezTo>
                    <a:pt x="43" y="3"/>
                    <a:pt x="43" y="3"/>
                    <a:pt x="43" y="3"/>
                  </a:cubicBezTo>
                  <a:cubicBezTo>
                    <a:pt x="49" y="3"/>
                    <a:pt x="55" y="4"/>
                    <a:pt x="60" y="4"/>
                  </a:cubicBezTo>
                  <a:cubicBezTo>
                    <a:pt x="61" y="4"/>
                    <a:pt x="62" y="4"/>
                    <a:pt x="62" y="3"/>
                  </a:cubicBezTo>
                  <a:cubicBezTo>
                    <a:pt x="62" y="2"/>
                    <a:pt x="61" y="1"/>
                    <a:pt x="61" y="1"/>
                  </a:cubicBezTo>
                  <a:cubicBezTo>
                    <a:pt x="55" y="1"/>
                    <a:pt x="49" y="0"/>
                    <a:pt x="43" y="0"/>
                  </a:cubicBezTo>
                  <a:cubicBezTo>
                    <a:pt x="42" y="0"/>
                    <a:pt x="42" y="0"/>
                    <a:pt x="42" y="0"/>
                  </a:cubicBezTo>
                  <a:cubicBezTo>
                    <a:pt x="34" y="0"/>
                    <a:pt x="26" y="1"/>
                    <a:pt x="18" y="1"/>
                  </a:cubicBezTo>
                  <a:cubicBezTo>
                    <a:pt x="16" y="1"/>
                    <a:pt x="15" y="1"/>
                    <a:pt x="14" y="1"/>
                  </a:cubicBezTo>
                  <a:cubicBezTo>
                    <a:pt x="12" y="1"/>
                    <a:pt x="11" y="1"/>
                    <a:pt x="9" y="1"/>
                  </a:cubicBezTo>
                  <a:cubicBezTo>
                    <a:pt x="6" y="1"/>
                    <a:pt x="3" y="1"/>
                    <a:pt x="1" y="3"/>
                  </a:cubicBezTo>
                  <a:cubicBezTo>
                    <a:pt x="0" y="3"/>
                    <a:pt x="0" y="4"/>
                    <a:pt x="1" y="5"/>
                  </a:cubicBezTo>
                  <a:cubicBezTo>
                    <a:pt x="1" y="6"/>
                    <a:pt x="2" y="6"/>
                    <a:pt x="3" y="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3" name="îṣḷîḍê"/>
            <p:cNvSpPr/>
            <p:nvPr/>
          </p:nvSpPr>
          <p:spPr bwMode="auto">
            <a:xfrm>
              <a:off x="5821363" y="2216150"/>
              <a:ext cx="125413" cy="69850"/>
            </a:xfrm>
            <a:custGeom>
              <a:avLst/>
              <a:gdLst>
                <a:gd name="T0" fmla="*/ 1 w 11"/>
                <a:gd name="T1" fmla="*/ 3 h 6"/>
                <a:gd name="T2" fmla="*/ 9 w 11"/>
                <a:gd name="T3" fmla="*/ 6 h 6"/>
                <a:gd name="T4" fmla="*/ 11 w 11"/>
                <a:gd name="T5" fmla="*/ 5 h 6"/>
                <a:gd name="T6" fmla="*/ 10 w 11"/>
                <a:gd name="T7" fmla="*/ 3 h 6"/>
                <a:gd name="T8" fmla="*/ 2 w 11"/>
                <a:gd name="T9" fmla="*/ 0 h 6"/>
                <a:gd name="T10" fmla="*/ 0 w 11"/>
                <a:gd name="T11" fmla="*/ 1 h 6"/>
                <a:gd name="T12" fmla="*/ 1 w 11"/>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1" y="3"/>
                  </a:moveTo>
                  <a:cubicBezTo>
                    <a:pt x="4" y="4"/>
                    <a:pt x="6" y="5"/>
                    <a:pt x="9" y="6"/>
                  </a:cubicBezTo>
                  <a:cubicBezTo>
                    <a:pt x="10" y="6"/>
                    <a:pt x="11" y="6"/>
                    <a:pt x="11" y="5"/>
                  </a:cubicBezTo>
                  <a:cubicBezTo>
                    <a:pt x="11" y="4"/>
                    <a:pt x="11" y="3"/>
                    <a:pt x="10" y="3"/>
                  </a:cubicBezTo>
                  <a:cubicBezTo>
                    <a:pt x="7" y="2"/>
                    <a:pt x="5" y="1"/>
                    <a:pt x="2" y="0"/>
                  </a:cubicBezTo>
                  <a:cubicBezTo>
                    <a:pt x="1" y="0"/>
                    <a:pt x="0" y="0"/>
                    <a:pt x="0" y="1"/>
                  </a:cubicBezTo>
                  <a:cubicBezTo>
                    <a:pt x="0" y="2"/>
                    <a:pt x="0" y="3"/>
                    <a:pt x="1"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4" name="íṩ1ïḋê"/>
            <p:cNvSpPr/>
            <p:nvPr/>
          </p:nvSpPr>
          <p:spPr bwMode="auto">
            <a:xfrm>
              <a:off x="3775076" y="2619375"/>
              <a:ext cx="536575" cy="103188"/>
            </a:xfrm>
            <a:custGeom>
              <a:avLst/>
              <a:gdLst>
                <a:gd name="T0" fmla="*/ 3 w 47"/>
                <a:gd name="T1" fmla="*/ 8 h 9"/>
                <a:gd name="T2" fmla="*/ 5 w 47"/>
                <a:gd name="T3" fmla="*/ 6 h 9"/>
                <a:gd name="T4" fmla="*/ 8 w 47"/>
                <a:gd name="T5" fmla="*/ 6 h 9"/>
                <a:gd name="T6" fmla="*/ 8 w 47"/>
                <a:gd name="T7" fmla="*/ 6 h 9"/>
                <a:gd name="T8" fmla="*/ 11 w 47"/>
                <a:gd name="T9" fmla="*/ 6 h 9"/>
                <a:gd name="T10" fmla="*/ 15 w 47"/>
                <a:gd name="T11" fmla="*/ 5 h 9"/>
                <a:gd name="T12" fmla="*/ 18 w 47"/>
                <a:gd name="T13" fmla="*/ 4 h 9"/>
                <a:gd name="T14" fmla="*/ 19 w 47"/>
                <a:gd name="T15" fmla="*/ 3 h 9"/>
                <a:gd name="T16" fmla="*/ 20 w 47"/>
                <a:gd name="T17" fmla="*/ 3 h 9"/>
                <a:gd name="T18" fmla="*/ 21 w 47"/>
                <a:gd name="T19" fmla="*/ 5 h 9"/>
                <a:gd name="T20" fmla="*/ 25 w 47"/>
                <a:gd name="T21" fmla="*/ 6 h 9"/>
                <a:gd name="T22" fmla="*/ 32 w 47"/>
                <a:gd name="T23" fmla="*/ 4 h 9"/>
                <a:gd name="T24" fmla="*/ 41 w 47"/>
                <a:gd name="T25" fmla="*/ 3 h 9"/>
                <a:gd name="T26" fmla="*/ 45 w 47"/>
                <a:gd name="T27" fmla="*/ 3 h 9"/>
                <a:gd name="T28" fmla="*/ 46 w 47"/>
                <a:gd name="T29" fmla="*/ 2 h 9"/>
                <a:gd name="T30" fmla="*/ 45 w 47"/>
                <a:gd name="T31" fmla="*/ 0 h 9"/>
                <a:gd name="T32" fmla="*/ 41 w 47"/>
                <a:gd name="T33" fmla="*/ 0 h 9"/>
                <a:gd name="T34" fmla="*/ 31 w 47"/>
                <a:gd name="T35" fmla="*/ 1 h 9"/>
                <a:gd name="T36" fmla="*/ 25 w 47"/>
                <a:gd name="T37" fmla="*/ 3 h 9"/>
                <a:gd name="T38" fmla="*/ 23 w 47"/>
                <a:gd name="T39" fmla="*/ 2 h 9"/>
                <a:gd name="T40" fmla="*/ 20 w 47"/>
                <a:gd name="T41" fmla="*/ 1 h 9"/>
                <a:gd name="T42" fmla="*/ 19 w 47"/>
                <a:gd name="T43" fmla="*/ 0 h 9"/>
                <a:gd name="T44" fmla="*/ 16 w 47"/>
                <a:gd name="T45" fmla="*/ 1 h 9"/>
                <a:gd name="T46" fmla="*/ 14 w 47"/>
                <a:gd name="T47" fmla="*/ 2 h 9"/>
                <a:gd name="T48" fmla="*/ 11 w 47"/>
                <a:gd name="T49" fmla="*/ 3 h 9"/>
                <a:gd name="T50" fmla="*/ 8 w 47"/>
                <a:gd name="T51" fmla="*/ 3 h 9"/>
                <a:gd name="T52" fmla="*/ 8 w 47"/>
                <a:gd name="T53" fmla="*/ 3 h 9"/>
                <a:gd name="T54" fmla="*/ 3 w 47"/>
                <a:gd name="T55" fmla="*/ 4 h 9"/>
                <a:gd name="T56" fmla="*/ 0 w 47"/>
                <a:gd name="T57" fmla="*/ 7 h 9"/>
                <a:gd name="T58" fmla="*/ 2 w 47"/>
                <a:gd name="T59" fmla="*/ 9 h 9"/>
                <a:gd name="T60" fmla="*/ 3 w 47"/>
                <a:gd name="T6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9">
                  <a:moveTo>
                    <a:pt x="3" y="8"/>
                  </a:moveTo>
                  <a:cubicBezTo>
                    <a:pt x="4" y="7"/>
                    <a:pt x="4" y="7"/>
                    <a:pt x="5" y="6"/>
                  </a:cubicBezTo>
                  <a:cubicBezTo>
                    <a:pt x="6" y="6"/>
                    <a:pt x="7" y="6"/>
                    <a:pt x="8" y="6"/>
                  </a:cubicBezTo>
                  <a:cubicBezTo>
                    <a:pt x="8" y="6"/>
                    <a:pt x="8" y="6"/>
                    <a:pt x="8" y="6"/>
                  </a:cubicBezTo>
                  <a:cubicBezTo>
                    <a:pt x="9" y="6"/>
                    <a:pt x="10" y="6"/>
                    <a:pt x="11" y="6"/>
                  </a:cubicBezTo>
                  <a:cubicBezTo>
                    <a:pt x="13" y="6"/>
                    <a:pt x="14" y="6"/>
                    <a:pt x="15" y="5"/>
                  </a:cubicBezTo>
                  <a:cubicBezTo>
                    <a:pt x="16" y="5"/>
                    <a:pt x="17" y="4"/>
                    <a:pt x="18" y="4"/>
                  </a:cubicBezTo>
                  <a:cubicBezTo>
                    <a:pt x="18" y="4"/>
                    <a:pt x="19" y="3"/>
                    <a:pt x="19" y="3"/>
                  </a:cubicBezTo>
                  <a:cubicBezTo>
                    <a:pt x="20" y="3"/>
                    <a:pt x="20" y="3"/>
                    <a:pt x="20" y="3"/>
                  </a:cubicBezTo>
                  <a:cubicBezTo>
                    <a:pt x="20" y="4"/>
                    <a:pt x="20" y="4"/>
                    <a:pt x="21" y="5"/>
                  </a:cubicBezTo>
                  <a:cubicBezTo>
                    <a:pt x="23" y="5"/>
                    <a:pt x="24" y="6"/>
                    <a:pt x="25" y="6"/>
                  </a:cubicBezTo>
                  <a:cubicBezTo>
                    <a:pt x="28" y="6"/>
                    <a:pt x="30" y="5"/>
                    <a:pt x="32" y="4"/>
                  </a:cubicBezTo>
                  <a:cubicBezTo>
                    <a:pt x="35" y="3"/>
                    <a:pt x="38" y="3"/>
                    <a:pt x="41" y="3"/>
                  </a:cubicBezTo>
                  <a:cubicBezTo>
                    <a:pt x="42" y="3"/>
                    <a:pt x="44" y="3"/>
                    <a:pt x="45" y="3"/>
                  </a:cubicBezTo>
                  <a:cubicBezTo>
                    <a:pt x="46" y="3"/>
                    <a:pt x="46" y="3"/>
                    <a:pt x="46" y="2"/>
                  </a:cubicBezTo>
                  <a:cubicBezTo>
                    <a:pt x="47" y="1"/>
                    <a:pt x="46" y="0"/>
                    <a:pt x="45" y="0"/>
                  </a:cubicBezTo>
                  <a:cubicBezTo>
                    <a:pt x="44" y="0"/>
                    <a:pt x="42" y="0"/>
                    <a:pt x="41" y="0"/>
                  </a:cubicBezTo>
                  <a:cubicBezTo>
                    <a:pt x="38" y="0"/>
                    <a:pt x="34" y="0"/>
                    <a:pt x="31" y="1"/>
                  </a:cubicBezTo>
                  <a:cubicBezTo>
                    <a:pt x="29" y="2"/>
                    <a:pt x="27" y="3"/>
                    <a:pt x="25" y="3"/>
                  </a:cubicBezTo>
                  <a:cubicBezTo>
                    <a:pt x="24" y="3"/>
                    <a:pt x="24" y="2"/>
                    <a:pt x="23" y="2"/>
                  </a:cubicBezTo>
                  <a:cubicBezTo>
                    <a:pt x="22" y="2"/>
                    <a:pt x="22" y="1"/>
                    <a:pt x="20" y="1"/>
                  </a:cubicBezTo>
                  <a:cubicBezTo>
                    <a:pt x="19" y="0"/>
                    <a:pt x="19" y="0"/>
                    <a:pt x="19" y="0"/>
                  </a:cubicBezTo>
                  <a:cubicBezTo>
                    <a:pt x="18" y="0"/>
                    <a:pt x="17" y="1"/>
                    <a:pt x="16" y="1"/>
                  </a:cubicBezTo>
                  <a:cubicBezTo>
                    <a:pt x="16" y="2"/>
                    <a:pt x="15" y="2"/>
                    <a:pt x="14" y="2"/>
                  </a:cubicBezTo>
                  <a:cubicBezTo>
                    <a:pt x="13" y="3"/>
                    <a:pt x="12" y="3"/>
                    <a:pt x="11" y="3"/>
                  </a:cubicBezTo>
                  <a:cubicBezTo>
                    <a:pt x="10" y="3"/>
                    <a:pt x="9" y="3"/>
                    <a:pt x="8" y="3"/>
                  </a:cubicBezTo>
                  <a:cubicBezTo>
                    <a:pt x="8" y="3"/>
                    <a:pt x="8" y="3"/>
                    <a:pt x="8" y="3"/>
                  </a:cubicBezTo>
                  <a:cubicBezTo>
                    <a:pt x="6" y="3"/>
                    <a:pt x="5" y="3"/>
                    <a:pt x="3" y="4"/>
                  </a:cubicBezTo>
                  <a:cubicBezTo>
                    <a:pt x="2" y="5"/>
                    <a:pt x="1" y="6"/>
                    <a:pt x="0" y="7"/>
                  </a:cubicBezTo>
                  <a:cubicBezTo>
                    <a:pt x="0" y="8"/>
                    <a:pt x="1" y="9"/>
                    <a:pt x="2" y="9"/>
                  </a:cubicBezTo>
                  <a:cubicBezTo>
                    <a:pt x="2" y="9"/>
                    <a:pt x="3" y="9"/>
                    <a:pt x="3"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5" name="î$ļîḓê"/>
            <p:cNvSpPr/>
            <p:nvPr/>
          </p:nvSpPr>
          <p:spPr bwMode="auto">
            <a:xfrm>
              <a:off x="4494213" y="2527300"/>
              <a:ext cx="584200" cy="125413"/>
            </a:xfrm>
            <a:custGeom>
              <a:avLst/>
              <a:gdLst>
                <a:gd name="T0" fmla="*/ 3 w 51"/>
                <a:gd name="T1" fmla="*/ 10 h 11"/>
                <a:gd name="T2" fmla="*/ 8 w 51"/>
                <a:gd name="T3" fmla="*/ 7 h 11"/>
                <a:gd name="T4" fmla="*/ 8 w 51"/>
                <a:gd name="T5" fmla="*/ 7 h 11"/>
                <a:gd name="T6" fmla="*/ 13 w 51"/>
                <a:gd name="T7" fmla="*/ 7 h 11"/>
                <a:gd name="T8" fmla="*/ 14 w 51"/>
                <a:gd name="T9" fmla="*/ 8 h 11"/>
                <a:gd name="T10" fmla="*/ 24 w 51"/>
                <a:gd name="T11" fmla="*/ 6 h 11"/>
                <a:gd name="T12" fmla="*/ 42 w 51"/>
                <a:gd name="T13" fmla="*/ 3 h 11"/>
                <a:gd name="T14" fmla="*/ 46 w 51"/>
                <a:gd name="T15" fmla="*/ 3 h 11"/>
                <a:gd name="T16" fmla="*/ 49 w 51"/>
                <a:gd name="T17" fmla="*/ 3 h 11"/>
                <a:gd name="T18" fmla="*/ 51 w 51"/>
                <a:gd name="T19" fmla="*/ 2 h 11"/>
                <a:gd name="T20" fmla="*/ 50 w 51"/>
                <a:gd name="T21" fmla="*/ 0 h 11"/>
                <a:gd name="T22" fmla="*/ 46 w 51"/>
                <a:gd name="T23" fmla="*/ 0 h 11"/>
                <a:gd name="T24" fmla="*/ 42 w 51"/>
                <a:gd name="T25" fmla="*/ 0 h 11"/>
                <a:gd name="T26" fmla="*/ 23 w 51"/>
                <a:gd name="T27" fmla="*/ 3 h 11"/>
                <a:gd name="T28" fmla="*/ 14 w 51"/>
                <a:gd name="T29" fmla="*/ 5 h 11"/>
                <a:gd name="T30" fmla="*/ 13 w 51"/>
                <a:gd name="T31" fmla="*/ 4 h 11"/>
                <a:gd name="T32" fmla="*/ 8 w 51"/>
                <a:gd name="T33" fmla="*/ 4 h 11"/>
                <a:gd name="T34" fmla="*/ 8 w 51"/>
                <a:gd name="T35" fmla="*/ 4 h 11"/>
                <a:gd name="T36" fmla="*/ 0 w 51"/>
                <a:gd name="T37" fmla="*/ 8 h 11"/>
                <a:gd name="T38" fmla="*/ 1 w 51"/>
                <a:gd name="T39" fmla="*/ 10 h 11"/>
                <a:gd name="T40" fmla="*/ 3 w 51"/>
                <a:gd name="T4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
                  <a:moveTo>
                    <a:pt x="3" y="10"/>
                  </a:moveTo>
                  <a:cubicBezTo>
                    <a:pt x="4" y="8"/>
                    <a:pt x="6" y="7"/>
                    <a:pt x="8" y="7"/>
                  </a:cubicBezTo>
                  <a:cubicBezTo>
                    <a:pt x="8" y="7"/>
                    <a:pt x="8" y="7"/>
                    <a:pt x="8" y="7"/>
                  </a:cubicBezTo>
                  <a:cubicBezTo>
                    <a:pt x="9" y="7"/>
                    <a:pt x="11" y="7"/>
                    <a:pt x="13" y="7"/>
                  </a:cubicBezTo>
                  <a:cubicBezTo>
                    <a:pt x="13" y="8"/>
                    <a:pt x="14" y="8"/>
                    <a:pt x="14" y="8"/>
                  </a:cubicBezTo>
                  <a:cubicBezTo>
                    <a:pt x="18" y="8"/>
                    <a:pt x="21" y="7"/>
                    <a:pt x="24" y="6"/>
                  </a:cubicBezTo>
                  <a:cubicBezTo>
                    <a:pt x="30" y="4"/>
                    <a:pt x="36" y="4"/>
                    <a:pt x="42" y="3"/>
                  </a:cubicBezTo>
                  <a:cubicBezTo>
                    <a:pt x="44" y="3"/>
                    <a:pt x="45" y="3"/>
                    <a:pt x="46" y="3"/>
                  </a:cubicBezTo>
                  <a:cubicBezTo>
                    <a:pt x="47" y="3"/>
                    <a:pt x="48" y="3"/>
                    <a:pt x="49" y="3"/>
                  </a:cubicBezTo>
                  <a:cubicBezTo>
                    <a:pt x="50" y="3"/>
                    <a:pt x="51" y="3"/>
                    <a:pt x="51" y="2"/>
                  </a:cubicBezTo>
                  <a:cubicBezTo>
                    <a:pt x="51" y="1"/>
                    <a:pt x="51" y="1"/>
                    <a:pt x="50" y="0"/>
                  </a:cubicBezTo>
                  <a:cubicBezTo>
                    <a:pt x="49" y="0"/>
                    <a:pt x="47" y="0"/>
                    <a:pt x="46" y="0"/>
                  </a:cubicBezTo>
                  <a:cubicBezTo>
                    <a:pt x="45" y="0"/>
                    <a:pt x="43" y="0"/>
                    <a:pt x="42" y="0"/>
                  </a:cubicBezTo>
                  <a:cubicBezTo>
                    <a:pt x="36" y="1"/>
                    <a:pt x="29" y="1"/>
                    <a:pt x="23" y="3"/>
                  </a:cubicBezTo>
                  <a:cubicBezTo>
                    <a:pt x="20" y="4"/>
                    <a:pt x="17" y="5"/>
                    <a:pt x="14" y="5"/>
                  </a:cubicBezTo>
                  <a:cubicBezTo>
                    <a:pt x="14" y="5"/>
                    <a:pt x="13" y="5"/>
                    <a:pt x="13" y="4"/>
                  </a:cubicBezTo>
                  <a:cubicBezTo>
                    <a:pt x="12" y="4"/>
                    <a:pt x="10" y="4"/>
                    <a:pt x="8" y="4"/>
                  </a:cubicBezTo>
                  <a:cubicBezTo>
                    <a:pt x="8" y="4"/>
                    <a:pt x="8" y="4"/>
                    <a:pt x="8" y="4"/>
                  </a:cubicBezTo>
                  <a:cubicBezTo>
                    <a:pt x="5" y="4"/>
                    <a:pt x="2" y="6"/>
                    <a:pt x="0" y="8"/>
                  </a:cubicBezTo>
                  <a:cubicBezTo>
                    <a:pt x="0" y="9"/>
                    <a:pt x="0" y="10"/>
                    <a:pt x="1" y="10"/>
                  </a:cubicBezTo>
                  <a:cubicBezTo>
                    <a:pt x="2" y="11"/>
                    <a:pt x="3" y="10"/>
                    <a:pt x="3" y="10"/>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6" name="ïsḷîḓé"/>
            <p:cNvSpPr/>
            <p:nvPr/>
          </p:nvSpPr>
          <p:spPr bwMode="auto">
            <a:xfrm>
              <a:off x="5203826" y="2514600"/>
              <a:ext cx="171450" cy="58738"/>
            </a:xfrm>
            <a:custGeom>
              <a:avLst/>
              <a:gdLst>
                <a:gd name="T0" fmla="*/ 3 w 15"/>
                <a:gd name="T1" fmla="*/ 3 h 5"/>
                <a:gd name="T2" fmla="*/ 3 w 15"/>
                <a:gd name="T3" fmla="*/ 3 h 5"/>
                <a:gd name="T4" fmla="*/ 4 w 15"/>
                <a:gd name="T5" fmla="*/ 3 h 5"/>
                <a:gd name="T6" fmla="*/ 4 w 15"/>
                <a:gd name="T7" fmla="*/ 3 h 5"/>
                <a:gd name="T8" fmla="*/ 7 w 15"/>
                <a:gd name="T9" fmla="*/ 4 h 5"/>
                <a:gd name="T10" fmla="*/ 9 w 15"/>
                <a:gd name="T11" fmla="*/ 4 h 5"/>
                <a:gd name="T12" fmla="*/ 14 w 15"/>
                <a:gd name="T13" fmla="*/ 3 h 5"/>
                <a:gd name="T14" fmla="*/ 15 w 15"/>
                <a:gd name="T15" fmla="*/ 1 h 5"/>
                <a:gd name="T16" fmla="*/ 13 w 15"/>
                <a:gd name="T17" fmla="*/ 0 h 5"/>
                <a:gd name="T18" fmla="*/ 9 w 15"/>
                <a:gd name="T19" fmla="*/ 1 h 5"/>
                <a:gd name="T20" fmla="*/ 8 w 15"/>
                <a:gd name="T21" fmla="*/ 1 h 5"/>
                <a:gd name="T22" fmla="*/ 4 w 15"/>
                <a:gd name="T23" fmla="*/ 0 h 5"/>
                <a:gd name="T24" fmla="*/ 4 w 15"/>
                <a:gd name="T25" fmla="*/ 0 h 5"/>
                <a:gd name="T26" fmla="*/ 1 w 15"/>
                <a:gd name="T27" fmla="*/ 1 h 5"/>
                <a:gd name="T28" fmla="*/ 0 w 15"/>
                <a:gd name="T29" fmla="*/ 3 h 5"/>
                <a:gd name="T30" fmla="*/ 1 w 15"/>
                <a:gd name="T31" fmla="*/ 5 h 5"/>
                <a:gd name="T32" fmla="*/ 3 w 15"/>
                <a:gd name="T3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5">
                  <a:moveTo>
                    <a:pt x="3" y="3"/>
                  </a:moveTo>
                  <a:cubicBezTo>
                    <a:pt x="3" y="3"/>
                    <a:pt x="3" y="3"/>
                    <a:pt x="3" y="3"/>
                  </a:cubicBezTo>
                  <a:cubicBezTo>
                    <a:pt x="4" y="3"/>
                    <a:pt x="4" y="3"/>
                    <a:pt x="4" y="3"/>
                  </a:cubicBezTo>
                  <a:cubicBezTo>
                    <a:pt x="4" y="3"/>
                    <a:pt x="4" y="3"/>
                    <a:pt x="4" y="3"/>
                  </a:cubicBezTo>
                  <a:cubicBezTo>
                    <a:pt x="5" y="3"/>
                    <a:pt x="6" y="4"/>
                    <a:pt x="7" y="4"/>
                  </a:cubicBezTo>
                  <a:cubicBezTo>
                    <a:pt x="8" y="4"/>
                    <a:pt x="8" y="4"/>
                    <a:pt x="9" y="4"/>
                  </a:cubicBezTo>
                  <a:cubicBezTo>
                    <a:pt x="11" y="4"/>
                    <a:pt x="13" y="4"/>
                    <a:pt x="14" y="3"/>
                  </a:cubicBezTo>
                  <a:cubicBezTo>
                    <a:pt x="15" y="3"/>
                    <a:pt x="15" y="2"/>
                    <a:pt x="15" y="1"/>
                  </a:cubicBezTo>
                  <a:cubicBezTo>
                    <a:pt x="15" y="0"/>
                    <a:pt x="14" y="0"/>
                    <a:pt x="13" y="0"/>
                  </a:cubicBezTo>
                  <a:cubicBezTo>
                    <a:pt x="12" y="1"/>
                    <a:pt x="10" y="1"/>
                    <a:pt x="9" y="1"/>
                  </a:cubicBezTo>
                  <a:cubicBezTo>
                    <a:pt x="9" y="1"/>
                    <a:pt x="8" y="1"/>
                    <a:pt x="8" y="1"/>
                  </a:cubicBezTo>
                  <a:cubicBezTo>
                    <a:pt x="7" y="1"/>
                    <a:pt x="6" y="0"/>
                    <a:pt x="4" y="0"/>
                  </a:cubicBezTo>
                  <a:cubicBezTo>
                    <a:pt x="4" y="0"/>
                    <a:pt x="4" y="0"/>
                    <a:pt x="4" y="0"/>
                  </a:cubicBezTo>
                  <a:cubicBezTo>
                    <a:pt x="3" y="0"/>
                    <a:pt x="2" y="0"/>
                    <a:pt x="1" y="1"/>
                  </a:cubicBezTo>
                  <a:cubicBezTo>
                    <a:pt x="0" y="1"/>
                    <a:pt x="0" y="2"/>
                    <a:pt x="0" y="3"/>
                  </a:cubicBezTo>
                  <a:cubicBezTo>
                    <a:pt x="0" y="4"/>
                    <a:pt x="0" y="5"/>
                    <a:pt x="1" y="5"/>
                  </a:cubicBezTo>
                  <a:cubicBezTo>
                    <a:pt x="2" y="5"/>
                    <a:pt x="3" y="4"/>
                    <a:pt x="3"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7" name="íş1íḋè"/>
            <p:cNvSpPr/>
            <p:nvPr/>
          </p:nvSpPr>
          <p:spPr bwMode="auto">
            <a:xfrm>
              <a:off x="5535613" y="2527300"/>
              <a:ext cx="479425" cy="103188"/>
            </a:xfrm>
            <a:custGeom>
              <a:avLst/>
              <a:gdLst>
                <a:gd name="T0" fmla="*/ 1 w 42"/>
                <a:gd name="T1" fmla="*/ 3 h 9"/>
                <a:gd name="T2" fmla="*/ 16 w 42"/>
                <a:gd name="T3" fmla="*/ 4 h 9"/>
                <a:gd name="T4" fmla="*/ 27 w 42"/>
                <a:gd name="T5" fmla="*/ 5 h 9"/>
                <a:gd name="T6" fmla="*/ 33 w 42"/>
                <a:gd name="T7" fmla="*/ 7 h 9"/>
                <a:gd name="T8" fmla="*/ 40 w 42"/>
                <a:gd name="T9" fmla="*/ 9 h 9"/>
                <a:gd name="T10" fmla="*/ 42 w 42"/>
                <a:gd name="T11" fmla="*/ 8 h 9"/>
                <a:gd name="T12" fmla="*/ 41 w 42"/>
                <a:gd name="T13" fmla="*/ 6 h 9"/>
                <a:gd name="T14" fmla="*/ 34 w 42"/>
                <a:gd name="T15" fmla="*/ 4 h 9"/>
                <a:gd name="T16" fmla="*/ 27 w 42"/>
                <a:gd name="T17" fmla="*/ 2 h 9"/>
                <a:gd name="T18" fmla="*/ 16 w 42"/>
                <a:gd name="T19" fmla="*/ 1 h 9"/>
                <a:gd name="T20" fmla="*/ 1 w 42"/>
                <a:gd name="T21" fmla="*/ 0 h 9"/>
                <a:gd name="T22" fmla="*/ 0 w 42"/>
                <a:gd name="T23" fmla="*/ 1 h 9"/>
                <a:gd name="T24" fmla="*/ 1 w 42"/>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9">
                  <a:moveTo>
                    <a:pt x="1" y="3"/>
                  </a:moveTo>
                  <a:cubicBezTo>
                    <a:pt x="6" y="3"/>
                    <a:pt x="11" y="4"/>
                    <a:pt x="16" y="4"/>
                  </a:cubicBezTo>
                  <a:cubicBezTo>
                    <a:pt x="20" y="4"/>
                    <a:pt x="23" y="5"/>
                    <a:pt x="27" y="5"/>
                  </a:cubicBezTo>
                  <a:cubicBezTo>
                    <a:pt x="29" y="6"/>
                    <a:pt x="31" y="6"/>
                    <a:pt x="33" y="7"/>
                  </a:cubicBezTo>
                  <a:cubicBezTo>
                    <a:pt x="35" y="8"/>
                    <a:pt x="38" y="8"/>
                    <a:pt x="40" y="9"/>
                  </a:cubicBezTo>
                  <a:cubicBezTo>
                    <a:pt x="41" y="9"/>
                    <a:pt x="42" y="9"/>
                    <a:pt x="42" y="8"/>
                  </a:cubicBezTo>
                  <a:cubicBezTo>
                    <a:pt x="42" y="7"/>
                    <a:pt x="42" y="6"/>
                    <a:pt x="41" y="6"/>
                  </a:cubicBezTo>
                  <a:cubicBezTo>
                    <a:pt x="39" y="5"/>
                    <a:pt x="36" y="5"/>
                    <a:pt x="34" y="4"/>
                  </a:cubicBezTo>
                  <a:cubicBezTo>
                    <a:pt x="32" y="3"/>
                    <a:pt x="29" y="3"/>
                    <a:pt x="27" y="2"/>
                  </a:cubicBezTo>
                  <a:cubicBezTo>
                    <a:pt x="23" y="2"/>
                    <a:pt x="20" y="1"/>
                    <a:pt x="16" y="1"/>
                  </a:cubicBezTo>
                  <a:cubicBezTo>
                    <a:pt x="11" y="1"/>
                    <a:pt x="6" y="0"/>
                    <a:pt x="1" y="0"/>
                  </a:cubicBezTo>
                  <a:cubicBezTo>
                    <a:pt x="1" y="0"/>
                    <a:pt x="0" y="0"/>
                    <a:pt x="0" y="1"/>
                  </a:cubicBezTo>
                  <a:cubicBezTo>
                    <a:pt x="0" y="2"/>
                    <a:pt x="0" y="3"/>
                    <a:pt x="1"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8" name="ïṧḷíḓe"/>
            <p:cNvSpPr/>
            <p:nvPr/>
          </p:nvSpPr>
          <p:spPr bwMode="auto">
            <a:xfrm>
              <a:off x="3717926" y="2905125"/>
              <a:ext cx="125413" cy="46038"/>
            </a:xfrm>
            <a:custGeom>
              <a:avLst/>
              <a:gdLst>
                <a:gd name="T0" fmla="*/ 2 w 11"/>
                <a:gd name="T1" fmla="*/ 3 h 4"/>
                <a:gd name="T2" fmla="*/ 5 w 11"/>
                <a:gd name="T3" fmla="*/ 3 h 4"/>
                <a:gd name="T4" fmla="*/ 9 w 11"/>
                <a:gd name="T5" fmla="*/ 4 h 4"/>
                <a:gd name="T6" fmla="*/ 11 w 11"/>
                <a:gd name="T7" fmla="*/ 3 h 4"/>
                <a:gd name="T8" fmla="*/ 10 w 11"/>
                <a:gd name="T9" fmla="*/ 1 h 4"/>
                <a:gd name="T10" fmla="*/ 5 w 11"/>
                <a:gd name="T11" fmla="*/ 0 h 4"/>
                <a:gd name="T12" fmla="*/ 1 w 11"/>
                <a:gd name="T13" fmla="*/ 0 h 4"/>
                <a:gd name="T14" fmla="*/ 0 w 11"/>
                <a:gd name="T15" fmla="*/ 2 h 4"/>
                <a:gd name="T16" fmla="*/ 2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2" y="3"/>
                  </a:moveTo>
                  <a:cubicBezTo>
                    <a:pt x="3" y="3"/>
                    <a:pt x="4" y="3"/>
                    <a:pt x="5" y="3"/>
                  </a:cubicBezTo>
                  <a:cubicBezTo>
                    <a:pt x="6" y="3"/>
                    <a:pt x="7" y="3"/>
                    <a:pt x="9" y="4"/>
                  </a:cubicBezTo>
                  <a:cubicBezTo>
                    <a:pt x="10" y="4"/>
                    <a:pt x="10" y="3"/>
                    <a:pt x="11" y="3"/>
                  </a:cubicBezTo>
                  <a:cubicBezTo>
                    <a:pt x="11" y="2"/>
                    <a:pt x="11" y="1"/>
                    <a:pt x="10" y="1"/>
                  </a:cubicBezTo>
                  <a:cubicBezTo>
                    <a:pt x="8" y="0"/>
                    <a:pt x="6" y="0"/>
                    <a:pt x="5" y="0"/>
                  </a:cubicBezTo>
                  <a:cubicBezTo>
                    <a:pt x="3" y="0"/>
                    <a:pt x="2" y="0"/>
                    <a:pt x="1" y="0"/>
                  </a:cubicBezTo>
                  <a:cubicBezTo>
                    <a:pt x="0" y="0"/>
                    <a:pt x="0" y="1"/>
                    <a:pt x="0" y="2"/>
                  </a:cubicBezTo>
                  <a:cubicBezTo>
                    <a:pt x="0" y="3"/>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9" name="ïś1ïḍe"/>
            <p:cNvSpPr/>
            <p:nvPr/>
          </p:nvSpPr>
          <p:spPr bwMode="auto">
            <a:xfrm>
              <a:off x="3957638" y="2779713"/>
              <a:ext cx="1371600" cy="171450"/>
            </a:xfrm>
            <a:custGeom>
              <a:avLst/>
              <a:gdLst>
                <a:gd name="T0" fmla="*/ 2 w 120"/>
                <a:gd name="T1" fmla="*/ 14 h 15"/>
                <a:gd name="T2" fmla="*/ 10 w 120"/>
                <a:gd name="T3" fmla="*/ 11 h 15"/>
                <a:gd name="T4" fmla="*/ 11 w 120"/>
                <a:gd name="T5" fmla="*/ 11 h 15"/>
                <a:gd name="T6" fmla="*/ 16 w 120"/>
                <a:gd name="T7" fmla="*/ 12 h 15"/>
                <a:gd name="T8" fmla="*/ 16 w 120"/>
                <a:gd name="T9" fmla="*/ 12 h 15"/>
                <a:gd name="T10" fmla="*/ 23 w 120"/>
                <a:gd name="T11" fmla="*/ 10 h 15"/>
                <a:gd name="T12" fmla="*/ 52 w 120"/>
                <a:gd name="T13" fmla="*/ 6 h 15"/>
                <a:gd name="T14" fmla="*/ 57 w 120"/>
                <a:gd name="T15" fmla="*/ 6 h 15"/>
                <a:gd name="T16" fmla="*/ 73 w 120"/>
                <a:gd name="T17" fmla="*/ 7 h 15"/>
                <a:gd name="T18" fmla="*/ 78 w 120"/>
                <a:gd name="T19" fmla="*/ 7 h 15"/>
                <a:gd name="T20" fmla="*/ 96 w 120"/>
                <a:gd name="T21" fmla="*/ 3 h 15"/>
                <a:gd name="T22" fmla="*/ 102 w 120"/>
                <a:gd name="T23" fmla="*/ 3 h 15"/>
                <a:gd name="T24" fmla="*/ 118 w 120"/>
                <a:gd name="T25" fmla="*/ 6 h 15"/>
                <a:gd name="T26" fmla="*/ 120 w 120"/>
                <a:gd name="T27" fmla="*/ 5 h 15"/>
                <a:gd name="T28" fmla="*/ 119 w 120"/>
                <a:gd name="T29" fmla="*/ 3 h 15"/>
                <a:gd name="T30" fmla="*/ 102 w 120"/>
                <a:gd name="T31" fmla="*/ 0 h 15"/>
                <a:gd name="T32" fmla="*/ 96 w 120"/>
                <a:gd name="T33" fmla="*/ 0 h 15"/>
                <a:gd name="T34" fmla="*/ 78 w 120"/>
                <a:gd name="T35" fmla="*/ 4 h 15"/>
                <a:gd name="T36" fmla="*/ 73 w 120"/>
                <a:gd name="T37" fmla="*/ 4 h 15"/>
                <a:gd name="T38" fmla="*/ 57 w 120"/>
                <a:gd name="T39" fmla="*/ 3 h 15"/>
                <a:gd name="T40" fmla="*/ 52 w 120"/>
                <a:gd name="T41" fmla="*/ 3 h 15"/>
                <a:gd name="T42" fmla="*/ 22 w 120"/>
                <a:gd name="T43" fmla="*/ 8 h 15"/>
                <a:gd name="T44" fmla="*/ 16 w 120"/>
                <a:gd name="T45" fmla="*/ 9 h 15"/>
                <a:gd name="T46" fmla="*/ 16 w 120"/>
                <a:gd name="T47" fmla="*/ 9 h 15"/>
                <a:gd name="T48" fmla="*/ 11 w 120"/>
                <a:gd name="T49" fmla="*/ 8 h 15"/>
                <a:gd name="T50" fmla="*/ 10 w 120"/>
                <a:gd name="T51" fmla="*/ 8 h 15"/>
                <a:gd name="T52" fmla="*/ 1 w 120"/>
                <a:gd name="T53" fmla="*/ 12 h 15"/>
                <a:gd name="T54" fmla="*/ 0 w 120"/>
                <a:gd name="T55" fmla="*/ 14 h 15"/>
                <a:gd name="T56" fmla="*/ 2 w 120"/>
                <a:gd name="T5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5">
                  <a:moveTo>
                    <a:pt x="2" y="14"/>
                  </a:moveTo>
                  <a:cubicBezTo>
                    <a:pt x="4" y="12"/>
                    <a:pt x="7" y="11"/>
                    <a:pt x="10" y="11"/>
                  </a:cubicBezTo>
                  <a:cubicBezTo>
                    <a:pt x="11" y="11"/>
                    <a:pt x="11" y="11"/>
                    <a:pt x="11" y="11"/>
                  </a:cubicBezTo>
                  <a:cubicBezTo>
                    <a:pt x="12" y="12"/>
                    <a:pt x="14" y="12"/>
                    <a:pt x="16" y="12"/>
                  </a:cubicBezTo>
                  <a:cubicBezTo>
                    <a:pt x="16" y="12"/>
                    <a:pt x="16" y="12"/>
                    <a:pt x="16" y="12"/>
                  </a:cubicBezTo>
                  <a:cubicBezTo>
                    <a:pt x="19" y="12"/>
                    <a:pt x="21" y="11"/>
                    <a:pt x="23" y="10"/>
                  </a:cubicBezTo>
                  <a:cubicBezTo>
                    <a:pt x="32" y="7"/>
                    <a:pt x="42" y="6"/>
                    <a:pt x="52" y="6"/>
                  </a:cubicBezTo>
                  <a:cubicBezTo>
                    <a:pt x="54" y="6"/>
                    <a:pt x="55" y="6"/>
                    <a:pt x="57" y="6"/>
                  </a:cubicBezTo>
                  <a:cubicBezTo>
                    <a:pt x="62" y="6"/>
                    <a:pt x="68" y="7"/>
                    <a:pt x="73" y="7"/>
                  </a:cubicBezTo>
                  <a:cubicBezTo>
                    <a:pt x="75" y="7"/>
                    <a:pt x="77" y="7"/>
                    <a:pt x="78" y="7"/>
                  </a:cubicBezTo>
                  <a:cubicBezTo>
                    <a:pt x="84" y="6"/>
                    <a:pt x="90" y="4"/>
                    <a:pt x="96" y="3"/>
                  </a:cubicBezTo>
                  <a:cubicBezTo>
                    <a:pt x="98" y="3"/>
                    <a:pt x="100" y="3"/>
                    <a:pt x="102" y="3"/>
                  </a:cubicBezTo>
                  <a:cubicBezTo>
                    <a:pt x="107" y="3"/>
                    <a:pt x="113" y="4"/>
                    <a:pt x="118" y="6"/>
                  </a:cubicBezTo>
                  <a:cubicBezTo>
                    <a:pt x="119" y="6"/>
                    <a:pt x="119" y="6"/>
                    <a:pt x="120" y="5"/>
                  </a:cubicBezTo>
                  <a:cubicBezTo>
                    <a:pt x="120" y="4"/>
                    <a:pt x="120" y="3"/>
                    <a:pt x="119" y="3"/>
                  </a:cubicBezTo>
                  <a:cubicBezTo>
                    <a:pt x="114" y="1"/>
                    <a:pt x="108" y="0"/>
                    <a:pt x="102" y="0"/>
                  </a:cubicBezTo>
                  <a:cubicBezTo>
                    <a:pt x="100" y="0"/>
                    <a:pt x="98" y="0"/>
                    <a:pt x="96" y="0"/>
                  </a:cubicBezTo>
                  <a:cubicBezTo>
                    <a:pt x="89" y="1"/>
                    <a:pt x="84" y="3"/>
                    <a:pt x="78" y="4"/>
                  </a:cubicBezTo>
                  <a:cubicBezTo>
                    <a:pt x="76" y="4"/>
                    <a:pt x="75" y="4"/>
                    <a:pt x="73" y="4"/>
                  </a:cubicBezTo>
                  <a:cubicBezTo>
                    <a:pt x="68" y="4"/>
                    <a:pt x="63" y="3"/>
                    <a:pt x="57" y="3"/>
                  </a:cubicBezTo>
                  <a:cubicBezTo>
                    <a:pt x="56" y="3"/>
                    <a:pt x="54" y="3"/>
                    <a:pt x="52" y="3"/>
                  </a:cubicBezTo>
                  <a:cubicBezTo>
                    <a:pt x="42" y="3"/>
                    <a:pt x="32" y="4"/>
                    <a:pt x="22" y="8"/>
                  </a:cubicBezTo>
                  <a:cubicBezTo>
                    <a:pt x="20" y="8"/>
                    <a:pt x="18" y="9"/>
                    <a:pt x="16" y="9"/>
                  </a:cubicBezTo>
                  <a:cubicBezTo>
                    <a:pt x="16" y="9"/>
                    <a:pt x="16" y="9"/>
                    <a:pt x="16" y="9"/>
                  </a:cubicBezTo>
                  <a:cubicBezTo>
                    <a:pt x="14" y="9"/>
                    <a:pt x="13" y="9"/>
                    <a:pt x="11" y="8"/>
                  </a:cubicBezTo>
                  <a:cubicBezTo>
                    <a:pt x="11" y="8"/>
                    <a:pt x="10" y="8"/>
                    <a:pt x="10" y="8"/>
                  </a:cubicBezTo>
                  <a:cubicBezTo>
                    <a:pt x="6" y="8"/>
                    <a:pt x="3" y="10"/>
                    <a:pt x="1" y="12"/>
                  </a:cubicBezTo>
                  <a:cubicBezTo>
                    <a:pt x="0" y="12"/>
                    <a:pt x="0" y="13"/>
                    <a:pt x="0" y="14"/>
                  </a:cubicBezTo>
                  <a:cubicBezTo>
                    <a:pt x="1" y="15"/>
                    <a:pt x="2" y="15"/>
                    <a:pt x="2" y="1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0" name="í$ḻîḑe"/>
            <p:cNvSpPr/>
            <p:nvPr/>
          </p:nvSpPr>
          <p:spPr bwMode="auto">
            <a:xfrm>
              <a:off x="5454651" y="2790825"/>
              <a:ext cx="469900" cy="103188"/>
            </a:xfrm>
            <a:custGeom>
              <a:avLst/>
              <a:gdLst>
                <a:gd name="T0" fmla="*/ 2 w 41"/>
                <a:gd name="T1" fmla="*/ 4 h 9"/>
                <a:gd name="T2" fmla="*/ 5 w 41"/>
                <a:gd name="T3" fmla="*/ 3 h 9"/>
                <a:gd name="T4" fmla="*/ 7 w 41"/>
                <a:gd name="T5" fmla="*/ 4 h 9"/>
                <a:gd name="T6" fmla="*/ 7 w 41"/>
                <a:gd name="T7" fmla="*/ 4 h 9"/>
                <a:gd name="T8" fmla="*/ 7 w 41"/>
                <a:gd name="T9" fmla="*/ 4 h 9"/>
                <a:gd name="T10" fmla="*/ 27 w 41"/>
                <a:gd name="T11" fmla="*/ 6 h 9"/>
                <a:gd name="T12" fmla="*/ 39 w 41"/>
                <a:gd name="T13" fmla="*/ 6 h 9"/>
                <a:gd name="T14" fmla="*/ 38 w 41"/>
                <a:gd name="T15" fmla="*/ 4 h 9"/>
                <a:gd name="T16" fmla="*/ 37 w 41"/>
                <a:gd name="T17" fmla="*/ 4 h 9"/>
                <a:gd name="T18" fmla="*/ 37 w 41"/>
                <a:gd name="T19" fmla="*/ 5 h 9"/>
                <a:gd name="T20" fmla="*/ 39 w 41"/>
                <a:gd name="T21" fmla="*/ 8 h 9"/>
                <a:gd name="T22" fmla="*/ 41 w 41"/>
                <a:gd name="T23" fmla="*/ 8 h 9"/>
                <a:gd name="T24" fmla="*/ 40 w 41"/>
                <a:gd name="T25" fmla="*/ 6 h 9"/>
                <a:gd name="T26" fmla="*/ 40 w 41"/>
                <a:gd name="T27" fmla="*/ 5 h 9"/>
                <a:gd name="T28" fmla="*/ 40 w 41"/>
                <a:gd name="T29" fmla="*/ 5 h 9"/>
                <a:gd name="T30" fmla="*/ 41 w 41"/>
                <a:gd name="T31" fmla="*/ 2 h 9"/>
                <a:gd name="T32" fmla="*/ 38 w 41"/>
                <a:gd name="T33" fmla="*/ 3 h 9"/>
                <a:gd name="T34" fmla="*/ 27 w 41"/>
                <a:gd name="T35" fmla="*/ 3 h 9"/>
                <a:gd name="T36" fmla="*/ 8 w 41"/>
                <a:gd name="T37" fmla="*/ 1 h 9"/>
                <a:gd name="T38" fmla="*/ 8 w 41"/>
                <a:gd name="T39" fmla="*/ 3 h 9"/>
                <a:gd name="T40" fmla="*/ 8 w 41"/>
                <a:gd name="T41" fmla="*/ 2 h 9"/>
                <a:gd name="T42" fmla="*/ 5 w 41"/>
                <a:gd name="T43" fmla="*/ 0 h 9"/>
                <a:gd name="T44" fmla="*/ 1 w 41"/>
                <a:gd name="T45" fmla="*/ 2 h 9"/>
                <a:gd name="T46" fmla="*/ 0 w 41"/>
                <a:gd name="T47" fmla="*/ 4 h 9"/>
                <a:gd name="T48" fmla="*/ 2 w 41"/>
                <a:gd name="T4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9">
                  <a:moveTo>
                    <a:pt x="2" y="4"/>
                  </a:moveTo>
                  <a:cubicBezTo>
                    <a:pt x="3" y="4"/>
                    <a:pt x="4" y="3"/>
                    <a:pt x="5" y="3"/>
                  </a:cubicBezTo>
                  <a:cubicBezTo>
                    <a:pt x="5" y="3"/>
                    <a:pt x="6" y="4"/>
                    <a:pt x="7" y="4"/>
                  </a:cubicBezTo>
                  <a:cubicBezTo>
                    <a:pt x="7" y="4"/>
                    <a:pt x="7" y="4"/>
                    <a:pt x="7" y="4"/>
                  </a:cubicBezTo>
                  <a:cubicBezTo>
                    <a:pt x="7" y="4"/>
                    <a:pt x="7" y="4"/>
                    <a:pt x="7" y="4"/>
                  </a:cubicBezTo>
                  <a:cubicBezTo>
                    <a:pt x="14" y="6"/>
                    <a:pt x="20" y="6"/>
                    <a:pt x="27" y="6"/>
                  </a:cubicBezTo>
                  <a:cubicBezTo>
                    <a:pt x="31" y="6"/>
                    <a:pt x="35" y="6"/>
                    <a:pt x="39" y="6"/>
                  </a:cubicBezTo>
                  <a:cubicBezTo>
                    <a:pt x="38" y="4"/>
                    <a:pt x="38" y="4"/>
                    <a:pt x="38" y="4"/>
                  </a:cubicBezTo>
                  <a:cubicBezTo>
                    <a:pt x="37" y="4"/>
                    <a:pt x="37" y="4"/>
                    <a:pt x="37" y="4"/>
                  </a:cubicBezTo>
                  <a:cubicBezTo>
                    <a:pt x="37" y="4"/>
                    <a:pt x="37" y="4"/>
                    <a:pt x="37" y="5"/>
                  </a:cubicBezTo>
                  <a:cubicBezTo>
                    <a:pt x="37" y="6"/>
                    <a:pt x="38" y="7"/>
                    <a:pt x="39" y="8"/>
                  </a:cubicBezTo>
                  <a:cubicBezTo>
                    <a:pt x="39" y="9"/>
                    <a:pt x="40" y="8"/>
                    <a:pt x="41" y="8"/>
                  </a:cubicBezTo>
                  <a:cubicBezTo>
                    <a:pt x="41" y="7"/>
                    <a:pt x="41" y="6"/>
                    <a:pt x="40" y="6"/>
                  </a:cubicBezTo>
                  <a:cubicBezTo>
                    <a:pt x="40" y="5"/>
                    <a:pt x="40" y="5"/>
                    <a:pt x="40" y="5"/>
                  </a:cubicBezTo>
                  <a:cubicBezTo>
                    <a:pt x="40" y="5"/>
                    <a:pt x="40" y="5"/>
                    <a:pt x="40" y="5"/>
                  </a:cubicBezTo>
                  <a:cubicBezTo>
                    <a:pt x="41" y="2"/>
                    <a:pt x="41" y="2"/>
                    <a:pt x="41" y="2"/>
                  </a:cubicBezTo>
                  <a:cubicBezTo>
                    <a:pt x="38" y="3"/>
                    <a:pt x="38" y="3"/>
                    <a:pt x="38" y="3"/>
                  </a:cubicBezTo>
                  <a:cubicBezTo>
                    <a:pt x="35" y="3"/>
                    <a:pt x="31" y="3"/>
                    <a:pt x="27" y="3"/>
                  </a:cubicBezTo>
                  <a:cubicBezTo>
                    <a:pt x="21" y="3"/>
                    <a:pt x="14" y="3"/>
                    <a:pt x="8" y="1"/>
                  </a:cubicBezTo>
                  <a:cubicBezTo>
                    <a:pt x="8" y="3"/>
                    <a:pt x="8" y="3"/>
                    <a:pt x="8" y="3"/>
                  </a:cubicBezTo>
                  <a:cubicBezTo>
                    <a:pt x="8" y="2"/>
                    <a:pt x="8" y="2"/>
                    <a:pt x="8" y="2"/>
                  </a:cubicBezTo>
                  <a:cubicBezTo>
                    <a:pt x="7" y="1"/>
                    <a:pt x="6" y="0"/>
                    <a:pt x="5" y="0"/>
                  </a:cubicBezTo>
                  <a:cubicBezTo>
                    <a:pt x="3" y="0"/>
                    <a:pt x="2" y="1"/>
                    <a:pt x="1" y="2"/>
                  </a:cubicBezTo>
                  <a:cubicBezTo>
                    <a:pt x="0" y="2"/>
                    <a:pt x="0" y="3"/>
                    <a:pt x="0" y="4"/>
                  </a:cubicBezTo>
                  <a:cubicBezTo>
                    <a:pt x="1" y="4"/>
                    <a:pt x="2" y="5"/>
                    <a:pt x="2" y="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1" name="ïś1îḍé"/>
            <p:cNvSpPr/>
            <p:nvPr/>
          </p:nvSpPr>
          <p:spPr bwMode="auto">
            <a:xfrm>
              <a:off x="3636963" y="3135313"/>
              <a:ext cx="377825" cy="127000"/>
            </a:xfrm>
            <a:custGeom>
              <a:avLst/>
              <a:gdLst>
                <a:gd name="T0" fmla="*/ 3 w 33"/>
                <a:gd name="T1" fmla="*/ 6 h 11"/>
                <a:gd name="T2" fmla="*/ 6 w 33"/>
                <a:gd name="T3" fmla="*/ 4 h 11"/>
                <a:gd name="T4" fmla="*/ 6 w 33"/>
                <a:gd name="T5" fmla="*/ 2 h 11"/>
                <a:gd name="T6" fmla="*/ 5 w 33"/>
                <a:gd name="T7" fmla="*/ 3 h 11"/>
                <a:gd name="T8" fmla="*/ 6 w 33"/>
                <a:gd name="T9" fmla="*/ 9 h 11"/>
                <a:gd name="T10" fmla="*/ 7 w 33"/>
                <a:gd name="T11" fmla="*/ 10 h 11"/>
                <a:gd name="T12" fmla="*/ 8 w 33"/>
                <a:gd name="T13" fmla="*/ 11 h 11"/>
                <a:gd name="T14" fmla="*/ 9 w 33"/>
                <a:gd name="T15" fmla="*/ 11 h 11"/>
                <a:gd name="T16" fmla="*/ 11 w 33"/>
                <a:gd name="T17" fmla="*/ 11 h 11"/>
                <a:gd name="T18" fmla="*/ 16 w 33"/>
                <a:gd name="T19" fmla="*/ 7 h 11"/>
                <a:gd name="T20" fmla="*/ 20 w 33"/>
                <a:gd name="T21" fmla="*/ 4 h 11"/>
                <a:gd name="T22" fmla="*/ 21 w 33"/>
                <a:gd name="T23" fmla="*/ 4 h 11"/>
                <a:gd name="T24" fmla="*/ 22 w 33"/>
                <a:gd name="T25" fmla="*/ 4 h 11"/>
                <a:gd name="T26" fmla="*/ 24 w 33"/>
                <a:gd name="T27" fmla="*/ 4 h 11"/>
                <a:gd name="T28" fmla="*/ 32 w 33"/>
                <a:gd name="T29" fmla="*/ 3 h 11"/>
                <a:gd name="T30" fmla="*/ 33 w 33"/>
                <a:gd name="T31" fmla="*/ 1 h 11"/>
                <a:gd name="T32" fmla="*/ 31 w 33"/>
                <a:gd name="T33" fmla="*/ 0 h 11"/>
                <a:gd name="T34" fmla="*/ 24 w 33"/>
                <a:gd name="T35" fmla="*/ 1 h 11"/>
                <a:gd name="T36" fmla="*/ 23 w 33"/>
                <a:gd name="T37" fmla="*/ 1 h 11"/>
                <a:gd name="T38" fmla="*/ 21 w 33"/>
                <a:gd name="T39" fmla="*/ 1 h 11"/>
                <a:gd name="T40" fmla="*/ 19 w 33"/>
                <a:gd name="T41" fmla="*/ 1 h 11"/>
                <a:gd name="T42" fmla="*/ 14 w 33"/>
                <a:gd name="T43" fmla="*/ 5 h 11"/>
                <a:gd name="T44" fmla="*/ 10 w 33"/>
                <a:gd name="T45" fmla="*/ 8 h 11"/>
                <a:gd name="T46" fmla="*/ 9 w 33"/>
                <a:gd name="T47" fmla="*/ 8 h 11"/>
                <a:gd name="T48" fmla="*/ 9 w 33"/>
                <a:gd name="T49" fmla="*/ 8 h 11"/>
                <a:gd name="T50" fmla="*/ 9 w 33"/>
                <a:gd name="T51" fmla="*/ 8 h 11"/>
                <a:gd name="T52" fmla="*/ 9 w 33"/>
                <a:gd name="T53" fmla="*/ 9 h 11"/>
                <a:gd name="T54" fmla="*/ 9 w 33"/>
                <a:gd name="T55" fmla="*/ 8 h 11"/>
                <a:gd name="T56" fmla="*/ 9 w 33"/>
                <a:gd name="T57" fmla="*/ 8 h 11"/>
                <a:gd name="T58" fmla="*/ 9 w 33"/>
                <a:gd name="T59" fmla="*/ 9 h 11"/>
                <a:gd name="T60" fmla="*/ 9 w 33"/>
                <a:gd name="T61" fmla="*/ 8 h 11"/>
                <a:gd name="T62" fmla="*/ 9 w 33"/>
                <a:gd name="T63" fmla="*/ 9 h 11"/>
                <a:gd name="T64" fmla="*/ 9 w 33"/>
                <a:gd name="T65" fmla="*/ 9 h 11"/>
                <a:gd name="T66" fmla="*/ 9 w 33"/>
                <a:gd name="T67" fmla="*/ 8 h 11"/>
                <a:gd name="T68" fmla="*/ 9 w 33"/>
                <a:gd name="T69" fmla="*/ 9 h 11"/>
                <a:gd name="T70" fmla="*/ 9 w 33"/>
                <a:gd name="T71" fmla="*/ 9 h 11"/>
                <a:gd name="T72" fmla="*/ 9 w 33"/>
                <a:gd name="T73" fmla="*/ 8 h 11"/>
                <a:gd name="T74" fmla="*/ 9 w 33"/>
                <a:gd name="T75" fmla="*/ 8 h 11"/>
                <a:gd name="T76" fmla="*/ 7 w 33"/>
                <a:gd name="T77" fmla="*/ 2 h 11"/>
                <a:gd name="T78" fmla="*/ 7 w 33"/>
                <a:gd name="T79" fmla="*/ 0 h 11"/>
                <a:gd name="T80" fmla="*/ 6 w 33"/>
                <a:gd name="T81" fmla="*/ 1 h 11"/>
                <a:gd name="T82" fmla="*/ 0 w 33"/>
                <a:gd name="T83" fmla="*/ 4 h 11"/>
                <a:gd name="T84" fmla="*/ 1 w 33"/>
                <a:gd name="T85" fmla="*/ 7 h 11"/>
                <a:gd name="T86" fmla="*/ 3 w 33"/>
                <a:gd name="T8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11">
                  <a:moveTo>
                    <a:pt x="3" y="6"/>
                  </a:moveTo>
                  <a:cubicBezTo>
                    <a:pt x="4" y="5"/>
                    <a:pt x="5" y="4"/>
                    <a:pt x="6" y="4"/>
                  </a:cubicBezTo>
                  <a:cubicBezTo>
                    <a:pt x="6" y="2"/>
                    <a:pt x="6" y="2"/>
                    <a:pt x="6" y="2"/>
                  </a:cubicBezTo>
                  <a:cubicBezTo>
                    <a:pt x="5" y="3"/>
                    <a:pt x="5" y="3"/>
                    <a:pt x="5" y="3"/>
                  </a:cubicBezTo>
                  <a:cubicBezTo>
                    <a:pt x="5" y="5"/>
                    <a:pt x="6" y="7"/>
                    <a:pt x="6" y="9"/>
                  </a:cubicBezTo>
                  <a:cubicBezTo>
                    <a:pt x="6" y="9"/>
                    <a:pt x="6" y="9"/>
                    <a:pt x="7" y="10"/>
                  </a:cubicBezTo>
                  <a:cubicBezTo>
                    <a:pt x="7" y="10"/>
                    <a:pt x="7" y="11"/>
                    <a:pt x="8" y="11"/>
                  </a:cubicBezTo>
                  <a:cubicBezTo>
                    <a:pt x="8" y="11"/>
                    <a:pt x="9" y="11"/>
                    <a:pt x="9" y="11"/>
                  </a:cubicBezTo>
                  <a:cubicBezTo>
                    <a:pt x="10" y="11"/>
                    <a:pt x="11" y="11"/>
                    <a:pt x="11" y="11"/>
                  </a:cubicBezTo>
                  <a:cubicBezTo>
                    <a:pt x="13" y="10"/>
                    <a:pt x="15" y="8"/>
                    <a:pt x="16" y="7"/>
                  </a:cubicBezTo>
                  <a:cubicBezTo>
                    <a:pt x="18" y="5"/>
                    <a:pt x="19" y="4"/>
                    <a:pt x="20" y="4"/>
                  </a:cubicBezTo>
                  <a:cubicBezTo>
                    <a:pt x="20" y="4"/>
                    <a:pt x="20" y="4"/>
                    <a:pt x="21" y="4"/>
                  </a:cubicBezTo>
                  <a:cubicBezTo>
                    <a:pt x="21" y="4"/>
                    <a:pt x="22" y="4"/>
                    <a:pt x="22" y="4"/>
                  </a:cubicBezTo>
                  <a:cubicBezTo>
                    <a:pt x="23" y="4"/>
                    <a:pt x="24" y="4"/>
                    <a:pt x="24" y="4"/>
                  </a:cubicBezTo>
                  <a:cubicBezTo>
                    <a:pt x="27" y="4"/>
                    <a:pt x="29" y="4"/>
                    <a:pt x="32" y="3"/>
                  </a:cubicBezTo>
                  <a:cubicBezTo>
                    <a:pt x="33" y="3"/>
                    <a:pt x="33" y="2"/>
                    <a:pt x="33" y="1"/>
                  </a:cubicBezTo>
                  <a:cubicBezTo>
                    <a:pt x="33" y="0"/>
                    <a:pt x="32" y="0"/>
                    <a:pt x="31" y="0"/>
                  </a:cubicBezTo>
                  <a:cubicBezTo>
                    <a:pt x="29" y="1"/>
                    <a:pt x="26" y="1"/>
                    <a:pt x="24" y="1"/>
                  </a:cubicBezTo>
                  <a:cubicBezTo>
                    <a:pt x="24" y="1"/>
                    <a:pt x="23" y="1"/>
                    <a:pt x="23" y="1"/>
                  </a:cubicBezTo>
                  <a:cubicBezTo>
                    <a:pt x="22" y="1"/>
                    <a:pt x="22" y="1"/>
                    <a:pt x="21" y="1"/>
                  </a:cubicBezTo>
                  <a:cubicBezTo>
                    <a:pt x="20" y="1"/>
                    <a:pt x="20" y="1"/>
                    <a:pt x="19" y="1"/>
                  </a:cubicBezTo>
                  <a:cubicBezTo>
                    <a:pt x="17" y="2"/>
                    <a:pt x="15" y="3"/>
                    <a:pt x="14" y="5"/>
                  </a:cubicBezTo>
                  <a:cubicBezTo>
                    <a:pt x="13" y="6"/>
                    <a:pt x="11" y="7"/>
                    <a:pt x="10" y="8"/>
                  </a:cubicBezTo>
                  <a:cubicBezTo>
                    <a:pt x="9" y="8"/>
                    <a:pt x="9" y="8"/>
                    <a:pt x="9" y="8"/>
                  </a:cubicBezTo>
                  <a:cubicBezTo>
                    <a:pt x="9" y="8"/>
                    <a:pt x="9" y="8"/>
                    <a:pt x="9" y="8"/>
                  </a:cubicBezTo>
                  <a:cubicBezTo>
                    <a:pt x="9" y="8"/>
                    <a:pt x="9" y="8"/>
                    <a:pt x="9" y="8"/>
                  </a:cubicBezTo>
                  <a:cubicBezTo>
                    <a:pt x="9" y="9"/>
                    <a:pt x="9" y="9"/>
                    <a:pt x="9" y="9"/>
                  </a:cubicBezTo>
                  <a:cubicBezTo>
                    <a:pt x="9" y="8"/>
                    <a:pt x="9" y="8"/>
                    <a:pt x="9" y="8"/>
                  </a:cubicBezTo>
                  <a:cubicBezTo>
                    <a:pt x="9" y="8"/>
                    <a:pt x="9" y="8"/>
                    <a:pt x="9" y="8"/>
                  </a:cubicBezTo>
                  <a:cubicBezTo>
                    <a:pt x="9" y="9"/>
                    <a:pt x="9" y="9"/>
                    <a:pt x="9" y="9"/>
                  </a:cubicBezTo>
                  <a:cubicBezTo>
                    <a:pt x="9" y="8"/>
                    <a:pt x="9" y="8"/>
                    <a:pt x="9" y="8"/>
                  </a:cubicBezTo>
                  <a:cubicBezTo>
                    <a:pt x="9" y="9"/>
                    <a:pt x="9" y="9"/>
                    <a:pt x="9" y="9"/>
                  </a:cubicBezTo>
                  <a:cubicBezTo>
                    <a:pt x="9" y="9"/>
                    <a:pt x="9" y="9"/>
                    <a:pt x="9" y="9"/>
                  </a:cubicBezTo>
                  <a:cubicBezTo>
                    <a:pt x="9" y="8"/>
                    <a:pt x="9" y="8"/>
                    <a:pt x="9" y="8"/>
                  </a:cubicBezTo>
                  <a:cubicBezTo>
                    <a:pt x="9" y="9"/>
                    <a:pt x="9" y="9"/>
                    <a:pt x="9" y="9"/>
                  </a:cubicBezTo>
                  <a:cubicBezTo>
                    <a:pt x="9" y="9"/>
                    <a:pt x="9" y="9"/>
                    <a:pt x="9" y="9"/>
                  </a:cubicBezTo>
                  <a:cubicBezTo>
                    <a:pt x="9" y="8"/>
                    <a:pt x="9" y="8"/>
                    <a:pt x="9" y="8"/>
                  </a:cubicBezTo>
                  <a:cubicBezTo>
                    <a:pt x="9" y="8"/>
                    <a:pt x="9" y="8"/>
                    <a:pt x="9" y="8"/>
                  </a:cubicBezTo>
                  <a:cubicBezTo>
                    <a:pt x="8" y="6"/>
                    <a:pt x="8" y="4"/>
                    <a:pt x="7" y="2"/>
                  </a:cubicBezTo>
                  <a:cubicBezTo>
                    <a:pt x="7" y="0"/>
                    <a:pt x="7" y="0"/>
                    <a:pt x="7" y="0"/>
                  </a:cubicBezTo>
                  <a:cubicBezTo>
                    <a:pt x="6" y="1"/>
                    <a:pt x="6" y="1"/>
                    <a:pt x="6" y="1"/>
                  </a:cubicBezTo>
                  <a:cubicBezTo>
                    <a:pt x="3" y="1"/>
                    <a:pt x="2" y="3"/>
                    <a:pt x="0" y="4"/>
                  </a:cubicBezTo>
                  <a:cubicBezTo>
                    <a:pt x="0" y="5"/>
                    <a:pt x="0" y="6"/>
                    <a:pt x="1" y="7"/>
                  </a:cubicBezTo>
                  <a:cubicBezTo>
                    <a:pt x="2" y="7"/>
                    <a:pt x="2" y="7"/>
                    <a:pt x="3" y="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2" name="îşḻiḍé"/>
            <p:cNvSpPr/>
            <p:nvPr/>
          </p:nvSpPr>
          <p:spPr bwMode="auto">
            <a:xfrm>
              <a:off x="4106863" y="3089275"/>
              <a:ext cx="708025" cy="115888"/>
            </a:xfrm>
            <a:custGeom>
              <a:avLst/>
              <a:gdLst>
                <a:gd name="T0" fmla="*/ 3 w 62"/>
                <a:gd name="T1" fmla="*/ 9 h 10"/>
                <a:gd name="T2" fmla="*/ 7 w 62"/>
                <a:gd name="T3" fmla="*/ 7 h 10"/>
                <a:gd name="T4" fmla="*/ 9 w 62"/>
                <a:gd name="T5" fmla="*/ 7 h 10"/>
                <a:gd name="T6" fmla="*/ 12 w 62"/>
                <a:gd name="T7" fmla="*/ 9 h 10"/>
                <a:gd name="T8" fmla="*/ 15 w 62"/>
                <a:gd name="T9" fmla="*/ 9 h 10"/>
                <a:gd name="T10" fmla="*/ 19 w 62"/>
                <a:gd name="T11" fmla="*/ 8 h 10"/>
                <a:gd name="T12" fmla="*/ 24 w 62"/>
                <a:gd name="T13" fmla="*/ 7 h 10"/>
                <a:gd name="T14" fmla="*/ 24 w 62"/>
                <a:gd name="T15" fmla="*/ 7 h 10"/>
                <a:gd name="T16" fmla="*/ 24 w 62"/>
                <a:gd name="T17" fmla="*/ 7 h 10"/>
                <a:gd name="T18" fmla="*/ 26 w 62"/>
                <a:gd name="T19" fmla="*/ 8 h 10"/>
                <a:gd name="T20" fmla="*/ 30 w 62"/>
                <a:gd name="T21" fmla="*/ 9 h 10"/>
                <a:gd name="T22" fmla="*/ 38 w 62"/>
                <a:gd name="T23" fmla="*/ 7 h 10"/>
                <a:gd name="T24" fmla="*/ 53 w 62"/>
                <a:gd name="T25" fmla="*/ 3 h 10"/>
                <a:gd name="T26" fmla="*/ 60 w 62"/>
                <a:gd name="T27" fmla="*/ 4 h 10"/>
                <a:gd name="T28" fmla="*/ 62 w 62"/>
                <a:gd name="T29" fmla="*/ 3 h 10"/>
                <a:gd name="T30" fmla="*/ 61 w 62"/>
                <a:gd name="T31" fmla="*/ 2 h 10"/>
                <a:gd name="T32" fmla="*/ 53 w 62"/>
                <a:gd name="T33" fmla="*/ 0 h 10"/>
                <a:gd name="T34" fmla="*/ 36 w 62"/>
                <a:gd name="T35" fmla="*/ 4 h 10"/>
                <a:gd name="T36" fmla="*/ 30 w 62"/>
                <a:gd name="T37" fmla="*/ 6 h 10"/>
                <a:gd name="T38" fmla="*/ 27 w 62"/>
                <a:gd name="T39" fmla="*/ 5 h 10"/>
                <a:gd name="T40" fmla="*/ 25 w 62"/>
                <a:gd name="T41" fmla="*/ 4 h 10"/>
                <a:gd name="T42" fmla="*/ 24 w 62"/>
                <a:gd name="T43" fmla="*/ 4 h 10"/>
                <a:gd name="T44" fmla="*/ 23 w 62"/>
                <a:gd name="T45" fmla="*/ 4 h 10"/>
                <a:gd name="T46" fmla="*/ 18 w 62"/>
                <a:gd name="T47" fmla="*/ 6 h 10"/>
                <a:gd name="T48" fmla="*/ 15 w 62"/>
                <a:gd name="T49" fmla="*/ 6 h 10"/>
                <a:gd name="T50" fmla="*/ 13 w 62"/>
                <a:gd name="T51" fmla="*/ 6 h 10"/>
                <a:gd name="T52" fmla="*/ 11 w 62"/>
                <a:gd name="T53" fmla="*/ 5 h 10"/>
                <a:gd name="T54" fmla="*/ 7 w 62"/>
                <a:gd name="T55" fmla="*/ 4 h 10"/>
                <a:gd name="T56" fmla="*/ 1 w 62"/>
                <a:gd name="T57" fmla="*/ 7 h 10"/>
                <a:gd name="T58" fmla="*/ 1 w 62"/>
                <a:gd name="T59" fmla="*/ 9 h 10"/>
                <a:gd name="T60" fmla="*/ 3 w 62"/>
                <a:gd name="T6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10">
                  <a:moveTo>
                    <a:pt x="3" y="9"/>
                  </a:moveTo>
                  <a:cubicBezTo>
                    <a:pt x="4" y="8"/>
                    <a:pt x="6" y="7"/>
                    <a:pt x="7" y="7"/>
                  </a:cubicBezTo>
                  <a:cubicBezTo>
                    <a:pt x="8" y="7"/>
                    <a:pt x="9" y="7"/>
                    <a:pt x="9" y="7"/>
                  </a:cubicBezTo>
                  <a:cubicBezTo>
                    <a:pt x="10" y="8"/>
                    <a:pt x="11" y="8"/>
                    <a:pt x="12" y="9"/>
                  </a:cubicBezTo>
                  <a:cubicBezTo>
                    <a:pt x="13" y="9"/>
                    <a:pt x="14" y="9"/>
                    <a:pt x="15" y="9"/>
                  </a:cubicBezTo>
                  <a:cubicBezTo>
                    <a:pt x="16" y="9"/>
                    <a:pt x="18" y="9"/>
                    <a:pt x="19" y="8"/>
                  </a:cubicBezTo>
                  <a:cubicBezTo>
                    <a:pt x="21" y="8"/>
                    <a:pt x="22" y="7"/>
                    <a:pt x="24" y="7"/>
                  </a:cubicBezTo>
                  <a:cubicBezTo>
                    <a:pt x="24" y="7"/>
                    <a:pt x="24" y="7"/>
                    <a:pt x="24" y="7"/>
                  </a:cubicBezTo>
                  <a:cubicBezTo>
                    <a:pt x="24" y="7"/>
                    <a:pt x="24" y="7"/>
                    <a:pt x="24" y="7"/>
                  </a:cubicBezTo>
                  <a:cubicBezTo>
                    <a:pt x="25" y="7"/>
                    <a:pt x="25" y="7"/>
                    <a:pt x="26" y="8"/>
                  </a:cubicBezTo>
                  <a:cubicBezTo>
                    <a:pt x="27" y="9"/>
                    <a:pt x="28" y="9"/>
                    <a:pt x="30" y="9"/>
                  </a:cubicBezTo>
                  <a:cubicBezTo>
                    <a:pt x="33" y="9"/>
                    <a:pt x="35" y="8"/>
                    <a:pt x="38" y="7"/>
                  </a:cubicBezTo>
                  <a:cubicBezTo>
                    <a:pt x="43" y="5"/>
                    <a:pt x="48" y="3"/>
                    <a:pt x="53" y="3"/>
                  </a:cubicBezTo>
                  <a:cubicBezTo>
                    <a:pt x="55" y="3"/>
                    <a:pt x="58" y="4"/>
                    <a:pt x="60" y="4"/>
                  </a:cubicBezTo>
                  <a:cubicBezTo>
                    <a:pt x="61" y="5"/>
                    <a:pt x="62" y="4"/>
                    <a:pt x="62" y="3"/>
                  </a:cubicBezTo>
                  <a:cubicBezTo>
                    <a:pt x="62" y="3"/>
                    <a:pt x="62" y="2"/>
                    <a:pt x="61" y="2"/>
                  </a:cubicBezTo>
                  <a:cubicBezTo>
                    <a:pt x="58" y="1"/>
                    <a:pt x="56" y="0"/>
                    <a:pt x="53" y="0"/>
                  </a:cubicBezTo>
                  <a:cubicBezTo>
                    <a:pt x="47" y="0"/>
                    <a:pt x="42" y="2"/>
                    <a:pt x="36" y="4"/>
                  </a:cubicBezTo>
                  <a:cubicBezTo>
                    <a:pt x="34" y="5"/>
                    <a:pt x="32" y="6"/>
                    <a:pt x="30" y="6"/>
                  </a:cubicBezTo>
                  <a:cubicBezTo>
                    <a:pt x="29" y="6"/>
                    <a:pt x="28" y="6"/>
                    <a:pt x="27" y="5"/>
                  </a:cubicBezTo>
                  <a:cubicBezTo>
                    <a:pt x="27" y="5"/>
                    <a:pt x="26" y="5"/>
                    <a:pt x="25" y="4"/>
                  </a:cubicBezTo>
                  <a:cubicBezTo>
                    <a:pt x="25" y="4"/>
                    <a:pt x="24" y="4"/>
                    <a:pt x="24" y="4"/>
                  </a:cubicBezTo>
                  <a:cubicBezTo>
                    <a:pt x="24" y="4"/>
                    <a:pt x="23" y="4"/>
                    <a:pt x="23" y="4"/>
                  </a:cubicBezTo>
                  <a:cubicBezTo>
                    <a:pt x="21" y="4"/>
                    <a:pt x="20" y="5"/>
                    <a:pt x="18" y="6"/>
                  </a:cubicBezTo>
                  <a:cubicBezTo>
                    <a:pt x="17" y="6"/>
                    <a:pt x="16" y="6"/>
                    <a:pt x="15" y="6"/>
                  </a:cubicBezTo>
                  <a:cubicBezTo>
                    <a:pt x="14" y="6"/>
                    <a:pt x="14" y="6"/>
                    <a:pt x="13" y="6"/>
                  </a:cubicBezTo>
                  <a:cubicBezTo>
                    <a:pt x="13" y="6"/>
                    <a:pt x="12" y="5"/>
                    <a:pt x="11" y="5"/>
                  </a:cubicBezTo>
                  <a:cubicBezTo>
                    <a:pt x="10" y="4"/>
                    <a:pt x="9" y="4"/>
                    <a:pt x="7" y="4"/>
                  </a:cubicBezTo>
                  <a:cubicBezTo>
                    <a:pt x="5" y="4"/>
                    <a:pt x="2" y="5"/>
                    <a:pt x="1" y="7"/>
                  </a:cubicBezTo>
                  <a:cubicBezTo>
                    <a:pt x="0" y="8"/>
                    <a:pt x="1" y="9"/>
                    <a:pt x="1" y="9"/>
                  </a:cubicBezTo>
                  <a:cubicBezTo>
                    <a:pt x="2" y="10"/>
                    <a:pt x="3" y="10"/>
                    <a:pt x="3" y="9"/>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3" name="ïSlîdè"/>
            <p:cNvSpPr/>
            <p:nvPr/>
          </p:nvSpPr>
          <p:spPr bwMode="auto">
            <a:xfrm>
              <a:off x="4964113" y="3043238"/>
              <a:ext cx="296863" cy="92075"/>
            </a:xfrm>
            <a:custGeom>
              <a:avLst/>
              <a:gdLst>
                <a:gd name="T0" fmla="*/ 2 w 26"/>
                <a:gd name="T1" fmla="*/ 8 h 8"/>
                <a:gd name="T2" fmla="*/ 3 w 26"/>
                <a:gd name="T3" fmla="*/ 8 h 8"/>
                <a:gd name="T4" fmla="*/ 16 w 26"/>
                <a:gd name="T5" fmla="*/ 5 h 8"/>
                <a:gd name="T6" fmla="*/ 15 w 26"/>
                <a:gd name="T7" fmla="*/ 4 h 8"/>
                <a:gd name="T8" fmla="*/ 14 w 26"/>
                <a:gd name="T9" fmla="*/ 3 h 8"/>
                <a:gd name="T10" fmla="*/ 14 w 26"/>
                <a:gd name="T11" fmla="*/ 4 h 8"/>
                <a:gd name="T12" fmla="*/ 14 w 26"/>
                <a:gd name="T13" fmla="*/ 7 h 8"/>
                <a:gd name="T14" fmla="*/ 16 w 26"/>
                <a:gd name="T15" fmla="*/ 8 h 8"/>
                <a:gd name="T16" fmla="*/ 18 w 26"/>
                <a:gd name="T17" fmla="*/ 8 h 8"/>
                <a:gd name="T18" fmla="*/ 21 w 26"/>
                <a:gd name="T19" fmla="*/ 8 h 8"/>
                <a:gd name="T20" fmla="*/ 24 w 26"/>
                <a:gd name="T21" fmla="*/ 7 h 8"/>
                <a:gd name="T22" fmla="*/ 24 w 26"/>
                <a:gd name="T23" fmla="*/ 7 h 8"/>
                <a:gd name="T24" fmla="*/ 26 w 26"/>
                <a:gd name="T25" fmla="*/ 6 h 8"/>
                <a:gd name="T26" fmla="*/ 25 w 26"/>
                <a:gd name="T27" fmla="*/ 5 h 8"/>
                <a:gd name="T28" fmla="*/ 24 w 26"/>
                <a:gd name="T29" fmla="*/ 4 h 8"/>
                <a:gd name="T30" fmla="*/ 20 w 26"/>
                <a:gd name="T31" fmla="*/ 5 h 8"/>
                <a:gd name="T32" fmla="*/ 18 w 26"/>
                <a:gd name="T33" fmla="*/ 5 h 8"/>
                <a:gd name="T34" fmla="*/ 17 w 26"/>
                <a:gd name="T35" fmla="*/ 5 h 8"/>
                <a:gd name="T36" fmla="*/ 17 w 26"/>
                <a:gd name="T37" fmla="*/ 5 h 8"/>
                <a:gd name="T38" fmla="*/ 17 w 26"/>
                <a:gd name="T39" fmla="*/ 4 h 8"/>
                <a:gd name="T40" fmla="*/ 17 w 26"/>
                <a:gd name="T41" fmla="*/ 4 h 8"/>
                <a:gd name="T42" fmla="*/ 19 w 26"/>
                <a:gd name="T43" fmla="*/ 0 h 8"/>
                <a:gd name="T44" fmla="*/ 15 w 26"/>
                <a:gd name="T45" fmla="*/ 2 h 8"/>
                <a:gd name="T46" fmla="*/ 3 w 26"/>
                <a:gd name="T47" fmla="*/ 5 h 8"/>
                <a:gd name="T48" fmla="*/ 2 w 26"/>
                <a:gd name="T49" fmla="*/ 5 h 8"/>
                <a:gd name="T50" fmla="*/ 0 w 26"/>
                <a:gd name="T51" fmla="*/ 6 h 8"/>
                <a:gd name="T52" fmla="*/ 2 w 26"/>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8">
                  <a:moveTo>
                    <a:pt x="2" y="8"/>
                  </a:moveTo>
                  <a:cubicBezTo>
                    <a:pt x="3" y="8"/>
                    <a:pt x="3" y="8"/>
                    <a:pt x="3" y="8"/>
                  </a:cubicBezTo>
                  <a:cubicBezTo>
                    <a:pt x="7" y="8"/>
                    <a:pt x="12" y="7"/>
                    <a:pt x="16" y="5"/>
                  </a:cubicBezTo>
                  <a:cubicBezTo>
                    <a:pt x="15" y="4"/>
                    <a:pt x="15" y="4"/>
                    <a:pt x="15" y="4"/>
                  </a:cubicBezTo>
                  <a:cubicBezTo>
                    <a:pt x="14" y="3"/>
                    <a:pt x="14" y="3"/>
                    <a:pt x="14" y="3"/>
                  </a:cubicBezTo>
                  <a:cubicBezTo>
                    <a:pt x="14" y="3"/>
                    <a:pt x="14" y="4"/>
                    <a:pt x="14" y="4"/>
                  </a:cubicBezTo>
                  <a:cubicBezTo>
                    <a:pt x="14" y="5"/>
                    <a:pt x="14" y="6"/>
                    <a:pt x="14" y="7"/>
                  </a:cubicBezTo>
                  <a:cubicBezTo>
                    <a:pt x="15" y="7"/>
                    <a:pt x="16" y="8"/>
                    <a:pt x="16" y="8"/>
                  </a:cubicBezTo>
                  <a:cubicBezTo>
                    <a:pt x="17" y="8"/>
                    <a:pt x="18" y="8"/>
                    <a:pt x="18" y="8"/>
                  </a:cubicBezTo>
                  <a:cubicBezTo>
                    <a:pt x="19" y="8"/>
                    <a:pt x="20" y="8"/>
                    <a:pt x="21" y="8"/>
                  </a:cubicBezTo>
                  <a:cubicBezTo>
                    <a:pt x="22" y="8"/>
                    <a:pt x="23" y="7"/>
                    <a:pt x="24" y="7"/>
                  </a:cubicBezTo>
                  <a:cubicBezTo>
                    <a:pt x="24" y="7"/>
                    <a:pt x="24" y="7"/>
                    <a:pt x="24" y="7"/>
                  </a:cubicBezTo>
                  <a:cubicBezTo>
                    <a:pt x="25" y="8"/>
                    <a:pt x="26" y="7"/>
                    <a:pt x="26" y="6"/>
                  </a:cubicBezTo>
                  <a:cubicBezTo>
                    <a:pt x="26" y="6"/>
                    <a:pt x="26" y="5"/>
                    <a:pt x="25" y="5"/>
                  </a:cubicBezTo>
                  <a:cubicBezTo>
                    <a:pt x="25" y="4"/>
                    <a:pt x="24" y="4"/>
                    <a:pt x="24" y="4"/>
                  </a:cubicBezTo>
                  <a:cubicBezTo>
                    <a:pt x="22" y="4"/>
                    <a:pt x="21" y="5"/>
                    <a:pt x="20" y="5"/>
                  </a:cubicBezTo>
                  <a:cubicBezTo>
                    <a:pt x="20" y="5"/>
                    <a:pt x="19" y="5"/>
                    <a:pt x="18" y="5"/>
                  </a:cubicBezTo>
                  <a:cubicBezTo>
                    <a:pt x="17" y="5"/>
                    <a:pt x="17" y="5"/>
                    <a:pt x="17" y="5"/>
                  </a:cubicBezTo>
                  <a:cubicBezTo>
                    <a:pt x="17" y="5"/>
                    <a:pt x="17" y="5"/>
                    <a:pt x="17" y="5"/>
                  </a:cubicBezTo>
                  <a:cubicBezTo>
                    <a:pt x="17" y="4"/>
                    <a:pt x="17" y="4"/>
                    <a:pt x="17" y="4"/>
                  </a:cubicBezTo>
                  <a:cubicBezTo>
                    <a:pt x="17" y="4"/>
                    <a:pt x="17" y="4"/>
                    <a:pt x="17" y="4"/>
                  </a:cubicBezTo>
                  <a:cubicBezTo>
                    <a:pt x="19" y="0"/>
                    <a:pt x="19" y="0"/>
                    <a:pt x="19" y="0"/>
                  </a:cubicBezTo>
                  <a:cubicBezTo>
                    <a:pt x="15" y="2"/>
                    <a:pt x="15" y="2"/>
                    <a:pt x="15" y="2"/>
                  </a:cubicBezTo>
                  <a:cubicBezTo>
                    <a:pt x="11" y="4"/>
                    <a:pt x="7" y="5"/>
                    <a:pt x="3" y="5"/>
                  </a:cubicBezTo>
                  <a:cubicBezTo>
                    <a:pt x="2" y="5"/>
                    <a:pt x="2" y="5"/>
                    <a:pt x="2" y="5"/>
                  </a:cubicBezTo>
                  <a:cubicBezTo>
                    <a:pt x="1" y="5"/>
                    <a:pt x="0" y="5"/>
                    <a:pt x="0" y="6"/>
                  </a:cubicBezTo>
                  <a:cubicBezTo>
                    <a:pt x="0" y="7"/>
                    <a:pt x="1" y="8"/>
                    <a:pt x="2"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4" name="í$ļíḑé"/>
            <p:cNvSpPr/>
            <p:nvPr/>
          </p:nvSpPr>
          <p:spPr bwMode="auto">
            <a:xfrm>
              <a:off x="5421313" y="3089275"/>
              <a:ext cx="536575" cy="80963"/>
            </a:xfrm>
            <a:custGeom>
              <a:avLst/>
              <a:gdLst>
                <a:gd name="T0" fmla="*/ 2 w 47"/>
                <a:gd name="T1" fmla="*/ 4 h 7"/>
                <a:gd name="T2" fmla="*/ 5 w 47"/>
                <a:gd name="T3" fmla="*/ 3 h 7"/>
                <a:gd name="T4" fmla="*/ 7 w 47"/>
                <a:gd name="T5" fmla="*/ 3 h 7"/>
                <a:gd name="T6" fmla="*/ 9 w 47"/>
                <a:gd name="T7" fmla="*/ 4 h 7"/>
                <a:gd name="T8" fmla="*/ 11 w 47"/>
                <a:gd name="T9" fmla="*/ 4 h 7"/>
                <a:gd name="T10" fmla="*/ 13 w 47"/>
                <a:gd name="T11" fmla="*/ 4 h 7"/>
                <a:gd name="T12" fmla="*/ 23 w 47"/>
                <a:gd name="T13" fmla="*/ 3 h 7"/>
                <a:gd name="T14" fmla="*/ 24 w 47"/>
                <a:gd name="T15" fmla="*/ 3 h 7"/>
                <a:gd name="T16" fmla="*/ 45 w 47"/>
                <a:gd name="T17" fmla="*/ 7 h 7"/>
                <a:gd name="T18" fmla="*/ 45 w 47"/>
                <a:gd name="T19" fmla="*/ 7 h 7"/>
                <a:gd name="T20" fmla="*/ 47 w 47"/>
                <a:gd name="T21" fmla="*/ 6 h 7"/>
                <a:gd name="T22" fmla="*/ 45 w 47"/>
                <a:gd name="T23" fmla="*/ 4 h 7"/>
                <a:gd name="T24" fmla="*/ 45 w 47"/>
                <a:gd name="T25" fmla="*/ 4 h 7"/>
                <a:gd name="T26" fmla="*/ 25 w 47"/>
                <a:gd name="T27" fmla="*/ 0 h 7"/>
                <a:gd name="T28" fmla="*/ 23 w 47"/>
                <a:gd name="T29" fmla="*/ 0 h 7"/>
                <a:gd name="T30" fmla="*/ 13 w 47"/>
                <a:gd name="T31" fmla="*/ 1 h 7"/>
                <a:gd name="T32" fmla="*/ 11 w 47"/>
                <a:gd name="T33" fmla="*/ 1 h 7"/>
                <a:gd name="T34" fmla="*/ 10 w 47"/>
                <a:gd name="T35" fmla="*/ 1 h 7"/>
                <a:gd name="T36" fmla="*/ 7 w 47"/>
                <a:gd name="T37" fmla="*/ 0 h 7"/>
                <a:gd name="T38" fmla="*/ 5 w 47"/>
                <a:gd name="T39" fmla="*/ 0 h 7"/>
                <a:gd name="T40" fmla="*/ 1 w 47"/>
                <a:gd name="T41" fmla="*/ 1 h 7"/>
                <a:gd name="T42" fmla="*/ 0 w 47"/>
                <a:gd name="T43" fmla="*/ 3 h 7"/>
                <a:gd name="T44" fmla="*/ 2 w 47"/>
                <a:gd name="T4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7">
                  <a:moveTo>
                    <a:pt x="2" y="4"/>
                  </a:moveTo>
                  <a:cubicBezTo>
                    <a:pt x="3" y="3"/>
                    <a:pt x="4" y="3"/>
                    <a:pt x="5" y="3"/>
                  </a:cubicBezTo>
                  <a:cubicBezTo>
                    <a:pt x="6" y="3"/>
                    <a:pt x="6" y="3"/>
                    <a:pt x="7" y="3"/>
                  </a:cubicBezTo>
                  <a:cubicBezTo>
                    <a:pt x="7" y="3"/>
                    <a:pt x="8" y="4"/>
                    <a:pt x="9" y="4"/>
                  </a:cubicBezTo>
                  <a:cubicBezTo>
                    <a:pt x="10" y="4"/>
                    <a:pt x="11" y="4"/>
                    <a:pt x="11" y="4"/>
                  </a:cubicBezTo>
                  <a:cubicBezTo>
                    <a:pt x="12" y="4"/>
                    <a:pt x="13" y="4"/>
                    <a:pt x="13" y="4"/>
                  </a:cubicBezTo>
                  <a:cubicBezTo>
                    <a:pt x="17" y="4"/>
                    <a:pt x="20" y="3"/>
                    <a:pt x="23" y="3"/>
                  </a:cubicBezTo>
                  <a:cubicBezTo>
                    <a:pt x="24" y="3"/>
                    <a:pt x="24" y="3"/>
                    <a:pt x="24" y="3"/>
                  </a:cubicBezTo>
                  <a:cubicBezTo>
                    <a:pt x="31" y="3"/>
                    <a:pt x="37" y="7"/>
                    <a:pt x="45" y="7"/>
                  </a:cubicBezTo>
                  <a:cubicBezTo>
                    <a:pt x="45" y="7"/>
                    <a:pt x="45" y="7"/>
                    <a:pt x="45" y="7"/>
                  </a:cubicBezTo>
                  <a:cubicBezTo>
                    <a:pt x="46" y="7"/>
                    <a:pt x="47" y="6"/>
                    <a:pt x="47" y="6"/>
                  </a:cubicBezTo>
                  <a:cubicBezTo>
                    <a:pt x="47" y="5"/>
                    <a:pt x="46" y="4"/>
                    <a:pt x="45" y="4"/>
                  </a:cubicBezTo>
                  <a:cubicBezTo>
                    <a:pt x="45" y="4"/>
                    <a:pt x="45" y="4"/>
                    <a:pt x="45" y="4"/>
                  </a:cubicBezTo>
                  <a:cubicBezTo>
                    <a:pt x="38" y="4"/>
                    <a:pt x="32" y="1"/>
                    <a:pt x="25" y="0"/>
                  </a:cubicBezTo>
                  <a:cubicBezTo>
                    <a:pt x="24" y="0"/>
                    <a:pt x="24" y="0"/>
                    <a:pt x="23" y="0"/>
                  </a:cubicBezTo>
                  <a:cubicBezTo>
                    <a:pt x="20" y="0"/>
                    <a:pt x="16" y="1"/>
                    <a:pt x="13" y="1"/>
                  </a:cubicBezTo>
                  <a:cubicBezTo>
                    <a:pt x="12" y="1"/>
                    <a:pt x="12" y="1"/>
                    <a:pt x="11" y="1"/>
                  </a:cubicBezTo>
                  <a:cubicBezTo>
                    <a:pt x="11" y="1"/>
                    <a:pt x="10" y="1"/>
                    <a:pt x="10" y="1"/>
                  </a:cubicBezTo>
                  <a:cubicBezTo>
                    <a:pt x="9" y="1"/>
                    <a:pt x="9" y="1"/>
                    <a:pt x="7" y="0"/>
                  </a:cubicBezTo>
                  <a:cubicBezTo>
                    <a:pt x="7" y="0"/>
                    <a:pt x="6" y="0"/>
                    <a:pt x="5" y="0"/>
                  </a:cubicBezTo>
                  <a:cubicBezTo>
                    <a:pt x="4" y="0"/>
                    <a:pt x="2" y="0"/>
                    <a:pt x="1" y="1"/>
                  </a:cubicBezTo>
                  <a:cubicBezTo>
                    <a:pt x="0" y="2"/>
                    <a:pt x="0" y="3"/>
                    <a:pt x="0" y="3"/>
                  </a:cubicBezTo>
                  <a:cubicBezTo>
                    <a:pt x="1" y="4"/>
                    <a:pt x="1" y="4"/>
                    <a:pt x="2" y="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5" name="ïšļîḍè"/>
            <p:cNvSpPr/>
            <p:nvPr/>
          </p:nvSpPr>
          <p:spPr bwMode="auto">
            <a:xfrm>
              <a:off x="3592513" y="3446463"/>
              <a:ext cx="273050" cy="92075"/>
            </a:xfrm>
            <a:custGeom>
              <a:avLst/>
              <a:gdLst>
                <a:gd name="T0" fmla="*/ 1 w 24"/>
                <a:gd name="T1" fmla="*/ 1 h 8"/>
                <a:gd name="T2" fmla="*/ 0 w 24"/>
                <a:gd name="T3" fmla="*/ 3 h 8"/>
                <a:gd name="T4" fmla="*/ 1 w 24"/>
                <a:gd name="T5" fmla="*/ 4 h 8"/>
                <a:gd name="T6" fmla="*/ 1 w 24"/>
                <a:gd name="T7" fmla="*/ 6 h 8"/>
                <a:gd name="T8" fmla="*/ 3 w 24"/>
                <a:gd name="T9" fmla="*/ 5 h 8"/>
                <a:gd name="T10" fmla="*/ 7 w 24"/>
                <a:gd name="T11" fmla="*/ 3 h 8"/>
                <a:gd name="T12" fmla="*/ 8 w 24"/>
                <a:gd name="T13" fmla="*/ 3 h 8"/>
                <a:gd name="T14" fmla="*/ 11 w 24"/>
                <a:gd name="T15" fmla="*/ 3 h 8"/>
                <a:gd name="T16" fmla="*/ 13 w 24"/>
                <a:gd name="T17" fmla="*/ 6 h 8"/>
                <a:gd name="T18" fmla="*/ 17 w 24"/>
                <a:gd name="T19" fmla="*/ 8 h 8"/>
                <a:gd name="T20" fmla="*/ 20 w 24"/>
                <a:gd name="T21" fmla="*/ 7 h 8"/>
                <a:gd name="T22" fmla="*/ 24 w 24"/>
                <a:gd name="T23" fmla="*/ 2 h 8"/>
                <a:gd name="T24" fmla="*/ 22 w 24"/>
                <a:gd name="T25" fmla="*/ 0 h 8"/>
                <a:gd name="T26" fmla="*/ 21 w 24"/>
                <a:gd name="T27" fmla="*/ 1 h 8"/>
                <a:gd name="T28" fmla="*/ 19 w 24"/>
                <a:gd name="T29" fmla="*/ 5 h 8"/>
                <a:gd name="T30" fmla="*/ 17 w 24"/>
                <a:gd name="T31" fmla="*/ 5 h 8"/>
                <a:gd name="T32" fmla="*/ 15 w 24"/>
                <a:gd name="T33" fmla="*/ 4 h 8"/>
                <a:gd name="T34" fmla="*/ 13 w 24"/>
                <a:gd name="T35" fmla="*/ 1 h 8"/>
                <a:gd name="T36" fmla="*/ 8 w 24"/>
                <a:gd name="T37" fmla="*/ 0 h 8"/>
                <a:gd name="T38" fmla="*/ 6 w 24"/>
                <a:gd name="T39" fmla="*/ 0 h 8"/>
                <a:gd name="T40" fmla="*/ 1 w 24"/>
                <a:gd name="T41" fmla="*/ 2 h 8"/>
                <a:gd name="T42" fmla="*/ 2 w 24"/>
                <a:gd name="T43" fmla="*/ 4 h 8"/>
                <a:gd name="T44" fmla="*/ 3 w 24"/>
                <a:gd name="T45" fmla="*/ 3 h 8"/>
                <a:gd name="T46" fmla="*/ 3 w 24"/>
                <a:gd name="T47" fmla="*/ 3 h 8"/>
                <a:gd name="T48" fmla="*/ 3 w 24"/>
                <a:gd name="T49" fmla="*/ 3 h 8"/>
                <a:gd name="T50" fmla="*/ 3 w 24"/>
                <a:gd name="T51" fmla="*/ 3 h 8"/>
                <a:gd name="T52" fmla="*/ 3 w 24"/>
                <a:gd name="T53" fmla="*/ 3 h 8"/>
                <a:gd name="T54" fmla="*/ 3 w 24"/>
                <a:gd name="T55" fmla="*/ 3 h 8"/>
                <a:gd name="T56" fmla="*/ 3 w 24"/>
                <a:gd name="T57" fmla="*/ 3 h 8"/>
                <a:gd name="T58" fmla="*/ 3 w 24"/>
                <a:gd name="T59" fmla="*/ 3 h 8"/>
                <a:gd name="T60" fmla="*/ 3 w 24"/>
                <a:gd name="T61" fmla="*/ 3 h 8"/>
                <a:gd name="T62" fmla="*/ 3 w 24"/>
                <a:gd name="T63" fmla="*/ 3 h 8"/>
                <a:gd name="T64" fmla="*/ 3 w 24"/>
                <a:gd name="T65" fmla="*/ 3 h 8"/>
                <a:gd name="T66" fmla="*/ 3 w 24"/>
                <a:gd name="T67" fmla="*/ 1 h 8"/>
                <a:gd name="T68" fmla="*/ 1 w 24"/>
                <a:gd name="T6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8">
                  <a:moveTo>
                    <a:pt x="1" y="1"/>
                  </a:moveTo>
                  <a:cubicBezTo>
                    <a:pt x="1" y="1"/>
                    <a:pt x="0" y="2"/>
                    <a:pt x="0" y="3"/>
                  </a:cubicBezTo>
                  <a:cubicBezTo>
                    <a:pt x="0" y="3"/>
                    <a:pt x="0" y="4"/>
                    <a:pt x="1" y="4"/>
                  </a:cubicBezTo>
                  <a:cubicBezTo>
                    <a:pt x="1" y="6"/>
                    <a:pt x="1" y="6"/>
                    <a:pt x="1" y="6"/>
                  </a:cubicBezTo>
                  <a:cubicBezTo>
                    <a:pt x="3" y="5"/>
                    <a:pt x="3" y="5"/>
                    <a:pt x="3" y="5"/>
                  </a:cubicBezTo>
                  <a:cubicBezTo>
                    <a:pt x="4" y="4"/>
                    <a:pt x="6" y="3"/>
                    <a:pt x="7" y="3"/>
                  </a:cubicBezTo>
                  <a:cubicBezTo>
                    <a:pt x="8" y="3"/>
                    <a:pt x="8" y="3"/>
                    <a:pt x="8" y="3"/>
                  </a:cubicBezTo>
                  <a:cubicBezTo>
                    <a:pt x="9" y="3"/>
                    <a:pt x="10" y="3"/>
                    <a:pt x="11" y="3"/>
                  </a:cubicBezTo>
                  <a:cubicBezTo>
                    <a:pt x="11" y="4"/>
                    <a:pt x="12" y="5"/>
                    <a:pt x="13" y="6"/>
                  </a:cubicBezTo>
                  <a:cubicBezTo>
                    <a:pt x="14" y="7"/>
                    <a:pt x="16" y="8"/>
                    <a:pt x="17" y="8"/>
                  </a:cubicBezTo>
                  <a:cubicBezTo>
                    <a:pt x="18" y="8"/>
                    <a:pt x="19" y="8"/>
                    <a:pt x="20" y="7"/>
                  </a:cubicBezTo>
                  <a:cubicBezTo>
                    <a:pt x="22" y="6"/>
                    <a:pt x="24" y="4"/>
                    <a:pt x="24" y="2"/>
                  </a:cubicBezTo>
                  <a:cubicBezTo>
                    <a:pt x="24" y="1"/>
                    <a:pt x="23" y="0"/>
                    <a:pt x="22" y="0"/>
                  </a:cubicBezTo>
                  <a:cubicBezTo>
                    <a:pt x="22" y="0"/>
                    <a:pt x="21" y="1"/>
                    <a:pt x="21" y="1"/>
                  </a:cubicBezTo>
                  <a:cubicBezTo>
                    <a:pt x="21" y="3"/>
                    <a:pt x="20" y="4"/>
                    <a:pt x="19" y="5"/>
                  </a:cubicBezTo>
                  <a:cubicBezTo>
                    <a:pt x="18" y="5"/>
                    <a:pt x="18" y="5"/>
                    <a:pt x="17" y="5"/>
                  </a:cubicBezTo>
                  <a:cubicBezTo>
                    <a:pt x="16" y="5"/>
                    <a:pt x="16" y="4"/>
                    <a:pt x="15" y="4"/>
                  </a:cubicBezTo>
                  <a:cubicBezTo>
                    <a:pt x="14" y="3"/>
                    <a:pt x="14" y="2"/>
                    <a:pt x="13" y="1"/>
                  </a:cubicBezTo>
                  <a:cubicBezTo>
                    <a:pt x="12" y="0"/>
                    <a:pt x="10" y="0"/>
                    <a:pt x="8" y="0"/>
                  </a:cubicBezTo>
                  <a:cubicBezTo>
                    <a:pt x="8" y="0"/>
                    <a:pt x="7" y="0"/>
                    <a:pt x="6" y="0"/>
                  </a:cubicBezTo>
                  <a:cubicBezTo>
                    <a:pt x="4" y="0"/>
                    <a:pt x="3" y="1"/>
                    <a:pt x="1" y="2"/>
                  </a:cubicBezTo>
                  <a:cubicBezTo>
                    <a:pt x="2" y="4"/>
                    <a:pt x="2" y="4"/>
                    <a:pt x="2"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4" y="3"/>
                    <a:pt x="4" y="2"/>
                    <a:pt x="3" y="1"/>
                  </a:cubicBezTo>
                  <a:cubicBezTo>
                    <a:pt x="3" y="0"/>
                    <a:pt x="2" y="0"/>
                    <a:pt x="1" y="1"/>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6" name="îṣľïḍe"/>
            <p:cNvSpPr/>
            <p:nvPr/>
          </p:nvSpPr>
          <p:spPr bwMode="auto">
            <a:xfrm>
              <a:off x="4151313" y="3411538"/>
              <a:ext cx="846138" cy="92075"/>
            </a:xfrm>
            <a:custGeom>
              <a:avLst/>
              <a:gdLst>
                <a:gd name="T0" fmla="*/ 3 w 74"/>
                <a:gd name="T1" fmla="*/ 7 h 8"/>
                <a:gd name="T2" fmla="*/ 7 w 74"/>
                <a:gd name="T3" fmla="*/ 6 h 8"/>
                <a:gd name="T4" fmla="*/ 8 w 74"/>
                <a:gd name="T5" fmla="*/ 6 h 8"/>
                <a:gd name="T6" fmla="*/ 10 w 74"/>
                <a:gd name="T7" fmla="*/ 7 h 8"/>
                <a:gd name="T8" fmla="*/ 14 w 74"/>
                <a:gd name="T9" fmla="*/ 7 h 8"/>
                <a:gd name="T10" fmla="*/ 15 w 74"/>
                <a:gd name="T11" fmla="*/ 7 h 8"/>
                <a:gd name="T12" fmla="*/ 40 w 74"/>
                <a:gd name="T13" fmla="*/ 6 h 8"/>
                <a:gd name="T14" fmla="*/ 41 w 74"/>
                <a:gd name="T15" fmla="*/ 6 h 8"/>
                <a:gd name="T16" fmla="*/ 43 w 74"/>
                <a:gd name="T17" fmla="*/ 6 h 8"/>
                <a:gd name="T18" fmla="*/ 46 w 74"/>
                <a:gd name="T19" fmla="*/ 7 h 8"/>
                <a:gd name="T20" fmla="*/ 47 w 74"/>
                <a:gd name="T21" fmla="*/ 7 h 8"/>
                <a:gd name="T22" fmla="*/ 51 w 74"/>
                <a:gd name="T23" fmla="*/ 7 h 8"/>
                <a:gd name="T24" fmla="*/ 72 w 74"/>
                <a:gd name="T25" fmla="*/ 3 h 8"/>
                <a:gd name="T26" fmla="*/ 74 w 74"/>
                <a:gd name="T27" fmla="*/ 1 h 8"/>
                <a:gd name="T28" fmla="*/ 72 w 74"/>
                <a:gd name="T29" fmla="*/ 0 h 8"/>
                <a:gd name="T30" fmla="*/ 50 w 74"/>
                <a:gd name="T31" fmla="*/ 4 h 8"/>
                <a:gd name="T32" fmla="*/ 47 w 74"/>
                <a:gd name="T33" fmla="*/ 4 h 8"/>
                <a:gd name="T34" fmla="*/ 46 w 74"/>
                <a:gd name="T35" fmla="*/ 4 h 8"/>
                <a:gd name="T36" fmla="*/ 44 w 74"/>
                <a:gd name="T37" fmla="*/ 3 h 8"/>
                <a:gd name="T38" fmla="*/ 41 w 74"/>
                <a:gd name="T39" fmla="*/ 3 h 8"/>
                <a:gd name="T40" fmla="*/ 40 w 74"/>
                <a:gd name="T41" fmla="*/ 3 h 8"/>
                <a:gd name="T42" fmla="*/ 15 w 74"/>
                <a:gd name="T43" fmla="*/ 4 h 8"/>
                <a:gd name="T44" fmla="*/ 14 w 74"/>
                <a:gd name="T45" fmla="*/ 4 h 8"/>
                <a:gd name="T46" fmla="*/ 11 w 74"/>
                <a:gd name="T47" fmla="*/ 4 h 8"/>
                <a:gd name="T48" fmla="*/ 9 w 74"/>
                <a:gd name="T49" fmla="*/ 3 h 8"/>
                <a:gd name="T50" fmla="*/ 7 w 74"/>
                <a:gd name="T51" fmla="*/ 3 h 8"/>
                <a:gd name="T52" fmla="*/ 1 w 74"/>
                <a:gd name="T53" fmla="*/ 5 h 8"/>
                <a:gd name="T54" fmla="*/ 1 w 74"/>
                <a:gd name="T55" fmla="*/ 7 h 8"/>
                <a:gd name="T56" fmla="*/ 3 w 74"/>
                <a:gd name="T5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8">
                  <a:moveTo>
                    <a:pt x="3" y="7"/>
                  </a:moveTo>
                  <a:cubicBezTo>
                    <a:pt x="4" y="6"/>
                    <a:pt x="6" y="6"/>
                    <a:pt x="7" y="6"/>
                  </a:cubicBezTo>
                  <a:cubicBezTo>
                    <a:pt x="8" y="6"/>
                    <a:pt x="8" y="6"/>
                    <a:pt x="8" y="6"/>
                  </a:cubicBezTo>
                  <a:cubicBezTo>
                    <a:pt x="9" y="6"/>
                    <a:pt x="9" y="6"/>
                    <a:pt x="10" y="7"/>
                  </a:cubicBezTo>
                  <a:cubicBezTo>
                    <a:pt x="11" y="7"/>
                    <a:pt x="12" y="7"/>
                    <a:pt x="14" y="7"/>
                  </a:cubicBezTo>
                  <a:cubicBezTo>
                    <a:pt x="14" y="7"/>
                    <a:pt x="15" y="7"/>
                    <a:pt x="15" y="7"/>
                  </a:cubicBezTo>
                  <a:cubicBezTo>
                    <a:pt x="23" y="7"/>
                    <a:pt x="32" y="7"/>
                    <a:pt x="40" y="6"/>
                  </a:cubicBezTo>
                  <a:cubicBezTo>
                    <a:pt x="40" y="6"/>
                    <a:pt x="41" y="6"/>
                    <a:pt x="41" y="6"/>
                  </a:cubicBezTo>
                  <a:cubicBezTo>
                    <a:pt x="42" y="6"/>
                    <a:pt x="43" y="6"/>
                    <a:pt x="43" y="6"/>
                  </a:cubicBezTo>
                  <a:cubicBezTo>
                    <a:pt x="44" y="6"/>
                    <a:pt x="44" y="7"/>
                    <a:pt x="46" y="7"/>
                  </a:cubicBezTo>
                  <a:cubicBezTo>
                    <a:pt x="46" y="7"/>
                    <a:pt x="47" y="7"/>
                    <a:pt x="47" y="7"/>
                  </a:cubicBezTo>
                  <a:cubicBezTo>
                    <a:pt x="48" y="7"/>
                    <a:pt x="50" y="7"/>
                    <a:pt x="51" y="7"/>
                  </a:cubicBezTo>
                  <a:cubicBezTo>
                    <a:pt x="58" y="5"/>
                    <a:pt x="65" y="3"/>
                    <a:pt x="72" y="3"/>
                  </a:cubicBezTo>
                  <a:cubicBezTo>
                    <a:pt x="73" y="3"/>
                    <a:pt x="74" y="2"/>
                    <a:pt x="74" y="1"/>
                  </a:cubicBezTo>
                  <a:cubicBezTo>
                    <a:pt x="74" y="1"/>
                    <a:pt x="73" y="0"/>
                    <a:pt x="72" y="0"/>
                  </a:cubicBezTo>
                  <a:cubicBezTo>
                    <a:pt x="64" y="0"/>
                    <a:pt x="57" y="2"/>
                    <a:pt x="50" y="4"/>
                  </a:cubicBezTo>
                  <a:cubicBezTo>
                    <a:pt x="49" y="4"/>
                    <a:pt x="48" y="4"/>
                    <a:pt x="47" y="4"/>
                  </a:cubicBezTo>
                  <a:cubicBezTo>
                    <a:pt x="46" y="4"/>
                    <a:pt x="46" y="4"/>
                    <a:pt x="46" y="4"/>
                  </a:cubicBezTo>
                  <a:cubicBezTo>
                    <a:pt x="46" y="4"/>
                    <a:pt x="45" y="4"/>
                    <a:pt x="44" y="3"/>
                  </a:cubicBezTo>
                  <a:cubicBezTo>
                    <a:pt x="43" y="3"/>
                    <a:pt x="42" y="3"/>
                    <a:pt x="41" y="3"/>
                  </a:cubicBezTo>
                  <a:cubicBezTo>
                    <a:pt x="41" y="3"/>
                    <a:pt x="40" y="3"/>
                    <a:pt x="40" y="3"/>
                  </a:cubicBezTo>
                  <a:cubicBezTo>
                    <a:pt x="31" y="4"/>
                    <a:pt x="23" y="4"/>
                    <a:pt x="15" y="4"/>
                  </a:cubicBezTo>
                  <a:cubicBezTo>
                    <a:pt x="15" y="4"/>
                    <a:pt x="14" y="4"/>
                    <a:pt x="14" y="4"/>
                  </a:cubicBezTo>
                  <a:cubicBezTo>
                    <a:pt x="13" y="4"/>
                    <a:pt x="12" y="4"/>
                    <a:pt x="11" y="4"/>
                  </a:cubicBezTo>
                  <a:cubicBezTo>
                    <a:pt x="11" y="4"/>
                    <a:pt x="10" y="3"/>
                    <a:pt x="9" y="3"/>
                  </a:cubicBezTo>
                  <a:cubicBezTo>
                    <a:pt x="9" y="3"/>
                    <a:pt x="8" y="3"/>
                    <a:pt x="7" y="3"/>
                  </a:cubicBezTo>
                  <a:cubicBezTo>
                    <a:pt x="5" y="3"/>
                    <a:pt x="3" y="4"/>
                    <a:pt x="1" y="5"/>
                  </a:cubicBezTo>
                  <a:cubicBezTo>
                    <a:pt x="0" y="5"/>
                    <a:pt x="0" y="6"/>
                    <a:pt x="1" y="7"/>
                  </a:cubicBezTo>
                  <a:cubicBezTo>
                    <a:pt x="1" y="7"/>
                    <a:pt x="2" y="8"/>
                    <a:pt x="3" y="7"/>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7" name="íśľiḑé"/>
            <p:cNvSpPr/>
            <p:nvPr/>
          </p:nvSpPr>
          <p:spPr bwMode="auto">
            <a:xfrm>
              <a:off x="5226051" y="3387725"/>
              <a:ext cx="241300" cy="58738"/>
            </a:xfrm>
            <a:custGeom>
              <a:avLst/>
              <a:gdLst>
                <a:gd name="T0" fmla="*/ 2 w 21"/>
                <a:gd name="T1" fmla="*/ 3 h 5"/>
                <a:gd name="T2" fmla="*/ 11 w 21"/>
                <a:gd name="T3" fmla="*/ 3 h 5"/>
                <a:gd name="T4" fmla="*/ 18 w 21"/>
                <a:gd name="T5" fmla="*/ 4 h 5"/>
                <a:gd name="T6" fmla="*/ 20 w 21"/>
                <a:gd name="T7" fmla="*/ 4 h 5"/>
                <a:gd name="T8" fmla="*/ 19 w 21"/>
                <a:gd name="T9" fmla="*/ 2 h 5"/>
                <a:gd name="T10" fmla="*/ 11 w 21"/>
                <a:gd name="T11" fmla="*/ 0 h 5"/>
                <a:gd name="T12" fmla="*/ 2 w 21"/>
                <a:gd name="T13" fmla="*/ 0 h 5"/>
                <a:gd name="T14" fmla="*/ 0 w 21"/>
                <a:gd name="T15" fmla="*/ 1 h 5"/>
                <a:gd name="T16" fmla="*/ 2 w 21"/>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
                  <a:moveTo>
                    <a:pt x="2" y="3"/>
                  </a:moveTo>
                  <a:cubicBezTo>
                    <a:pt x="5" y="3"/>
                    <a:pt x="8" y="3"/>
                    <a:pt x="11" y="3"/>
                  </a:cubicBezTo>
                  <a:cubicBezTo>
                    <a:pt x="14" y="4"/>
                    <a:pt x="16" y="4"/>
                    <a:pt x="18" y="4"/>
                  </a:cubicBezTo>
                  <a:cubicBezTo>
                    <a:pt x="19" y="5"/>
                    <a:pt x="20" y="4"/>
                    <a:pt x="20" y="4"/>
                  </a:cubicBezTo>
                  <a:cubicBezTo>
                    <a:pt x="21" y="3"/>
                    <a:pt x="20" y="2"/>
                    <a:pt x="19" y="2"/>
                  </a:cubicBezTo>
                  <a:cubicBezTo>
                    <a:pt x="17" y="1"/>
                    <a:pt x="14" y="1"/>
                    <a:pt x="11" y="0"/>
                  </a:cubicBezTo>
                  <a:cubicBezTo>
                    <a:pt x="8" y="0"/>
                    <a:pt x="5" y="0"/>
                    <a:pt x="2" y="0"/>
                  </a:cubicBezTo>
                  <a:cubicBezTo>
                    <a:pt x="1" y="0"/>
                    <a:pt x="0" y="1"/>
                    <a:pt x="0" y="1"/>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8" name="iŝḻîdè"/>
            <p:cNvSpPr/>
            <p:nvPr/>
          </p:nvSpPr>
          <p:spPr bwMode="auto">
            <a:xfrm>
              <a:off x="5535613" y="3376613"/>
              <a:ext cx="422275" cy="92075"/>
            </a:xfrm>
            <a:custGeom>
              <a:avLst/>
              <a:gdLst>
                <a:gd name="T0" fmla="*/ 2 w 37"/>
                <a:gd name="T1" fmla="*/ 5 h 8"/>
                <a:gd name="T2" fmla="*/ 10 w 37"/>
                <a:gd name="T3" fmla="*/ 3 h 8"/>
                <a:gd name="T4" fmla="*/ 10 w 37"/>
                <a:gd name="T5" fmla="*/ 3 h 8"/>
                <a:gd name="T6" fmla="*/ 11 w 37"/>
                <a:gd name="T7" fmla="*/ 4 h 8"/>
                <a:gd name="T8" fmla="*/ 11 w 37"/>
                <a:gd name="T9" fmla="*/ 4 h 8"/>
                <a:gd name="T10" fmla="*/ 12 w 37"/>
                <a:gd name="T11" fmla="*/ 4 h 8"/>
                <a:gd name="T12" fmla="*/ 12 w 37"/>
                <a:gd name="T13" fmla="*/ 4 h 8"/>
                <a:gd name="T14" fmla="*/ 12 w 37"/>
                <a:gd name="T15" fmla="*/ 4 h 8"/>
                <a:gd name="T16" fmla="*/ 12 w 37"/>
                <a:gd name="T17" fmla="*/ 4 h 8"/>
                <a:gd name="T18" fmla="*/ 12 w 37"/>
                <a:gd name="T19" fmla="*/ 4 h 8"/>
                <a:gd name="T20" fmla="*/ 12 w 37"/>
                <a:gd name="T21" fmla="*/ 4 h 8"/>
                <a:gd name="T22" fmla="*/ 12 w 37"/>
                <a:gd name="T23" fmla="*/ 4 h 8"/>
                <a:gd name="T24" fmla="*/ 12 w 37"/>
                <a:gd name="T25" fmla="*/ 4 h 8"/>
                <a:gd name="T26" fmla="*/ 12 w 37"/>
                <a:gd name="T27" fmla="*/ 4 h 8"/>
                <a:gd name="T28" fmla="*/ 12 w 37"/>
                <a:gd name="T29" fmla="*/ 4 h 8"/>
                <a:gd name="T30" fmla="*/ 12 w 37"/>
                <a:gd name="T31" fmla="*/ 4 h 8"/>
                <a:gd name="T32" fmla="*/ 11 w 37"/>
                <a:gd name="T33" fmla="*/ 5 h 8"/>
                <a:gd name="T34" fmla="*/ 13 w 37"/>
                <a:gd name="T35" fmla="*/ 6 h 8"/>
                <a:gd name="T36" fmla="*/ 14 w 37"/>
                <a:gd name="T37" fmla="*/ 6 h 8"/>
                <a:gd name="T38" fmla="*/ 22 w 37"/>
                <a:gd name="T39" fmla="*/ 4 h 8"/>
                <a:gd name="T40" fmla="*/ 25 w 37"/>
                <a:gd name="T41" fmla="*/ 4 h 8"/>
                <a:gd name="T42" fmla="*/ 33 w 37"/>
                <a:gd name="T43" fmla="*/ 6 h 8"/>
                <a:gd name="T44" fmla="*/ 34 w 37"/>
                <a:gd name="T45" fmla="*/ 6 h 8"/>
                <a:gd name="T46" fmla="*/ 34 w 37"/>
                <a:gd name="T47" fmla="*/ 6 h 8"/>
                <a:gd name="T48" fmla="*/ 35 w 37"/>
                <a:gd name="T49" fmla="*/ 6 h 8"/>
                <a:gd name="T50" fmla="*/ 34 w 37"/>
                <a:gd name="T51" fmla="*/ 6 h 8"/>
                <a:gd name="T52" fmla="*/ 34 w 37"/>
                <a:gd name="T53" fmla="*/ 6 h 8"/>
                <a:gd name="T54" fmla="*/ 35 w 37"/>
                <a:gd name="T55" fmla="*/ 6 h 8"/>
                <a:gd name="T56" fmla="*/ 34 w 37"/>
                <a:gd name="T57" fmla="*/ 6 h 8"/>
                <a:gd name="T58" fmla="*/ 35 w 37"/>
                <a:gd name="T59" fmla="*/ 6 h 8"/>
                <a:gd name="T60" fmla="*/ 34 w 37"/>
                <a:gd name="T61" fmla="*/ 6 h 8"/>
                <a:gd name="T62" fmla="*/ 34 w 37"/>
                <a:gd name="T63" fmla="*/ 6 h 8"/>
                <a:gd name="T64" fmla="*/ 35 w 37"/>
                <a:gd name="T65" fmla="*/ 6 h 8"/>
                <a:gd name="T66" fmla="*/ 34 w 37"/>
                <a:gd name="T67" fmla="*/ 6 h 8"/>
                <a:gd name="T68" fmla="*/ 35 w 37"/>
                <a:gd name="T69" fmla="*/ 8 h 8"/>
                <a:gd name="T70" fmla="*/ 37 w 37"/>
                <a:gd name="T71" fmla="*/ 7 h 8"/>
                <a:gd name="T72" fmla="*/ 37 w 37"/>
                <a:gd name="T73" fmla="*/ 6 h 8"/>
                <a:gd name="T74" fmla="*/ 37 w 37"/>
                <a:gd name="T75" fmla="*/ 5 h 8"/>
                <a:gd name="T76" fmla="*/ 34 w 37"/>
                <a:gd name="T77" fmla="*/ 3 h 8"/>
                <a:gd name="T78" fmla="*/ 25 w 37"/>
                <a:gd name="T79" fmla="*/ 1 h 8"/>
                <a:gd name="T80" fmla="*/ 22 w 37"/>
                <a:gd name="T81" fmla="*/ 1 h 8"/>
                <a:gd name="T82" fmla="*/ 14 w 37"/>
                <a:gd name="T83" fmla="*/ 3 h 8"/>
                <a:gd name="T84" fmla="*/ 13 w 37"/>
                <a:gd name="T85" fmla="*/ 3 h 8"/>
                <a:gd name="T86" fmla="*/ 13 w 37"/>
                <a:gd name="T87" fmla="*/ 4 h 8"/>
                <a:gd name="T88" fmla="*/ 14 w 37"/>
                <a:gd name="T89" fmla="*/ 5 h 8"/>
                <a:gd name="T90" fmla="*/ 15 w 37"/>
                <a:gd name="T91" fmla="*/ 4 h 8"/>
                <a:gd name="T92" fmla="*/ 13 w 37"/>
                <a:gd name="T93" fmla="*/ 1 h 8"/>
                <a:gd name="T94" fmla="*/ 10 w 37"/>
                <a:gd name="T95" fmla="*/ 0 h 8"/>
                <a:gd name="T96" fmla="*/ 10 w 37"/>
                <a:gd name="T97" fmla="*/ 0 h 8"/>
                <a:gd name="T98" fmla="*/ 1 w 37"/>
                <a:gd name="T99" fmla="*/ 2 h 8"/>
                <a:gd name="T100" fmla="*/ 1 w 37"/>
                <a:gd name="T101" fmla="*/ 4 h 8"/>
                <a:gd name="T102" fmla="*/ 2 w 37"/>
                <a:gd name="T10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 h="8">
                  <a:moveTo>
                    <a:pt x="2" y="5"/>
                  </a:moveTo>
                  <a:cubicBezTo>
                    <a:pt x="5" y="4"/>
                    <a:pt x="7" y="3"/>
                    <a:pt x="10" y="3"/>
                  </a:cubicBezTo>
                  <a:cubicBezTo>
                    <a:pt x="10" y="3"/>
                    <a:pt x="10" y="3"/>
                    <a:pt x="10" y="3"/>
                  </a:cubicBezTo>
                  <a:cubicBezTo>
                    <a:pt x="11" y="3"/>
                    <a:pt x="11" y="3"/>
                    <a:pt x="11" y="4"/>
                  </a:cubicBezTo>
                  <a:cubicBezTo>
                    <a:pt x="11" y="4"/>
                    <a:pt x="11" y="4"/>
                    <a:pt x="11"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1" y="5"/>
                    <a:pt x="11" y="5"/>
                    <a:pt x="11" y="5"/>
                  </a:cubicBezTo>
                  <a:cubicBezTo>
                    <a:pt x="13" y="6"/>
                    <a:pt x="13" y="6"/>
                    <a:pt x="13" y="6"/>
                  </a:cubicBezTo>
                  <a:cubicBezTo>
                    <a:pt x="13" y="6"/>
                    <a:pt x="14" y="6"/>
                    <a:pt x="14" y="6"/>
                  </a:cubicBezTo>
                  <a:cubicBezTo>
                    <a:pt x="17" y="6"/>
                    <a:pt x="20" y="5"/>
                    <a:pt x="22" y="4"/>
                  </a:cubicBezTo>
                  <a:cubicBezTo>
                    <a:pt x="23" y="4"/>
                    <a:pt x="24" y="4"/>
                    <a:pt x="25" y="4"/>
                  </a:cubicBezTo>
                  <a:cubicBezTo>
                    <a:pt x="27" y="4"/>
                    <a:pt x="30" y="5"/>
                    <a:pt x="33" y="6"/>
                  </a:cubicBezTo>
                  <a:cubicBezTo>
                    <a:pt x="34" y="6"/>
                    <a:pt x="34" y="6"/>
                    <a:pt x="34" y="6"/>
                  </a:cubicBezTo>
                  <a:cubicBezTo>
                    <a:pt x="34" y="6"/>
                    <a:pt x="34" y="6"/>
                    <a:pt x="34" y="6"/>
                  </a:cubicBezTo>
                  <a:cubicBezTo>
                    <a:pt x="35" y="6"/>
                    <a:pt x="35" y="6"/>
                    <a:pt x="35" y="6"/>
                  </a:cubicBezTo>
                  <a:cubicBezTo>
                    <a:pt x="34" y="6"/>
                    <a:pt x="34" y="6"/>
                    <a:pt x="34" y="6"/>
                  </a:cubicBezTo>
                  <a:cubicBezTo>
                    <a:pt x="34" y="6"/>
                    <a:pt x="34" y="6"/>
                    <a:pt x="34" y="6"/>
                  </a:cubicBezTo>
                  <a:cubicBezTo>
                    <a:pt x="35" y="6"/>
                    <a:pt x="35" y="6"/>
                    <a:pt x="35" y="6"/>
                  </a:cubicBezTo>
                  <a:cubicBezTo>
                    <a:pt x="34" y="6"/>
                    <a:pt x="34" y="6"/>
                    <a:pt x="34" y="6"/>
                  </a:cubicBezTo>
                  <a:cubicBezTo>
                    <a:pt x="35" y="6"/>
                    <a:pt x="35" y="6"/>
                    <a:pt x="35" y="6"/>
                  </a:cubicBezTo>
                  <a:cubicBezTo>
                    <a:pt x="34" y="6"/>
                    <a:pt x="34" y="6"/>
                    <a:pt x="34" y="6"/>
                  </a:cubicBezTo>
                  <a:cubicBezTo>
                    <a:pt x="34" y="6"/>
                    <a:pt x="34" y="6"/>
                    <a:pt x="34" y="6"/>
                  </a:cubicBezTo>
                  <a:cubicBezTo>
                    <a:pt x="35" y="6"/>
                    <a:pt x="35" y="6"/>
                    <a:pt x="35" y="6"/>
                  </a:cubicBezTo>
                  <a:cubicBezTo>
                    <a:pt x="34" y="6"/>
                    <a:pt x="34" y="6"/>
                    <a:pt x="34" y="6"/>
                  </a:cubicBezTo>
                  <a:cubicBezTo>
                    <a:pt x="34" y="6"/>
                    <a:pt x="34" y="7"/>
                    <a:pt x="35" y="8"/>
                  </a:cubicBezTo>
                  <a:cubicBezTo>
                    <a:pt x="36" y="8"/>
                    <a:pt x="37" y="8"/>
                    <a:pt x="37" y="7"/>
                  </a:cubicBezTo>
                  <a:cubicBezTo>
                    <a:pt x="37" y="7"/>
                    <a:pt x="37" y="6"/>
                    <a:pt x="37" y="6"/>
                  </a:cubicBezTo>
                  <a:cubicBezTo>
                    <a:pt x="37" y="5"/>
                    <a:pt x="37" y="5"/>
                    <a:pt x="37" y="5"/>
                  </a:cubicBezTo>
                  <a:cubicBezTo>
                    <a:pt x="36" y="3"/>
                    <a:pt x="35" y="3"/>
                    <a:pt x="34" y="3"/>
                  </a:cubicBezTo>
                  <a:cubicBezTo>
                    <a:pt x="31" y="2"/>
                    <a:pt x="28" y="1"/>
                    <a:pt x="25" y="1"/>
                  </a:cubicBezTo>
                  <a:cubicBezTo>
                    <a:pt x="24" y="1"/>
                    <a:pt x="23" y="1"/>
                    <a:pt x="22" y="1"/>
                  </a:cubicBezTo>
                  <a:cubicBezTo>
                    <a:pt x="19" y="2"/>
                    <a:pt x="16" y="3"/>
                    <a:pt x="14" y="3"/>
                  </a:cubicBezTo>
                  <a:cubicBezTo>
                    <a:pt x="14" y="3"/>
                    <a:pt x="14" y="3"/>
                    <a:pt x="13" y="3"/>
                  </a:cubicBezTo>
                  <a:cubicBezTo>
                    <a:pt x="13" y="4"/>
                    <a:pt x="13" y="4"/>
                    <a:pt x="13" y="4"/>
                  </a:cubicBezTo>
                  <a:cubicBezTo>
                    <a:pt x="14" y="5"/>
                    <a:pt x="14" y="5"/>
                    <a:pt x="14" y="5"/>
                  </a:cubicBezTo>
                  <a:cubicBezTo>
                    <a:pt x="14" y="5"/>
                    <a:pt x="15" y="4"/>
                    <a:pt x="15" y="4"/>
                  </a:cubicBezTo>
                  <a:cubicBezTo>
                    <a:pt x="14" y="3"/>
                    <a:pt x="14" y="2"/>
                    <a:pt x="13" y="1"/>
                  </a:cubicBezTo>
                  <a:cubicBezTo>
                    <a:pt x="12" y="0"/>
                    <a:pt x="11" y="0"/>
                    <a:pt x="10" y="0"/>
                  </a:cubicBezTo>
                  <a:cubicBezTo>
                    <a:pt x="10" y="0"/>
                    <a:pt x="10" y="0"/>
                    <a:pt x="10" y="0"/>
                  </a:cubicBezTo>
                  <a:cubicBezTo>
                    <a:pt x="7" y="0"/>
                    <a:pt x="4" y="1"/>
                    <a:pt x="1" y="2"/>
                  </a:cubicBezTo>
                  <a:cubicBezTo>
                    <a:pt x="1" y="2"/>
                    <a:pt x="0" y="3"/>
                    <a:pt x="1" y="4"/>
                  </a:cubicBezTo>
                  <a:cubicBezTo>
                    <a:pt x="1" y="5"/>
                    <a:pt x="2" y="5"/>
                    <a:pt x="2" y="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9" name="ïṧlîḍè"/>
            <p:cNvSpPr/>
            <p:nvPr/>
          </p:nvSpPr>
          <p:spPr bwMode="auto">
            <a:xfrm>
              <a:off x="3533776" y="3675063"/>
              <a:ext cx="720725" cy="80963"/>
            </a:xfrm>
            <a:custGeom>
              <a:avLst/>
              <a:gdLst>
                <a:gd name="T0" fmla="*/ 3 w 63"/>
                <a:gd name="T1" fmla="*/ 7 h 7"/>
                <a:gd name="T2" fmla="*/ 10 w 63"/>
                <a:gd name="T3" fmla="*/ 4 h 7"/>
                <a:gd name="T4" fmla="*/ 15 w 63"/>
                <a:gd name="T5" fmla="*/ 6 h 7"/>
                <a:gd name="T6" fmla="*/ 18 w 63"/>
                <a:gd name="T7" fmla="*/ 7 h 7"/>
                <a:gd name="T8" fmla="*/ 18 w 63"/>
                <a:gd name="T9" fmla="*/ 7 h 7"/>
                <a:gd name="T10" fmla="*/ 20 w 63"/>
                <a:gd name="T11" fmla="*/ 7 h 7"/>
                <a:gd name="T12" fmla="*/ 49 w 63"/>
                <a:gd name="T13" fmla="*/ 3 h 7"/>
                <a:gd name="T14" fmla="*/ 52 w 63"/>
                <a:gd name="T15" fmla="*/ 3 h 7"/>
                <a:gd name="T16" fmla="*/ 61 w 63"/>
                <a:gd name="T17" fmla="*/ 4 h 7"/>
                <a:gd name="T18" fmla="*/ 63 w 63"/>
                <a:gd name="T19" fmla="*/ 3 h 7"/>
                <a:gd name="T20" fmla="*/ 62 w 63"/>
                <a:gd name="T21" fmla="*/ 1 h 7"/>
                <a:gd name="T22" fmla="*/ 52 w 63"/>
                <a:gd name="T23" fmla="*/ 0 h 7"/>
                <a:gd name="T24" fmla="*/ 49 w 63"/>
                <a:gd name="T25" fmla="*/ 0 h 7"/>
                <a:gd name="T26" fmla="*/ 19 w 63"/>
                <a:gd name="T27" fmla="*/ 4 h 7"/>
                <a:gd name="T28" fmla="*/ 18 w 63"/>
                <a:gd name="T29" fmla="*/ 4 h 7"/>
                <a:gd name="T30" fmla="*/ 18 w 63"/>
                <a:gd name="T31" fmla="*/ 4 h 7"/>
                <a:gd name="T32" fmla="*/ 17 w 63"/>
                <a:gd name="T33" fmla="*/ 4 h 7"/>
                <a:gd name="T34" fmla="*/ 10 w 63"/>
                <a:gd name="T35" fmla="*/ 1 h 7"/>
                <a:gd name="T36" fmla="*/ 1 w 63"/>
                <a:gd name="T37" fmla="*/ 5 h 7"/>
                <a:gd name="T38" fmla="*/ 1 w 63"/>
                <a:gd name="T39" fmla="*/ 7 h 7"/>
                <a:gd name="T40" fmla="*/ 3 w 63"/>
                <a:gd name="T4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7">
                  <a:moveTo>
                    <a:pt x="3" y="7"/>
                  </a:moveTo>
                  <a:cubicBezTo>
                    <a:pt x="5" y="5"/>
                    <a:pt x="7" y="4"/>
                    <a:pt x="10" y="4"/>
                  </a:cubicBezTo>
                  <a:cubicBezTo>
                    <a:pt x="12" y="4"/>
                    <a:pt x="14" y="5"/>
                    <a:pt x="15" y="6"/>
                  </a:cubicBezTo>
                  <a:cubicBezTo>
                    <a:pt x="16" y="6"/>
                    <a:pt x="16" y="7"/>
                    <a:pt x="18" y="7"/>
                  </a:cubicBezTo>
                  <a:cubicBezTo>
                    <a:pt x="18" y="7"/>
                    <a:pt x="18" y="7"/>
                    <a:pt x="18" y="7"/>
                  </a:cubicBezTo>
                  <a:cubicBezTo>
                    <a:pt x="19" y="7"/>
                    <a:pt x="20" y="7"/>
                    <a:pt x="20" y="7"/>
                  </a:cubicBezTo>
                  <a:cubicBezTo>
                    <a:pt x="29" y="4"/>
                    <a:pt x="39" y="3"/>
                    <a:pt x="49" y="3"/>
                  </a:cubicBezTo>
                  <a:cubicBezTo>
                    <a:pt x="50" y="3"/>
                    <a:pt x="51" y="3"/>
                    <a:pt x="52" y="3"/>
                  </a:cubicBezTo>
                  <a:cubicBezTo>
                    <a:pt x="55" y="3"/>
                    <a:pt x="58" y="4"/>
                    <a:pt x="61" y="4"/>
                  </a:cubicBezTo>
                  <a:cubicBezTo>
                    <a:pt x="62" y="5"/>
                    <a:pt x="63" y="4"/>
                    <a:pt x="63" y="3"/>
                  </a:cubicBezTo>
                  <a:cubicBezTo>
                    <a:pt x="63" y="2"/>
                    <a:pt x="63" y="2"/>
                    <a:pt x="62" y="1"/>
                  </a:cubicBezTo>
                  <a:cubicBezTo>
                    <a:pt x="59" y="1"/>
                    <a:pt x="55" y="0"/>
                    <a:pt x="52" y="0"/>
                  </a:cubicBezTo>
                  <a:cubicBezTo>
                    <a:pt x="51" y="0"/>
                    <a:pt x="50" y="0"/>
                    <a:pt x="49" y="0"/>
                  </a:cubicBezTo>
                  <a:cubicBezTo>
                    <a:pt x="39" y="0"/>
                    <a:pt x="29" y="1"/>
                    <a:pt x="19" y="4"/>
                  </a:cubicBezTo>
                  <a:cubicBezTo>
                    <a:pt x="19" y="4"/>
                    <a:pt x="18" y="4"/>
                    <a:pt x="18" y="4"/>
                  </a:cubicBezTo>
                  <a:cubicBezTo>
                    <a:pt x="18" y="4"/>
                    <a:pt x="18" y="4"/>
                    <a:pt x="18" y="4"/>
                  </a:cubicBezTo>
                  <a:cubicBezTo>
                    <a:pt x="18" y="4"/>
                    <a:pt x="18" y="4"/>
                    <a:pt x="17" y="4"/>
                  </a:cubicBezTo>
                  <a:cubicBezTo>
                    <a:pt x="15" y="2"/>
                    <a:pt x="12" y="1"/>
                    <a:pt x="10" y="1"/>
                  </a:cubicBezTo>
                  <a:cubicBezTo>
                    <a:pt x="6" y="1"/>
                    <a:pt x="3" y="2"/>
                    <a:pt x="1" y="5"/>
                  </a:cubicBezTo>
                  <a:cubicBezTo>
                    <a:pt x="0" y="5"/>
                    <a:pt x="0" y="6"/>
                    <a:pt x="1" y="7"/>
                  </a:cubicBezTo>
                  <a:cubicBezTo>
                    <a:pt x="1" y="7"/>
                    <a:pt x="2" y="7"/>
                    <a:pt x="3" y="7"/>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0" name="îṩḷîḓé"/>
            <p:cNvSpPr/>
            <p:nvPr/>
          </p:nvSpPr>
          <p:spPr bwMode="auto">
            <a:xfrm>
              <a:off x="4506913" y="3652838"/>
              <a:ext cx="1268413" cy="138113"/>
            </a:xfrm>
            <a:custGeom>
              <a:avLst/>
              <a:gdLst>
                <a:gd name="T0" fmla="*/ 2 w 111"/>
                <a:gd name="T1" fmla="*/ 4 h 12"/>
                <a:gd name="T2" fmla="*/ 8 w 111"/>
                <a:gd name="T3" fmla="*/ 3 h 12"/>
                <a:gd name="T4" fmla="*/ 18 w 111"/>
                <a:gd name="T5" fmla="*/ 4 h 12"/>
                <a:gd name="T6" fmla="*/ 37 w 111"/>
                <a:gd name="T7" fmla="*/ 6 h 12"/>
                <a:gd name="T8" fmla="*/ 65 w 111"/>
                <a:gd name="T9" fmla="*/ 4 h 12"/>
                <a:gd name="T10" fmla="*/ 78 w 111"/>
                <a:gd name="T11" fmla="*/ 3 h 12"/>
                <a:gd name="T12" fmla="*/ 84 w 111"/>
                <a:gd name="T13" fmla="*/ 3 h 12"/>
                <a:gd name="T14" fmla="*/ 109 w 111"/>
                <a:gd name="T15" fmla="*/ 12 h 12"/>
                <a:gd name="T16" fmla="*/ 111 w 111"/>
                <a:gd name="T17" fmla="*/ 11 h 12"/>
                <a:gd name="T18" fmla="*/ 110 w 111"/>
                <a:gd name="T19" fmla="*/ 9 h 12"/>
                <a:gd name="T20" fmla="*/ 84 w 111"/>
                <a:gd name="T21" fmla="*/ 0 h 12"/>
                <a:gd name="T22" fmla="*/ 78 w 111"/>
                <a:gd name="T23" fmla="*/ 0 h 12"/>
                <a:gd name="T24" fmla="*/ 64 w 111"/>
                <a:gd name="T25" fmla="*/ 1 h 12"/>
                <a:gd name="T26" fmla="*/ 37 w 111"/>
                <a:gd name="T27" fmla="*/ 3 h 12"/>
                <a:gd name="T28" fmla="*/ 18 w 111"/>
                <a:gd name="T29" fmla="*/ 1 h 12"/>
                <a:gd name="T30" fmla="*/ 8 w 111"/>
                <a:gd name="T31" fmla="*/ 0 h 12"/>
                <a:gd name="T32" fmla="*/ 1 w 111"/>
                <a:gd name="T33" fmla="*/ 2 h 12"/>
                <a:gd name="T34" fmla="*/ 0 w 111"/>
                <a:gd name="T35" fmla="*/ 4 h 12"/>
                <a:gd name="T36" fmla="*/ 2 w 111"/>
                <a:gd name="T3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2">
                  <a:moveTo>
                    <a:pt x="2" y="4"/>
                  </a:moveTo>
                  <a:cubicBezTo>
                    <a:pt x="4" y="4"/>
                    <a:pt x="6" y="3"/>
                    <a:pt x="8" y="3"/>
                  </a:cubicBezTo>
                  <a:cubicBezTo>
                    <a:pt x="11" y="3"/>
                    <a:pt x="14" y="4"/>
                    <a:pt x="18" y="4"/>
                  </a:cubicBezTo>
                  <a:cubicBezTo>
                    <a:pt x="24" y="5"/>
                    <a:pt x="31" y="6"/>
                    <a:pt x="37" y="6"/>
                  </a:cubicBezTo>
                  <a:cubicBezTo>
                    <a:pt x="46" y="6"/>
                    <a:pt x="56" y="5"/>
                    <a:pt x="65" y="4"/>
                  </a:cubicBezTo>
                  <a:cubicBezTo>
                    <a:pt x="69" y="4"/>
                    <a:pt x="74" y="3"/>
                    <a:pt x="78" y="3"/>
                  </a:cubicBezTo>
                  <a:cubicBezTo>
                    <a:pt x="80" y="3"/>
                    <a:pt x="82" y="3"/>
                    <a:pt x="84" y="3"/>
                  </a:cubicBezTo>
                  <a:cubicBezTo>
                    <a:pt x="93" y="4"/>
                    <a:pt x="101" y="8"/>
                    <a:pt x="109" y="12"/>
                  </a:cubicBezTo>
                  <a:cubicBezTo>
                    <a:pt x="110" y="12"/>
                    <a:pt x="111" y="12"/>
                    <a:pt x="111" y="11"/>
                  </a:cubicBezTo>
                  <a:cubicBezTo>
                    <a:pt x="111" y="11"/>
                    <a:pt x="111" y="10"/>
                    <a:pt x="110" y="9"/>
                  </a:cubicBezTo>
                  <a:cubicBezTo>
                    <a:pt x="102" y="6"/>
                    <a:pt x="94" y="2"/>
                    <a:pt x="84" y="0"/>
                  </a:cubicBezTo>
                  <a:cubicBezTo>
                    <a:pt x="82" y="0"/>
                    <a:pt x="80" y="0"/>
                    <a:pt x="78" y="0"/>
                  </a:cubicBezTo>
                  <a:cubicBezTo>
                    <a:pt x="74" y="0"/>
                    <a:pt x="69" y="1"/>
                    <a:pt x="64" y="1"/>
                  </a:cubicBezTo>
                  <a:cubicBezTo>
                    <a:pt x="55" y="2"/>
                    <a:pt x="46" y="3"/>
                    <a:pt x="37" y="3"/>
                  </a:cubicBezTo>
                  <a:cubicBezTo>
                    <a:pt x="31" y="3"/>
                    <a:pt x="24" y="2"/>
                    <a:pt x="18" y="1"/>
                  </a:cubicBezTo>
                  <a:cubicBezTo>
                    <a:pt x="15" y="1"/>
                    <a:pt x="12" y="0"/>
                    <a:pt x="8" y="0"/>
                  </a:cubicBezTo>
                  <a:cubicBezTo>
                    <a:pt x="6" y="0"/>
                    <a:pt x="3" y="1"/>
                    <a:pt x="1" y="2"/>
                  </a:cubicBezTo>
                  <a:cubicBezTo>
                    <a:pt x="0" y="2"/>
                    <a:pt x="0" y="3"/>
                    <a:pt x="0" y="4"/>
                  </a:cubicBezTo>
                  <a:cubicBezTo>
                    <a:pt x="1" y="4"/>
                    <a:pt x="1" y="5"/>
                    <a:pt x="2" y="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1" name="ïsļíḑé"/>
            <p:cNvSpPr/>
            <p:nvPr/>
          </p:nvSpPr>
          <p:spPr bwMode="auto">
            <a:xfrm>
              <a:off x="3476626" y="3929063"/>
              <a:ext cx="458788" cy="103188"/>
            </a:xfrm>
            <a:custGeom>
              <a:avLst/>
              <a:gdLst>
                <a:gd name="T0" fmla="*/ 2 w 40"/>
                <a:gd name="T1" fmla="*/ 9 h 9"/>
                <a:gd name="T2" fmla="*/ 13 w 40"/>
                <a:gd name="T3" fmla="*/ 6 h 9"/>
                <a:gd name="T4" fmla="*/ 16 w 40"/>
                <a:gd name="T5" fmla="*/ 5 h 9"/>
                <a:gd name="T6" fmla="*/ 17 w 40"/>
                <a:gd name="T7" fmla="*/ 5 h 9"/>
                <a:gd name="T8" fmla="*/ 20 w 40"/>
                <a:gd name="T9" fmla="*/ 6 h 9"/>
                <a:gd name="T10" fmla="*/ 21 w 40"/>
                <a:gd name="T11" fmla="*/ 6 h 9"/>
                <a:gd name="T12" fmla="*/ 26 w 40"/>
                <a:gd name="T13" fmla="*/ 5 h 9"/>
                <a:gd name="T14" fmla="*/ 35 w 40"/>
                <a:gd name="T15" fmla="*/ 3 h 9"/>
                <a:gd name="T16" fmla="*/ 39 w 40"/>
                <a:gd name="T17" fmla="*/ 4 h 9"/>
                <a:gd name="T18" fmla="*/ 40 w 40"/>
                <a:gd name="T19" fmla="*/ 2 h 9"/>
                <a:gd name="T20" fmla="*/ 39 w 40"/>
                <a:gd name="T21" fmla="*/ 1 h 9"/>
                <a:gd name="T22" fmla="*/ 35 w 40"/>
                <a:gd name="T23" fmla="*/ 0 h 9"/>
                <a:gd name="T24" fmla="*/ 25 w 40"/>
                <a:gd name="T25" fmla="*/ 2 h 9"/>
                <a:gd name="T26" fmla="*/ 21 w 40"/>
                <a:gd name="T27" fmla="*/ 3 h 9"/>
                <a:gd name="T28" fmla="*/ 20 w 40"/>
                <a:gd name="T29" fmla="*/ 3 h 9"/>
                <a:gd name="T30" fmla="*/ 18 w 40"/>
                <a:gd name="T31" fmla="*/ 2 h 9"/>
                <a:gd name="T32" fmla="*/ 16 w 40"/>
                <a:gd name="T33" fmla="*/ 2 h 9"/>
                <a:gd name="T34" fmla="*/ 12 w 40"/>
                <a:gd name="T35" fmla="*/ 3 h 9"/>
                <a:gd name="T36" fmla="*/ 1 w 40"/>
                <a:gd name="T37" fmla="*/ 6 h 9"/>
                <a:gd name="T38" fmla="*/ 0 w 40"/>
                <a:gd name="T39" fmla="*/ 8 h 9"/>
                <a:gd name="T40" fmla="*/ 2 w 40"/>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9">
                  <a:moveTo>
                    <a:pt x="2" y="9"/>
                  </a:moveTo>
                  <a:cubicBezTo>
                    <a:pt x="6" y="8"/>
                    <a:pt x="9" y="7"/>
                    <a:pt x="13" y="6"/>
                  </a:cubicBezTo>
                  <a:cubicBezTo>
                    <a:pt x="14" y="6"/>
                    <a:pt x="15" y="5"/>
                    <a:pt x="16" y="5"/>
                  </a:cubicBezTo>
                  <a:cubicBezTo>
                    <a:pt x="17" y="5"/>
                    <a:pt x="17" y="5"/>
                    <a:pt x="17" y="5"/>
                  </a:cubicBezTo>
                  <a:cubicBezTo>
                    <a:pt x="18" y="5"/>
                    <a:pt x="19" y="6"/>
                    <a:pt x="20" y="6"/>
                  </a:cubicBezTo>
                  <a:cubicBezTo>
                    <a:pt x="21" y="6"/>
                    <a:pt x="21" y="6"/>
                    <a:pt x="21" y="6"/>
                  </a:cubicBezTo>
                  <a:cubicBezTo>
                    <a:pt x="23" y="6"/>
                    <a:pt x="25" y="5"/>
                    <a:pt x="26" y="5"/>
                  </a:cubicBezTo>
                  <a:cubicBezTo>
                    <a:pt x="29" y="4"/>
                    <a:pt x="32" y="3"/>
                    <a:pt x="35" y="3"/>
                  </a:cubicBezTo>
                  <a:cubicBezTo>
                    <a:pt x="36" y="3"/>
                    <a:pt x="37" y="4"/>
                    <a:pt x="39" y="4"/>
                  </a:cubicBezTo>
                  <a:cubicBezTo>
                    <a:pt x="40" y="4"/>
                    <a:pt x="40" y="3"/>
                    <a:pt x="40" y="2"/>
                  </a:cubicBezTo>
                  <a:cubicBezTo>
                    <a:pt x="40" y="2"/>
                    <a:pt x="40" y="1"/>
                    <a:pt x="39" y="1"/>
                  </a:cubicBezTo>
                  <a:cubicBezTo>
                    <a:pt x="38" y="1"/>
                    <a:pt x="36" y="0"/>
                    <a:pt x="35" y="0"/>
                  </a:cubicBezTo>
                  <a:cubicBezTo>
                    <a:pt x="31" y="0"/>
                    <a:pt x="28" y="1"/>
                    <a:pt x="25" y="2"/>
                  </a:cubicBezTo>
                  <a:cubicBezTo>
                    <a:pt x="24" y="2"/>
                    <a:pt x="22" y="3"/>
                    <a:pt x="21" y="3"/>
                  </a:cubicBezTo>
                  <a:cubicBezTo>
                    <a:pt x="20" y="3"/>
                    <a:pt x="20" y="3"/>
                    <a:pt x="20" y="3"/>
                  </a:cubicBezTo>
                  <a:cubicBezTo>
                    <a:pt x="19" y="3"/>
                    <a:pt x="19" y="2"/>
                    <a:pt x="18" y="2"/>
                  </a:cubicBezTo>
                  <a:cubicBezTo>
                    <a:pt x="17" y="2"/>
                    <a:pt x="17" y="2"/>
                    <a:pt x="16" y="2"/>
                  </a:cubicBezTo>
                  <a:cubicBezTo>
                    <a:pt x="15" y="2"/>
                    <a:pt x="13" y="3"/>
                    <a:pt x="12" y="3"/>
                  </a:cubicBezTo>
                  <a:cubicBezTo>
                    <a:pt x="8" y="4"/>
                    <a:pt x="5" y="5"/>
                    <a:pt x="1" y="6"/>
                  </a:cubicBezTo>
                  <a:cubicBezTo>
                    <a:pt x="0" y="6"/>
                    <a:pt x="0" y="7"/>
                    <a:pt x="0" y="8"/>
                  </a:cubicBezTo>
                  <a:cubicBezTo>
                    <a:pt x="0" y="9"/>
                    <a:pt x="1" y="9"/>
                    <a:pt x="2" y="9"/>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2" name="iSļiḋé"/>
            <p:cNvSpPr/>
            <p:nvPr/>
          </p:nvSpPr>
          <p:spPr bwMode="auto">
            <a:xfrm>
              <a:off x="4060826" y="3916363"/>
              <a:ext cx="1738313" cy="173038"/>
            </a:xfrm>
            <a:custGeom>
              <a:avLst/>
              <a:gdLst>
                <a:gd name="T0" fmla="*/ 2 w 152"/>
                <a:gd name="T1" fmla="*/ 6 h 15"/>
                <a:gd name="T2" fmla="*/ 3 w 152"/>
                <a:gd name="T3" fmla="*/ 6 h 15"/>
                <a:gd name="T4" fmla="*/ 8 w 152"/>
                <a:gd name="T5" fmla="*/ 5 h 15"/>
                <a:gd name="T6" fmla="*/ 12 w 152"/>
                <a:gd name="T7" fmla="*/ 4 h 15"/>
                <a:gd name="T8" fmla="*/ 14 w 152"/>
                <a:gd name="T9" fmla="*/ 5 h 15"/>
                <a:gd name="T10" fmla="*/ 17 w 152"/>
                <a:gd name="T11" fmla="*/ 6 h 15"/>
                <a:gd name="T12" fmla="*/ 20 w 152"/>
                <a:gd name="T13" fmla="*/ 7 h 15"/>
                <a:gd name="T14" fmla="*/ 21 w 152"/>
                <a:gd name="T15" fmla="*/ 7 h 15"/>
                <a:gd name="T16" fmla="*/ 35 w 152"/>
                <a:gd name="T17" fmla="*/ 7 h 15"/>
                <a:gd name="T18" fmla="*/ 56 w 152"/>
                <a:gd name="T19" fmla="*/ 6 h 15"/>
                <a:gd name="T20" fmla="*/ 73 w 152"/>
                <a:gd name="T21" fmla="*/ 4 h 15"/>
                <a:gd name="T22" fmla="*/ 85 w 152"/>
                <a:gd name="T23" fmla="*/ 3 h 15"/>
                <a:gd name="T24" fmla="*/ 112 w 152"/>
                <a:gd name="T25" fmla="*/ 5 h 15"/>
                <a:gd name="T26" fmla="*/ 149 w 152"/>
                <a:gd name="T27" fmla="*/ 15 h 15"/>
                <a:gd name="T28" fmla="*/ 151 w 152"/>
                <a:gd name="T29" fmla="*/ 14 h 15"/>
                <a:gd name="T30" fmla="*/ 150 w 152"/>
                <a:gd name="T31" fmla="*/ 12 h 15"/>
                <a:gd name="T32" fmla="*/ 112 w 152"/>
                <a:gd name="T33" fmla="*/ 2 h 15"/>
                <a:gd name="T34" fmla="*/ 85 w 152"/>
                <a:gd name="T35" fmla="*/ 0 h 15"/>
                <a:gd name="T36" fmla="*/ 72 w 152"/>
                <a:gd name="T37" fmla="*/ 1 h 15"/>
                <a:gd name="T38" fmla="*/ 56 w 152"/>
                <a:gd name="T39" fmla="*/ 3 h 15"/>
                <a:gd name="T40" fmla="*/ 35 w 152"/>
                <a:gd name="T41" fmla="*/ 4 h 15"/>
                <a:gd name="T42" fmla="*/ 21 w 152"/>
                <a:gd name="T43" fmla="*/ 4 h 15"/>
                <a:gd name="T44" fmla="*/ 20 w 152"/>
                <a:gd name="T45" fmla="*/ 4 h 15"/>
                <a:gd name="T46" fmla="*/ 18 w 152"/>
                <a:gd name="T47" fmla="*/ 4 h 15"/>
                <a:gd name="T48" fmla="*/ 16 w 152"/>
                <a:gd name="T49" fmla="*/ 2 h 15"/>
                <a:gd name="T50" fmla="*/ 12 w 152"/>
                <a:gd name="T51" fmla="*/ 1 h 15"/>
                <a:gd name="T52" fmla="*/ 7 w 152"/>
                <a:gd name="T53" fmla="*/ 2 h 15"/>
                <a:gd name="T54" fmla="*/ 3 w 152"/>
                <a:gd name="T55" fmla="*/ 3 h 15"/>
                <a:gd name="T56" fmla="*/ 2 w 152"/>
                <a:gd name="T57" fmla="*/ 3 h 15"/>
                <a:gd name="T58" fmla="*/ 0 w 152"/>
                <a:gd name="T59" fmla="*/ 4 h 15"/>
                <a:gd name="T60" fmla="*/ 2 w 152"/>
                <a:gd name="T61"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2" h="15">
                  <a:moveTo>
                    <a:pt x="2" y="6"/>
                  </a:moveTo>
                  <a:cubicBezTo>
                    <a:pt x="3" y="6"/>
                    <a:pt x="3" y="6"/>
                    <a:pt x="3" y="6"/>
                  </a:cubicBezTo>
                  <a:cubicBezTo>
                    <a:pt x="5" y="6"/>
                    <a:pt x="6" y="6"/>
                    <a:pt x="8" y="5"/>
                  </a:cubicBezTo>
                  <a:cubicBezTo>
                    <a:pt x="10" y="5"/>
                    <a:pt x="11" y="4"/>
                    <a:pt x="12" y="4"/>
                  </a:cubicBezTo>
                  <a:cubicBezTo>
                    <a:pt x="13" y="4"/>
                    <a:pt x="14" y="4"/>
                    <a:pt x="14" y="5"/>
                  </a:cubicBezTo>
                  <a:cubicBezTo>
                    <a:pt x="15" y="5"/>
                    <a:pt x="16" y="6"/>
                    <a:pt x="17" y="6"/>
                  </a:cubicBezTo>
                  <a:cubicBezTo>
                    <a:pt x="18" y="7"/>
                    <a:pt x="19" y="7"/>
                    <a:pt x="20" y="7"/>
                  </a:cubicBezTo>
                  <a:cubicBezTo>
                    <a:pt x="21" y="7"/>
                    <a:pt x="21" y="7"/>
                    <a:pt x="21" y="7"/>
                  </a:cubicBezTo>
                  <a:cubicBezTo>
                    <a:pt x="25" y="7"/>
                    <a:pt x="30" y="7"/>
                    <a:pt x="35" y="7"/>
                  </a:cubicBezTo>
                  <a:cubicBezTo>
                    <a:pt x="42" y="7"/>
                    <a:pt x="49" y="6"/>
                    <a:pt x="56" y="6"/>
                  </a:cubicBezTo>
                  <a:cubicBezTo>
                    <a:pt x="62" y="5"/>
                    <a:pt x="67" y="4"/>
                    <a:pt x="73" y="4"/>
                  </a:cubicBezTo>
                  <a:cubicBezTo>
                    <a:pt x="77" y="3"/>
                    <a:pt x="81" y="3"/>
                    <a:pt x="85" y="3"/>
                  </a:cubicBezTo>
                  <a:cubicBezTo>
                    <a:pt x="94" y="3"/>
                    <a:pt x="103" y="4"/>
                    <a:pt x="112" y="5"/>
                  </a:cubicBezTo>
                  <a:cubicBezTo>
                    <a:pt x="124" y="8"/>
                    <a:pt x="137" y="11"/>
                    <a:pt x="149" y="15"/>
                  </a:cubicBezTo>
                  <a:cubicBezTo>
                    <a:pt x="150" y="15"/>
                    <a:pt x="151" y="15"/>
                    <a:pt x="151" y="14"/>
                  </a:cubicBezTo>
                  <a:cubicBezTo>
                    <a:pt x="152" y="13"/>
                    <a:pt x="151" y="12"/>
                    <a:pt x="150" y="12"/>
                  </a:cubicBezTo>
                  <a:cubicBezTo>
                    <a:pt x="138" y="8"/>
                    <a:pt x="125" y="5"/>
                    <a:pt x="112" y="2"/>
                  </a:cubicBezTo>
                  <a:cubicBezTo>
                    <a:pt x="103" y="1"/>
                    <a:pt x="94" y="0"/>
                    <a:pt x="85" y="0"/>
                  </a:cubicBezTo>
                  <a:cubicBezTo>
                    <a:pt x="81" y="0"/>
                    <a:pt x="77" y="0"/>
                    <a:pt x="72" y="1"/>
                  </a:cubicBezTo>
                  <a:cubicBezTo>
                    <a:pt x="67" y="1"/>
                    <a:pt x="61" y="2"/>
                    <a:pt x="56" y="3"/>
                  </a:cubicBezTo>
                  <a:cubicBezTo>
                    <a:pt x="49" y="3"/>
                    <a:pt x="42" y="4"/>
                    <a:pt x="35" y="4"/>
                  </a:cubicBezTo>
                  <a:cubicBezTo>
                    <a:pt x="30" y="4"/>
                    <a:pt x="25" y="4"/>
                    <a:pt x="21" y="4"/>
                  </a:cubicBezTo>
                  <a:cubicBezTo>
                    <a:pt x="20" y="4"/>
                    <a:pt x="20" y="4"/>
                    <a:pt x="20" y="4"/>
                  </a:cubicBezTo>
                  <a:cubicBezTo>
                    <a:pt x="19" y="4"/>
                    <a:pt x="19" y="4"/>
                    <a:pt x="18" y="4"/>
                  </a:cubicBezTo>
                  <a:cubicBezTo>
                    <a:pt x="18" y="3"/>
                    <a:pt x="17" y="3"/>
                    <a:pt x="16" y="2"/>
                  </a:cubicBezTo>
                  <a:cubicBezTo>
                    <a:pt x="15" y="2"/>
                    <a:pt x="13" y="1"/>
                    <a:pt x="12" y="1"/>
                  </a:cubicBezTo>
                  <a:cubicBezTo>
                    <a:pt x="10" y="1"/>
                    <a:pt x="9" y="2"/>
                    <a:pt x="7" y="2"/>
                  </a:cubicBezTo>
                  <a:cubicBezTo>
                    <a:pt x="6" y="3"/>
                    <a:pt x="4" y="3"/>
                    <a:pt x="3" y="3"/>
                  </a:cubicBezTo>
                  <a:cubicBezTo>
                    <a:pt x="2" y="3"/>
                    <a:pt x="2" y="3"/>
                    <a:pt x="2" y="3"/>
                  </a:cubicBezTo>
                  <a:cubicBezTo>
                    <a:pt x="1" y="3"/>
                    <a:pt x="1" y="4"/>
                    <a:pt x="0" y="4"/>
                  </a:cubicBezTo>
                  <a:cubicBezTo>
                    <a:pt x="0" y="5"/>
                    <a:pt x="1" y="6"/>
                    <a:pt x="2" y="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3" name="i$ļïḍê"/>
            <p:cNvSpPr/>
            <p:nvPr/>
          </p:nvSpPr>
          <p:spPr bwMode="auto">
            <a:xfrm>
              <a:off x="6278563" y="2124075"/>
              <a:ext cx="881063" cy="184150"/>
            </a:xfrm>
            <a:custGeom>
              <a:avLst/>
              <a:gdLst>
                <a:gd name="T0" fmla="*/ 4 w 77"/>
                <a:gd name="T1" fmla="*/ 8 h 16"/>
                <a:gd name="T2" fmla="*/ 2 w 77"/>
                <a:gd name="T3" fmla="*/ 6 h 16"/>
                <a:gd name="T4" fmla="*/ 0 w 77"/>
                <a:gd name="T5" fmla="*/ 8 h 16"/>
                <a:gd name="T6" fmla="*/ 2 w 77"/>
                <a:gd name="T7" fmla="*/ 10 h 16"/>
                <a:gd name="T8" fmla="*/ 5 w 77"/>
                <a:gd name="T9" fmla="*/ 9 h 16"/>
                <a:gd name="T10" fmla="*/ 5 w 77"/>
                <a:gd name="T11" fmla="*/ 9 h 16"/>
                <a:gd name="T12" fmla="*/ 5 w 77"/>
                <a:gd name="T13" fmla="*/ 8 h 16"/>
                <a:gd name="T14" fmla="*/ 5 w 77"/>
                <a:gd name="T15" fmla="*/ 9 h 16"/>
                <a:gd name="T16" fmla="*/ 5 w 77"/>
                <a:gd name="T17" fmla="*/ 9 h 16"/>
                <a:gd name="T18" fmla="*/ 5 w 77"/>
                <a:gd name="T19" fmla="*/ 9 h 16"/>
                <a:gd name="T20" fmla="*/ 5 w 77"/>
                <a:gd name="T21" fmla="*/ 8 h 16"/>
                <a:gd name="T22" fmla="*/ 5 w 77"/>
                <a:gd name="T23" fmla="*/ 7 h 16"/>
                <a:gd name="T24" fmla="*/ 7 w 77"/>
                <a:gd name="T25" fmla="*/ 13 h 16"/>
                <a:gd name="T26" fmla="*/ 9 w 77"/>
                <a:gd name="T27" fmla="*/ 13 h 16"/>
                <a:gd name="T28" fmla="*/ 14 w 77"/>
                <a:gd name="T29" fmla="*/ 11 h 16"/>
                <a:gd name="T30" fmla="*/ 17 w 77"/>
                <a:gd name="T31" fmla="*/ 11 h 16"/>
                <a:gd name="T32" fmla="*/ 26 w 77"/>
                <a:gd name="T33" fmla="*/ 8 h 16"/>
                <a:gd name="T34" fmla="*/ 42 w 77"/>
                <a:gd name="T35" fmla="*/ 4 h 16"/>
                <a:gd name="T36" fmla="*/ 45 w 77"/>
                <a:gd name="T37" fmla="*/ 3 h 16"/>
                <a:gd name="T38" fmla="*/ 50 w 77"/>
                <a:gd name="T39" fmla="*/ 6 h 16"/>
                <a:gd name="T40" fmla="*/ 55 w 77"/>
                <a:gd name="T41" fmla="*/ 6 h 16"/>
                <a:gd name="T42" fmla="*/ 65 w 77"/>
                <a:gd name="T43" fmla="*/ 9 h 16"/>
                <a:gd name="T44" fmla="*/ 77 w 77"/>
                <a:gd name="T45" fmla="*/ 4 h 16"/>
                <a:gd name="T46" fmla="*/ 65 w 77"/>
                <a:gd name="T47" fmla="*/ 6 h 16"/>
                <a:gd name="T48" fmla="*/ 55 w 77"/>
                <a:gd name="T49" fmla="*/ 3 h 16"/>
                <a:gd name="T50" fmla="*/ 50 w 77"/>
                <a:gd name="T51" fmla="*/ 3 h 16"/>
                <a:gd name="T52" fmla="*/ 46 w 77"/>
                <a:gd name="T53" fmla="*/ 1 h 16"/>
                <a:gd name="T54" fmla="*/ 41 w 77"/>
                <a:gd name="T55" fmla="*/ 2 h 16"/>
                <a:gd name="T56" fmla="*/ 25 w 77"/>
                <a:gd name="T57" fmla="*/ 5 h 16"/>
                <a:gd name="T58" fmla="*/ 17 w 77"/>
                <a:gd name="T59" fmla="*/ 8 h 16"/>
                <a:gd name="T60" fmla="*/ 14 w 77"/>
                <a:gd name="T61" fmla="*/ 8 h 16"/>
                <a:gd name="T62" fmla="*/ 7 w 77"/>
                <a:gd name="T63" fmla="*/ 12 h 16"/>
                <a:gd name="T64" fmla="*/ 9 w 77"/>
                <a:gd name="T65" fmla="*/ 12 h 16"/>
                <a:gd name="T66" fmla="*/ 7 w 77"/>
                <a:gd name="T67" fmla="*/ 6 h 16"/>
                <a:gd name="T68" fmla="*/ 5 w 77"/>
                <a:gd name="T69" fmla="*/ 6 h 16"/>
                <a:gd name="T70" fmla="*/ 3 w 77"/>
                <a:gd name="T71" fmla="*/ 7 h 16"/>
                <a:gd name="T72" fmla="*/ 2 w 77"/>
                <a:gd name="T73" fmla="*/ 7 h 16"/>
                <a:gd name="T74" fmla="*/ 2 w 77"/>
                <a:gd name="T75" fmla="*/ 8 h 16"/>
                <a:gd name="T76" fmla="*/ 2 w 77"/>
                <a:gd name="T77" fmla="*/ 7 h 16"/>
                <a:gd name="T78" fmla="*/ 2 w 77"/>
                <a:gd name="T79" fmla="*/ 7 h 16"/>
                <a:gd name="T80" fmla="*/ 3 w 77"/>
                <a:gd name="T81" fmla="*/ 7 h 16"/>
                <a:gd name="T82" fmla="*/ 2 w 77"/>
                <a:gd name="T83" fmla="*/ 8 h 16"/>
                <a:gd name="T84" fmla="*/ 2 w 77"/>
                <a:gd name="T85" fmla="*/ 8 h 16"/>
                <a:gd name="T86" fmla="*/ 3 w 77"/>
                <a:gd name="T87" fmla="*/ 7 h 16"/>
                <a:gd name="T88" fmla="*/ 3 w 77"/>
                <a:gd name="T89" fmla="*/ 8 h 16"/>
                <a:gd name="T90" fmla="*/ 3 w 77"/>
                <a:gd name="T91" fmla="*/ 9 h 16"/>
                <a:gd name="T92" fmla="*/ 2 w 77"/>
                <a:gd name="T93" fmla="*/ 8 h 16"/>
                <a:gd name="T94" fmla="*/ 2 w 77"/>
                <a:gd name="T95" fmla="*/ 8 h 16"/>
                <a:gd name="T96" fmla="*/ 3 w 77"/>
                <a:gd name="T97" fmla="*/ 9 h 16"/>
                <a:gd name="T98" fmla="*/ 2 w 77"/>
                <a:gd name="T99" fmla="*/ 9 h 16"/>
                <a:gd name="T100" fmla="*/ 1 w 77"/>
                <a:gd name="T101" fmla="*/ 9 h 16"/>
                <a:gd name="T102" fmla="*/ 2 w 77"/>
                <a:gd name="T103" fmla="*/ 8 h 16"/>
                <a:gd name="T104" fmla="*/ 2 w 77"/>
                <a:gd name="T105" fmla="*/ 8 h 16"/>
                <a:gd name="T106" fmla="*/ 1 w 77"/>
                <a:gd name="T107" fmla="*/ 9 h 16"/>
                <a:gd name="T108" fmla="*/ 1 w 77"/>
                <a:gd name="T109" fmla="*/ 8 h 16"/>
                <a:gd name="T110" fmla="*/ 1 w 77"/>
                <a:gd name="T111" fmla="*/ 8 h 16"/>
                <a:gd name="T112" fmla="*/ 2 w 77"/>
                <a:gd name="T113" fmla="*/ 8 h 16"/>
                <a:gd name="T114" fmla="*/ 2 w 77"/>
                <a:gd name="T11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16">
                  <a:moveTo>
                    <a:pt x="4" y="8"/>
                  </a:moveTo>
                  <a:cubicBezTo>
                    <a:pt x="4" y="8"/>
                    <a:pt x="4" y="8"/>
                    <a:pt x="4" y="8"/>
                  </a:cubicBezTo>
                  <a:cubicBezTo>
                    <a:pt x="4" y="8"/>
                    <a:pt x="4" y="7"/>
                    <a:pt x="3" y="7"/>
                  </a:cubicBezTo>
                  <a:cubicBezTo>
                    <a:pt x="3" y="6"/>
                    <a:pt x="3" y="6"/>
                    <a:pt x="2" y="6"/>
                  </a:cubicBezTo>
                  <a:cubicBezTo>
                    <a:pt x="1" y="6"/>
                    <a:pt x="1" y="7"/>
                    <a:pt x="1" y="7"/>
                  </a:cubicBezTo>
                  <a:cubicBezTo>
                    <a:pt x="0" y="7"/>
                    <a:pt x="0" y="8"/>
                    <a:pt x="0" y="8"/>
                  </a:cubicBezTo>
                  <a:cubicBezTo>
                    <a:pt x="0" y="9"/>
                    <a:pt x="0" y="10"/>
                    <a:pt x="1" y="10"/>
                  </a:cubicBezTo>
                  <a:cubicBezTo>
                    <a:pt x="1" y="10"/>
                    <a:pt x="2" y="10"/>
                    <a:pt x="2" y="10"/>
                  </a:cubicBezTo>
                  <a:cubicBezTo>
                    <a:pt x="3" y="10"/>
                    <a:pt x="3" y="10"/>
                    <a:pt x="4" y="10"/>
                  </a:cubicBezTo>
                  <a:cubicBezTo>
                    <a:pt x="4" y="10"/>
                    <a:pt x="4" y="9"/>
                    <a:pt x="5" y="9"/>
                  </a:cubicBezTo>
                  <a:cubicBezTo>
                    <a:pt x="5" y="9"/>
                    <a:pt x="5" y="9"/>
                    <a:pt x="5" y="9"/>
                  </a:cubicBezTo>
                  <a:cubicBezTo>
                    <a:pt x="5" y="9"/>
                    <a:pt x="5" y="9"/>
                    <a:pt x="5" y="9"/>
                  </a:cubicBezTo>
                  <a:cubicBezTo>
                    <a:pt x="5" y="9"/>
                    <a:pt x="5" y="9"/>
                    <a:pt x="5" y="9"/>
                  </a:cubicBezTo>
                  <a:cubicBezTo>
                    <a:pt x="5" y="8"/>
                    <a:pt x="5" y="8"/>
                    <a:pt x="5" y="8"/>
                  </a:cubicBezTo>
                  <a:cubicBezTo>
                    <a:pt x="5" y="9"/>
                    <a:pt x="5" y="9"/>
                    <a:pt x="5" y="9"/>
                  </a:cubicBezTo>
                  <a:cubicBezTo>
                    <a:pt x="5" y="9"/>
                    <a:pt x="5" y="9"/>
                    <a:pt x="5" y="9"/>
                  </a:cubicBezTo>
                  <a:cubicBezTo>
                    <a:pt x="5" y="8"/>
                    <a:pt x="5" y="8"/>
                    <a:pt x="5" y="8"/>
                  </a:cubicBezTo>
                  <a:cubicBezTo>
                    <a:pt x="5" y="9"/>
                    <a:pt x="5" y="9"/>
                    <a:pt x="5" y="9"/>
                  </a:cubicBezTo>
                  <a:cubicBezTo>
                    <a:pt x="5" y="8"/>
                    <a:pt x="5" y="8"/>
                    <a:pt x="5" y="8"/>
                  </a:cubicBezTo>
                  <a:cubicBezTo>
                    <a:pt x="5" y="9"/>
                    <a:pt x="5" y="9"/>
                    <a:pt x="5" y="9"/>
                  </a:cubicBezTo>
                  <a:cubicBezTo>
                    <a:pt x="5" y="9"/>
                    <a:pt x="5" y="9"/>
                    <a:pt x="5" y="9"/>
                  </a:cubicBezTo>
                  <a:cubicBezTo>
                    <a:pt x="5" y="8"/>
                    <a:pt x="5" y="8"/>
                    <a:pt x="5" y="8"/>
                  </a:cubicBezTo>
                  <a:cubicBezTo>
                    <a:pt x="5" y="9"/>
                    <a:pt x="5" y="9"/>
                    <a:pt x="5" y="9"/>
                  </a:cubicBezTo>
                  <a:cubicBezTo>
                    <a:pt x="5" y="7"/>
                    <a:pt x="5" y="7"/>
                    <a:pt x="5" y="7"/>
                  </a:cubicBezTo>
                  <a:cubicBezTo>
                    <a:pt x="4" y="8"/>
                    <a:pt x="4" y="8"/>
                    <a:pt x="4" y="8"/>
                  </a:cubicBezTo>
                  <a:cubicBezTo>
                    <a:pt x="5" y="10"/>
                    <a:pt x="6" y="11"/>
                    <a:pt x="7" y="13"/>
                  </a:cubicBezTo>
                  <a:cubicBezTo>
                    <a:pt x="8" y="16"/>
                    <a:pt x="8" y="16"/>
                    <a:pt x="8" y="16"/>
                  </a:cubicBezTo>
                  <a:cubicBezTo>
                    <a:pt x="9" y="13"/>
                    <a:pt x="9" y="13"/>
                    <a:pt x="9" y="13"/>
                  </a:cubicBezTo>
                  <a:cubicBezTo>
                    <a:pt x="10" y="13"/>
                    <a:pt x="10" y="12"/>
                    <a:pt x="11" y="12"/>
                  </a:cubicBezTo>
                  <a:cubicBezTo>
                    <a:pt x="12" y="11"/>
                    <a:pt x="13" y="11"/>
                    <a:pt x="14" y="11"/>
                  </a:cubicBezTo>
                  <a:cubicBezTo>
                    <a:pt x="15" y="11"/>
                    <a:pt x="15" y="11"/>
                    <a:pt x="15" y="11"/>
                  </a:cubicBezTo>
                  <a:cubicBezTo>
                    <a:pt x="15" y="11"/>
                    <a:pt x="16" y="11"/>
                    <a:pt x="17" y="11"/>
                  </a:cubicBezTo>
                  <a:cubicBezTo>
                    <a:pt x="18" y="11"/>
                    <a:pt x="19" y="11"/>
                    <a:pt x="21" y="11"/>
                  </a:cubicBezTo>
                  <a:cubicBezTo>
                    <a:pt x="23" y="10"/>
                    <a:pt x="24" y="9"/>
                    <a:pt x="26" y="8"/>
                  </a:cubicBezTo>
                  <a:cubicBezTo>
                    <a:pt x="28" y="7"/>
                    <a:pt x="31" y="7"/>
                    <a:pt x="34" y="7"/>
                  </a:cubicBezTo>
                  <a:cubicBezTo>
                    <a:pt x="37" y="6"/>
                    <a:pt x="40" y="6"/>
                    <a:pt x="42" y="4"/>
                  </a:cubicBezTo>
                  <a:cubicBezTo>
                    <a:pt x="43" y="4"/>
                    <a:pt x="44" y="3"/>
                    <a:pt x="45" y="3"/>
                  </a:cubicBezTo>
                  <a:cubicBezTo>
                    <a:pt x="45" y="3"/>
                    <a:pt x="45" y="3"/>
                    <a:pt x="45" y="3"/>
                  </a:cubicBezTo>
                  <a:cubicBezTo>
                    <a:pt x="45" y="3"/>
                    <a:pt x="46" y="4"/>
                    <a:pt x="47" y="5"/>
                  </a:cubicBezTo>
                  <a:cubicBezTo>
                    <a:pt x="48" y="6"/>
                    <a:pt x="49" y="6"/>
                    <a:pt x="50" y="6"/>
                  </a:cubicBezTo>
                  <a:cubicBezTo>
                    <a:pt x="52" y="6"/>
                    <a:pt x="53" y="6"/>
                    <a:pt x="54" y="6"/>
                  </a:cubicBezTo>
                  <a:cubicBezTo>
                    <a:pt x="54" y="6"/>
                    <a:pt x="54" y="6"/>
                    <a:pt x="55" y="6"/>
                  </a:cubicBezTo>
                  <a:cubicBezTo>
                    <a:pt x="56" y="6"/>
                    <a:pt x="58" y="7"/>
                    <a:pt x="59" y="8"/>
                  </a:cubicBezTo>
                  <a:cubicBezTo>
                    <a:pt x="61" y="9"/>
                    <a:pt x="63" y="9"/>
                    <a:pt x="65" y="9"/>
                  </a:cubicBezTo>
                  <a:cubicBezTo>
                    <a:pt x="69" y="9"/>
                    <a:pt x="73" y="7"/>
                    <a:pt x="76" y="6"/>
                  </a:cubicBezTo>
                  <a:cubicBezTo>
                    <a:pt x="77" y="5"/>
                    <a:pt x="77" y="4"/>
                    <a:pt x="77" y="4"/>
                  </a:cubicBezTo>
                  <a:cubicBezTo>
                    <a:pt x="77" y="3"/>
                    <a:pt x="76" y="3"/>
                    <a:pt x="75" y="3"/>
                  </a:cubicBezTo>
                  <a:cubicBezTo>
                    <a:pt x="72" y="5"/>
                    <a:pt x="68" y="6"/>
                    <a:pt x="65" y="6"/>
                  </a:cubicBezTo>
                  <a:cubicBezTo>
                    <a:pt x="63" y="6"/>
                    <a:pt x="62" y="6"/>
                    <a:pt x="61" y="5"/>
                  </a:cubicBezTo>
                  <a:cubicBezTo>
                    <a:pt x="59" y="5"/>
                    <a:pt x="58" y="3"/>
                    <a:pt x="55" y="3"/>
                  </a:cubicBezTo>
                  <a:cubicBezTo>
                    <a:pt x="55" y="3"/>
                    <a:pt x="54" y="3"/>
                    <a:pt x="54" y="3"/>
                  </a:cubicBezTo>
                  <a:cubicBezTo>
                    <a:pt x="52" y="3"/>
                    <a:pt x="51" y="3"/>
                    <a:pt x="50" y="3"/>
                  </a:cubicBezTo>
                  <a:cubicBezTo>
                    <a:pt x="49" y="3"/>
                    <a:pt x="49" y="3"/>
                    <a:pt x="48" y="2"/>
                  </a:cubicBezTo>
                  <a:cubicBezTo>
                    <a:pt x="48" y="2"/>
                    <a:pt x="48" y="1"/>
                    <a:pt x="46" y="1"/>
                  </a:cubicBezTo>
                  <a:cubicBezTo>
                    <a:pt x="46" y="0"/>
                    <a:pt x="45" y="0"/>
                    <a:pt x="45" y="0"/>
                  </a:cubicBezTo>
                  <a:cubicBezTo>
                    <a:pt x="43" y="0"/>
                    <a:pt x="42" y="1"/>
                    <a:pt x="41" y="2"/>
                  </a:cubicBezTo>
                  <a:cubicBezTo>
                    <a:pt x="39" y="3"/>
                    <a:pt x="36" y="3"/>
                    <a:pt x="33" y="4"/>
                  </a:cubicBezTo>
                  <a:cubicBezTo>
                    <a:pt x="31" y="4"/>
                    <a:pt x="28" y="4"/>
                    <a:pt x="25" y="5"/>
                  </a:cubicBezTo>
                  <a:cubicBezTo>
                    <a:pt x="23" y="6"/>
                    <a:pt x="21" y="7"/>
                    <a:pt x="20" y="8"/>
                  </a:cubicBezTo>
                  <a:cubicBezTo>
                    <a:pt x="19" y="8"/>
                    <a:pt x="18" y="8"/>
                    <a:pt x="17" y="8"/>
                  </a:cubicBezTo>
                  <a:cubicBezTo>
                    <a:pt x="16" y="8"/>
                    <a:pt x="15" y="8"/>
                    <a:pt x="15" y="8"/>
                  </a:cubicBezTo>
                  <a:cubicBezTo>
                    <a:pt x="14" y="8"/>
                    <a:pt x="14" y="8"/>
                    <a:pt x="14" y="8"/>
                  </a:cubicBezTo>
                  <a:cubicBezTo>
                    <a:pt x="12" y="8"/>
                    <a:pt x="11" y="8"/>
                    <a:pt x="10" y="9"/>
                  </a:cubicBezTo>
                  <a:cubicBezTo>
                    <a:pt x="9" y="9"/>
                    <a:pt x="7" y="10"/>
                    <a:pt x="7" y="12"/>
                  </a:cubicBezTo>
                  <a:cubicBezTo>
                    <a:pt x="8" y="12"/>
                    <a:pt x="8" y="12"/>
                    <a:pt x="8" y="12"/>
                  </a:cubicBezTo>
                  <a:cubicBezTo>
                    <a:pt x="9" y="12"/>
                    <a:pt x="9" y="12"/>
                    <a:pt x="9" y="12"/>
                  </a:cubicBezTo>
                  <a:cubicBezTo>
                    <a:pt x="8" y="10"/>
                    <a:pt x="8" y="8"/>
                    <a:pt x="7" y="7"/>
                  </a:cubicBezTo>
                  <a:cubicBezTo>
                    <a:pt x="7" y="6"/>
                    <a:pt x="7" y="6"/>
                    <a:pt x="7" y="6"/>
                  </a:cubicBezTo>
                  <a:cubicBezTo>
                    <a:pt x="6" y="6"/>
                    <a:pt x="6" y="6"/>
                    <a:pt x="6" y="6"/>
                  </a:cubicBezTo>
                  <a:cubicBezTo>
                    <a:pt x="6" y="6"/>
                    <a:pt x="5" y="6"/>
                    <a:pt x="5" y="6"/>
                  </a:cubicBezTo>
                  <a:cubicBezTo>
                    <a:pt x="4" y="6"/>
                    <a:pt x="4" y="6"/>
                    <a:pt x="3" y="6"/>
                  </a:cubicBezTo>
                  <a:cubicBezTo>
                    <a:pt x="3" y="6"/>
                    <a:pt x="3" y="7"/>
                    <a:pt x="3" y="7"/>
                  </a:cubicBezTo>
                  <a:cubicBezTo>
                    <a:pt x="3" y="7"/>
                    <a:pt x="3" y="7"/>
                    <a:pt x="3" y="7"/>
                  </a:cubicBezTo>
                  <a:cubicBezTo>
                    <a:pt x="2" y="7"/>
                    <a:pt x="2" y="7"/>
                    <a:pt x="2" y="7"/>
                  </a:cubicBezTo>
                  <a:cubicBezTo>
                    <a:pt x="2" y="7"/>
                    <a:pt x="2" y="7"/>
                    <a:pt x="2" y="7"/>
                  </a:cubicBezTo>
                  <a:cubicBezTo>
                    <a:pt x="2" y="8"/>
                    <a:pt x="2" y="8"/>
                    <a:pt x="2" y="8"/>
                  </a:cubicBezTo>
                  <a:cubicBezTo>
                    <a:pt x="2" y="7"/>
                    <a:pt x="2" y="7"/>
                    <a:pt x="2" y="7"/>
                  </a:cubicBezTo>
                  <a:cubicBezTo>
                    <a:pt x="2" y="7"/>
                    <a:pt x="2" y="7"/>
                    <a:pt x="2" y="7"/>
                  </a:cubicBezTo>
                  <a:cubicBezTo>
                    <a:pt x="2" y="8"/>
                    <a:pt x="2" y="8"/>
                    <a:pt x="2" y="8"/>
                  </a:cubicBezTo>
                  <a:cubicBezTo>
                    <a:pt x="2" y="7"/>
                    <a:pt x="2" y="7"/>
                    <a:pt x="2" y="7"/>
                  </a:cubicBezTo>
                  <a:cubicBezTo>
                    <a:pt x="2" y="8"/>
                    <a:pt x="2" y="8"/>
                    <a:pt x="2" y="8"/>
                  </a:cubicBezTo>
                  <a:cubicBezTo>
                    <a:pt x="3" y="7"/>
                    <a:pt x="3" y="7"/>
                    <a:pt x="3" y="7"/>
                  </a:cubicBezTo>
                  <a:cubicBezTo>
                    <a:pt x="2" y="7"/>
                    <a:pt x="2" y="7"/>
                    <a:pt x="2" y="7"/>
                  </a:cubicBezTo>
                  <a:cubicBezTo>
                    <a:pt x="2" y="8"/>
                    <a:pt x="2" y="8"/>
                    <a:pt x="2" y="8"/>
                  </a:cubicBezTo>
                  <a:cubicBezTo>
                    <a:pt x="3" y="7"/>
                    <a:pt x="3" y="7"/>
                    <a:pt x="3" y="7"/>
                  </a:cubicBezTo>
                  <a:cubicBezTo>
                    <a:pt x="2" y="8"/>
                    <a:pt x="2" y="8"/>
                    <a:pt x="2" y="8"/>
                  </a:cubicBezTo>
                  <a:cubicBezTo>
                    <a:pt x="3" y="8"/>
                    <a:pt x="3" y="8"/>
                    <a:pt x="3" y="8"/>
                  </a:cubicBezTo>
                  <a:cubicBezTo>
                    <a:pt x="3" y="8"/>
                    <a:pt x="3" y="8"/>
                    <a:pt x="3" y="7"/>
                  </a:cubicBezTo>
                  <a:cubicBezTo>
                    <a:pt x="2" y="8"/>
                    <a:pt x="2" y="8"/>
                    <a:pt x="2" y="8"/>
                  </a:cubicBezTo>
                  <a:cubicBezTo>
                    <a:pt x="3" y="8"/>
                    <a:pt x="3" y="8"/>
                    <a:pt x="3" y="8"/>
                  </a:cubicBezTo>
                  <a:cubicBezTo>
                    <a:pt x="2" y="8"/>
                    <a:pt x="2" y="8"/>
                    <a:pt x="2" y="8"/>
                  </a:cubicBezTo>
                  <a:cubicBezTo>
                    <a:pt x="3" y="9"/>
                    <a:pt x="3" y="9"/>
                    <a:pt x="3" y="9"/>
                  </a:cubicBezTo>
                  <a:cubicBezTo>
                    <a:pt x="3" y="9"/>
                    <a:pt x="3" y="9"/>
                    <a:pt x="3" y="8"/>
                  </a:cubicBezTo>
                  <a:cubicBezTo>
                    <a:pt x="2" y="8"/>
                    <a:pt x="2" y="8"/>
                    <a:pt x="2" y="8"/>
                  </a:cubicBezTo>
                  <a:cubicBezTo>
                    <a:pt x="3" y="9"/>
                    <a:pt x="3" y="9"/>
                    <a:pt x="3" y="9"/>
                  </a:cubicBezTo>
                  <a:cubicBezTo>
                    <a:pt x="2" y="8"/>
                    <a:pt x="2" y="8"/>
                    <a:pt x="2" y="8"/>
                  </a:cubicBezTo>
                  <a:cubicBezTo>
                    <a:pt x="2" y="9"/>
                    <a:pt x="2" y="9"/>
                    <a:pt x="2" y="9"/>
                  </a:cubicBezTo>
                  <a:cubicBezTo>
                    <a:pt x="3" y="9"/>
                    <a:pt x="3" y="9"/>
                    <a:pt x="3" y="9"/>
                  </a:cubicBezTo>
                  <a:cubicBezTo>
                    <a:pt x="2" y="8"/>
                    <a:pt x="2" y="8"/>
                    <a:pt x="2" y="8"/>
                  </a:cubicBezTo>
                  <a:cubicBezTo>
                    <a:pt x="2" y="9"/>
                    <a:pt x="2" y="9"/>
                    <a:pt x="2" y="9"/>
                  </a:cubicBezTo>
                  <a:cubicBezTo>
                    <a:pt x="2" y="8"/>
                    <a:pt x="2" y="8"/>
                    <a:pt x="2" y="8"/>
                  </a:cubicBezTo>
                  <a:cubicBezTo>
                    <a:pt x="1" y="9"/>
                    <a:pt x="1" y="9"/>
                    <a:pt x="1" y="9"/>
                  </a:cubicBezTo>
                  <a:cubicBezTo>
                    <a:pt x="2" y="9"/>
                    <a:pt x="2" y="9"/>
                    <a:pt x="2" y="9"/>
                  </a:cubicBezTo>
                  <a:cubicBezTo>
                    <a:pt x="2" y="8"/>
                    <a:pt x="2" y="8"/>
                    <a:pt x="2" y="8"/>
                  </a:cubicBezTo>
                  <a:cubicBezTo>
                    <a:pt x="1" y="9"/>
                    <a:pt x="1" y="9"/>
                    <a:pt x="1" y="9"/>
                  </a:cubicBezTo>
                  <a:cubicBezTo>
                    <a:pt x="2" y="8"/>
                    <a:pt x="2" y="8"/>
                    <a:pt x="2" y="8"/>
                  </a:cubicBezTo>
                  <a:cubicBezTo>
                    <a:pt x="1" y="8"/>
                    <a:pt x="1" y="8"/>
                    <a:pt x="1" y="8"/>
                  </a:cubicBezTo>
                  <a:cubicBezTo>
                    <a:pt x="1" y="9"/>
                    <a:pt x="1" y="9"/>
                    <a:pt x="1" y="9"/>
                  </a:cubicBezTo>
                  <a:cubicBezTo>
                    <a:pt x="2" y="8"/>
                    <a:pt x="2" y="8"/>
                    <a:pt x="2" y="8"/>
                  </a:cubicBezTo>
                  <a:cubicBezTo>
                    <a:pt x="1" y="8"/>
                    <a:pt x="1" y="8"/>
                    <a:pt x="1" y="8"/>
                  </a:cubicBezTo>
                  <a:cubicBezTo>
                    <a:pt x="2" y="8"/>
                    <a:pt x="2" y="8"/>
                    <a:pt x="2" y="8"/>
                  </a:cubicBezTo>
                  <a:cubicBezTo>
                    <a:pt x="1" y="8"/>
                    <a:pt x="1" y="8"/>
                    <a:pt x="1" y="8"/>
                  </a:cubicBezTo>
                  <a:cubicBezTo>
                    <a:pt x="1" y="8"/>
                    <a:pt x="1" y="8"/>
                    <a:pt x="1" y="8"/>
                  </a:cubicBezTo>
                  <a:cubicBezTo>
                    <a:pt x="2" y="8"/>
                    <a:pt x="2" y="8"/>
                    <a:pt x="2" y="8"/>
                  </a:cubicBezTo>
                  <a:cubicBezTo>
                    <a:pt x="1" y="8"/>
                    <a:pt x="1" y="8"/>
                    <a:pt x="1" y="8"/>
                  </a:cubicBezTo>
                  <a:cubicBezTo>
                    <a:pt x="1" y="9"/>
                    <a:pt x="1" y="9"/>
                    <a:pt x="2" y="10"/>
                  </a:cubicBezTo>
                  <a:cubicBezTo>
                    <a:pt x="3" y="10"/>
                    <a:pt x="4" y="9"/>
                    <a:pt x="4"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4" name="îśḻiḑé"/>
            <p:cNvSpPr/>
            <p:nvPr/>
          </p:nvSpPr>
          <p:spPr bwMode="auto">
            <a:xfrm>
              <a:off x="7318376" y="2147888"/>
              <a:ext cx="503238" cy="114300"/>
            </a:xfrm>
            <a:custGeom>
              <a:avLst/>
              <a:gdLst>
                <a:gd name="T0" fmla="*/ 2 w 44"/>
                <a:gd name="T1" fmla="*/ 3 h 10"/>
                <a:gd name="T2" fmla="*/ 4 w 44"/>
                <a:gd name="T3" fmla="*/ 3 h 10"/>
                <a:gd name="T4" fmla="*/ 11 w 44"/>
                <a:gd name="T5" fmla="*/ 4 h 10"/>
                <a:gd name="T6" fmla="*/ 15 w 44"/>
                <a:gd name="T7" fmla="*/ 6 h 10"/>
                <a:gd name="T8" fmla="*/ 17 w 44"/>
                <a:gd name="T9" fmla="*/ 6 h 10"/>
                <a:gd name="T10" fmla="*/ 20 w 44"/>
                <a:gd name="T11" fmla="*/ 6 h 10"/>
                <a:gd name="T12" fmla="*/ 28 w 44"/>
                <a:gd name="T13" fmla="*/ 6 h 10"/>
                <a:gd name="T14" fmla="*/ 32 w 44"/>
                <a:gd name="T15" fmla="*/ 6 h 10"/>
                <a:gd name="T16" fmla="*/ 37 w 44"/>
                <a:gd name="T17" fmla="*/ 7 h 10"/>
                <a:gd name="T18" fmla="*/ 39 w 44"/>
                <a:gd name="T19" fmla="*/ 8 h 10"/>
                <a:gd name="T20" fmla="*/ 42 w 44"/>
                <a:gd name="T21" fmla="*/ 10 h 10"/>
                <a:gd name="T22" fmla="*/ 43 w 44"/>
                <a:gd name="T23" fmla="*/ 10 h 10"/>
                <a:gd name="T24" fmla="*/ 44 w 44"/>
                <a:gd name="T25" fmla="*/ 8 h 10"/>
                <a:gd name="T26" fmla="*/ 42 w 44"/>
                <a:gd name="T27" fmla="*/ 7 h 10"/>
                <a:gd name="T28" fmla="*/ 42 w 44"/>
                <a:gd name="T29" fmla="*/ 7 h 10"/>
                <a:gd name="T30" fmla="*/ 41 w 44"/>
                <a:gd name="T31" fmla="*/ 6 h 10"/>
                <a:gd name="T32" fmla="*/ 38 w 44"/>
                <a:gd name="T33" fmla="*/ 4 h 10"/>
                <a:gd name="T34" fmla="*/ 33 w 44"/>
                <a:gd name="T35" fmla="*/ 3 h 10"/>
                <a:gd name="T36" fmla="*/ 28 w 44"/>
                <a:gd name="T37" fmla="*/ 3 h 10"/>
                <a:gd name="T38" fmla="*/ 19 w 44"/>
                <a:gd name="T39" fmla="*/ 3 h 10"/>
                <a:gd name="T40" fmla="*/ 17 w 44"/>
                <a:gd name="T41" fmla="*/ 3 h 10"/>
                <a:gd name="T42" fmla="*/ 15 w 44"/>
                <a:gd name="T43" fmla="*/ 3 h 10"/>
                <a:gd name="T44" fmla="*/ 13 w 44"/>
                <a:gd name="T45" fmla="*/ 2 h 10"/>
                <a:gd name="T46" fmla="*/ 4 w 44"/>
                <a:gd name="T47" fmla="*/ 0 h 10"/>
                <a:gd name="T48" fmla="*/ 1 w 44"/>
                <a:gd name="T49" fmla="*/ 0 h 10"/>
                <a:gd name="T50" fmla="*/ 0 w 44"/>
                <a:gd name="T51" fmla="*/ 1 h 10"/>
                <a:gd name="T52" fmla="*/ 2 w 44"/>
                <a:gd name="T5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10">
                  <a:moveTo>
                    <a:pt x="2" y="3"/>
                  </a:moveTo>
                  <a:cubicBezTo>
                    <a:pt x="2" y="3"/>
                    <a:pt x="3" y="3"/>
                    <a:pt x="4" y="3"/>
                  </a:cubicBezTo>
                  <a:cubicBezTo>
                    <a:pt x="6" y="3"/>
                    <a:pt x="9" y="3"/>
                    <a:pt x="11" y="4"/>
                  </a:cubicBezTo>
                  <a:cubicBezTo>
                    <a:pt x="12" y="5"/>
                    <a:pt x="13" y="5"/>
                    <a:pt x="15" y="6"/>
                  </a:cubicBezTo>
                  <a:cubicBezTo>
                    <a:pt x="16" y="6"/>
                    <a:pt x="16" y="6"/>
                    <a:pt x="17" y="6"/>
                  </a:cubicBezTo>
                  <a:cubicBezTo>
                    <a:pt x="18" y="6"/>
                    <a:pt x="19" y="6"/>
                    <a:pt x="20" y="6"/>
                  </a:cubicBezTo>
                  <a:cubicBezTo>
                    <a:pt x="23" y="6"/>
                    <a:pt x="25" y="6"/>
                    <a:pt x="28" y="6"/>
                  </a:cubicBezTo>
                  <a:cubicBezTo>
                    <a:pt x="30" y="6"/>
                    <a:pt x="31" y="6"/>
                    <a:pt x="32" y="6"/>
                  </a:cubicBezTo>
                  <a:cubicBezTo>
                    <a:pt x="34" y="6"/>
                    <a:pt x="36" y="6"/>
                    <a:pt x="37" y="7"/>
                  </a:cubicBezTo>
                  <a:cubicBezTo>
                    <a:pt x="37" y="7"/>
                    <a:pt x="38" y="8"/>
                    <a:pt x="39" y="8"/>
                  </a:cubicBezTo>
                  <a:cubicBezTo>
                    <a:pt x="40" y="9"/>
                    <a:pt x="41" y="10"/>
                    <a:pt x="42" y="10"/>
                  </a:cubicBezTo>
                  <a:cubicBezTo>
                    <a:pt x="43" y="10"/>
                    <a:pt x="43" y="10"/>
                    <a:pt x="43" y="10"/>
                  </a:cubicBezTo>
                  <a:cubicBezTo>
                    <a:pt x="43" y="9"/>
                    <a:pt x="44" y="9"/>
                    <a:pt x="44" y="8"/>
                  </a:cubicBezTo>
                  <a:cubicBezTo>
                    <a:pt x="44" y="7"/>
                    <a:pt x="43" y="6"/>
                    <a:pt x="42" y="7"/>
                  </a:cubicBezTo>
                  <a:cubicBezTo>
                    <a:pt x="42" y="7"/>
                    <a:pt x="42" y="7"/>
                    <a:pt x="42" y="7"/>
                  </a:cubicBezTo>
                  <a:cubicBezTo>
                    <a:pt x="42" y="7"/>
                    <a:pt x="41" y="6"/>
                    <a:pt x="41" y="6"/>
                  </a:cubicBezTo>
                  <a:cubicBezTo>
                    <a:pt x="40" y="5"/>
                    <a:pt x="39" y="5"/>
                    <a:pt x="38" y="4"/>
                  </a:cubicBezTo>
                  <a:cubicBezTo>
                    <a:pt x="36" y="3"/>
                    <a:pt x="34" y="3"/>
                    <a:pt x="33" y="3"/>
                  </a:cubicBezTo>
                  <a:cubicBezTo>
                    <a:pt x="31" y="3"/>
                    <a:pt x="30" y="3"/>
                    <a:pt x="28" y="3"/>
                  </a:cubicBezTo>
                  <a:cubicBezTo>
                    <a:pt x="25" y="3"/>
                    <a:pt x="22" y="3"/>
                    <a:pt x="19" y="3"/>
                  </a:cubicBezTo>
                  <a:cubicBezTo>
                    <a:pt x="19" y="3"/>
                    <a:pt x="18" y="3"/>
                    <a:pt x="17" y="3"/>
                  </a:cubicBezTo>
                  <a:cubicBezTo>
                    <a:pt x="17" y="3"/>
                    <a:pt x="16" y="3"/>
                    <a:pt x="15" y="3"/>
                  </a:cubicBezTo>
                  <a:cubicBezTo>
                    <a:pt x="15" y="3"/>
                    <a:pt x="14" y="2"/>
                    <a:pt x="13" y="2"/>
                  </a:cubicBezTo>
                  <a:cubicBezTo>
                    <a:pt x="10" y="0"/>
                    <a:pt x="7" y="0"/>
                    <a:pt x="4" y="0"/>
                  </a:cubicBezTo>
                  <a:cubicBezTo>
                    <a:pt x="3" y="0"/>
                    <a:pt x="2" y="0"/>
                    <a:pt x="1" y="0"/>
                  </a:cubicBezTo>
                  <a:cubicBezTo>
                    <a:pt x="0" y="0"/>
                    <a:pt x="0" y="1"/>
                    <a:pt x="0" y="1"/>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5" name="íslide"/>
            <p:cNvSpPr/>
            <p:nvPr/>
          </p:nvSpPr>
          <p:spPr bwMode="auto">
            <a:xfrm>
              <a:off x="7970838" y="2227263"/>
              <a:ext cx="285750" cy="127000"/>
            </a:xfrm>
            <a:custGeom>
              <a:avLst/>
              <a:gdLst>
                <a:gd name="T0" fmla="*/ 1 w 25"/>
                <a:gd name="T1" fmla="*/ 3 h 11"/>
                <a:gd name="T2" fmla="*/ 22 w 25"/>
                <a:gd name="T3" fmla="*/ 10 h 11"/>
                <a:gd name="T4" fmla="*/ 24 w 25"/>
                <a:gd name="T5" fmla="*/ 10 h 11"/>
                <a:gd name="T6" fmla="*/ 24 w 25"/>
                <a:gd name="T7" fmla="*/ 8 h 11"/>
                <a:gd name="T8" fmla="*/ 2 w 25"/>
                <a:gd name="T9" fmla="*/ 0 h 11"/>
                <a:gd name="T10" fmla="*/ 0 w 25"/>
                <a:gd name="T11" fmla="*/ 1 h 11"/>
                <a:gd name="T12" fmla="*/ 1 w 25"/>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25" h="11">
                  <a:moveTo>
                    <a:pt x="1" y="3"/>
                  </a:moveTo>
                  <a:cubicBezTo>
                    <a:pt x="9" y="5"/>
                    <a:pt x="16" y="7"/>
                    <a:pt x="22" y="10"/>
                  </a:cubicBezTo>
                  <a:cubicBezTo>
                    <a:pt x="23" y="11"/>
                    <a:pt x="24" y="10"/>
                    <a:pt x="24" y="10"/>
                  </a:cubicBezTo>
                  <a:cubicBezTo>
                    <a:pt x="25" y="9"/>
                    <a:pt x="24" y="8"/>
                    <a:pt x="24" y="8"/>
                  </a:cubicBezTo>
                  <a:cubicBezTo>
                    <a:pt x="17" y="4"/>
                    <a:pt x="9" y="2"/>
                    <a:pt x="2" y="0"/>
                  </a:cubicBezTo>
                  <a:cubicBezTo>
                    <a:pt x="1" y="0"/>
                    <a:pt x="0" y="0"/>
                    <a:pt x="0" y="1"/>
                  </a:cubicBezTo>
                  <a:cubicBezTo>
                    <a:pt x="0" y="2"/>
                    <a:pt x="0" y="3"/>
                    <a:pt x="1"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6" name="íšļïdè"/>
            <p:cNvSpPr/>
            <p:nvPr/>
          </p:nvSpPr>
          <p:spPr bwMode="auto">
            <a:xfrm>
              <a:off x="6357938" y="2468563"/>
              <a:ext cx="709613" cy="138113"/>
            </a:xfrm>
            <a:custGeom>
              <a:avLst/>
              <a:gdLst>
                <a:gd name="T0" fmla="*/ 3 w 62"/>
                <a:gd name="T1" fmla="*/ 11 h 12"/>
                <a:gd name="T2" fmla="*/ 7 w 62"/>
                <a:gd name="T3" fmla="*/ 7 h 12"/>
                <a:gd name="T4" fmla="*/ 9 w 62"/>
                <a:gd name="T5" fmla="*/ 6 h 12"/>
                <a:gd name="T6" fmla="*/ 11 w 62"/>
                <a:gd name="T7" fmla="*/ 7 h 12"/>
                <a:gd name="T8" fmla="*/ 13 w 62"/>
                <a:gd name="T9" fmla="*/ 8 h 12"/>
                <a:gd name="T10" fmla="*/ 14 w 62"/>
                <a:gd name="T11" fmla="*/ 8 h 12"/>
                <a:gd name="T12" fmla="*/ 16 w 62"/>
                <a:gd name="T13" fmla="*/ 8 h 12"/>
                <a:gd name="T14" fmla="*/ 28 w 62"/>
                <a:gd name="T15" fmla="*/ 5 h 12"/>
                <a:gd name="T16" fmla="*/ 41 w 62"/>
                <a:gd name="T17" fmla="*/ 3 h 12"/>
                <a:gd name="T18" fmla="*/ 43 w 62"/>
                <a:gd name="T19" fmla="*/ 3 h 12"/>
                <a:gd name="T20" fmla="*/ 56 w 62"/>
                <a:gd name="T21" fmla="*/ 5 h 12"/>
                <a:gd name="T22" fmla="*/ 61 w 62"/>
                <a:gd name="T23" fmla="*/ 4 h 12"/>
                <a:gd name="T24" fmla="*/ 62 w 62"/>
                <a:gd name="T25" fmla="*/ 2 h 12"/>
                <a:gd name="T26" fmla="*/ 60 w 62"/>
                <a:gd name="T27" fmla="*/ 1 h 12"/>
                <a:gd name="T28" fmla="*/ 56 w 62"/>
                <a:gd name="T29" fmla="*/ 2 h 12"/>
                <a:gd name="T30" fmla="*/ 43 w 62"/>
                <a:gd name="T31" fmla="*/ 0 h 12"/>
                <a:gd name="T32" fmla="*/ 41 w 62"/>
                <a:gd name="T33" fmla="*/ 0 h 12"/>
                <a:gd name="T34" fmla="*/ 28 w 62"/>
                <a:gd name="T35" fmla="*/ 2 h 12"/>
                <a:gd name="T36" fmla="*/ 15 w 62"/>
                <a:gd name="T37" fmla="*/ 5 h 12"/>
                <a:gd name="T38" fmla="*/ 14 w 62"/>
                <a:gd name="T39" fmla="*/ 5 h 12"/>
                <a:gd name="T40" fmla="*/ 14 w 62"/>
                <a:gd name="T41" fmla="*/ 5 h 12"/>
                <a:gd name="T42" fmla="*/ 13 w 62"/>
                <a:gd name="T43" fmla="*/ 4 h 12"/>
                <a:gd name="T44" fmla="*/ 9 w 62"/>
                <a:gd name="T45" fmla="*/ 3 h 12"/>
                <a:gd name="T46" fmla="*/ 5 w 62"/>
                <a:gd name="T47" fmla="*/ 4 h 12"/>
                <a:gd name="T48" fmla="*/ 0 w 62"/>
                <a:gd name="T49" fmla="*/ 10 h 12"/>
                <a:gd name="T50" fmla="*/ 1 w 62"/>
                <a:gd name="T51" fmla="*/ 12 h 12"/>
                <a:gd name="T52" fmla="*/ 3 w 62"/>
                <a:gd name="T5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 h="12">
                  <a:moveTo>
                    <a:pt x="3" y="11"/>
                  </a:moveTo>
                  <a:cubicBezTo>
                    <a:pt x="4" y="10"/>
                    <a:pt x="5" y="8"/>
                    <a:pt x="7" y="7"/>
                  </a:cubicBezTo>
                  <a:cubicBezTo>
                    <a:pt x="7" y="7"/>
                    <a:pt x="8" y="6"/>
                    <a:pt x="9" y="6"/>
                  </a:cubicBezTo>
                  <a:cubicBezTo>
                    <a:pt x="10" y="6"/>
                    <a:pt x="11" y="7"/>
                    <a:pt x="11" y="7"/>
                  </a:cubicBezTo>
                  <a:cubicBezTo>
                    <a:pt x="12" y="7"/>
                    <a:pt x="12" y="8"/>
                    <a:pt x="13" y="8"/>
                  </a:cubicBezTo>
                  <a:cubicBezTo>
                    <a:pt x="14" y="8"/>
                    <a:pt x="14" y="8"/>
                    <a:pt x="14" y="8"/>
                  </a:cubicBezTo>
                  <a:cubicBezTo>
                    <a:pt x="15" y="8"/>
                    <a:pt x="16" y="8"/>
                    <a:pt x="16" y="8"/>
                  </a:cubicBezTo>
                  <a:cubicBezTo>
                    <a:pt x="20" y="7"/>
                    <a:pt x="24" y="6"/>
                    <a:pt x="28" y="5"/>
                  </a:cubicBezTo>
                  <a:cubicBezTo>
                    <a:pt x="33" y="4"/>
                    <a:pt x="37" y="3"/>
                    <a:pt x="41" y="3"/>
                  </a:cubicBezTo>
                  <a:cubicBezTo>
                    <a:pt x="42" y="3"/>
                    <a:pt x="42" y="3"/>
                    <a:pt x="43" y="3"/>
                  </a:cubicBezTo>
                  <a:cubicBezTo>
                    <a:pt x="47" y="3"/>
                    <a:pt x="51" y="5"/>
                    <a:pt x="56" y="5"/>
                  </a:cubicBezTo>
                  <a:cubicBezTo>
                    <a:pt x="57" y="5"/>
                    <a:pt x="59" y="5"/>
                    <a:pt x="61" y="4"/>
                  </a:cubicBezTo>
                  <a:cubicBezTo>
                    <a:pt x="61" y="4"/>
                    <a:pt x="62" y="3"/>
                    <a:pt x="62" y="2"/>
                  </a:cubicBezTo>
                  <a:cubicBezTo>
                    <a:pt x="61" y="1"/>
                    <a:pt x="60" y="1"/>
                    <a:pt x="60" y="1"/>
                  </a:cubicBezTo>
                  <a:cubicBezTo>
                    <a:pt x="58" y="2"/>
                    <a:pt x="57" y="2"/>
                    <a:pt x="56" y="2"/>
                  </a:cubicBezTo>
                  <a:cubicBezTo>
                    <a:pt x="52" y="2"/>
                    <a:pt x="48" y="0"/>
                    <a:pt x="43" y="0"/>
                  </a:cubicBezTo>
                  <a:cubicBezTo>
                    <a:pt x="43" y="0"/>
                    <a:pt x="42" y="0"/>
                    <a:pt x="41" y="0"/>
                  </a:cubicBezTo>
                  <a:cubicBezTo>
                    <a:pt x="36" y="0"/>
                    <a:pt x="32" y="1"/>
                    <a:pt x="28" y="2"/>
                  </a:cubicBezTo>
                  <a:cubicBezTo>
                    <a:pt x="24" y="3"/>
                    <a:pt x="20" y="4"/>
                    <a:pt x="15" y="5"/>
                  </a:cubicBezTo>
                  <a:cubicBezTo>
                    <a:pt x="15" y="5"/>
                    <a:pt x="15" y="5"/>
                    <a:pt x="14" y="5"/>
                  </a:cubicBezTo>
                  <a:cubicBezTo>
                    <a:pt x="14" y="5"/>
                    <a:pt x="14" y="5"/>
                    <a:pt x="14" y="5"/>
                  </a:cubicBezTo>
                  <a:cubicBezTo>
                    <a:pt x="14" y="5"/>
                    <a:pt x="14" y="5"/>
                    <a:pt x="13" y="4"/>
                  </a:cubicBezTo>
                  <a:cubicBezTo>
                    <a:pt x="12" y="4"/>
                    <a:pt x="11" y="3"/>
                    <a:pt x="9" y="3"/>
                  </a:cubicBezTo>
                  <a:cubicBezTo>
                    <a:pt x="8" y="3"/>
                    <a:pt x="6" y="4"/>
                    <a:pt x="5" y="4"/>
                  </a:cubicBezTo>
                  <a:cubicBezTo>
                    <a:pt x="3" y="6"/>
                    <a:pt x="1" y="8"/>
                    <a:pt x="0" y="10"/>
                  </a:cubicBezTo>
                  <a:cubicBezTo>
                    <a:pt x="0" y="11"/>
                    <a:pt x="0" y="11"/>
                    <a:pt x="1" y="12"/>
                  </a:cubicBezTo>
                  <a:cubicBezTo>
                    <a:pt x="1" y="12"/>
                    <a:pt x="2" y="12"/>
                    <a:pt x="3" y="11"/>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7" name="iṣ1iḍe"/>
            <p:cNvSpPr/>
            <p:nvPr/>
          </p:nvSpPr>
          <p:spPr bwMode="auto">
            <a:xfrm>
              <a:off x="7192963" y="2457450"/>
              <a:ext cx="1120775" cy="149225"/>
            </a:xfrm>
            <a:custGeom>
              <a:avLst/>
              <a:gdLst>
                <a:gd name="T0" fmla="*/ 2 w 98"/>
                <a:gd name="T1" fmla="*/ 4 h 13"/>
                <a:gd name="T2" fmla="*/ 10 w 98"/>
                <a:gd name="T3" fmla="*/ 3 h 13"/>
                <a:gd name="T4" fmla="*/ 14 w 98"/>
                <a:gd name="T5" fmla="*/ 3 h 13"/>
                <a:gd name="T6" fmla="*/ 27 w 98"/>
                <a:gd name="T7" fmla="*/ 4 h 13"/>
                <a:gd name="T8" fmla="*/ 45 w 98"/>
                <a:gd name="T9" fmla="*/ 5 h 13"/>
                <a:gd name="T10" fmla="*/ 96 w 98"/>
                <a:gd name="T11" fmla="*/ 13 h 13"/>
                <a:gd name="T12" fmla="*/ 98 w 98"/>
                <a:gd name="T13" fmla="*/ 12 h 13"/>
                <a:gd name="T14" fmla="*/ 96 w 98"/>
                <a:gd name="T15" fmla="*/ 10 h 13"/>
                <a:gd name="T16" fmla="*/ 46 w 98"/>
                <a:gd name="T17" fmla="*/ 2 h 13"/>
                <a:gd name="T18" fmla="*/ 27 w 98"/>
                <a:gd name="T19" fmla="*/ 1 h 13"/>
                <a:gd name="T20" fmla="*/ 15 w 98"/>
                <a:gd name="T21" fmla="*/ 0 h 13"/>
                <a:gd name="T22" fmla="*/ 10 w 98"/>
                <a:gd name="T23" fmla="*/ 0 h 13"/>
                <a:gd name="T24" fmla="*/ 1 w 98"/>
                <a:gd name="T25" fmla="*/ 1 h 13"/>
                <a:gd name="T26" fmla="*/ 0 w 98"/>
                <a:gd name="T27" fmla="*/ 3 h 13"/>
                <a:gd name="T28" fmla="*/ 2 w 98"/>
                <a:gd name="T2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3">
                  <a:moveTo>
                    <a:pt x="2" y="4"/>
                  </a:moveTo>
                  <a:cubicBezTo>
                    <a:pt x="4" y="3"/>
                    <a:pt x="7" y="3"/>
                    <a:pt x="10" y="3"/>
                  </a:cubicBezTo>
                  <a:cubicBezTo>
                    <a:pt x="11" y="3"/>
                    <a:pt x="13" y="3"/>
                    <a:pt x="14" y="3"/>
                  </a:cubicBezTo>
                  <a:cubicBezTo>
                    <a:pt x="19" y="4"/>
                    <a:pt x="23" y="4"/>
                    <a:pt x="27" y="4"/>
                  </a:cubicBezTo>
                  <a:cubicBezTo>
                    <a:pt x="33" y="4"/>
                    <a:pt x="39" y="5"/>
                    <a:pt x="45" y="5"/>
                  </a:cubicBezTo>
                  <a:cubicBezTo>
                    <a:pt x="62" y="6"/>
                    <a:pt x="79" y="9"/>
                    <a:pt x="96" y="13"/>
                  </a:cubicBezTo>
                  <a:cubicBezTo>
                    <a:pt x="97" y="13"/>
                    <a:pt x="97" y="12"/>
                    <a:pt x="98" y="12"/>
                  </a:cubicBezTo>
                  <a:cubicBezTo>
                    <a:pt x="98" y="11"/>
                    <a:pt x="97" y="10"/>
                    <a:pt x="96" y="10"/>
                  </a:cubicBezTo>
                  <a:cubicBezTo>
                    <a:pt x="80" y="6"/>
                    <a:pt x="63" y="3"/>
                    <a:pt x="46" y="2"/>
                  </a:cubicBezTo>
                  <a:cubicBezTo>
                    <a:pt x="39" y="2"/>
                    <a:pt x="33" y="1"/>
                    <a:pt x="27" y="1"/>
                  </a:cubicBezTo>
                  <a:cubicBezTo>
                    <a:pt x="23" y="1"/>
                    <a:pt x="19" y="1"/>
                    <a:pt x="15" y="0"/>
                  </a:cubicBezTo>
                  <a:cubicBezTo>
                    <a:pt x="13" y="0"/>
                    <a:pt x="11" y="0"/>
                    <a:pt x="10" y="0"/>
                  </a:cubicBezTo>
                  <a:cubicBezTo>
                    <a:pt x="7" y="0"/>
                    <a:pt x="4" y="0"/>
                    <a:pt x="1" y="1"/>
                  </a:cubicBezTo>
                  <a:cubicBezTo>
                    <a:pt x="0" y="2"/>
                    <a:pt x="0" y="2"/>
                    <a:pt x="0" y="3"/>
                  </a:cubicBezTo>
                  <a:cubicBezTo>
                    <a:pt x="0" y="4"/>
                    <a:pt x="1" y="4"/>
                    <a:pt x="2" y="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8" name="ïṧľíḍe"/>
            <p:cNvSpPr/>
            <p:nvPr/>
          </p:nvSpPr>
          <p:spPr bwMode="auto">
            <a:xfrm>
              <a:off x="6278563" y="2814638"/>
              <a:ext cx="296863" cy="114300"/>
            </a:xfrm>
            <a:custGeom>
              <a:avLst/>
              <a:gdLst>
                <a:gd name="T0" fmla="*/ 3 w 26"/>
                <a:gd name="T1" fmla="*/ 10 h 10"/>
                <a:gd name="T2" fmla="*/ 13 w 26"/>
                <a:gd name="T3" fmla="*/ 6 h 10"/>
                <a:gd name="T4" fmla="*/ 25 w 26"/>
                <a:gd name="T5" fmla="*/ 4 h 10"/>
                <a:gd name="T6" fmla="*/ 25 w 26"/>
                <a:gd name="T7" fmla="*/ 1 h 10"/>
                <a:gd name="T8" fmla="*/ 23 w 26"/>
                <a:gd name="T9" fmla="*/ 1 h 10"/>
                <a:gd name="T10" fmla="*/ 12 w 26"/>
                <a:gd name="T11" fmla="*/ 3 h 10"/>
                <a:gd name="T12" fmla="*/ 1 w 26"/>
                <a:gd name="T13" fmla="*/ 7 h 10"/>
                <a:gd name="T14" fmla="*/ 1 w 26"/>
                <a:gd name="T15" fmla="*/ 10 h 10"/>
                <a:gd name="T16" fmla="*/ 3 w 2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0">
                  <a:moveTo>
                    <a:pt x="3" y="10"/>
                  </a:moveTo>
                  <a:cubicBezTo>
                    <a:pt x="5" y="7"/>
                    <a:pt x="9" y="6"/>
                    <a:pt x="13" y="6"/>
                  </a:cubicBezTo>
                  <a:cubicBezTo>
                    <a:pt x="16" y="6"/>
                    <a:pt x="21" y="5"/>
                    <a:pt x="25" y="4"/>
                  </a:cubicBezTo>
                  <a:cubicBezTo>
                    <a:pt x="25" y="3"/>
                    <a:pt x="26" y="2"/>
                    <a:pt x="25" y="1"/>
                  </a:cubicBezTo>
                  <a:cubicBezTo>
                    <a:pt x="25" y="1"/>
                    <a:pt x="24" y="0"/>
                    <a:pt x="23" y="1"/>
                  </a:cubicBezTo>
                  <a:cubicBezTo>
                    <a:pt x="20" y="2"/>
                    <a:pt x="16" y="3"/>
                    <a:pt x="12" y="3"/>
                  </a:cubicBezTo>
                  <a:cubicBezTo>
                    <a:pt x="8" y="4"/>
                    <a:pt x="4" y="4"/>
                    <a:pt x="1" y="7"/>
                  </a:cubicBezTo>
                  <a:cubicBezTo>
                    <a:pt x="0" y="8"/>
                    <a:pt x="0" y="9"/>
                    <a:pt x="1" y="10"/>
                  </a:cubicBezTo>
                  <a:cubicBezTo>
                    <a:pt x="1" y="10"/>
                    <a:pt x="2" y="10"/>
                    <a:pt x="3" y="10"/>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9" name="îš1ïďè"/>
            <p:cNvSpPr/>
            <p:nvPr/>
          </p:nvSpPr>
          <p:spPr bwMode="auto">
            <a:xfrm>
              <a:off x="6713538" y="2768600"/>
              <a:ext cx="982663" cy="103188"/>
            </a:xfrm>
            <a:custGeom>
              <a:avLst/>
              <a:gdLst>
                <a:gd name="T0" fmla="*/ 3 w 86"/>
                <a:gd name="T1" fmla="*/ 7 h 9"/>
                <a:gd name="T2" fmla="*/ 6 w 86"/>
                <a:gd name="T3" fmla="*/ 6 h 9"/>
                <a:gd name="T4" fmla="*/ 8 w 86"/>
                <a:gd name="T5" fmla="*/ 6 h 9"/>
                <a:gd name="T6" fmla="*/ 16 w 86"/>
                <a:gd name="T7" fmla="*/ 8 h 9"/>
                <a:gd name="T8" fmla="*/ 16 w 86"/>
                <a:gd name="T9" fmla="*/ 8 h 9"/>
                <a:gd name="T10" fmla="*/ 23 w 86"/>
                <a:gd name="T11" fmla="*/ 6 h 9"/>
                <a:gd name="T12" fmla="*/ 30 w 86"/>
                <a:gd name="T13" fmla="*/ 5 h 9"/>
                <a:gd name="T14" fmla="*/ 38 w 86"/>
                <a:gd name="T15" fmla="*/ 5 h 9"/>
                <a:gd name="T16" fmla="*/ 44 w 86"/>
                <a:gd name="T17" fmla="*/ 5 h 9"/>
                <a:gd name="T18" fmla="*/ 55 w 86"/>
                <a:gd name="T19" fmla="*/ 3 h 9"/>
                <a:gd name="T20" fmla="*/ 56 w 86"/>
                <a:gd name="T21" fmla="*/ 3 h 9"/>
                <a:gd name="T22" fmla="*/ 66 w 86"/>
                <a:gd name="T23" fmla="*/ 5 h 9"/>
                <a:gd name="T24" fmla="*/ 84 w 86"/>
                <a:gd name="T25" fmla="*/ 9 h 9"/>
                <a:gd name="T26" fmla="*/ 85 w 86"/>
                <a:gd name="T27" fmla="*/ 8 h 9"/>
                <a:gd name="T28" fmla="*/ 84 w 86"/>
                <a:gd name="T29" fmla="*/ 6 h 9"/>
                <a:gd name="T30" fmla="*/ 67 w 86"/>
                <a:gd name="T31" fmla="*/ 2 h 9"/>
                <a:gd name="T32" fmla="*/ 56 w 86"/>
                <a:gd name="T33" fmla="*/ 0 h 9"/>
                <a:gd name="T34" fmla="*/ 55 w 86"/>
                <a:gd name="T35" fmla="*/ 0 h 9"/>
                <a:gd name="T36" fmla="*/ 43 w 86"/>
                <a:gd name="T37" fmla="*/ 2 h 9"/>
                <a:gd name="T38" fmla="*/ 38 w 86"/>
                <a:gd name="T39" fmla="*/ 2 h 9"/>
                <a:gd name="T40" fmla="*/ 30 w 86"/>
                <a:gd name="T41" fmla="*/ 2 h 9"/>
                <a:gd name="T42" fmla="*/ 22 w 86"/>
                <a:gd name="T43" fmla="*/ 3 h 9"/>
                <a:gd name="T44" fmla="*/ 16 w 86"/>
                <a:gd name="T45" fmla="*/ 5 h 9"/>
                <a:gd name="T46" fmla="*/ 16 w 86"/>
                <a:gd name="T47" fmla="*/ 5 h 9"/>
                <a:gd name="T48" fmla="*/ 9 w 86"/>
                <a:gd name="T49" fmla="*/ 3 h 9"/>
                <a:gd name="T50" fmla="*/ 6 w 86"/>
                <a:gd name="T51" fmla="*/ 3 h 9"/>
                <a:gd name="T52" fmla="*/ 0 w 86"/>
                <a:gd name="T53" fmla="*/ 5 h 9"/>
                <a:gd name="T54" fmla="*/ 0 w 86"/>
                <a:gd name="T55" fmla="*/ 7 h 9"/>
                <a:gd name="T56" fmla="*/ 3 w 86"/>
                <a:gd name="T5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
                  <a:moveTo>
                    <a:pt x="3" y="7"/>
                  </a:moveTo>
                  <a:cubicBezTo>
                    <a:pt x="3" y="6"/>
                    <a:pt x="5" y="6"/>
                    <a:pt x="6" y="6"/>
                  </a:cubicBezTo>
                  <a:cubicBezTo>
                    <a:pt x="7" y="6"/>
                    <a:pt x="8" y="6"/>
                    <a:pt x="8" y="6"/>
                  </a:cubicBezTo>
                  <a:cubicBezTo>
                    <a:pt x="10" y="7"/>
                    <a:pt x="13" y="8"/>
                    <a:pt x="16" y="8"/>
                  </a:cubicBezTo>
                  <a:cubicBezTo>
                    <a:pt x="16" y="8"/>
                    <a:pt x="16" y="8"/>
                    <a:pt x="16" y="8"/>
                  </a:cubicBezTo>
                  <a:cubicBezTo>
                    <a:pt x="19" y="8"/>
                    <a:pt x="21" y="7"/>
                    <a:pt x="23" y="6"/>
                  </a:cubicBezTo>
                  <a:cubicBezTo>
                    <a:pt x="25" y="5"/>
                    <a:pt x="28" y="5"/>
                    <a:pt x="30" y="5"/>
                  </a:cubicBezTo>
                  <a:cubicBezTo>
                    <a:pt x="33" y="5"/>
                    <a:pt x="36" y="5"/>
                    <a:pt x="38" y="5"/>
                  </a:cubicBezTo>
                  <a:cubicBezTo>
                    <a:pt x="40" y="5"/>
                    <a:pt x="42" y="5"/>
                    <a:pt x="44" y="5"/>
                  </a:cubicBezTo>
                  <a:cubicBezTo>
                    <a:pt x="48" y="5"/>
                    <a:pt x="52" y="3"/>
                    <a:pt x="55" y="3"/>
                  </a:cubicBezTo>
                  <a:cubicBezTo>
                    <a:pt x="56" y="3"/>
                    <a:pt x="56" y="3"/>
                    <a:pt x="56" y="3"/>
                  </a:cubicBezTo>
                  <a:cubicBezTo>
                    <a:pt x="60" y="3"/>
                    <a:pt x="63" y="4"/>
                    <a:pt x="66" y="5"/>
                  </a:cubicBezTo>
                  <a:cubicBezTo>
                    <a:pt x="72" y="6"/>
                    <a:pt x="78" y="8"/>
                    <a:pt x="84" y="9"/>
                  </a:cubicBezTo>
                  <a:cubicBezTo>
                    <a:pt x="84" y="9"/>
                    <a:pt x="85" y="9"/>
                    <a:pt x="85" y="8"/>
                  </a:cubicBezTo>
                  <a:cubicBezTo>
                    <a:pt x="86" y="7"/>
                    <a:pt x="85" y="7"/>
                    <a:pt x="84" y="6"/>
                  </a:cubicBezTo>
                  <a:cubicBezTo>
                    <a:pt x="79" y="5"/>
                    <a:pt x="73" y="3"/>
                    <a:pt x="67" y="2"/>
                  </a:cubicBezTo>
                  <a:cubicBezTo>
                    <a:pt x="64" y="1"/>
                    <a:pt x="60" y="0"/>
                    <a:pt x="56" y="0"/>
                  </a:cubicBezTo>
                  <a:cubicBezTo>
                    <a:pt x="55" y="0"/>
                    <a:pt x="55" y="0"/>
                    <a:pt x="55" y="0"/>
                  </a:cubicBezTo>
                  <a:cubicBezTo>
                    <a:pt x="51" y="0"/>
                    <a:pt x="47" y="2"/>
                    <a:pt x="43" y="2"/>
                  </a:cubicBezTo>
                  <a:cubicBezTo>
                    <a:pt x="42" y="2"/>
                    <a:pt x="40" y="2"/>
                    <a:pt x="38" y="2"/>
                  </a:cubicBezTo>
                  <a:cubicBezTo>
                    <a:pt x="36" y="2"/>
                    <a:pt x="33" y="2"/>
                    <a:pt x="30" y="2"/>
                  </a:cubicBezTo>
                  <a:cubicBezTo>
                    <a:pt x="28" y="2"/>
                    <a:pt x="25" y="2"/>
                    <a:pt x="22" y="3"/>
                  </a:cubicBezTo>
                  <a:cubicBezTo>
                    <a:pt x="20" y="4"/>
                    <a:pt x="18" y="5"/>
                    <a:pt x="16" y="5"/>
                  </a:cubicBezTo>
                  <a:cubicBezTo>
                    <a:pt x="16" y="5"/>
                    <a:pt x="16" y="5"/>
                    <a:pt x="16" y="5"/>
                  </a:cubicBezTo>
                  <a:cubicBezTo>
                    <a:pt x="14" y="5"/>
                    <a:pt x="11" y="4"/>
                    <a:pt x="9" y="3"/>
                  </a:cubicBezTo>
                  <a:cubicBezTo>
                    <a:pt x="8" y="3"/>
                    <a:pt x="7" y="3"/>
                    <a:pt x="6" y="3"/>
                  </a:cubicBezTo>
                  <a:cubicBezTo>
                    <a:pt x="4" y="3"/>
                    <a:pt x="2" y="3"/>
                    <a:pt x="0" y="5"/>
                  </a:cubicBezTo>
                  <a:cubicBezTo>
                    <a:pt x="0" y="6"/>
                    <a:pt x="0" y="7"/>
                    <a:pt x="0" y="7"/>
                  </a:cubicBezTo>
                  <a:cubicBezTo>
                    <a:pt x="1" y="8"/>
                    <a:pt x="2" y="8"/>
                    <a:pt x="3" y="7"/>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0" name="îŝļiḋé"/>
            <p:cNvSpPr/>
            <p:nvPr/>
          </p:nvSpPr>
          <p:spPr bwMode="auto">
            <a:xfrm>
              <a:off x="7867651" y="2825750"/>
              <a:ext cx="617538" cy="114300"/>
            </a:xfrm>
            <a:custGeom>
              <a:avLst/>
              <a:gdLst>
                <a:gd name="T0" fmla="*/ 1 w 54"/>
                <a:gd name="T1" fmla="*/ 3 h 10"/>
                <a:gd name="T2" fmla="*/ 1 w 54"/>
                <a:gd name="T3" fmla="*/ 3 h 10"/>
                <a:gd name="T4" fmla="*/ 16 w 54"/>
                <a:gd name="T5" fmla="*/ 4 h 10"/>
                <a:gd name="T6" fmla="*/ 28 w 54"/>
                <a:gd name="T7" fmla="*/ 5 h 10"/>
                <a:gd name="T8" fmla="*/ 52 w 54"/>
                <a:gd name="T9" fmla="*/ 10 h 10"/>
                <a:gd name="T10" fmla="*/ 54 w 54"/>
                <a:gd name="T11" fmla="*/ 9 h 10"/>
                <a:gd name="T12" fmla="*/ 53 w 54"/>
                <a:gd name="T13" fmla="*/ 7 h 10"/>
                <a:gd name="T14" fmla="*/ 28 w 54"/>
                <a:gd name="T15" fmla="*/ 2 h 10"/>
                <a:gd name="T16" fmla="*/ 16 w 54"/>
                <a:gd name="T17" fmla="*/ 1 h 10"/>
                <a:gd name="T18" fmla="*/ 1 w 54"/>
                <a:gd name="T19" fmla="*/ 0 h 10"/>
                <a:gd name="T20" fmla="*/ 1 w 54"/>
                <a:gd name="T21" fmla="*/ 0 h 10"/>
                <a:gd name="T22" fmla="*/ 0 w 54"/>
                <a:gd name="T23" fmla="*/ 2 h 10"/>
                <a:gd name="T24" fmla="*/ 1 w 54"/>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0">
                  <a:moveTo>
                    <a:pt x="1" y="3"/>
                  </a:moveTo>
                  <a:cubicBezTo>
                    <a:pt x="1" y="3"/>
                    <a:pt x="1" y="3"/>
                    <a:pt x="1" y="3"/>
                  </a:cubicBezTo>
                  <a:cubicBezTo>
                    <a:pt x="6" y="3"/>
                    <a:pt x="11" y="4"/>
                    <a:pt x="16" y="4"/>
                  </a:cubicBezTo>
                  <a:cubicBezTo>
                    <a:pt x="20" y="4"/>
                    <a:pt x="24" y="5"/>
                    <a:pt x="28" y="5"/>
                  </a:cubicBezTo>
                  <a:cubicBezTo>
                    <a:pt x="36" y="6"/>
                    <a:pt x="44" y="8"/>
                    <a:pt x="52" y="10"/>
                  </a:cubicBezTo>
                  <a:cubicBezTo>
                    <a:pt x="53" y="10"/>
                    <a:pt x="54" y="10"/>
                    <a:pt x="54" y="9"/>
                  </a:cubicBezTo>
                  <a:cubicBezTo>
                    <a:pt x="54" y="8"/>
                    <a:pt x="54" y="8"/>
                    <a:pt x="53" y="7"/>
                  </a:cubicBezTo>
                  <a:cubicBezTo>
                    <a:pt x="45" y="5"/>
                    <a:pt x="37" y="3"/>
                    <a:pt x="28" y="2"/>
                  </a:cubicBezTo>
                  <a:cubicBezTo>
                    <a:pt x="24" y="2"/>
                    <a:pt x="20" y="1"/>
                    <a:pt x="16" y="1"/>
                  </a:cubicBezTo>
                  <a:cubicBezTo>
                    <a:pt x="11" y="1"/>
                    <a:pt x="6" y="0"/>
                    <a:pt x="1" y="0"/>
                  </a:cubicBezTo>
                  <a:cubicBezTo>
                    <a:pt x="1" y="0"/>
                    <a:pt x="1" y="0"/>
                    <a:pt x="1" y="0"/>
                  </a:cubicBezTo>
                  <a:cubicBezTo>
                    <a:pt x="0" y="0"/>
                    <a:pt x="0" y="1"/>
                    <a:pt x="0" y="2"/>
                  </a:cubicBezTo>
                  <a:cubicBezTo>
                    <a:pt x="0" y="3"/>
                    <a:pt x="0" y="3"/>
                    <a:pt x="1"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1" name="íSḻîḓè"/>
            <p:cNvSpPr/>
            <p:nvPr/>
          </p:nvSpPr>
          <p:spPr bwMode="auto">
            <a:xfrm>
              <a:off x="6267451" y="3078163"/>
              <a:ext cx="307975" cy="114300"/>
            </a:xfrm>
            <a:custGeom>
              <a:avLst/>
              <a:gdLst>
                <a:gd name="T0" fmla="*/ 3 w 27"/>
                <a:gd name="T1" fmla="*/ 9 h 10"/>
                <a:gd name="T2" fmla="*/ 11 w 27"/>
                <a:gd name="T3" fmla="*/ 6 h 10"/>
                <a:gd name="T4" fmla="*/ 25 w 27"/>
                <a:gd name="T5" fmla="*/ 3 h 10"/>
                <a:gd name="T6" fmla="*/ 27 w 27"/>
                <a:gd name="T7" fmla="*/ 2 h 10"/>
                <a:gd name="T8" fmla="*/ 25 w 27"/>
                <a:gd name="T9" fmla="*/ 0 h 10"/>
                <a:gd name="T10" fmla="*/ 11 w 27"/>
                <a:gd name="T11" fmla="*/ 3 h 10"/>
                <a:gd name="T12" fmla="*/ 1 w 27"/>
                <a:gd name="T13" fmla="*/ 7 h 10"/>
                <a:gd name="T14" fmla="*/ 1 w 27"/>
                <a:gd name="T15" fmla="*/ 9 h 10"/>
                <a:gd name="T16" fmla="*/ 3 w 27"/>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0">
                  <a:moveTo>
                    <a:pt x="3" y="9"/>
                  </a:moveTo>
                  <a:cubicBezTo>
                    <a:pt x="5" y="7"/>
                    <a:pt x="8" y="6"/>
                    <a:pt x="11" y="6"/>
                  </a:cubicBezTo>
                  <a:cubicBezTo>
                    <a:pt x="16" y="5"/>
                    <a:pt x="21" y="4"/>
                    <a:pt x="25" y="3"/>
                  </a:cubicBezTo>
                  <a:cubicBezTo>
                    <a:pt x="26" y="3"/>
                    <a:pt x="27" y="2"/>
                    <a:pt x="27" y="2"/>
                  </a:cubicBezTo>
                  <a:cubicBezTo>
                    <a:pt x="26" y="1"/>
                    <a:pt x="26" y="0"/>
                    <a:pt x="25" y="0"/>
                  </a:cubicBezTo>
                  <a:cubicBezTo>
                    <a:pt x="20" y="1"/>
                    <a:pt x="16" y="2"/>
                    <a:pt x="11" y="3"/>
                  </a:cubicBezTo>
                  <a:cubicBezTo>
                    <a:pt x="8" y="3"/>
                    <a:pt x="4" y="4"/>
                    <a:pt x="1" y="7"/>
                  </a:cubicBezTo>
                  <a:cubicBezTo>
                    <a:pt x="0" y="7"/>
                    <a:pt x="0" y="8"/>
                    <a:pt x="1" y="9"/>
                  </a:cubicBezTo>
                  <a:cubicBezTo>
                    <a:pt x="2" y="10"/>
                    <a:pt x="3" y="10"/>
                    <a:pt x="3" y="9"/>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2" name="i$1iḓé"/>
            <p:cNvSpPr/>
            <p:nvPr/>
          </p:nvSpPr>
          <p:spPr bwMode="auto">
            <a:xfrm>
              <a:off x="6724651" y="3089275"/>
              <a:ext cx="1703388" cy="115888"/>
            </a:xfrm>
            <a:custGeom>
              <a:avLst/>
              <a:gdLst>
                <a:gd name="T0" fmla="*/ 2 w 149"/>
                <a:gd name="T1" fmla="*/ 3 h 10"/>
                <a:gd name="T2" fmla="*/ 118 w 149"/>
                <a:gd name="T3" fmla="*/ 4 h 10"/>
                <a:gd name="T4" fmla="*/ 147 w 149"/>
                <a:gd name="T5" fmla="*/ 10 h 10"/>
                <a:gd name="T6" fmla="*/ 149 w 149"/>
                <a:gd name="T7" fmla="*/ 10 h 10"/>
                <a:gd name="T8" fmla="*/ 148 w 149"/>
                <a:gd name="T9" fmla="*/ 8 h 10"/>
                <a:gd name="T10" fmla="*/ 118 w 149"/>
                <a:gd name="T11" fmla="*/ 1 h 10"/>
                <a:gd name="T12" fmla="*/ 2 w 149"/>
                <a:gd name="T13" fmla="*/ 0 h 10"/>
                <a:gd name="T14" fmla="*/ 0 w 149"/>
                <a:gd name="T15" fmla="*/ 1 h 10"/>
                <a:gd name="T16" fmla="*/ 2 w 149"/>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0">
                  <a:moveTo>
                    <a:pt x="2" y="3"/>
                  </a:moveTo>
                  <a:cubicBezTo>
                    <a:pt x="40" y="3"/>
                    <a:pt x="79" y="3"/>
                    <a:pt x="118" y="4"/>
                  </a:cubicBezTo>
                  <a:cubicBezTo>
                    <a:pt x="128" y="4"/>
                    <a:pt x="139" y="4"/>
                    <a:pt x="147" y="10"/>
                  </a:cubicBezTo>
                  <a:cubicBezTo>
                    <a:pt x="147" y="10"/>
                    <a:pt x="148" y="10"/>
                    <a:pt x="149" y="10"/>
                  </a:cubicBezTo>
                  <a:cubicBezTo>
                    <a:pt x="149" y="9"/>
                    <a:pt x="149" y="8"/>
                    <a:pt x="148" y="8"/>
                  </a:cubicBezTo>
                  <a:cubicBezTo>
                    <a:pt x="139" y="1"/>
                    <a:pt x="128" y="1"/>
                    <a:pt x="118" y="1"/>
                  </a:cubicBezTo>
                  <a:cubicBezTo>
                    <a:pt x="79" y="0"/>
                    <a:pt x="40" y="0"/>
                    <a:pt x="2" y="0"/>
                  </a:cubicBezTo>
                  <a:cubicBezTo>
                    <a:pt x="1" y="0"/>
                    <a:pt x="0" y="0"/>
                    <a:pt x="0" y="1"/>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3" name="îṡḻïḍê"/>
            <p:cNvSpPr/>
            <p:nvPr/>
          </p:nvSpPr>
          <p:spPr bwMode="auto">
            <a:xfrm>
              <a:off x="6232526" y="3400425"/>
              <a:ext cx="538163" cy="103188"/>
            </a:xfrm>
            <a:custGeom>
              <a:avLst/>
              <a:gdLst>
                <a:gd name="T0" fmla="*/ 3 w 47"/>
                <a:gd name="T1" fmla="*/ 8 h 9"/>
                <a:gd name="T2" fmla="*/ 9 w 47"/>
                <a:gd name="T3" fmla="*/ 7 h 9"/>
                <a:gd name="T4" fmla="*/ 12 w 47"/>
                <a:gd name="T5" fmla="*/ 7 h 9"/>
                <a:gd name="T6" fmla="*/ 16 w 47"/>
                <a:gd name="T7" fmla="*/ 8 h 9"/>
                <a:gd name="T8" fmla="*/ 16 w 47"/>
                <a:gd name="T9" fmla="*/ 8 h 9"/>
                <a:gd name="T10" fmla="*/ 19 w 47"/>
                <a:gd name="T11" fmla="*/ 7 h 9"/>
                <a:gd name="T12" fmla="*/ 33 w 47"/>
                <a:gd name="T13" fmla="*/ 3 h 9"/>
                <a:gd name="T14" fmla="*/ 36 w 47"/>
                <a:gd name="T15" fmla="*/ 3 h 9"/>
                <a:gd name="T16" fmla="*/ 36 w 47"/>
                <a:gd name="T17" fmla="*/ 3 h 9"/>
                <a:gd name="T18" fmla="*/ 36 w 47"/>
                <a:gd name="T19" fmla="*/ 3 h 9"/>
                <a:gd name="T20" fmla="*/ 36 w 47"/>
                <a:gd name="T21" fmla="*/ 3 h 9"/>
                <a:gd name="T22" fmla="*/ 43 w 47"/>
                <a:gd name="T23" fmla="*/ 4 h 9"/>
                <a:gd name="T24" fmla="*/ 46 w 47"/>
                <a:gd name="T25" fmla="*/ 3 h 9"/>
                <a:gd name="T26" fmla="*/ 46 w 47"/>
                <a:gd name="T27" fmla="*/ 1 h 9"/>
                <a:gd name="T28" fmla="*/ 44 w 47"/>
                <a:gd name="T29" fmla="*/ 0 h 9"/>
                <a:gd name="T30" fmla="*/ 43 w 47"/>
                <a:gd name="T31" fmla="*/ 1 h 9"/>
                <a:gd name="T32" fmla="*/ 36 w 47"/>
                <a:gd name="T33" fmla="*/ 0 h 9"/>
                <a:gd name="T34" fmla="*/ 36 w 47"/>
                <a:gd name="T35" fmla="*/ 0 h 9"/>
                <a:gd name="T36" fmla="*/ 36 w 47"/>
                <a:gd name="T37" fmla="*/ 0 h 9"/>
                <a:gd name="T38" fmla="*/ 32 w 47"/>
                <a:gd name="T39" fmla="*/ 1 h 9"/>
                <a:gd name="T40" fmla="*/ 18 w 47"/>
                <a:gd name="T41" fmla="*/ 4 h 9"/>
                <a:gd name="T42" fmla="*/ 16 w 47"/>
                <a:gd name="T43" fmla="*/ 5 h 9"/>
                <a:gd name="T44" fmla="*/ 16 w 47"/>
                <a:gd name="T45" fmla="*/ 5 h 9"/>
                <a:gd name="T46" fmla="*/ 13 w 47"/>
                <a:gd name="T47" fmla="*/ 4 h 9"/>
                <a:gd name="T48" fmla="*/ 9 w 47"/>
                <a:gd name="T49" fmla="*/ 4 h 9"/>
                <a:gd name="T50" fmla="*/ 1 w 47"/>
                <a:gd name="T51" fmla="*/ 6 h 9"/>
                <a:gd name="T52" fmla="*/ 1 w 47"/>
                <a:gd name="T53" fmla="*/ 8 h 9"/>
                <a:gd name="T54" fmla="*/ 3 w 47"/>
                <a:gd name="T5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9">
                  <a:moveTo>
                    <a:pt x="3" y="8"/>
                  </a:moveTo>
                  <a:cubicBezTo>
                    <a:pt x="5" y="7"/>
                    <a:pt x="7" y="7"/>
                    <a:pt x="9" y="7"/>
                  </a:cubicBezTo>
                  <a:cubicBezTo>
                    <a:pt x="10" y="7"/>
                    <a:pt x="11" y="7"/>
                    <a:pt x="12" y="7"/>
                  </a:cubicBezTo>
                  <a:cubicBezTo>
                    <a:pt x="13" y="7"/>
                    <a:pt x="14" y="8"/>
                    <a:pt x="16" y="8"/>
                  </a:cubicBezTo>
                  <a:cubicBezTo>
                    <a:pt x="16" y="8"/>
                    <a:pt x="16" y="8"/>
                    <a:pt x="16" y="8"/>
                  </a:cubicBezTo>
                  <a:cubicBezTo>
                    <a:pt x="17" y="8"/>
                    <a:pt x="18" y="7"/>
                    <a:pt x="19" y="7"/>
                  </a:cubicBezTo>
                  <a:cubicBezTo>
                    <a:pt x="24" y="6"/>
                    <a:pt x="28" y="5"/>
                    <a:pt x="33" y="3"/>
                  </a:cubicBezTo>
                  <a:cubicBezTo>
                    <a:pt x="34" y="3"/>
                    <a:pt x="35" y="3"/>
                    <a:pt x="36" y="3"/>
                  </a:cubicBezTo>
                  <a:cubicBezTo>
                    <a:pt x="36" y="3"/>
                    <a:pt x="36" y="3"/>
                    <a:pt x="36" y="3"/>
                  </a:cubicBezTo>
                  <a:cubicBezTo>
                    <a:pt x="36" y="3"/>
                    <a:pt x="36" y="3"/>
                    <a:pt x="36" y="3"/>
                  </a:cubicBezTo>
                  <a:cubicBezTo>
                    <a:pt x="36" y="3"/>
                    <a:pt x="36" y="3"/>
                    <a:pt x="36" y="3"/>
                  </a:cubicBezTo>
                  <a:cubicBezTo>
                    <a:pt x="38" y="3"/>
                    <a:pt x="40" y="4"/>
                    <a:pt x="43" y="4"/>
                  </a:cubicBezTo>
                  <a:cubicBezTo>
                    <a:pt x="44" y="4"/>
                    <a:pt x="45" y="3"/>
                    <a:pt x="46" y="3"/>
                  </a:cubicBezTo>
                  <a:cubicBezTo>
                    <a:pt x="47" y="2"/>
                    <a:pt x="47" y="1"/>
                    <a:pt x="46" y="1"/>
                  </a:cubicBezTo>
                  <a:cubicBezTo>
                    <a:pt x="46" y="0"/>
                    <a:pt x="45" y="0"/>
                    <a:pt x="44" y="0"/>
                  </a:cubicBezTo>
                  <a:cubicBezTo>
                    <a:pt x="44" y="0"/>
                    <a:pt x="43" y="1"/>
                    <a:pt x="43" y="1"/>
                  </a:cubicBezTo>
                  <a:cubicBezTo>
                    <a:pt x="41" y="1"/>
                    <a:pt x="39" y="0"/>
                    <a:pt x="36" y="0"/>
                  </a:cubicBezTo>
                  <a:cubicBezTo>
                    <a:pt x="36" y="0"/>
                    <a:pt x="36" y="0"/>
                    <a:pt x="36" y="0"/>
                  </a:cubicBezTo>
                  <a:cubicBezTo>
                    <a:pt x="36" y="0"/>
                    <a:pt x="36" y="0"/>
                    <a:pt x="36" y="0"/>
                  </a:cubicBezTo>
                  <a:cubicBezTo>
                    <a:pt x="35" y="0"/>
                    <a:pt x="33" y="0"/>
                    <a:pt x="32" y="1"/>
                  </a:cubicBezTo>
                  <a:cubicBezTo>
                    <a:pt x="27" y="2"/>
                    <a:pt x="23" y="3"/>
                    <a:pt x="18" y="4"/>
                  </a:cubicBezTo>
                  <a:cubicBezTo>
                    <a:pt x="17" y="5"/>
                    <a:pt x="17" y="5"/>
                    <a:pt x="16" y="5"/>
                  </a:cubicBezTo>
                  <a:cubicBezTo>
                    <a:pt x="16" y="5"/>
                    <a:pt x="16" y="5"/>
                    <a:pt x="16" y="5"/>
                  </a:cubicBezTo>
                  <a:cubicBezTo>
                    <a:pt x="15" y="5"/>
                    <a:pt x="14" y="4"/>
                    <a:pt x="13" y="4"/>
                  </a:cubicBezTo>
                  <a:cubicBezTo>
                    <a:pt x="12" y="4"/>
                    <a:pt x="10" y="4"/>
                    <a:pt x="9" y="4"/>
                  </a:cubicBezTo>
                  <a:cubicBezTo>
                    <a:pt x="6" y="4"/>
                    <a:pt x="4" y="4"/>
                    <a:pt x="1" y="6"/>
                  </a:cubicBezTo>
                  <a:cubicBezTo>
                    <a:pt x="0" y="6"/>
                    <a:pt x="0" y="7"/>
                    <a:pt x="1" y="8"/>
                  </a:cubicBezTo>
                  <a:cubicBezTo>
                    <a:pt x="1" y="9"/>
                    <a:pt x="2" y="9"/>
                    <a:pt x="3"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4" name="išļiḍè"/>
            <p:cNvSpPr/>
            <p:nvPr/>
          </p:nvSpPr>
          <p:spPr bwMode="auto">
            <a:xfrm>
              <a:off x="6964363" y="3354388"/>
              <a:ext cx="1658938" cy="103188"/>
            </a:xfrm>
            <a:custGeom>
              <a:avLst/>
              <a:gdLst>
                <a:gd name="T0" fmla="*/ 2 w 145"/>
                <a:gd name="T1" fmla="*/ 3 h 9"/>
                <a:gd name="T2" fmla="*/ 11 w 145"/>
                <a:gd name="T3" fmla="*/ 5 h 9"/>
                <a:gd name="T4" fmla="*/ 16 w 145"/>
                <a:gd name="T5" fmla="*/ 5 h 9"/>
                <a:gd name="T6" fmla="*/ 23 w 145"/>
                <a:gd name="T7" fmla="*/ 4 h 9"/>
                <a:gd name="T8" fmla="*/ 25 w 145"/>
                <a:gd name="T9" fmla="*/ 4 h 9"/>
                <a:gd name="T10" fmla="*/ 30 w 145"/>
                <a:gd name="T11" fmla="*/ 5 h 9"/>
                <a:gd name="T12" fmla="*/ 34 w 145"/>
                <a:gd name="T13" fmla="*/ 6 h 9"/>
                <a:gd name="T14" fmla="*/ 37 w 145"/>
                <a:gd name="T15" fmla="*/ 5 h 9"/>
                <a:gd name="T16" fmla="*/ 70 w 145"/>
                <a:gd name="T17" fmla="*/ 4 h 9"/>
                <a:gd name="T18" fmla="*/ 77 w 145"/>
                <a:gd name="T19" fmla="*/ 4 h 9"/>
                <a:gd name="T20" fmla="*/ 83 w 145"/>
                <a:gd name="T21" fmla="*/ 4 h 9"/>
                <a:gd name="T22" fmla="*/ 93 w 145"/>
                <a:gd name="T23" fmla="*/ 6 h 9"/>
                <a:gd name="T24" fmla="*/ 129 w 145"/>
                <a:gd name="T25" fmla="*/ 9 h 9"/>
                <a:gd name="T26" fmla="*/ 143 w 145"/>
                <a:gd name="T27" fmla="*/ 8 h 9"/>
                <a:gd name="T28" fmla="*/ 145 w 145"/>
                <a:gd name="T29" fmla="*/ 7 h 9"/>
                <a:gd name="T30" fmla="*/ 143 w 145"/>
                <a:gd name="T31" fmla="*/ 5 h 9"/>
                <a:gd name="T32" fmla="*/ 129 w 145"/>
                <a:gd name="T33" fmla="*/ 6 h 9"/>
                <a:gd name="T34" fmla="*/ 94 w 145"/>
                <a:gd name="T35" fmla="*/ 3 h 9"/>
                <a:gd name="T36" fmla="*/ 84 w 145"/>
                <a:gd name="T37" fmla="*/ 1 h 9"/>
                <a:gd name="T38" fmla="*/ 77 w 145"/>
                <a:gd name="T39" fmla="*/ 1 h 9"/>
                <a:gd name="T40" fmla="*/ 70 w 145"/>
                <a:gd name="T41" fmla="*/ 1 h 9"/>
                <a:gd name="T42" fmla="*/ 37 w 145"/>
                <a:gd name="T43" fmla="*/ 2 h 9"/>
                <a:gd name="T44" fmla="*/ 34 w 145"/>
                <a:gd name="T45" fmla="*/ 3 h 9"/>
                <a:gd name="T46" fmla="*/ 30 w 145"/>
                <a:gd name="T47" fmla="*/ 2 h 9"/>
                <a:gd name="T48" fmla="*/ 25 w 145"/>
                <a:gd name="T49" fmla="*/ 1 h 9"/>
                <a:gd name="T50" fmla="*/ 23 w 145"/>
                <a:gd name="T51" fmla="*/ 1 h 9"/>
                <a:gd name="T52" fmla="*/ 15 w 145"/>
                <a:gd name="T53" fmla="*/ 2 h 9"/>
                <a:gd name="T54" fmla="*/ 11 w 145"/>
                <a:gd name="T55" fmla="*/ 2 h 9"/>
                <a:gd name="T56" fmla="*/ 3 w 145"/>
                <a:gd name="T57" fmla="*/ 1 h 9"/>
                <a:gd name="T58" fmla="*/ 1 w 145"/>
                <a:gd name="T59" fmla="*/ 2 h 9"/>
                <a:gd name="T60" fmla="*/ 2 w 145"/>
                <a:gd name="T6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9">
                  <a:moveTo>
                    <a:pt x="2" y="3"/>
                  </a:moveTo>
                  <a:cubicBezTo>
                    <a:pt x="5" y="5"/>
                    <a:pt x="8" y="5"/>
                    <a:pt x="11" y="5"/>
                  </a:cubicBezTo>
                  <a:cubicBezTo>
                    <a:pt x="13" y="5"/>
                    <a:pt x="14" y="5"/>
                    <a:pt x="16" y="5"/>
                  </a:cubicBezTo>
                  <a:cubicBezTo>
                    <a:pt x="18" y="4"/>
                    <a:pt x="21" y="4"/>
                    <a:pt x="23" y="4"/>
                  </a:cubicBezTo>
                  <a:cubicBezTo>
                    <a:pt x="24" y="4"/>
                    <a:pt x="24" y="4"/>
                    <a:pt x="25" y="4"/>
                  </a:cubicBezTo>
                  <a:cubicBezTo>
                    <a:pt x="26" y="4"/>
                    <a:pt x="28" y="5"/>
                    <a:pt x="30" y="5"/>
                  </a:cubicBezTo>
                  <a:cubicBezTo>
                    <a:pt x="31" y="5"/>
                    <a:pt x="33" y="6"/>
                    <a:pt x="34" y="6"/>
                  </a:cubicBezTo>
                  <a:cubicBezTo>
                    <a:pt x="35" y="6"/>
                    <a:pt x="36" y="5"/>
                    <a:pt x="37" y="5"/>
                  </a:cubicBezTo>
                  <a:cubicBezTo>
                    <a:pt x="48" y="5"/>
                    <a:pt x="59" y="5"/>
                    <a:pt x="70" y="4"/>
                  </a:cubicBezTo>
                  <a:cubicBezTo>
                    <a:pt x="73" y="4"/>
                    <a:pt x="75" y="4"/>
                    <a:pt x="77" y="4"/>
                  </a:cubicBezTo>
                  <a:cubicBezTo>
                    <a:pt x="79" y="4"/>
                    <a:pt x="81" y="4"/>
                    <a:pt x="83" y="4"/>
                  </a:cubicBezTo>
                  <a:cubicBezTo>
                    <a:pt x="87" y="5"/>
                    <a:pt x="90" y="5"/>
                    <a:pt x="93" y="6"/>
                  </a:cubicBezTo>
                  <a:cubicBezTo>
                    <a:pt x="105" y="8"/>
                    <a:pt x="117" y="9"/>
                    <a:pt x="129" y="9"/>
                  </a:cubicBezTo>
                  <a:cubicBezTo>
                    <a:pt x="134" y="9"/>
                    <a:pt x="139" y="9"/>
                    <a:pt x="143" y="8"/>
                  </a:cubicBezTo>
                  <a:cubicBezTo>
                    <a:pt x="144" y="8"/>
                    <a:pt x="145" y="8"/>
                    <a:pt x="145" y="7"/>
                  </a:cubicBezTo>
                  <a:cubicBezTo>
                    <a:pt x="145" y="6"/>
                    <a:pt x="144" y="5"/>
                    <a:pt x="143" y="5"/>
                  </a:cubicBezTo>
                  <a:cubicBezTo>
                    <a:pt x="138" y="6"/>
                    <a:pt x="134" y="6"/>
                    <a:pt x="129" y="6"/>
                  </a:cubicBezTo>
                  <a:cubicBezTo>
                    <a:pt x="117" y="6"/>
                    <a:pt x="106" y="5"/>
                    <a:pt x="94" y="3"/>
                  </a:cubicBezTo>
                  <a:cubicBezTo>
                    <a:pt x="91" y="2"/>
                    <a:pt x="87" y="2"/>
                    <a:pt x="84" y="1"/>
                  </a:cubicBezTo>
                  <a:cubicBezTo>
                    <a:pt x="82" y="1"/>
                    <a:pt x="79" y="1"/>
                    <a:pt x="77" y="1"/>
                  </a:cubicBezTo>
                  <a:cubicBezTo>
                    <a:pt x="75" y="1"/>
                    <a:pt x="73" y="1"/>
                    <a:pt x="70" y="1"/>
                  </a:cubicBezTo>
                  <a:cubicBezTo>
                    <a:pt x="59" y="2"/>
                    <a:pt x="48" y="2"/>
                    <a:pt x="37" y="2"/>
                  </a:cubicBezTo>
                  <a:cubicBezTo>
                    <a:pt x="36" y="2"/>
                    <a:pt x="35" y="3"/>
                    <a:pt x="34" y="3"/>
                  </a:cubicBezTo>
                  <a:cubicBezTo>
                    <a:pt x="33" y="3"/>
                    <a:pt x="32" y="2"/>
                    <a:pt x="30" y="2"/>
                  </a:cubicBezTo>
                  <a:cubicBezTo>
                    <a:pt x="29" y="2"/>
                    <a:pt x="27" y="1"/>
                    <a:pt x="25" y="1"/>
                  </a:cubicBezTo>
                  <a:cubicBezTo>
                    <a:pt x="24" y="1"/>
                    <a:pt x="24" y="1"/>
                    <a:pt x="23" y="1"/>
                  </a:cubicBezTo>
                  <a:cubicBezTo>
                    <a:pt x="20" y="1"/>
                    <a:pt x="18" y="2"/>
                    <a:pt x="15" y="2"/>
                  </a:cubicBezTo>
                  <a:cubicBezTo>
                    <a:pt x="14" y="2"/>
                    <a:pt x="13" y="2"/>
                    <a:pt x="11" y="2"/>
                  </a:cubicBezTo>
                  <a:cubicBezTo>
                    <a:pt x="8" y="2"/>
                    <a:pt x="5" y="2"/>
                    <a:pt x="3" y="1"/>
                  </a:cubicBezTo>
                  <a:cubicBezTo>
                    <a:pt x="2" y="0"/>
                    <a:pt x="1" y="1"/>
                    <a:pt x="1" y="2"/>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5" name="ïṥḻídè"/>
            <p:cNvSpPr/>
            <p:nvPr/>
          </p:nvSpPr>
          <p:spPr bwMode="auto">
            <a:xfrm>
              <a:off x="6278563" y="3629025"/>
              <a:ext cx="868363" cy="184150"/>
            </a:xfrm>
            <a:custGeom>
              <a:avLst/>
              <a:gdLst>
                <a:gd name="T0" fmla="*/ 3 w 76"/>
                <a:gd name="T1" fmla="*/ 15 h 16"/>
                <a:gd name="T2" fmla="*/ 5 w 76"/>
                <a:gd name="T3" fmla="*/ 13 h 16"/>
                <a:gd name="T4" fmla="*/ 6 w 76"/>
                <a:gd name="T5" fmla="*/ 13 h 16"/>
                <a:gd name="T6" fmla="*/ 6 w 76"/>
                <a:gd name="T7" fmla="*/ 13 h 16"/>
                <a:gd name="T8" fmla="*/ 7 w 76"/>
                <a:gd name="T9" fmla="*/ 13 h 16"/>
                <a:gd name="T10" fmla="*/ 8 w 76"/>
                <a:gd name="T11" fmla="*/ 14 h 16"/>
                <a:gd name="T12" fmla="*/ 9 w 76"/>
                <a:gd name="T13" fmla="*/ 14 h 16"/>
                <a:gd name="T14" fmla="*/ 11 w 76"/>
                <a:gd name="T15" fmla="*/ 14 h 16"/>
                <a:gd name="T16" fmla="*/ 28 w 76"/>
                <a:gd name="T17" fmla="*/ 9 h 16"/>
                <a:gd name="T18" fmla="*/ 50 w 76"/>
                <a:gd name="T19" fmla="*/ 3 h 16"/>
                <a:gd name="T20" fmla="*/ 52 w 76"/>
                <a:gd name="T21" fmla="*/ 3 h 16"/>
                <a:gd name="T22" fmla="*/ 61 w 76"/>
                <a:gd name="T23" fmla="*/ 4 h 16"/>
                <a:gd name="T24" fmla="*/ 75 w 76"/>
                <a:gd name="T25" fmla="*/ 5 h 16"/>
                <a:gd name="T26" fmla="*/ 76 w 76"/>
                <a:gd name="T27" fmla="*/ 4 h 16"/>
                <a:gd name="T28" fmla="*/ 75 w 76"/>
                <a:gd name="T29" fmla="*/ 2 h 16"/>
                <a:gd name="T30" fmla="*/ 61 w 76"/>
                <a:gd name="T31" fmla="*/ 1 h 16"/>
                <a:gd name="T32" fmla="*/ 52 w 76"/>
                <a:gd name="T33" fmla="*/ 0 h 16"/>
                <a:gd name="T34" fmla="*/ 49 w 76"/>
                <a:gd name="T35" fmla="*/ 0 h 16"/>
                <a:gd name="T36" fmla="*/ 27 w 76"/>
                <a:gd name="T37" fmla="*/ 6 h 16"/>
                <a:gd name="T38" fmla="*/ 10 w 76"/>
                <a:gd name="T39" fmla="*/ 11 h 16"/>
                <a:gd name="T40" fmla="*/ 9 w 76"/>
                <a:gd name="T41" fmla="*/ 11 h 16"/>
                <a:gd name="T42" fmla="*/ 9 w 76"/>
                <a:gd name="T43" fmla="*/ 11 h 16"/>
                <a:gd name="T44" fmla="*/ 9 w 76"/>
                <a:gd name="T45" fmla="*/ 11 h 16"/>
                <a:gd name="T46" fmla="*/ 8 w 76"/>
                <a:gd name="T47" fmla="*/ 10 h 16"/>
                <a:gd name="T48" fmla="*/ 6 w 76"/>
                <a:gd name="T49" fmla="*/ 10 h 16"/>
                <a:gd name="T50" fmla="*/ 3 w 76"/>
                <a:gd name="T51" fmla="*/ 11 h 16"/>
                <a:gd name="T52" fmla="*/ 1 w 76"/>
                <a:gd name="T53" fmla="*/ 13 h 16"/>
                <a:gd name="T54" fmla="*/ 1 w 76"/>
                <a:gd name="T55" fmla="*/ 15 h 16"/>
                <a:gd name="T56" fmla="*/ 3 w 76"/>
                <a:gd name="T5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6">
                  <a:moveTo>
                    <a:pt x="3" y="15"/>
                  </a:moveTo>
                  <a:cubicBezTo>
                    <a:pt x="4" y="14"/>
                    <a:pt x="4" y="14"/>
                    <a:pt x="5" y="13"/>
                  </a:cubicBezTo>
                  <a:cubicBezTo>
                    <a:pt x="5" y="13"/>
                    <a:pt x="6" y="13"/>
                    <a:pt x="6" y="13"/>
                  </a:cubicBezTo>
                  <a:cubicBezTo>
                    <a:pt x="6" y="13"/>
                    <a:pt x="6" y="13"/>
                    <a:pt x="6" y="13"/>
                  </a:cubicBezTo>
                  <a:cubicBezTo>
                    <a:pt x="7" y="13"/>
                    <a:pt x="7" y="13"/>
                    <a:pt x="7" y="13"/>
                  </a:cubicBezTo>
                  <a:cubicBezTo>
                    <a:pt x="7" y="13"/>
                    <a:pt x="7" y="14"/>
                    <a:pt x="8" y="14"/>
                  </a:cubicBezTo>
                  <a:cubicBezTo>
                    <a:pt x="8" y="14"/>
                    <a:pt x="9" y="14"/>
                    <a:pt x="9" y="14"/>
                  </a:cubicBezTo>
                  <a:cubicBezTo>
                    <a:pt x="10" y="14"/>
                    <a:pt x="10" y="14"/>
                    <a:pt x="11" y="14"/>
                  </a:cubicBezTo>
                  <a:cubicBezTo>
                    <a:pt x="17" y="13"/>
                    <a:pt x="23" y="11"/>
                    <a:pt x="28" y="9"/>
                  </a:cubicBezTo>
                  <a:cubicBezTo>
                    <a:pt x="36" y="7"/>
                    <a:pt x="42" y="4"/>
                    <a:pt x="50" y="3"/>
                  </a:cubicBezTo>
                  <a:cubicBezTo>
                    <a:pt x="50" y="3"/>
                    <a:pt x="51" y="3"/>
                    <a:pt x="52" y="3"/>
                  </a:cubicBezTo>
                  <a:cubicBezTo>
                    <a:pt x="55" y="3"/>
                    <a:pt x="58" y="4"/>
                    <a:pt x="61" y="4"/>
                  </a:cubicBezTo>
                  <a:cubicBezTo>
                    <a:pt x="66" y="4"/>
                    <a:pt x="70" y="5"/>
                    <a:pt x="75" y="5"/>
                  </a:cubicBezTo>
                  <a:cubicBezTo>
                    <a:pt x="75" y="5"/>
                    <a:pt x="76" y="5"/>
                    <a:pt x="76" y="4"/>
                  </a:cubicBezTo>
                  <a:cubicBezTo>
                    <a:pt x="76" y="3"/>
                    <a:pt x="76" y="3"/>
                    <a:pt x="75" y="2"/>
                  </a:cubicBezTo>
                  <a:cubicBezTo>
                    <a:pt x="70" y="2"/>
                    <a:pt x="66" y="1"/>
                    <a:pt x="61" y="1"/>
                  </a:cubicBezTo>
                  <a:cubicBezTo>
                    <a:pt x="58" y="1"/>
                    <a:pt x="55" y="0"/>
                    <a:pt x="52" y="0"/>
                  </a:cubicBezTo>
                  <a:cubicBezTo>
                    <a:pt x="51" y="0"/>
                    <a:pt x="50" y="0"/>
                    <a:pt x="49" y="0"/>
                  </a:cubicBezTo>
                  <a:cubicBezTo>
                    <a:pt x="42" y="1"/>
                    <a:pt x="34" y="4"/>
                    <a:pt x="27" y="6"/>
                  </a:cubicBezTo>
                  <a:cubicBezTo>
                    <a:pt x="22" y="8"/>
                    <a:pt x="16" y="10"/>
                    <a:pt x="10" y="11"/>
                  </a:cubicBezTo>
                  <a:cubicBezTo>
                    <a:pt x="10" y="11"/>
                    <a:pt x="10" y="11"/>
                    <a:pt x="9" y="11"/>
                  </a:cubicBezTo>
                  <a:cubicBezTo>
                    <a:pt x="9" y="11"/>
                    <a:pt x="9" y="11"/>
                    <a:pt x="9" y="11"/>
                  </a:cubicBezTo>
                  <a:cubicBezTo>
                    <a:pt x="9" y="11"/>
                    <a:pt x="9" y="11"/>
                    <a:pt x="9" y="11"/>
                  </a:cubicBezTo>
                  <a:cubicBezTo>
                    <a:pt x="8" y="11"/>
                    <a:pt x="8" y="10"/>
                    <a:pt x="8" y="10"/>
                  </a:cubicBezTo>
                  <a:cubicBezTo>
                    <a:pt x="7" y="10"/>
                    <a:pt x="6" y="10"/>
                    <a:pt x="6" y="10"/>
                  </a:cubicBezTo>
                  <a:cubicBezTo>
                    <a:pt x="5" y="10"/>
                    <a:pt x="4" y="10"/>
                    <a:pt x="3" y="11"/>
                  </a:cubicBezTo>
                  <a:cubicBezTo>
                    <a:pt x="2" y="12"/>
                    <a:pt x="1" y="12"/>
                    <a:pt x="1" y="13"/>
                  </a:cubicBezTo>
                  <a:cubicBezTo>
                    <a:pt x="0" y="14"/>
                    <a:pt x="1" y="15"/>
                    <a:pt x="1" y="15"/>
                  </a:cubicBezTo>
                  <a:cubicBezTo>
                    <a:pt x="2" y="16"/>
                    <a:pt x="3" y="16"/>
                    <a:pt x="3" y="1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6" name="ïSľîďè"/>
            <p:cNvSpPr/>
            <p:nvPr/>
          </p:nvSpPr>
          <p:spPr bwMode="auto">
            <a:xfrm>
              <a:off x="7285038" y="3617913"/>
              <a:ext cx="446088" cy="69850"/>
            </a:xfrm>
            <a:custGeom>
              <a:avLst/>
              <a:gdLst>
                <a:gd name="T0" fmla="*/ 2 w 39"/>
                <a:gd name="T1" fmla="*/ 5 h 6"/>
                <a:gd name="T2" fmla="*/ 10 w 39"/>
                <a:gd name="T3" fmla="*/ 4 h 6"/>
                <a:gd name="T4" fmla="*/ 11 w 39"/>
                <a:gd name="T5" fmla="*/ 3 h 6"/>
                <a:gd name="T6" fmla="*/ 12 w 39"/>
                <a:gd name="T7" fmla="*/ 3 h 6"/>
                <a:gd name="T8" fmla="*/ 12 w 39"/>
                <a:gd name="T9" fmla="*/ 4 h 6"/>
                <a:gd name="T10" fmla="*/ 13 w 39"/>
                <a:gd name="T11" fmla="*/ 5 h 6"/>
                <a:gd name="T12" fmla="*/ 16 w 39"/>
                <a:gd name="T13" fmla="*/ 6 h 6"/>
                <a:gd name="T14" fmla="*/ 17 w 39"/>
                <a:gd name="T15" fmla="*/ 6 h 6"/>
                <a:gd name="T16" fmla="*/ 37 w 39"/>
                <a:gd name="T17" fmla="*/ 3 h 6"/>
                <a:gd name="T18" fmla="*/ 38 w 39"/>
                <a:gd name="T19" fmla="*/ 2 h 6"/>
                <a:gd name="T20" fmla="*/ 37 w 39"/>
                <a:gd name="T21" fmla="*/ 0 h 6"/>
                <a:gd name="T22" fmla="*/ 17 w 39"/>
                <a:gd name="T23" fmla="*/ 3 h 6"/>
                <a:gd name="T24" fmla="*/ 16 w 39"/>
                <a:gd name="T25" fmla="*/ 3 h 6"/>
                <a:gd name="T26" fmla="*/ 15 w 39"/>
                <a:gd name="T27" fmla="*/ 3 h 6"/>
                <a:gd name="T28" fmla="*/ 15 w 39"/>
                <a:gd name="T29" fmla="*/ 2 h 6"/>
                <a:gd name="T30" fmla="*/ 14 w 39"/>
                <a:gd name="T31" fmla="*/ 1 h 6"/>
                <a:gd name="T32" fmla="*/ 11 w 39"/>
                <a:gd name="T33" fmla="*/ 0 h 6"/>
                <a:gd name="T34" fmla="*/ 9 w 39"/>
                <a:gd name="T35" fmla="*/ 1 h 6"/>
                <a:gd name="T36" fmla="*/ 1 w 39"/>
                <a:gd name="T37" fmla="*/ 3 h 6"/>
                <a:gd name="T38" fmla="*/ 0 w 39"/>
                <a:gd name="T39" fmla="*/ 4 h 6"/>
                <a:gd name="T40" fmla="*/ 2 w 39"/>
                <a:gd name="T4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6">
                  <a:moveTo>
                    <a:pt x="2" y="5"/>
                  </a:moveTo>
                  <a:cubicBezTo>
                    <a:pt x="5" y="5"/>
                    <a:pt x="7" y="4"/>
                    <a:pt x="10" y="4"/>
                  </a:cubicBezTo>
                  <a:cubicBezTo>
                    <a:pt x="10" y="3"/>
                    <a:pt x="11" y="3"/>
                    <a:pt x="11" y="3"/>
                  </a:cubicBezTo>
                  <a:cubicBezTo>
                    <a:pt x="12" y="3"/>
                    <a:pt x="12" y="3"/>
                    <a:pt x="12" y="3"/>
                  </a:cubicBezTo>
                  <a:cubicBezTo>
                    <a:pt x="12" y="4"/>
                    <a:pt x="12" y="4"/>
                    <a:pt x="12" y="4"/>
                  </a:cubicBezTo>
                  <a:cubicBezTo>
                    <a:pt x="12" y="4"/>
                    <a:pt x="13" y="5"/>
                    <a:pt x="13" y="5"/>
                  </a:cubicBezTo>
                  <a:cubicBezTo>
                    <a:pt x="14" y="6"/>
                    <a:pt x="15" y="6"/>
                    <a:pt x="16" y="6"/>
                  </a:cubicBezTo>
                  <a:cubicBezTo>
                    <a:pt x="16" y="6"/>
                    <a:pt x="17" y="6"/>
                    <a:pt x="17" y="6"/>
                  </a:cubicBezTo>
                  <a:cubicBezTo>
                    <a:pt x="24" y="5"/>
                    <a:pt x="31" y="4"/>
                    <a:pt x="37" y="3"/>
                  </a:cubicBezTo>
                  <a:cubicBezTo>
                    <a:pt x="38" y="3"/>
                    <a:pt x="39" y="2"/>
                    <a:pt x="38" y="2"/>
                  </a:cubicBezTo>
                  <a:cubicBezTo>
                    <a:pt x="38" y="1"/>
                    <a:pt x="38" y="0"/>
                    <a:pt x="37" y="0"/>
                  </a:cubicBezTo>
                  <a:cubicBezTo>
                    <a:pt x="30" y="1"/>
                    <a:pt x="23" y="2"/>
                    <a:pt x="17" y="3"/>
                  </a:cubicBezTo>
                  <a:cubicBezTo>
                    <a:pt x="16" y="3"/>
                    <a:pt x="16" y="3"/>
                    <a:pt x="16" y="3"/>
                  </a:cubicBezTo>
                  <a:cubicBezTo>
                    <a:pt x="15" y="3"/>
                    <a:pt x="15" y="3"/>
                    <a:pt x="15" y="3"/>
                  </a:cubicBezTo>
                  <a:cubicBezTo>
                    <a:pt x="15" y="2"/>
                    <a:pt x="15" y="2"/>
                    <a:pt x="15" y="2"/>
                  </a:cubicBezTo>
                  <a:cubicBezTo>
                    <a:pt x="14" y="2"/>
                    <a:pt x="14" y="2"/>
                    <a:pt x="14" y="1"/>
                  </a:cubicBezTo>
                  <a:cubicBezTo>
                    <a:pt x="13" y="1"/>
                    <a:pt x="12" y="0"/>
                    <a:pt x="11" y="0"/>
                  </a:cubicBezTo>
                  <a:cubicBezTo>
                    <a:pt x="10" y="0"/>
                    <a:pt x="10" y="1"/>
                    <a:pt x="9" y="1"/>
                  </a:cubicBezTo>
                  <a:cubicBezTo>
                    <a:pt x="7" y="1"/>
                    <a:pt x="4" y="2"/>
                    <a:pt x="1" y="3"/>
                  </a:cubicBezTo>
                  <a:cubicBezTo>
                    <a:pt x="1" y="3"/>
                    <a:pt x="0" y="4"/>
                    <a:pt x="0" y="4"/>
                  </a:cubicBezTo>
                  <a:cubicBezTo>
                    <a:pt x="1" y="5"/>
                    <a:pt x="1" y="6"/>
                    <a:pt x="2" y="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7" name="iśḻiḋè"/>
            <p:cNvSpPr/>
            <p:nvPr/>
          </p:nvSpPr>
          <p:spPr bwMode="auto">
            <a:xfrm>
              <a:off x="7891463" y="3629025"/>
              <a:ext cx="788988" cy="104775"/>
            </a:xfrm>
            <a:custGeom>
              <a:avLst/>
              <a:gdLst>
                <a:gd name="T0" fmla="*/ 2 w 69"/>
                <a:gd name="T1" fmla="*/ 3 h 9"/>
                <a:gd name="T2" fmla="*/ 6 w 69"/>
                <a:gd name="T3" fmla="*/ 3 h 9"/>
                <a:gd name="T4" fmla="*/ 33 w 69"/>
                <a:gd name="T5" fmla="*/ 4 h 9"/>
                <a:gd name="T6" fmla="*/ 48 w 69"/>
                <a:gd name="T7" fmla="*/ 6 h 9"/>
                <a:gd name="T8" fmla="*/ 49 w 69"/>
                <a:gd name="T9" fmla="*/ 6 h 9"/>
                <a:gd name="T10" fmla="*/ 55 w 69"/>
                <a:gd name="T11" fmla="*/ 6 h 9"/>
                <a:gd name="T12" fmla="*/ 66 w 69"/>
                <a:gd name="T13" fmla="*/ 8 h 9"/>
                <a:gd name="T14" fmla="*/ 68 w 69"/>
                <a:gd name="T15" fmla="*/ 8 h 9"/>
                <a:gd name="T16" fmla="*/ 68 w 69"/>
                <a:gd name="T17" fmla="*/ 6 h 9"/>
                <a:gd name="T18" fmla="*/ 55 w 69"/>
                <a:gd name="T19" fmla="*/ 3 h 9"/>
                <a:gd name="T20" fmla="*/ 49 w 69"/>
                <a:gd name="T21" fmla="*/ 3 h 9"/>
                <a:gd name="T22" fmla="*/ 48 w 69"/>
                <a:gd name="T23" fmla="*/ 3 h 9"/>
                <a:gd name="T24" fmla="*/ 33 w 69"/>
                <a:gd name="T25" fmla="*/ 1 h 9"/>
                <a:gd name="T26" fmla="*/ 6 w 69"/>
                <a:gd name="T27" fmla="*/ 0 h 9"/>
                <a:gd name="T28" fmla="*/ 2 w 69"/>
                <a:gd name="T29" fmla="*/ 0 h 9"/>
                <a:gd name="T30" fmla="*/ 0 w 69"/>
                <a:gd name="T31" fmla="*/ 1 h 9"/>
                <a:gd name="T32" fmla="*/ 2 w 69"/>
                <a:gd name="T3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9">
                  <a:moveTo>
                    <a:pt x="2" y="3"/>
                  </a:moveTo>
                  <a:cubicBezTo>
                    <a:pt x="3" y="3"/>
                    <a:pt x="4" y="3"/>
                    <a:pt x="6" y="3"/>
                  </a:cubicBezTo>
                  <a:cubicBezTo>
                    <a:pt x="15" y="3"/>
                    <a:pt x="24" y="3"/>
                    <a:pt x="33" y="4"/>
                  </a:cubicBezTo>
                  <a:cubicBezTo>
                    <a:pt x="38" y="5"/>
                    <a:pt x="43" y="6"/>
                    <a:pt x="48" y="6"/>
                  </a:cubicBezTo>
                  <a:cubicBezTo>
                    <a:pt x="49" y="6"/>
                    <a:pt x="49" y="6"/>
                    <a:pt x="49" y="6"/>
                  </a:cubicBezTo>
                  <a:cubicBezTo>
                    <a:pt x="51" y="6"/>
                    <a:pt x="53" y="6"/>
                    <a:pt x="55" y="6"/>
                  </a:cubicBezTo>
                  <a:cubicBezTo>
                    <a:pt x="59" y="6"/>
                    <a:pt x="63" y="6"/>
                    <a:pt x="66" y="8"/>
                  </a:cubicBezTo>
                  <a:cubicBezTo>
                    <a:pt x="67" y="9"/>
                    <a:pt x="68" y="8"/>
                    <a:pt x="68" y="8"/>
                  </a:cubicBezTo>
                  <a:cubicBezTo>
                    <a:pt x="69" y="7"/>
                    <a:pt x="69" y="6"/>
                    <a:pt x="68" y="6"/>
                  </a:cubicBezTo>
                  <a:cubicBezTo>
                    <a:pt x="64" y="3"/>
                    <a:pt x="59" y="3"/>
                    <a:pt x="55" y="3"/>
                  </a:cubicBezTo>
                  <a:cubicBezTo>
                    <a:pt x="53" y="3"/>
                    <a:pt x="51" y="3"/>
                    <a:pt x="49" y="3"/>
                  </a:cubicBezTo>
                  <a:cubicBezTo>
                    <a:pt x="48" y="3"/>
                    <a:pt x="48" y="3"/>
                    <a:pt x="48" y="3"/>
                  </a:cubicBezTo>
                  <a:cubicBezTo>
                    <a:pt x="43" y="3"/>
                    <a:pt x="38" y="2"/>
                    <a:pt x="33" y="1"/>
                  </a:cubicBezTo>
                  <a:cubicBezTo>
                    <a:pt x="24" y="0"/>
                    <a:pt x="15" y="0"/>
                    <a:pt x="6" y="0"/>
                  </a:cubicBezTo>
                  <a:cubicBezTo>
                    <a:pt x="4" y="0"/>
                    <a:pt x="3" y="0"/>
                    <a:pt x="2" y="0"/>
                  </a:cubicBezTo>
                  <a:cubicBezTo>
                    <a:pt x="1" y="0"/>
                    <a:pt x="0" y="1"/>
                    <a:pt x="0" y="1"/>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8" name="ïṥ1ídé"/>
            <p:cNvSpPr/>
            <p:nvPr/>
          </p:nvSpPr>
          <p:spPr bwMode="auto">
            <a:xfrm>
              <a:off x="6278563" y="4008438"/>
              <a:ext cx="125413" cy="80963"/>
            </a:xfrm>
            <a:custGeom>
              <a:avLst/>
              <a:gdLst>
                <a:gd name="T0" fmla="*/ 3 w 11"/>
                <a:gd name="T1" fmla="*/ 6 h 7"/>
                <a:gd name="T2" fmla="*/ 8 w 11"/>
                <a:gd name="T3" fmla="*/ 3 h 7"/>
                <a:gd name="T4" fmla="*/ 9 w 11"/>
                <a:gd name="T5" fmla="*/ 4 h 7"/>
                <a:gd name="T6" fmla="*/ 11 w 11"/>
                <a:gd name="T7" fmla="*/ 3 h 7"/>
                <a:gd name="T8" fmla="*/ 10 w 11"/>
                <a:gd name="T9" fmla="*/ 1 h 7"/>
                <a:gd name="T10" fmla="*/ 8 w 11"/>
                <a:gd name="T11" fmla="*/ 0 h 7"/>
                <a:gd name="T12" fmla="*/ 1 w 11"/>
                <a:gd name="T13" fmla="*/ 4 h 7"/>
                <a:gd name="T14" fmla="*/ 1 w 11"/>
                <a:gd name="T15" fmla="*/ 7 h 7"/>
                <a:gd name="T16" fmla="*/ 3 w 11"/>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3" y="6"/>
                  </a:moveTo>
                  <a:cubicBezTo>
                    <a:pt x="4" y="4"/>
                    <a:pt x="6" y="3"/>
                    <a:pt x="8" y="3"/>
                  </a:cubicBezTo>
                  <a:cubicBezTo>
                    <a:pt x="8" y="3"/>
                    <a:pt x="9" y="4"/>
                    <a:pt x="9" y="4"/>
                  </a:cubicBezTo>
                  <a:cubicBezTo>
                    <a:pt x="10" y="4"/>
                    <a:pt x="11" y="4"/>
                    <a:pt x="11" y="3"/>
                  </a:cubicBezTo>
                  <a:cubicBezTo>
                    <a:pt x="11" y="2"/>
                    <a:pt x="11" y="1"/>
                    <a:pt x="10" y="1"/>
                  </a:cubicBezTo>
                  <a:cubicBezTo>
                    <a:pt x="9" y="1"/>
                    <a:pt x="9" y="0"/>
                    <a:pt x="8" y="0"/>
                  </a:cubicBezTo>
                  <a:cubicBezTo>
                    <a:pt x="5" y="0"/>
                    <a:pt x="2" y="2"/>
                    <a:pt x="1" y="4"/>
                  </a:cubicBezTo>
                  <a:cubicBezTo>
                    <a:pt x="0" y="5"/>
                    <a:pt x="1" y="6"/>
                    <a:pt x="1" y="7"/>
                  </a:cubicBezTo>
                  <a:cubicBezTo>
                    <a:pt x="2" y="7"/>
                    <a:pt x="3" y="7"/>
                    <a:pt x="3" y="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9" name="îšľîďè"/>
            <p:cNvSpPr/>
            <p:nvPr/>
          </p:nvSpPr>
          <p:spPr bwMode="auto">
            <a:xfrm>
              <a:off x="6530976" y="3940175"/>
              <a:ext cx="514350" cy="103188"/>
            </a:xfrm>
            <a:custGeom>
              <a:avLst/>
              <a:gdLst>
                <a:gd name="T0" fmla="*/ 3 w 45"/>
                <a:gd name="T1" fmla="*/ 9 h 9"/>
                <a:gd name="T2" fmla="*/ 11 w 45"/>
                <a:gd name="T3" fmla="*/ 6 h 9"/>
                <a:gd name="T4" fmla="*/ 12 w 45"/>
                <a:gd name="T5" fmla="*/ 6 h 9"/>
                <a:gd name="T6" fmla="*/ 14 w 45"/>
                <a:gd name="T7" fmla="*/ 6 h 9"/>
                <a:gd name="T8" fmla="*/ 15 w 45"/>
                <a:gd name="T9" fmla="*/ 6 h 9"/>
                <a:gd name="T10" fmla="*/ 20 w 45"/>
                <a:gd name="T11" fmla="*/ 4 h 9"/>
                <a:gd name="T12" fmla="*/ 23 w 45"/>
                <a:gd name="T13" fmla="*/ 4 h 9"/>
                <a:gd name="T14" fmla="*/ 24 w 45"/>
                <a:gd name="T15" fmla="*/ 4 h 9"/>
                <a:gd name="T16" fmla="*/ 25 w 45"/>
                <a:gd name="T17" fmla="*/ 5 h 9"/>
                <a:gd name="T18" fmla="*/ 27 w 45"/>
                <a:gd name="T19" fmla="*/ 5 h 9"/>
                <a:gd name="T20" fmla="*/ 30 w 45"/>
                <a:gd name="T21" fmla="*/ 5 h 9"/>
                <a:gd name="T22" fmla="*/ 40 w 45"/>
                <a:gd name="T23" fmla="*/ 3 h 9"/>
                <a:gd name="T24" fmla="*/ 44 w 45"/>
                <a:gd name="T25" fmla="*/ 3 h 9"/>
                <a:gd name="T26" fmla="*/ 45 w 45"/>
                <a:gd name="T27" fmla="*/ 2 h 9"/>
                <a:gd name="T28" fmla="*/ 44 w 45"/>
                <a:gd name="T29" fmla="*/ 0 h 9"/>
                <a:gd name="T30" fmla="*/ 40 w 45"/>
                <a:gd name="T31" fmla="*/ 0 h 9"/>
                <a:gd name="T32" fmla="*/ 29 w 45"/>
                <a:gd name="T33" fmla="*/ 2 h 9"/>
                <a:gd name="T34" fmla="*/ 27 w 45"/>
                <a:gd name="T35" fmla="*/ 2 h 9"/>
                <a:gd name="T36" fmla="*/ 26 w 45"/>
                <a:gd name="T37" fmla="*/ 2 h 9"/>
                <a:gd name="T38" fmla="*/ 25 w 45"/>
                <a:gd name="T39" fmla="*/ 1 h 9"/>
                <a:gd name="T40" fmla="*/ 23 w 45"/>
                <a:gd name="T41" fmla="*/ 1 h 9"/>
                <a:gd name="T42" fmla="*/ 19 w 45"/>
                <a:gd name="T43" fmla="*/ 2 h 9"/>
                <a:gd name="T44" fmla="*/ 15 w 45"/>
                <a:gd name="T45" fmla="*/ 3 h 9"/>
                <a:gd name="T46" fmla="*/ 14 w 45"/>
                <a:gd name="T47" fmla="*/ 3 h 9"/>
                <a:gd name="T48" fmla="*/ 12 w 45"/>
                <a:gd name="T49" fmla="*/ 3 h 9"/>
                <a:gd name="T50" fmla="*/ 11 w 45"/>
                <a:gd name="T51" fmla="*/ 3 h 9"/>
                <a:gd name="T52" fmla="*/ 1 w 45"/>
                <a:gd name="T53" fmla="*/ 7 h 9"/>
                <a:gd name="T54" fmla="*/ 1 w 45"/>
                <a:gd name="T55" fmla="*/ 9 h 9"/>
                <a:gd name="T56" fmla="*/ 3 w 45"/>
                <a:gd name="T5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9">
                  <a:moveTo>
                    <a:pt x="3" y="9"/>
                  </a:moveTo>
                  <a:cubicBezTo>
                    <a:pt x="5" y="7"/>
                    <a:pt x="8" y="6"/>
                    <a:pt x="11" y="6"/>
                  </a:cubicBezTo>
                  <a:cubicBezTo>
                    <a:pt x="12" y="6"/>
                    <a:pt x="12" y="6"/>
                    <a:pt x="12" y="6"/>
                  </a:cubicBezTo>
                  <a:cubicBezTo>
                    <a:pt x="13" y="6"/>
                    <a:pt x="13" y="6"/>
                    <a:pt x="14" y="6"/>
                  </a:cubicBezTo>
                  <a:cubicBezTo>
                    <a:pt x="15" y="6"/>
                    <a:pt x="15" y="6"/>
                    <a:pt x="15" y="6"/>
                  </a:cubicBezTo>
                  <a:cubicBezTo>
                    <a:pt x="17" y="6"/>
                    <a:pt x="19" y="5"/>
                    <a:pt x="20" y="4"/>
                  </a:cubicBezTo>
                  <a:cubicBezTo>
                    <a:pt x="21" y="4"/>
                    <a:pt x="22" y="4"/>
                    <a:pt x="23" y="4"/>
                  </a:cubicBezTo>
                  <a:cubicBezTo>
                    <a:pt x="23" y="4"/>
                    <a:pt x="23" y="4"/>
                    <a:pt x="24" y="4"/>
                  </a:cubicBezTo>
                  <a:cubicBezTo>
                    <a:pt x="24" y="4"/>
                    <a:pt x="24" y="5"/>
                    <a:pt x="25" y="5"/>
                  </a:cubicBezTo>
                  <a:cubicBezTo>
                    <a:pt x="26" y="5"/>
                    <a:pt x="26" y="5"/>
                    <a:pt x="27" y="5"/>
                  </a:cubicBezTo>
                  <a:cubicBezTo>
                    <a:pt x="28" y="5"/>
                    <a:pt x="29" y="5"/>
                    <a:pt x="30" y="5"/>
                  </a:cubicBezTo>
                  <a:cubicBezTo>
                    <a:pt x="33" y="4"/>
                    <a:pt x="36" y="3"/>
                    <a:pt x="40" y="3"/>
                  </a:cubicBezTo>
                  <a:cubicBezTo>
                    <a:pt x="41" y="3"/>
                    <a:pt x="42" y="3"/>
                    <a:pt x="44" y="3"/>
                  </a:cubicBezTo>
                  <a:cubicBezTo>
                    <a:pt x="44" y="3"/>
                    <a:pt x="45" y="3"/>
                    <a:pt x="45" y="2"/>
                  </a:cubicBezTo>
                  <a:cubicBezTo>
                    <a:pt x="45" y="1"/>
                    <a:pt x="45" y="0"/>
                    <a:pt x="44" y="0"/>
                  </a:cubicBezTo>
                  <a:cubicBezTo>
                    <a:pt x="43" y="0"/>
                    <a:pt x="41" y="0"/>
                    <a:pt x="40" y="0"/>
                  </a:cubicBezTo>
                  <a:cubicBezTo>
                    <a:pt x="36" y="0"/>
                    <a:pt x="32" y="1"/>
                    <a:pt x="29" y="2"/>
                  </a:cubicBezTo>
                  <a:cubicBezTo>
                    <a:pt x="28" y="2"/>
                    <a:pt x="27" y="2"/>
                    <a:pt x="27" y="2"/>
                  </a:cubicBezTo>
                  <a:cubicBezTo>
                    <a:pt x="26" y="2"/>
                    <a:pt x="26" y="2"/>
                    <a:pt x="26" y="2"/>
                  </a:cubicBezTo>
                  <a:cubicBezTo>
                    <a:pt x="26" y="2"/>
                    <a:pt x="26" y="2"/>
                    <a:pt x="25" y="1"/>
                  </a:cubicBezTo>
                  <a:cubicBezTo>
                    <a:pt x="24" y="1"/>
                    <a:pt x="23" y="1"/>
                    <a:pt x="23" y="1"/>
                  </a:cubicBezTo>
                  <a:cubicBezTo>
                    <a:pt x="21" y="1"/>
                    <a:pt x="20" y="1"/>
                    <a:pt x="19" y="2"/>
                  </a:cubicBezTo>
                  <a:cubicBezTo>
                    <a:pt x="17" y="2"/>
                    <a:pt x="16" y="3"/>
                    <a:pt x="15" y="3"/>
                  </a:cubicBezTo>
                  <a:cubicBezTo>
                    <a:pt x="14" y="3"/>
                    <a:pt x="14" y="3"/>
                    <a:pt x="14" y="3"/>
                  </a:cubicBezTo>
                  <a:cubicBezTo>
                    <a:pt x="14" y="3"/>
                    <a:pt x="13" y="3"/>
                    <a:pt x="12" y="3"/>
                  </a:cubicBezTo>
                  <a:cubicBezTo>
                    <a:pt x="11" y="3"/>
                    <a:pt x="11" y="3"/>
                    <a:pt x="11" y="3"/>
                  </a:cubicBezTo>
                  <a:cubicBezTo>
                    <a:pt x="7" y="3"/>
                    <a:pt x="4" y="4"/>
                    <a:pt x="1" y="7"/>
                  </a:cubicBezTo>
                  <a:cubicBezTo>
                    <a:pt x="0" y="7"/>
                    <a:pt x="0" y="8"/>
                    <a:pt x="1" y="9"/>
                  </a:cubicBezTo>
                  <a:cubicBezTo>
                    <a:pt x="1" y="9"/>
                    <a:pt x="2" y="9"/>
                    <a:pt x="3" y="9"/>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60" name="ïśļîḑè"/>
            <p:cNvSpPr/>
            <p:nvPr/>
          </p:nvSpPr>
          <p:spPr bwMode="auto">
            <a:xfrm>
              <a:off x="7204076" y="3883025"/>
              <a:ext cx="892175" cy="92075"/>
            </a:xfrm>
            <a:custGeom>
              <a:avLst/>
              <a:gdLst>
                <a:gd name="T0" fmla="*/ 2 w 78"/>
                <a:gd name="T1" fmla="*/ 8 h 8"/>
                <a:gd name="T2" fmla="*/ 33 w 78"/>
                <a:gd name="T3" fmla="*/ 4 h 8"/>
                <a:gd name="T4" fmla="*/ 42 w 78"/>
                <a:gd name="T5" fmla="*/ 3 h 8"/>
                <a:gd name="T6" fmla="*/ 43 w 78"/>
                <a:gd name="T7" fmla="*/ 3 h 8"/>
                <a:gd name="T8" fmla="*/ 52 w 78"/>
                <a:gd name="T9" fmla="*/ 4 h 8"/>
                <a:gd name="T10" fmla="*/ 70 w 78"/>
                <a:gd name="T11" fmla="*/ 6 h 8"/>
                <a:gd name="T12" fmla="*/ 76 w 78"/>
                <a:gd name="T13" fmla="*/ 6 h 8"/>
                <a:gd name="T14" fmla="*/ 78 w 78"/>
                <a:gd name="T15" fmla="*/ 4 h 8"/>
                <a:gd name="T16" fmla="*/ 76 w 78"/>
                <a:gd name="T17" fmla="*/ 3 h 8"/>
                <a:gd name="T18" fmla="*/ 70 w 78"/>
                <a:gd name="T19" fmla="*/ 3 h 8"/>
                <a:gd name="T20" fmla="*/ 53 w 78"/>
                <a:gd name="T21" fmla="*/ 1 h 8"/>
                <a:gd name="T22" fmla="*/ 43 w 78"/>
                <a:gd name="T23" fmla="*/ 0 h 8"/>
                <a:gd name="T24" fmla="*/ 42 w 78"/>
                <a:gd name="T25" fmla="*/ 0 h 8"/>
                <a:gd name="T26" fmla="*/ 33 w 78"/>
                <a:gd name="T27" fmla="*/ 1 h 8"/>
                <a:gd name="T28" fmla="*/ 2 w 78"/>
                <a:gd name="T29" fmla="*/ 5 h 8"/>
                <a:gd name="T30" fmla="*/ 0 w 78"/>
                <a:gd name="T31" fmla="*/ 6 h 8"/>
                <a:gd name="T32" fmla="*/ 2 w 78"/>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
                  <a:moveTo>
                    <a:pt x="2" y="8"/>
                  </a:moveTo>
                  <a:cubicBezTo>
                    <a:pt x="12" y="6"/>
                    <a:pt x="23" y="5"/>
                    <a:pt x="33" y="4"/>
                  </a:cubicBezTo>
                  <a:cubicBezTo>
                    <a:pt x="36" y="4"/>
                    <a:pt x="39" y="3"/>
                    <a:pt x="42" y="3"/>
                  </a:cubicBezTo>
                  <a:cubicBezTo>
                    <a:pt x="42" y="3"/>
                    <a:pt x="42" y="3"/>
                    <a:pt x="43" y="3"/>
                  </a:cubicBezTo>
                  <a:cubicBezTo>
                    <a:pt x="46" y="3"/>
                    <a:pt x="49" y="4"/>
                    <a:pt x="52" y="4"/>
                  </a:cubicBezTo>
                  <a:cubicBezTo>
                    <a:pt x="58" y="5"/>
                    <a:pt x="64" y="6"/>
                    <a:pt x="70" y="6"/>
                  </a:cubicBezTo>
                  <a:cubicBezTo>
                    <a:pt x="72" y="6"/>
                    <a:pt x="74" y="6"/>
                    <a:pt x="76" y="6"/>
                  </a:cubicBezTo>
                  <a:cubicBezTo>
                    <a:pt x="77" y="6"/>
                    <a:pt x="78" y="5"/>
                    <a:pt x="78" y="4"/>
                  </a:cubicBezTo>
                  <a:cubicBezTo>
                    <a:pt x="78" y="3"/>
                    <a:pt x="77" y="3"/>
                    <a:pt x="76" y="3"/>
                  </a:cubicBezTo>
                  <a:cubicBezTo>
                    <a:pt x="74" y="3"/>
                    <a:pt x="72" y="3"/>
                    <a:pt x="70" y="3"/>
                  </a:cubicBezTo>
                  <a:cubicBezTo>
                    <a:pt x="65" y="3"/>
                    <a:pt x="59" y="2"/>
                    <a:pt x="53" y="1"/>
                  </a:cubicBezTo>
                  <a:cubicBezTo>
                    <a:pt x="50" y="1"/>
                    <a:pt x="46" y="0"/>
                    <a:pt x="43" y="0"/>
                  </a:cubicBezTo>
                  <a:cubicBezTo>
                    <a:pt x="43" y="0"/>
                    <a:pt x="42" y="0"/>
                    <a:pt x="42" y="0"/>
                  </a:cubicBezTo>
                  <a:cubicBezTo>
                    <a:pt x="39" y="0"/>
                    <a:pt x="36" y="1"/>
                    <a:pt x="33" y="1"/>
                  </a:cubicBezTo>
                  <a:cubicBezTo>
                    <a:pt x="23" y="2"/>
                    <a:pt x="12" y="3"/>
                    <a:pt x="2" y="5"/>
                  </a:cubicBezTo>
                  <a:cubicBezTo>
                    <a:pt x="1" y="5"/>
                    <a:pt x="0" y="5"/>
                    <a:pt x="0" y="6"/>
                  </a:cubicBezTo>
                  <a:cubicBezTo>
                    <a:pt x="1" y="7"/>
                    <a:pt x="1" y="8"/>
                    <a:pt x="2"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61" name="íš1ïḋé"/>
            <p:cNvSpPr/>
            <p:nvPr/>
          </p:nvSpPr>
          <p:spPr bwMode="auto">
            <a:xfrm>
              <a:off x="8267701" y="3883025"/>
              <a:ext cx="538163" cy="79375"/>
            </a:xfrm>
            <a:custGeom>
              <a:avLst/>
              <a:gdLst>
                <a:gd name="T0" fmla="*/ 2 w 47"/>
                <a:gd name="T1" fmla="*/ 3 h 7"/>
                <a:gd name="T2" fmla="*/ 5 w 47"/>
                <a:gd name="T3" fmla="*/ 3 h 7"/>
                <a:gd name="T4" fmla="*/ 18 w 47"/>
                <a:gd name="T5" fmla="*/ 5 h 7"/>
                <a:gd name="T6" fmla="*/ 21 w 47"/>
                <a:gd name="T7" fmla="*/ 5 h 7"/>
                <a:gd name="T8" fmla="*/ 30 w 47"/>
                <a:gd name="T9" fmla="*/ 5 h 7"/>
                <a:gd name="T10" fmla="*/ 31 w 47"/>
                <a:gd name="T11" fmla="*/ 5 h 7"/>
                <a:gd name="T12" fmla="*/ 45 w 47"/>
                <a:gd name="T13" fmla="*/ 7 h 7"/>
                <a:gd name="T14" fmla="*/ 47 w 47"/>
                <a:gd name="T15" fmla="*/ 6 h 7"/>
                <a:gd name="T16" fmla="*/ 46 w 47"/>
                <a:gd name="T17" fmla="*/ 4 h 7"/>
                <a:gd name="T18" fmla="*/ 31 w 47"/>
                <a:gd name="T19" fmla="*/ 2 h 7"/>
                <a:gd name="T20" fmla="*/ 30 w 47"/>
                <a:gd name="T21" fmla="*/ 2 h 7"/>
                <a:gd name="T22" fmla="*/ 21 w 47"/>
                <a:gd name="T23" fmla="*/ 2 h 7"/>
                <a:gd name="T24" fmla="*/ 18 w 47"/>
                <a:gd name="T25" fmla="*/ 2 h 7"/>
                <a:gd name="T26" fmla="*/ 5 w 47"/>
                <a:gd name="T27" fmla="*/ 0 h 7"/>
                <a:gd name="T28" fmla="*/ 1 w 47"/>
                <a:gd name="T29" fmla="*/ 0 h 7"/>
                <a:gd name="T30" fmla="*/ 0 w 47"/>
                <a:gd name="T31" fmla="*/ 2 h 7"/>
                <a:gd name="T32" fmla="*/ 2 w 47"/>
                <a:gd name="T3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7">
                  <a:moveTo>
                    <a:pt x="2" y="3"/>
                  </a:moveTo>
                  <a:cubicBezTo>
                    <a:pt x="3" y="3"/>
                    <a:pt x="4" y="3"/>
                    <a:pt x="5" y="3"/>
                  </a:cubicBezTo>
                  <a:cubicBezTo>
                    <a:pt x="9" y="3"/>
                    <a:pt x="13" y="5"/>
                    <a:pt x="18" y="5"/>
                  </a:cubicBezTo>
                  <a:cubicBezTo>
                    <a:pt x="19" y="5"/>
                    <a:pt x="20" y="5"/>
                    <a:pt x="21" y="5"/>
                  </a:cubicBezTo>
                  <a:cubicBezTo>
                    <a:pt x="24" y="5"/>
                    <a:pt x="27" y="5"/>
                    <a:pt x="30" y="5"/>
                  </a:cubicBezTo>
                  <a:cubicBezTo>
                    <a:pt x="30" y="5"/>
                    <a:pt x="30" y="5"/>
                    <a:pt x="31" y="5"/>
                  </a:cubicBezTo>
                  <a:cubicBezTo>
                    <a:pt x="36" y="5"/>
                    <a:pt x="40" y="5"/>
                    <a:pt x="45" y="7"/>
                  </a:cubicBezTo>
                  <a:cubicBezTo>
                    <a:pt x="46" y="7"/>
                    <a:pt x="46" y="7"/>
                    <a:pt x="47" y="6"/>
                  </a:cubicBezTo>
                  <a:cubicBezTo>
                    <a:pt x="47" y="5"/>
                    <a:pt x="46" y="4"/>
                    <a:pt x="46" y="4"/>
                  </a:cubicBezTo>
                  <a:cubicBezTo>
                    <a:pt x="41" y="2"/>
                    <a:pt x="36" y="2"/>
                    <a:pt x="31" y="2"/>
                  </a:cubicBezTo>
                  <a:cubicBezTo>
                    <a:pt x="30" y="2"/>
                    <a:pt x="30" y="2"/>
                    <a:pt x="30" y="2"/>
                  </a:cubicBezTo>
                  <a:cubicBezTo>
                    <a:pt x="27" y="2"/>
                    <a:pt x="24" y="2"/>
                    <a:pt x="21" y="2"/>
                  </a:cubicBezTo>
                  <a:cubicBezTo>
                    <a:pt x="20" y="2"/>
                    <a:pt x="19" y="2"/>
                    <a:pt x="18" y="2"/>
                  </a:cubicBezTo>
                  <a:cubicBezTo>
                    <a:pt x="14" y="2"/>
                    <a:pt x="10" y="0"/>
                    <a:pt x="5" y="0"/>
                  </a:cubicBezTo>
                  <a:cubicBezTo>
                    <a:pt x="4" y="0"/>
                    <a:pt x="2" y="0"/>
                    <a:pt x="1" y="0"/>
                  </a:cubicBezTo>
                  <a:cubicBezTo>
                    <a:pt x="0" y="1"/>
                    <a:pt x="0" y="2"/>
                    <a:pt x="0" y="2"/>
                  </a:cubicBezTo>
                  <a:cubicBezTo>
                    <a:pt x="0" y="3"/>
                    <a:pt x="1" y="4"/>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363" name="文本框 362"/>
          <p:cNvSpPr txBox="1"/>
          <p:nvPr/>
        </p:nvSpPr>
        <p:spPr>
          <a:xfrm>
            <a:off x="5090160" y="3512820"/>
            <a:ext cx="1854995" cy="369332"/>
          </a:xfrm>
          <a:prstGeom prst="rect">
            <a:avLst/>
          </a:prstGeom>
          <a:noFill/>
        </p:spPr>
        <p:txBody>
          <a:bodyPr wrap="none" rtlCol="0">
            <a:spAutoFit/>
          </a:bodyPr>
          <a:lstStyle/>
          <a:p>
            <a:r>
              <a:rPr lang="zh-CN" altLang="en-US" smtClean="0">
                <a:solidFill>
                  <a:schemeClr val="bg1"/>
                </a:solidFill>
                <a:latin typeface="思源黑体 Light" panose="020B0300000000000000" charset="-122"/>
                <a:ea typeface="思源黑体 Light" panose="020B0300000000000000" charset="-122"/>
              </a:rPr>
              <a:t>汇报人：</a:t>
            </a:r>
            <a:r>
              <a:rPr lang="en-US" altLang="zh-CN" smtClean="0">
                <a:solidFill>
                  <a:schemeClr val="bg1"/>
                </a:solidFill>
                <a:latin typeface="思源黑体 Light" panose="020B0300000000000000" charset="-122"/>
                <a:ea typeface="思源黑体 Light" panose="020B0300000000000000" charset="-122"/>
              </a:rPr>
              <a:t>PPT818</a:t>
            </a:r>
            <a:endParaRPr lang="en-US" altLang="zh-CN">
              <a:solidFill>
                <a:schemeClr val="bg1"/>
              </a:solidFill>
              <a:latin typeface="思源黑体 Light" panose="020B0300000000000000" charset="-122"/>
              <a:ea typeface="思源黑体 Light" panose="020B0300000000000000" charset="-122"/>
            </a:endParaRPr>
          </a:p>
        </p:txBody>
      </p:sp>
    </p:spTree>
    <p:custDataLst>
      <p:tags r:id="rId1"/>
    </p:custDataLst>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E61"/>
        </a:solidFill>
        <a:effectLst/>
      </p:bgPr>
    </p:bg>
    <p:spTree>
      <p:nvGrpSpPr>
        <p:cNvPr id="1" name=""/>
        <p:cNvGrpSpPr/>
        <p:nvPr/>
      </p:nvGrpSpPr>
      <p:grpSpPr>
        <a:xfrm>
          <a:off x="0" y="0"/>
          <a:ext cx="0" cy="0"/>
          <a:chOff x="0" y="0"/>
          <a:chExt cx="0" cy="0"/>
        </a:xfrm>
      </p:grpSpPr>
      <p:sp>
        <p:nvSpPr>
          <p:cNvPr id="2" name="矩形 1"/>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nvGrpSpPr>
          <p:cNvPr id="4" name="组合 3"/>
          <p:cNvGrpSpPr/>
          <p:nvPr/>
        </p:nvGrpSpPr>
        <p:grpSpPr>
          <a:xfrm>
            <a:off x="1499235" y="3261360"/>
            <a:ext cx="2120900" cy="3150870"/>
            <a:chOff x="2793" y="4936"/>
            <a:chExt cx="3340" cy="4962"/>
          </a:xfrm>
        </p:grpSpPr>
        <p:sp>
          <p:nvSpPr>
            <p:cNvPr id="7" name="圆角矩形 7"/>
            <p:cNvSpPr/>
            <p:nvPr/>
          </p:nvSpPr>
          <p:spPr>
            <a:xfrm>
              <a:off x="2793" y="4936"/>
              <a:ext cx="3257" cy="4522"/>
            </a:xfrm>
            <a:prstGeom prst="round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19" name="文本框 18"/>
            <p:cNvSpPr txBox="1"/>
            <p:nvPr/>
          </p:nvSpPr>
          <p:spPr>
            <a:xfrm>
              <a:off x="3225" y="5950"/>
              <a:ext cx="2909" cy="3948"/>
            </a:xfrm>
            <a:prstGeom prst="rect">
              <a:avLst/>
            </a:prstGeom>
            <a:noFill/>
          </p:spPr>
          <p:txBody>
            <a:bodyPr wrap="square" rtlCol="0" anchor="t">
              <a:spAutoFit/>
            </a:bodyPr>
            <a:lstStyle/>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请在此处添加文本</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内容建议使用微软</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雅黑字体请在此处</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添加文本内容建议</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使用微软雅黑字体</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请在此处添加文本</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内容建议使用微软</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雅黑字体</a:t>
              </a:r>
            </a:p>
            <a:p>
              <a:endParaRPr lang="zh-CN" altLang="en-US" sz="1400">
                <a:solidFill>
                  <a:schemeClr val="bg1"/>
                </a:solidFill>
                <a:ea typeface="阿里巴巴普惠体 R" panose="00020600040101010101" pitchFamily="18" charset="-122"/>
                <a:cs typeface="阿里巴巴普惠体 R" panose="00020600040101010101" pitchFamily="18" charset="-122"/>
              </a:endParaRPr>
            </a:p>
            <a:p>
              <a:endParaRPr lang="zh-CN" altLang="en-US" sz="1400">
                <a:solidFill>
                  <a:schemeClr val="bg1"/>
                </a:solidFill>
                <a:ea typeface="阿里巴巴普惠体 R" panose="00020600040101010101" pitchFamily="18" charset="-122"/>
                <a:cs typeface="阿里巴巴普惠体 R" panose="00020600040101010101" pitchFamily="18" charset="-122"/>
              </a:endParaRPr>
            </a:p>
            <a:p>
              <a:endParaRPr lang="zh-CN" altLang="en-US" sz="1400">
                <a:solidFill>
                  <a:schemeClr val="bg1"/>
                </a:solidFill>
                <a:ea typeface="阿里巴巴普惠体 R" panose="00020600040101010101" pitchFamily="18" charset="-122"/>
                <a:cs typeface="阿里巴巴普惠体 R" panose="00020600040101010101" pitchFamily="18" charset="-122"/>
              </a:endParaRPr>
            </a:p>
          </p:txBody>
        </p:sp>
        <p:sp>
          <p:nvSpPr>
            <p:cNvPr id="3" name="文本框 2"/>
            <p:cNvSpPr txBox="1"/>
            <p:nvPr/>
          </p:nvSpPr>
          <p:spPr>
            <a:xfrm>
              <a:off x="3557" y="5370"/>
              <a:ext cx="1728" cy="580"/>
            </a:xfrm>
            <a:prstGeom prst="rect">
              <a:avLst/>
            </a:prstGeom>
            <a:noFill/>
          </p:spPr>
          <p:txBody>
            <a:bodyPr wrap="none" rtlCol="0">
              <a:spAutoFit/>
            </a:bodyPr>
            <a:lstStyle/>
            <a:p>
              <a:r>
                <a:rPr lang="zh-CN" altLang="en-US" dirty="0">
                  <a:solidFill>
                    <a:schemeClr val="bg1"/>
                  </a:solidFill>
                  <a:ea typeface="宋体" panose="02010600030101010101" pitchFamily="2" charset="-122"/>
                </a:rPr>
                <a:t>添加标题</a:t>
              </a:r>
            </a:p>
          </p:txBody>
        </p:sp>
      </p:grpSp>
      <p:grpSp>
        <p:nvGrpSpPr>
          <p:cNvPr id="5" name="组合 4"/>
          <p:cNvGrpSpPr/>
          <p:nvPr/>
        </p:nvGrpSpPr>
        <p:grpSpPr>
          <a:xfrm>
            <a:off x="4898390" y="3261360"/>
            <a:ext cx="2120900" cy="3150870"/>
            <a:chOff x="2793" y="4936"/>
            <a:chExt cx="3340" cy="4962"/>
          </a:xfrm>
        </p:grpSpPr>
        <p:sp>
          <p:nvSpPr>
            <p:cNvPr id="6" name="圆角矩形 7"/>
            <p:cNvSpPr/>
            <p:nvPr/>
          </p:nvSpPr>
          <p:spPr>
            <a:xfrm>
              <a:off x="2793" y="4936"/>
              <a:ext cx="3257" cy="4522"/>
            </a:xfrm>
            <a:prstGeom prst="round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8" name="文本框 7"/>
            <p:cNvSpPr txBox="1"/>
            <p:nvPr/>
          </p:nvSpPr>
          <p:spPr>
            <a:xfrm>
              <a:off x="3225" y="5950"/>
              <a:ext cx="2909" cy="3948"/>
            </a:xfrm>
            <a:prstGeom prst="rect">
              <a:avLst/>
            </a:prstGeom>
            <a:noFill/>
          </p:spPr>
          <p:txBody>
            <a:bodyPr wrap="square" rtlCol="0" anchor="t">
              <a:spAutoFit/>
            </a:bodyPr>
            <a:lstStyle/>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请在此处添加文本</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内容建议使用微软</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雅黑字体请在此处</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添加文本内容建议</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使用微软雅黑字体</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请在此处添加文本</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内容建议使用微软</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雅黑字体</a:t>
              </a:r>
            </a:p>
            <a:p>
              <a:endParaRPr lang="zh-CN" altLang="en-US" sz="1400">
                <a:solidFill>
                  <a:schemeClr val="bg1"/>
                </a:solidFill>
                <a:ea typeface="阿里巴巴普惠体 R" panose="00020600040101010101" pitchFamily="18" charset="-122"/>
                <a:cs typeface="阿里巴巴普惠体 R" panose="00020600040101010101" pitchFamily="18" charset="-122"/>
              </a:endParaRPr>
            </a:p>
            <a:p>
              <a:endParaRPr lang="zh-CN" altLang="en-US" sz="1400">
                <a:solidFill>
                  <a:schemeClr val="bg1"/>
                </a:solidFill>
                <a:ea typeface="阿里巴巴普惠体 R" panose="00020600040101010101" pitchFamily="18" charset="-122"/>
                <a:cs typeface="阿里巴巴普惠体 R" panose="00020600040101010101" pitchFamily="18" charset="-122"/>
              </a:endParaRPr>
            </a:p>
            <a:p>
              <a:endParaRPr lang="zh-CN" altLang="en-US" sz="1400">
                <a:solidFill>
                  <a:schemeClr val="bg1"/>
                </a:solidFill>
                <a:ea typeface="阿里巴巴普惠体 R" panose="00020600040101010101" pitchFamily="18" charset="-122"/>
                <a:cs typeface="阿里巴巴普惠体 R" panose="00020600040101010101" pitchFamily="18" charset="-122"/>
              </a:endParaRPr>
            </a:p>
          </p:txBody>
        </p:sp>
        <p:sp>
          <p:nvSpPr>
            <p:cNvPr id="9" name="文本框 8"/>
            <p:cNvSpPr txBox="1"/>
            <p:nvPr/>
          </p:nvSpPr>
          <p:spPr>
            <a:xfrm>
              <a:off x="3557" y="5370"/>
              <a:ext cx="1728" cy="580"/>
            </a:xfrm>
            <a:prstGeom prst="rect">
              <a:avLst/>
            </a:prstGeom>
            <a:noFill/>
          </p:spPr>
          <p:txBody>
            <a:bodyPr wrap="none" rtlCol="0">
              <a:spAutoFit/>
            </a:bodyPr>
            <a:lstStyle/>
            <a:p>
              <a:r>
                <a:rPr lang="zh-CN" altLang="en-US" dirty="0">
                  <a:solidFill>
                    <a:schemeClr val="bg1"/>
                  </a:solidFill>
                  <a:ea typeface="宋体" panose="02010600030101010101" pitchFamily="2" charset="-122"/>
                </a:rPr>
                <a:t>添加标题</a:t>
              </a:r>
            </a:p>
          </p:txBody>
        </p:sp>
      </p:grpSp>
      <p:grpSp>
        <p:nvGrpSpPr>
          <p:cNvPr id="10" name="组合 9"/>
          <p:cNvGrpSpPr/>
          <p:nvPr/>
        </p:nvGrpSpPr>
        <p:grpSpPr>
          <a:xfrm>
            <a:off x="8297545" y="3261360"/>
            <a:ext cx="2120900" cy="3150870"/>
            <a:chOff x="2793" y="4936"/>
            <a:chExt cx="3340" cy="4962"/>
          </a:xfrm>
        </p:grpSpPr>
        <p:sp>
          <p:nvSpPr>
            <p:cNvPr id="12" name="圆角矩形 7"/>
            <p:cNvSpPr/>
            <p:nvPr/>
          </p:nvSpPr>
          <p:spPr>
            <a:xfrm>
              <a:off x="2793" y="4936"/>
              <a:ext cx="3257" cy="4522"/>
            </a:xfrm>
            <a:prstGeom prst="round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13" name="文本框 12"/>
            <p:cNvSpPr txBox="1"/>
            <p:nvPr/>
          </p:nvSpPr>
          <p:spPr>
            <a:xfrm>
              <a:off x="3225" y="5950"/>
              <a:ext cx="2909" cy="3948"/>
            </a:xfrm>
            <a:prstGeom prst="rect">
              <a:avLst/>
            </a:prstGeom>
            <a:noFill/>
          </p:spPr>
          <p:txBody>
            <a:bodyPr wrap="square" rtlCol="0" anchor="t">
              <a:spAutoFit/>
            </a:bodyPr>
            <a:lstStyle/>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请在此处添加文本</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内容建议使用微软</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雅黑字体请在此处</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添加文本内容建议</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使用微软雅黑字体</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请在此处添加文本</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内容建议使用微软</a:t>
              </a:r>
            </a:p>
            <a:p>
              <a:pPr>
                <a:lnSpc>
                  <a:spcPct val="120000"/>
                </a:lnSpc>
              </a:pPr>
              <a:r>
                <a:rPr lang="zh-CN" altLang="en-US" sz="1200" b="1" kern="2000" spc="100">
                  <a:solidFill>
                    <a:schemeClr val="bg1"/>
                  </a:solidFill>
                  <a:uFillTx/>
                  <a:ea typeface="阿里巴巴普惠体 R" panose="00020600040101010101" pitchFamily="18" charset="-122"/>
                  <a:cs typeface="阿里巴巴普惠体 R" panose="00020600040101010101" pitchFamily="18" charset="-122"/>
                </a:rPr>
                <a:t>雅黑字体</a:t>
              </a:r>
            </a:p>
            <a:p>
              <a:endParaRPr lang="zh-CN" altLang="en-US" sz="1400">
                <a:solidFill>
                  <a:schemeClr val="bg1"/>
                </a:solidFill>
                <a:ea typeface="阿里巴巴普惠体 R" panose="00020600040101010101" pitchFamily="18" charset="-122"/>
                <a:cs typeface="阿里巴巴普惠体 R" panose="00020600040101010101" pitchFamily="18" charset="-122"/>
              </a:endParaRPr>
            </a:p>
            <a:p>
              <a:endParaRPr lang="zh-CN" altLang="en-US" sz="1400">
                <a:solidFill>
                  <a:schemeClr val="bg1"/>
                </a:solidFill>
                <a:ea typeface="阿里巴巴普惠体 R" panose="00020600040101010101" pitchFamily="18" charset="-122"/>
                <a:cs typeface="阿里巴巴普惠体 R" panose="00020600040101010101" pitchFamily="18" charset="-122"/>
              </a:endParaRPr>
            </a:p>
            <a:p>
              <a:endParaRPr lang="zh-CN" altLang="en-US" sz="1400">
                <a:solidFill>
                  <a:schemeClr val="bg1"/>
                </a:solidFill>
                <a:ea typeface="阿里巴巴普惠体 R" panose="00020600040101010101" pitchFamily="18" charset="-122"/>
                <a:cs typeface="阿里巴巴普惠体 R" panose="00020600040101010101" pitchFamily="18" charset="-122"/>
              </a:endParaRPr>
            </a:p>
          </p:txBody>
        </p:sp>
        <p:sp>
          <p:nvSpPr>
            <p:cNvPr id="14" name="文本框 13"/>
            <p:cNvSpPr txBox="1"/>
            <p:nvPr/>
          </p:nvSpPr>
          <p:spPr>
            <a:xfrm>
              <a:off x="3557" y="5370"/>
              <a:ext cx="1728" cy="580"/>
            </a:xfrm>
            <a:prstGeom prst="rect">
              <a:avLst/>
            </a:prstGeom>
            <a:noFill/>
          </p:spPr>
          <p:txBody>
            <a:bodyPr wrap="none" rtlCol="0">
              <a:spAutoFit/>
            </a:bodyPr>
            <a:lstStyle/>
            <a:p>
              <a:r>
                <a:rPr lang="zh-CN" altLang="en-US" dirty="0">
                  <a:solidFill>
                    <a:schemeClr val="bg1"/>
                  </a:solidFill>
                  <a:ea typeface="宋体" panose="02010600030101010101" pitchFamily="2" charset="-122"/>
                </a:rPr>
                <a:t>添加标题</a:t>
              </a:r>
            </a:p>
          </p:txBody>
        </p:sp>
      </p:grpSp>
      <p:pic>
        <p:nvPicPr>
          <p:cNvPr id="16" name="图片 15"/>
          <p:cNvPicPr>
            <a:picLocks noChangeAspect="1"/>
          </p:cNvPicPr>
          <p:nvPr/>
        </p:nvPicPr>
        <p:blipFill>
          <a:blip r:embed="rId4"/>
          <a:stretch>
            <a:fillRect/>
          </a:stretch>
        </p:blipFill>
        <p:spPr>
          <a:xfrm>
            <a:off x="1974850" y="-227330"/>
            <a:ext cx="4218305" cy="4218305"/>
          </a:xfrm>
          <a:prstGeom prst="rect">
            <a:avLst/>
          </a:prstGeom>
        </p:spPr>
      </p:pic>
      <p:pic>
        <p:nvPicPr>
          <p:cNvPr id="17" name="图片 16" descr="C:\Users\meng\Desktop\90f0777de3c2eae528654458f29ad401.png90f0777de3c2eae528654458f29ad401"/>
          <p:cNvPicPr>
            <a:picLocks noChangeAspect="1"/>
          </p:cNvPicPr>
          <p:nvPr/>
        </p:nvPicPr>
        <p:blipFill>
          <a:blip r:embed="rId5"/>
          <a:srcRect/>
          <a:stretch>
            <a:fillRect/>
          </a:stretch>
        </p:blipFill>
        <p:spPr>
          <a:xfrm>
            <a:off x="6193155" y="415925"/>
            <a:ext cx="2931795" cy="2931795"/>
          </a:xfrm>
          <a:prstGeom prst="rect">
            <a:avLst/>
          </a:prstGeom>
        </p:spPr>
      </p:pic>
    </p:spTree>
    <p:custDataLst>
      <p:tags r:id="rId1"/>
    </p:custDataLst>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131685" y="2165350"/>
            <a:ext cx="1256665" cy="252539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6" name="文本框 5"/>
          <p:cNvSpPr txBox="1"/>
          <p:nvPr/>
        </p:nvSpPr>
        <p:spPr>
          <a:xfrm>
            <a:off x="7254742" y="2165350"/>
            <a:ext cx="1013460" cy="2524760"/>
          </a:xfrm>
          <a:prstGeom prst="rect">
            <a:avLst/>
          </a:prstGeom>
          <a:noFill/>
          <a:effectLst/>
        </p:spPr>
        <p:txBody>
          <a:bodyPr vert="eaVert" wrap="square" rtlCol="0">
            <a:spAutoFit/>
          </a:bodyPr>
          <a:lstStyle/>
          <a:p>
            <a:pPr algn="ctr"/>
            <a:r>
              <a:rPr lang="zh-CN" altLang="en-US" sz="5400" dirty="0">
                <a:solidFill>
                  <a:schemeClr val="bg1"/>
                </a:solidFill>
                <a:ea typeface="阿里巴巴普惠体 R" panose="00020600040101010101" pitchFamily="18" charset="-122"/>
                <a:cs typeface="阿里巴巴普惠体 R" panose="00020600040101010101" pitchFamily="18" charset="-122"/>
              </a:rPr>
              <a:t>第三章</a:t>
            </a:r>
          </a:p>
        </p:txBody>
      </p:sp>
      <p:sp>
        <p:nvSpPr>
          <p:cNvPr id="7" name="文本框 6"/>
          <p:cNvSpPr txBox="1"/>
          <p:nvPr/>
        </p:nvSpPr>
        <p:spPr>
          <a:xfrm>
            <a:off x="1755140" y="2165350"/>
            <a:ext cx="3991610" cy="2057400"/>
          </a:xfrm>
          <a:prstGeom prst="rect">
            <a:avLst/>
          </a:prstGeom>
          <a:noFill/>
        </p:spPr>
        <p:txBody>
          <a:bodyPr vert="eaVert" wrap="square" rtlCol="0">
            <a:spAutoFit/>
          </a:bodyPr>
          <a:lstStyle/>
          <a:p>
            <a:pPr lvl="0" algn="l" defTabSz="913765">
              <a:lnSpc>
                <a:spcPct val="150000"/>
              </a:lnSpc>
              <a:buSzPct val="25000"/>
              <a:defRPr/>
            </a:pP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教师节，旨在肯定教师为教育事业所做的贡献。在中国近现代史上，多次以不同的日期作为过教师节。直至</a:t>
            </a:r>
            <a:r>
              <a:rPr lang="en-US" altLang="zh-CN" sz="1500" dirty="0">
                <a:solidFill>
                  <a:schemeClr val="bg1"/>
                </a:solidFill>
                <a:ea typeface="阿里巴巴普惠体 R" panose="00020600040101010101" pitchFamily="18" charset="-122"/>
                <a:cs typeface="阿里巴巴普惠体 R" panose="00020600040101010101" pitchFamily="18" charset="-122"/>
                <a:sym typeface="+mn-lt"/>
              </a:rPr>
              <a:t>1985</a:t>
            </a: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年，第六届全国人大常委会第九次会议通过了国务院关于建立教师节的议案，才真正确定了</a:t>
            </a:r>
            <a:r>
              <a:rPr lang="en-US" altLang="zh-CN" sz="1500" dirty="0">
                <a:solidFill>
                  <a:schemeClr val="bg1"/>
                </a:solidFill>
                <a:ea typeface="阿里巴巴普惠体 R" panose="00020600040101010101" pitchFamily="18" charset="-122"/>
                <a:cs typeface="阿里巴巴普惠体 R" panose="00020600040101010101" pitchFamily="18" charset="-122"/>
                <a:sym typeface="+mn-lt"/>
              </a:rPr>
              <a:t>1985</a:t>
            </a: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年</a:t>
            </a:r>
            <a:r>
              <a:rPr lang="en-US" altLang="zh-CN" sz="1500" dirty="0">
                <a:solidFill>
                  <a:schemeClr val="bg1"/>
                </a:solidFill>
                <a:ea typeface="阿里巴巴普惠体 R" panose="00020600040101010101" pitchFamily="18" charset="-122"/>
                <a:cs typeface="阿里巴巴普惠体 R" panose="00020600040101010101" pitchFamily="18" charset="-122"/>
                <a:sym typeface="+mn-lt"/>
              </a:rPr>
              <a:t>9</a:t>
            </a: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月</a:t>
            </a:r>
            <a:r>
              <a:rPr lang="en-US" altLang="zh-CN" sz="1500" dirty="0">
                <a:solidFill>
                  <a:schemeClr val="bg1"/>
                </a:solidFill>
                <a:ea typeface="阿里巴巴普惠体 R" panose="00020600040101010101" pitchFamily="18" charset="-122"/>
                <a:cs typeface="阿里巴巴普惠体 R" panose="00020600040101010101" pitchFamily="18" charset="-122"/>
                <a:sym typeface="+mn-lt"/>
              </a:rPr>
              <a:t>10</a:t>
            </a: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日为中国第一个教师节。</a:t>
            </a:r>
          </a:p>
        </p:txBody>
      </p:sp>
      <p:sp>
        <p:nvSpPr>
          <p:cNvPr id="8" name="文本框 7"/>
          <p:cNvSpPr txBox="1"/>
          <p:nvPr/>
        </p:nvSpPr>
        <p:spPr>
          <a:xfrm>
            <a:off x="5946775" y="2165350"/>
            <a:ext cx="690245" cy="2525395"/>
          </a:xfrm>
          <a:prstGeom prst="rect">
            <a:avLst/>
          </a:prstGeom>
          <a:noFill/>
        </p:spPr>
        <p:txBody>
          <a:bodyPr vert="eaVert" wrap="square" rtlCol="0">
            <a:spAutoFit/>
          </a:bodyPr>
          <a:lstStyle/>
          <a:p>
            <a:pPr fontAlgn="auto">
              <a:lnSpc>
                <a:spcPct val="150000"/>
              </a:lnSpc>
            </a:pPr>
            <a:r>
              <a:rPr lang="zh-CN" altLang="en-US" sz="2200">
                <a:solidFill>
                  <a:schemeClr val="bg1"/>
                </a:solidFill>
                <a:ea typeface="阿里巴巴普惠体 R" panose="00020600040101010101" pitchFamily="18" charset="-122"/>
                <a:cs typeface="阿里巴巴普惠体 R" panose="00020600040101010101" pitchFamily="18" charset="-122"/>
              </a:rPr>
              <a:t>师恩似海</a:t>
            </a:r>
          </a:p>
        </p:txBody>
      </p:sp>
      <p:sp>
        <p:nvSpPr>
          <p:cNvPr id="2" name="矩形 1"/>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Tree>
    <p:custDataLst>
      <p:tags r:id="rId1"/>
    </p:custDataLst>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5E61"/>
        </a:solidFill>
        <a:effectLst/>
      </p:bgPr>
    </p:bg>
    <p:spTree>
      <p:nvGrpSpPr>
        <p:cNvPr id="1" name=""/>
        <p:cNvGrpSpPr/>
        <p:nvPr/>
      </p:nvGrpSpPr>
      <p:grpSpPr>
        <a:xfrm>
          <a:off x="0" y="0"/>
          <a:ext cx="0" cy="0"/>
          <a:chOff x="0" y="0"/>
          <a:chExt cx="0" cy="0"/>
        </a:xfrm>
      </p:grpSpPr>
      <p:sp>
        <p:nvSpPr>
          <p:cNvPr id="2" name="矩形 1"/>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pic>
        <p:nvPicPr>
          <p:cNvPr id="16" name="图片 15"/>
          <p:cNvPicPr>
            <a:picLocks noChangeAspect="1"/>
          </p:cNvPicPr>
          <p:nvPr/>
        </p:nvPicPr>
        <p:blipFill>
          <a:blip r:embed="rId4" cstate="print">
            <a:extLst>
              <a:ext uri="{28A0092B-C50C-407E-A947-70E740481C1C}">
                <a14:useLocalDpi xmlns:a14="http://schemas.microsoft.com/office/drawing/2010/main" val="0"/>
              </a:ext>
            </a:extLst>
          </a:blip>
          <a:srcRect l="910" t="432" r="560" b="7197"/>
          <a:stretch>
            <a:fillRect/>
          </a:stretch>
        </p:blipFill>
        <p:spPr>
          <a:xfrm>
            <a:off x="847725" y="238125"/>
            <a:ext cx="3829050" cy="6381750"/>
          </a:xfrm>
          <a:custGeom>
            <a:avLst/>
            <a:gdLst/>
            <a:ahLst/>
            <a:cxnLst>
              <a:cxn ang="3">
                <a:pos x="hc" y="t"/>
              </a:cxn>
              <a:cxn ang="cd2">
                <a:pos x="l" y="vc"/>
              </a:cxn>
              <a:cxn ang="cd4">
                <a:pos x="hc" y="b"/>
              </a:cxn>
              <a:cxn ang="0">
                <a:pos x="r" y="vc"/>
              </a:cxn>
            </a:cxnLst>
            <a:rect l="l" t="t" r="r" b="b"/>
            <a:pathLst>
              <a:path w="6030" h="10050">
                <a:moveTo>
                  <a:pt x="1005" y="0"/>
                </a:moveTo>
                <a:lnTo>
                  <a:pt x="5025" y="0"/>
                </a:lnTo>
                <a:cubicBezTo>
                  <a:pt x="5580" y="0"/>
                  <a:pt x="6030" y="450"/>
                  <a:pt x="6030" y="1005"/>
                </a:cubicBezTo>
                <a:lnTo>
                  <a:pt x="6030" y="9045"/>
                </a:lnTo>
                <a:cubicBezTo>
                  <a:pt x="6030" y="9600"/>
                  <a:pt x="5580" y="10050"/>
                  <a:pt x="5025" y="10050"/>
                </a:cubicBezTo>
                <a:lnTo>
                  <a:pt x="1005" y="10050"/>
                </a:lnTo>
                <a:cubicBezTo>
                  <a:pt x="450" y="10050"/>
                  <a:pt x="0" y="9600"/>
                  <a:pt x="0" y="9045"/>
                </a:cubicBezTo>
                <a:lnTo>
                  <a:pt x="0" y="1005"/>
                </a:lnTo>
                <a:cubicBezTo>
                  <a:pt x="0" y="450"/>
                  <a:pt x="450" y="0"/>
                  <a:pt x="1005" y="0"/>
                </a:cubicBezTo>
                <a:close/>
              </a:path>
            </a:pathLst>
          </a:custGeom>
        </p:spPr>
      </p:pic>
      <p:sp>
        <p:nvSpPr>
          <p:cNvPr id="4" name="椭圆 3"/>
          <p:cNvSpPr/>
          <p:nvPr/>
        </p:nvSpPr>
        <p:spPr>
          <a:xfrm>
            <a:off x="5019040" y="3280410"/>
            <a:ext cx="753110" cy="7531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5" name="椭圆 4"/>
          <p:cNvSpPr/>
          <p:nvPr/>
        </p:nvSpPr>
        <p:spPr>
          <a:xfrm>
            <a:off x="5248275" y="2237105"/>
            <a:ext cx="844550" cy="8445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6" name="椭圆 5"/>
          <p:cNvSpPr/>
          <p:nvPr/>
        </p:nvSpPr>
        <p:spPr>
          <a:xfrm>
            <a:off x="5923280" y="1276350"/>
            <a:ext cx="919480" cy="9194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13" name="椭圆 12"/>
          <p:cNvSpPr/>
          <p:nvPr/>
        </p:nvSpPr>
        <p:spPr>
          <a:xfrm>
            <a:off x="5360035" y="5066665"/>
            <a:ext cx="553720" cy="553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14" name="椭圆 13"/>
          <p:cNvSpPr/>
          <p:nvPr/>
        </p:nvSpPr>
        <p:spPr>
          <a:xfrm>
            <a:off x="5106670" y="4237990"/>
            <a:ext cx="642620" cy="642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17" name="文本框 16"/>
          <p:cNvSpPr txBox="1"/>
          <p:nvPr/>
        </p:nvSpPr>
        <p:spPr>
          <a:xfrm>
            <a:off x="7179945" y="1438275"/>
            <a:ext cx="1458595" cy="275590"/>
          </a:xfrm>
          <a:prstGeom prst="rect">
            <a:avLst/>
          </a:prstGeom>
          <a:noFill/>
        </p:spPr>
        <p:txBody>
          <a:bodyPr wrap="square" rtlCol="0">
            <a:spAutoFit/>
          </a:bodyPr>
          <a:lstStyle/>
          <a:p>
            <a:r>
              <a:rPr lang="zh-CN" altLang="en-US" sz="1200" b="1" dirty="0">
                <a:solidFill>
                  <a:schemeClr val="bg1"/>
                </a:solidFill>
                <a:ea typeface="阿里巴巴普惠体 R" panose="00020600040101010101" pitchFamily="18" charset="-122"/>
                <a:cs typeface="阿里巴巴普惠体 R" panose="00020600040101010101" pitchFamily="18" charset="-122"/>
              </a:rPr>
              <a:t>请在此处添加标题</a:t>
            </a:r>
          </a:p>
        </p:txBody>
      </p:sp>
      <p:sp>
        <p:nvSpPr>
          <p:cNvPr id="18" name="文本框 17"/>
          <p:cNvSpPr txBox="1"/>
          <p:nvPr/>
        </p:nvSpPr>
        <p:spPr>
          <a:xfrm>
            <a:off x="7179945" y="1713865"/>
            <a:ext cx="4798695" cy="398780"/>
          </a:xfrm>
          <a:prstGeom prst="rect">
            <a:avLst/>
          </a:prstGeom>
          <a:noFill/>
        </p:spPr>
        <p:txBody>
          <a:bodyPr wrap="square" rtlCol="0" anchor="t">
            <a:spAutoFit/>
          </a:bodyPr>
          <a:lstStyle/>
          <a:p>
            <a:r>
              <a:rPr lang="zh-CN" altLang="en-US" sz="1000" b="1" kern="0" spc="220" dirty="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请在此处添加文本内容建议使用微软雅黑字体请在此处添加文本内容建议使用微软雅黑字体</a:t>
            </a:r>
          </a:p>
        </p:txBody>
      </p:sp>
      <p:sp>
        <p:nvSpPr>
          <p:cNvPr id="19" name="文本框 18"/>
          <p:cNvSpPr txBox="1"/>
          <p:nvPr/>
        </p:nvSpPr>
        <p:spPr>
          <a:xfrm>
            <a:off x="6574790" y="2376805"/>
            <a:ext cx="1458595" cy="275590"/>
          </a:xfrm>
          <a:prstGeom prst="rect">
            <a:avLst/>
          </a:prstGeom>
          <a:noFill/>
        </p:spPr>
        <p:txBody>
          <a:bodyPr wrap="square" rtlCol="0">
            <a:spAutoFit/>
          </a:bodyPr>
          <a:lstStyle/>
          <a:p>
            <a:r>
              <a:rPr lang="zh-CN" altLang="en-US" sz="1200" b="1" dirty="0">
                <a:solidFill>
                  <a:schemeClr val="bg1"/>
                </a:solidFill>
                <a:ea typeface="阿里巴巴普惠体 R" panose="00020600040101010101" pitchFamily="18" charset="-122"/>
                <a:cs typeface="阿里巴巴普惠体 R" panose="00020600040101010101" pitchFamily="18" charset="-122"/>
              </a:rPr>
              <a:t>请在此处添加标题</a:t>
            </a:r>
          </a:p>
        </p:txBody>
      </p:sp>
      <p:sp>
        <p:nvSpPr>
          <p:cNvPr id="20" name="文本框 19"/>
          <p:cNvSpPr txBox="1"/>
          <p:nvPr/>
        </p:nvSpPr>
        <p:spPr>
          <a:xfrm>
            <a:off x="6569710" y="2663825"/>
            <a:ext cx="4798695" cy="553085"/>
          </a:xfrm>
          <a:prstGeom prst="rect">
            <a:avLst/>
          </a:prstGeom>
          <a:noFill/>
        </p:spPr>
        <p:txBody>
          <a:bodyPr wrap="square" rtlCol="0" anchor="t">
            <a:spAutoFit/>
          </a:bodyPr>
          <a:lstStyle/>
          <a:p>
            <a:r>
              <a:rPr lang="zh-CN" altLang="en-US" sz="1000" b="1" kern="0" spc="220" dirty="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请在此处添加文本内容建议使用微软雅黑字体请在此处添加文本内容建议使用微软雅黑字体</a:t>
            </a:r>
          </a:p>
          <a:p>
            <a:endParaRPr lang="zh-CN" altLang="en-US" sz="1000" b="1" kern="0" spc="220" dirty="0">
              <a:solidFill>
                <a:schemeClr val="bg1"/>
              </a:solidFill>
              <a:uFillTx/>
              <a:ea typeface="阿里巴巴普惠体 R" panose="00020600040101010101" pitchFamily="18" charset="-122"/>
              <a:cs typeface="阿里巴巴普惠体 R" panose="00020600040101010101" pitchFamily="18" charset="-122"/>
            </a:endParaRPr>
          </a:p>
        </p:txBody>
      </p:sp>
      <p:sp>
        <p:nvSpPr>
          <p:cNvPr id="21" name="文本框 20"/>
          <p:cNvSpPr txBox="1"/>
          <p:nvPr/>
        </p:nvSpPr>
        <p:spPr>
          <a:xfrm>
            <a:off x="6124575" y="3368040"/>
            <a:ext cx="1458595" cy="275590"/>
          </a:xfrm>
          <a:prstGeom prst="rect">
            <a:avLst/>
          </a:prstGeom>
          <a:noFill/>
        </p:spPr>
        <p:txBody>
          <a:bodyPr wrap="square" rtlCol="0">
            <a:spAutoFit/>
          </a:bodyPr>
          <a:lstStyle/>
          <a:p>
            <a:r>
              <a:rPr lang="zh-CN" altLang="en-US" sz="1200" b="1" dirty="0">
                <a:solidFill>
                  <a:schemeClr val="bg1"/>
                </a:solidFill>
                <a:ea typeface="阿里巴巴普惠体 R" panose="00020600040101010101" pitchFamily="18" charset="-122"/>
                <a:cs typeface="阿里巴巴普惠体 R" panose="00020600040101010101" pitchFamily="18" charset="-122"/>
              </a:rPr>
              <a:t>请在此处添加标题</a:t>
            </a:r>
          </a:p>
        </p:txBody>
      </p:sp>
      <p:sp>
        <p:nvSpPr>
          <p:cNvPr id="22" name="文本框 21"/>
          <p:cNvSpPr txBox="1"/>
          <p:nvPr/>
        </p:nvSpPr>
        <p:spPr>
          <a:xfrm>
            <a:off x="6124575" y="3643630"/>
            <a:ext cx="4798695" cy="553085"/>
          </a:xfrm>
          <a:prstGeom prst="rect">
            <a:avLst/>
          </a:prstGeom>
          <a:noFill/>
        </p:spPr>
        <p:txBody>
          <a:bodyPr wrap="square" rtlCol="0" anchor="t">
            <a:spAutoFit/>
          </a:bodyPr>
          <a:lstStyle/>
          <a:p>
            <a:r>
              <a:rPr lang="zh-CN" altLang="en-US" sz="1000" b="1" kern="0" spc="220" dirty="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请在此处添加文本内容建议使用微软雅黑字体请在此处添加文本内容建议使用微软雅黑字体</a:t>
            </a:r>
          </a:p>
          <a:p>
            <a:endParaRPr lang="zh-CN" altLang="en-US" sz="1000" b="1" kern="0" spc="220" dirty="0">
              <a:solidFill>
                <a:schemeClr val="bg1"/>
              </a:solidFill>
              <a:uFillTx/>
              <a:ea typeface="阿里巴巴普惠体 R" panose="00020600040101010101" pitchFamily="18" charset="-122"/>
              <a:cs typeface="阿里巴巴普惠体 R" panose="00020600040101010101" pitchFamily="18" charset="-122"/>
            </a:endParaRPr>
          </a:p>
        </p:txBody>
      </p:sp>
      <p:sp>
        <p:nvSpPr>
          <p:cNvPr id="23" name="文本框 22"/>
          <p:cNvSpPr txBox="1"/>
          <p:nvPr/>
        </p:nvSpPr>
        <p:spPr>
          <a:xfrm>
            <a:off x="5975350" y="4226560"/>
            <a:ext cx="1458595" cy="275590"/>
          </a:xfrm>
          <a:prstGeom prst="rect">
            <a:avLst/>
          </a:prstGeom>
          <a:noFill/>
        </p:spPr>
        <p:txBody>
          <a:bodyPr wrap="square" rtlCol="0">
            <a:spAutoFit/>
          </a:bodyPr>
          <a:lstStyle/>
          <a:p>
            <a:r>
              <a:rPr lang="zh-CN" altLang="en-US" sz="1200" b="1" dirty="0">
                <a:solidFill>
                  <a:schemeClr val="bg1"/>
                </a:solidFill>
                <a:ea typeface="阿里巴巴普惠体 R" panose="00020600040101010101" pitchFamily="18" charset="-122"/>
                <a:cs typeface="阿里巴巴普惠体 R" panose="00020600040101010101" pitchFamily="18" charset="-122"/>
              </a:rPr>
              <a:t>请在此处添加标题</a:t>
            </a:r>
          </a:p>
        </p:txBody>
      </p:sp>
      <p:sp>
        <p:nvSpPr>
          <p:cNvPr id="24" name="文本框 23"/>
          <p:cNvSpPr txBox="1"/>
          <p:nvPr/>
        </p:nvSpPr>
        <p:spPr>
          <a:xfrm>
            <a:off x="5975350" y="4502150"/>
            <a:ext cx="4798695" cy="553085"/>
          </a:xfrm>
          <a:prstGeom prst="rect">
            <a:avLst/>
          </a:prstGeom>
          <a:noFill/>
        </p:spPr>
        <p:txBody>
          <a:bodyPr wrap="square" rtlCol="0" anchor="t">
            <a:spAutoFit/>
          </a:bodyPr>
          <a:lstStyle/>
          <a:p>
            <a:r>
              <a:rPr lang="zh-CN" altLang="en-US" sz="1000" b="1" kern="0" spc="220" dirty="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请在此处添加文本内容建议使用微软雅黑字体请在此处添加文本内容建议使用微软雅黑字体</a:t>
            </a:r>
          </a:p>
          <a:p>
            <a:endParaRPr lang="zh-CN" altLang="en-US" sz="1000" b="1" kern="0" spc="220" dirty="0">
              <a:solidFill>
                <a:schemeClr val="bg1"/>
              </a:solidFill>
              <a:uFillTx/>
              <a:ea typeface="阿里巴巴普惠体 R" panose="00020600040101010101" pitchFamily="18" charset="-122"/>
              <a:cs typeface="阿里巴巴普惠体 R" panose="00020600040101010101" pitchFamily="18" charset="-122"/>
            </a:endParaRPr>
          </a:p>
        </p:txBody>
      </p:sp>
      <p:sp>
        <p:nvSpPr>
          <p:cNvPr id="25" name="文本框 24"/>
          <p:cNvSpPr txBox="1"/>
          <p:nvPr/>
        </p:nvSpPr>
        <p:spPr>
          <a:xfrm>
            <a:off x="6275070" y="5043805"/>
            <a:ext cx="1458595" cy="275590"/>
          </a:xfrm>
          <a:prstGeom prst="rect">
            <a:avLst/>
          </a:prstGeom>
          <a:noFill/>
        </p:spPr>
        <p:txBody>
          <a:bodyPr wrap="square" rtlCol="0">
            <a:spAutoFit/>
          </a:bodyPr>
          <a:lstStyle/>
          <a:p>
            <a:r>
              <a:rPr lang="zh-CN" altLang="en-US" sz="1200" b="1" dirty="0">
                <a:solidFill>
                  <a:schemeClr val="bg1"/>
                </a:solidFill>
                <a:ea typeface="阿里巴巴普惠体 R" panose="00020600040101010101" pitchFamily="18" charset="-122"/>
                <a:cs typeface="阿里巴巴普惠体 R" panose="00020600040101010101" pitchFamily="18" charset="-122"/>
              </a:rPr>
              <a:t>请在此处添加标题</a:t>
            </a:r>
          </a:p>
        </p:txBody>
      </p:sp>
      <p:sp>
        <p:nvSpPr>
          <p:cNvPr id="26" name="文本框 25"/>
          <p:cNvSpPr txBox="1"/>
          <p:nvPr/>
        </p:nvSpPr>
        <p:spPr>
          <a:xfrm>
            <a:off x="6275070" y="5319395"/>
            <a:ext cx="4798695" cy="553085"/>
          </a:xfrm>
          <a:prstGeom prst="rect">
            <a:avLst/>
          </a:prstGeom>
          <a:noFill/>
        </p:spPr>
        <p:txBody>
          <a:bodyPr wrap="square" rtlCol="0" anchor="t">
            <a:spAutoFit/>
          </a:bodyPr>
          <a:lstStyle/>
          <a:p>
            <a:r>
              <a:rPr lang="zh-CN" altLang="en-US" sz="1000" b="1" kern="0" spc="220" dirty="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请在此处添加文本内容建议使用微软雅黑字体请在此处添加文本内容建议使用微软雅黑字体</a:t>
            </a:r>
          </a:p>
          <a:p>
            <a:endParaRPr lang="zh-CN" altLang="en-US" sz="1000" b="1" kern="0" spc="220" dirty="0">
              <a:solidFill>
                <a:schemeClr val="bg1"/>
              </a:solidFill>
              <a:uFillTx/>
              <a:ea typeface="阿里巴巴普惠体 R" panose="00020600040101010101" pitchFamily="18" charset="-122"/>
              <a:cs typeface="阿里巴巴普惠体 R" panose="00020600040101010101" pitchFamily="18" charset="-122"/>
            </a:endParaRPr>
          </a:p>
        </p:txBody>
      </p:sp>
      <p:sp>
        <p:nvSpPr>
          <p:cNvPr id="7" name="文本框 6"/>
          <p:cNvSpPr txBox="1"/>
          <p:nvPr/>
        </p:nvSpPr>
        <p:spPr>
          <a:xfrm>
            <a:off x="6012815" y="1382395"/>
            <a:ext cx="740410" cy="706755"/>
          </a:xfrm>
          <a:prstGeom prst="rect">
            <a:avLst/>
          </a:prstGeom>
          <a:noFill/>
        </p:spPr>
        <p:txBody>
          <a:bodyPr wrap="none" rtlCol="0">
            <a:spAutoFit/>
          </a:bodyPr>
          <a:lstStyle/>
          <a:p>
            <a:r>
              <a:rPr lang="en-US" altLang="zh-CN" sz="4000">
                <a:solidFill>
                  <a:srgbClr val="005E61"/>
                </a:solidFill>
                <a:latin typeface="思源黑体 CN Normal" panose="020B0400000000000000" charset="-122"/>
                <a:ea typeface="思源黑体 CN Normal" panose="020B0400000000000000" charset="-122"/>
              </a:rPr>
              <a:t>01</a:t>
            </a:r>
          </a:p>
        </p:txBody>
      </p:sp>
      <p:sp>
        <p:nvSpPr>
          <p:cNvPr id="8" name="文本框 7"/>
          <p:cNvSpPr txBox="1"/>
          <p:nvPr/>
        </p:nvSpPr>
        <p:spPr>
          <a:xfrm>
            <a:off x="5377815" y="5113655"/>
            <a:ext cx="518160" cy="460375"/>
          </a:xfrm>
          <a:prstGeom prst="rect">
            <a:avLst/>
          </a:prstGeom>
          <a:noFill/>
        </p:spPr>
        <p:txBody>
          <a:bodyPr wrap="none" rtlCol="0">
            <a:spAutoFit/>
          </a:bodyPr>
          <a:lstStyle/>
          <a:p>
            <a:r>
              <a:rPr lang="en-US" altLang="zh-CN" sz="2400">
                <a:solidFill>
                  <a:srgbClr val="005E61"/>
                </a:solidFill>
                <a:latin typeface="思源黑体 CN Normal" panose="020B0400000000000000" charset="-122"/>
                <a:ea typeface="思源黑体 CN Normal" panose="020B0400000000000000" charset="-122"/>
              </a:rPr>
              <a:t>05</a:t>
            </a:r>
          </a:p>
        </p:txBody>
      </p:sp>
      <p:sp>
        <p:nvSpPr>
          <p:cNvPr id="9" name="文本框 8"/>
          <p:cNvSpPr txBox="1"/>
          <p:nvPr/>
        </p:nvSpPr>
        <p:spPr>
          <a:xfrm>
            <a:off x="5141595" y="4298315"/>
            <a:ext cx="572770" cy="521970"/>
          </a:xfrm>
          <a:prstGeom prst="rect">
            <a:avLst/>
          </a:prstGeom>
          <a:noFill/>
        </p:spPr>
        <p:txBody>
          <a:bodyPr wrap="none" rtlCol="0">
            <a:spAutoFit/>
          </a:bodyPr>
          <a:lstStyle/>
          <a:p>
            <a:r>
              <a:rPr lang="en-US" altLang="zh-CN" sz="2800">
                <a:solidFill>
                  <a:srgbClr val="005E61"/>
                </a:solidFill>
                <a:latin typeface="思源黑体 CN Normal" panose="020B0400000000000000" charset="-122"/>
                <a:ea typeface="思源黑体 CN Normal" panose="020B0400000000000000" charset="-122"/>
              </a:rPr>
              <a:t>04</a:t>
            </a:r>
          </a:p>
        </p:txBody>
      </p:sp>
      <p:sp>
        <p:nvSpPr>
          <p:cNvPr id="10" name="文本框 9"/>
          <p:cNvSpPr txBox="1"/>
          <p:nvPr/>
        </p:nvSpPr>
        <p:spPr>
          <a:xfrm>
            <a:off x="5081270" y="3364865"/>
            <a:ext cx="628650" cy="583565"/>
          </a:xfrm>
          <a:prstGeom prst="rect">
            <a:avLst/>
          </a:prstGeom>
          <a:noFill/>
        </p:spPr>
        <p:txBody>
          <a:bodyPr wrap="none" rtlCol="0">
            <a:spAutoFit/>
          </a:bodyPr>
          <a:lstStyle/>
          <a:p>
            <a:r>
              <a:rPr lang="en-US" altLang="zh-CN" sz="3200">
                <a:solidFill>
                  <a:srgbClr val="005E61"/>
                </a:solidFill>
                <a:latin typeface="思源黑体 CN Normal" panose="020B0400000000000000" charset="-122"/>
                <a:ea typeface="思源黑体 CN Normal" panose="020B0400000000000000" charset="-122"/>
              </a:rPr>
              <a:t>03</a:t>
            </a:r>
          </a:p>
        </p:txBody>
      </p:sp>
      <p:sp>
        <p:nvSpPr>
          <p:cNvPr id="11" name="文本框 10"/>
          <p:cNvSpPr txBox="1"/>
          <p:nvPr/>
        </p:nvSpPr>
        <p:spPr>
          <a:xfrm>
            <a:off x="5294630" y="2336800"/>
            <a:ext cx="684530" cy="645160"/>
          </a:xfrm>
          <a:prstGeom prst="rect">
            <a:avLst/>
          </a:prstGeom>
          <a:noFill/>
        </p:spPr>
        <p:txBody>
          <a:bodyPr wrap="none" rtlCol="0">
            <a:spAutoFit/>
          </a:bodyPr>
          <a:lstStyle/>
          <a:p>
            <a:pPr algn="ctr"/>
            <a:r>
              <a:rPr lang="en-US" altLang="zh-CN" sz="3600">
                <a:solidFill>
                  <a:srgbClr val="005E61"/>
                </a:solidFill>
                <a:latin typeface="思源黑体 CN Normal" panose="020B0400000000000000" charset="-122"/>
                <a:ea typeface="思源黑体 CN Normal" panose="020B0400000000000000" charset="-122"/>
              </a:rPr>
              <a:t>02</a:t>
            </a:r>
          </a:p>
        </p:txBody>
      </p:sp>
    </p:spTree>
    <p:custDataLst>
      <p:tags r:id="rId1"/>
    </p:custDataLst>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5E6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rcRect t="32632" r="13784" b="18816"/>
          <a:stretch>
            <a:fillRect/>
          </a:stretch>
        </p:blipFill>
        <p:spPr>
          <a:xfrm>
            <a:off x="1610360" y="1519555"/>
            <a:ext cx="2105025" cy="2108835"/>
          </a:xfrm>
          <a:custGeom>
            <a:avLst/>
            <a:gdLst/>
            <a:ahLst/>
            <a:cxnLst>
              <a:cxn ang="3">
                <a:pos x="hc" y="t"/>
              </a:cxn>
              <a:cxn ang="cd2">
                <a:pos x="l" y="vc"/>
              </a:cxn>
              <a:cxn ang="cd4">
                <a:pos x="hc" y="b"/>
              </a:cxn>
              <a:cxn ang="0">
                <a:pos x="r" y="vc"/>
              </a:cxn>
            </a:cxnLst>
            <a:rect l="l" t="t" r="r" b="b"/>
            <a:pathLst>
              <a:path w="3315" h="3321">
                <a:moveTo>
                  <a:pt x="0" y="0"/>
                </a:moveTo>
                <a:lnTo>
                  <a:pt x="3315" y="0"/>
                </a:lnTo>
                <a:lnTo>
                  <a:pt x="3315" y="3321"/>
                </a:lnTo>
                <a:lnTo>
                  <a:pt x="0" y="3321"/>
                </a:lnTo>
                <a:lnTo>
                  <a:pt x="0" y="0"/>
                </a:lnTo>
                <a:close/>
              </a:path>
            </a:pathLst>
          </a:custGeom>
        </p:spPr>
      </p:pic>
      <p:sp>
        <p:nvSpPr>
          <p:cNvPr id="2" name="矩形 1"/>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4" name="矩形 33"/>
          <p:cNvSpPr/>
          <p:nvPr/>
        </p:nvSpPr>
        <p:spPr>
          <a:xfrm>
            <a:off x="3714750" y="1519555"/>
            <a:ext cx="6726555" cy="210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35" name="矩形 34"/>
          <p:cNvSpPr/>
          <p:nvPr/>
        </p:nvSpPr>
        <p:spPr>
          <a:xfrm>
            <a:off x="1610360" y="3662680"/>
            <a:ext cx="6725920" cy="2108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阿里巴巴普惠体 R" panose="00020600040101010101" pitchFamily="18" charset="-122"/>
              <a:cs typeface="阿里巴巴普惠体 R" panose="00020600040101010101" pitchFamily="18" charset="-122"/>
            </a:endParaRPr>
          </a:p>
        </p:txBody>
      </p:sp>
      <p:sp>
        <p:nvSpPr>
          <p:cNvPr id="36" name="文本框 35"/>
          <p:cNvSpPr txBox="1"/>
          <p:nvPr/>
        </p:nvSpPr>
        <p:spPr>
          <a:xfrm>
            <a:off x="4352925" y="1960245"/>
            <a:ext cx="5883275" cy="1209675"/>
          </a:xfrm>
          <a:prstGeom prst="rect">
            <a:avLst/>
          </a:prstGeom>
          <a:noFill/>
        </p:spPr>
        <p:txBody>
          <a:bodyPr wrap="square" rtlCol="0">
            <a:spAutoFit/>
          </a:bodyPr>
          <a:lstStyle/>
          <a:p>
            <a:pPr>
              <a:lnSpc>
                <a:spcPct val="130000"/>
              </a:lnSpc>
            </a:pPr>
            <a:r>
              <a:rPr lang="en-US" altLang="zh-CN" sz="1400" b="1" kern="0" spc="220">
                <a:solidFill>
                  <a:srgbClr val="005E61"/>
                </a:solidFill>
                <a:uFillTx/>
                <a:ea typeface="阿里巴巴普惠体 R" panose="00020600040101010101" pitchFamily="18" charset="-122"/>
                <a:cs typeface="阿里巴巴普惠体 R" panose="00020600040101010101" pitchFamily="18" charset="-122"/>
              </a:rPr>
              <a:t>     </a:t>
            </a:r>
            <a:r>
              <a:rPr lang="zh-CN" altLang="en-US" sz="1400" b="1" kern="0" spc="220">
                <a:solidFill>
                  <a:srgbClr val="005E61"/>
                </a:solidFill>
                <a:uFillTx/>
                <a:ea typeface="阿里巴巴普惠体 R" panose="00020600040101010101" pitchFamily="18" charset="-122"/>
                <a:cs typeface="阿里巴巴普惠体 R" panose="00020600040101010101" pitchFamily="18" charset="-122"/>
              </a:rPr>
              <a:t>请在此处添加文本内容建议使用微软雅黑字体请在此处</a:t>
            </a:r>
          </a:p>
          <a:p>
            <a:pPr>
              <a:lnSpc>
                <a:spcPct val="130000"/>
              </a:lnSpc>
            </a:pPr>
            <a:r>
              <a:rPr lang="zh-CN" altLang="en-US" sz="1400" b="1" kern="0" spc="220">
                <a:solidFill>
                  <a:srgbClr val="005E61"/>
                </a:solidFill>
                <a:uFillTx/>
                <a:ea typeface="阿里巴巴普惠体 R" panose="00020600040101010101" pitchFamily="18" charset="-122"/>
                <a:cs typeface="阿里巴巴普惠体 R" panose="00020600040101010101" pitchFamily="18" charset="-122"/>
              </a:rPr>
              <a:t>添加文本内容建议使用微软雅黑字体请在此处添加文本内容</a:t>
            </a:r>
          </a:p>
          <a:p>
            <a:pPr>
              <a:lnSpc>
                <a:spcPct val="130000"/>
              </a:lnSpc>
            </a:pPr>
            <a:r>
              <a:rPr lang="zh-CN" altLang="en-US" sz="1400" b="1" kern="0" spc="220">
                <a:solidFill>
                  <a:srgbClr val="005E61"/>
                </a:solidFill>
                <a:uFillTx/>
                <a:ea typeface="阿里巴巴普惠体 R" panose="00020600040101010101" pitchFamily="18" charset="-122"/>
                <a:cs typeface="阿里巴巴普惠体 R" panose="00020600040101010101" pitchFamily="18" charset="-122"/>
              </a:rPr>
              <a:t>建议使用微软雅黑字体请在此处添加文本内容建议使用微软</a:t>
            </a:r>
          </a:p>
          <a:p>
            <a:pPr>
              <a:lnSpc>
                <a:spcPct val="130000"/>
              </a:lnSpc>
            </a:pPr>
            <a:r>
              <a:rPr lang="zh-CN" altLang="en-US" sz="1400" b="1" kern="0" spc="220">
                <a:solidFill>
                  <a:srgbClr val="005E61"/>
                </a:solidFill>
                <a:uFillTx/>
                <a:ea typeface="阿里巴巴普惠体 R" panose="00020600040101010101" pitchFamily="18" charset="-122"/>
                <a:cs typeface="阿里巴巴普惠体 R" panose="00020600040101010101" pitchFamily="18" charset="-122"/>
              </a:rPr>
              <a:t>雅黑字体</a:t>
            </a:r>
          </a:p>
        </p:txBody>
      </p:sp>
      <p:sp>
        <p:nvSpPr>
          <p:cNvPr id="37" name="文本框 36"/>
          <p:cNvSpPr txBox="1"/>
          <p:nvPr/>
        </p:nvSpPr>
        <p:spPr>
          <a:xfrm>
            <a:off x="2222500" y="4105910"/>
            <a:ext cx="5883275" cy="1424940"/>
          </a:xfrm>
          <a:prstGeom prst="rect">
            <a:avLst/>
          </a:prstGeom>
          <a:noFill/>
        </p:spPr>
        <p:txBody>
          <a:bodyPr wrap="square" rtlCol="0">
            <a:spAutoFit/>
          </a:bodyPr>
          <a:lstStyle/>
          <a:p>
            <a:pPr>
              <a:lnSpc>
                <a:spcPct val="130000"/>
              </a:lnSpc>
            </a:pPr>
            <a:r>
              <a:rPr lang="en-US" altLang="zh-CN" sz="1400" b="1" kern="0" spc="220" dirty="0">
                <a:solidFill>
                  <a:srgbClr val="005E61"/>
                </a:solidFill>
                <a:uFillTx/>
                <a:ea typeface="阿里巴巴普惠体 R" panose="00020600040101010101" pitchFamily="18" charset="-122"/>
                <a:cs typeface="阿里巴巴普惠体 R" panose="00020600040101010101" pitchFamily="18" charset="-122"/>
              </a:rPr>
              <a:t>     </a:t>
            </a:r>
            <a:r>
              <a:rPr lang="zh-CN" altLang="en-US" sz="1400" b="1" kern="0" spc="220" dirty="0">
                <a:solidFill>
                  <a:srgbClr val="005E61"/>
                </a:solidFill>
                <a:uFillTx/>
                <a:ea typeface="阿里巴巴普惠体 R" panose="00020600040101010101" pitchFamily="18" charset="-122"/>
                <a:cs typeface="阿里巴巴普惠体 R" panose="00020600040101010101" pitchFamily="18" charset="-122"/>
              </a:rPr>
              <a:t>请在此处添加文本内容建议使用微软雅黑字体请在此处</a:t>
            </a:r>
          </a:p>
          <a:p>
            <a:pPr>
              <a:lnSpc>
                <a:spcPct val="130000"/>
              </a:lnSpc>
            </a:pPr>
            <a:r>
              <a:rPr lang="zh-CN" altLang="en-US" sz="1400" b="1" kern="0" spc="220" dirty="0">
                <a:solidFill>
                  <a:srgbClr val="005E61"/>
                </a:solidFill>
                <a:uFillTx/>
                <a:ea typeface="阿里巴巴普惠体 R" panose="00020600040101010101" pitchFamily="18" charset="-122"/>
                <a:cs typeface="阿里巴巴普惠体 R" panose="00020600040101010101" pitchFamily="18" charset="-122"/>
              </a:rPr>
              <a:t>添加文本内容建议使用微软雅黑字体请在此处添加文本内容</a:t>
            </a:r>
          </a:p>
          <a:p>
            <a:pPr>
              <a:lnSpc>
                <a:spcPct val="130000"/>
              </a:lnSpc>
            </a:pPr>
            <a:r>
              <a:rPr lang="zh-CN" altLang="en-US" sz="1400" b="1" kern="0" spc="220" dirty="0">
                <a:solidFill>
                  <a:srgbClr val="005E61"/>
                </a:solidFill>
                <a:uFillTx/>
                <a:ea typeface="阿里巴巴普惠体 R" panose="00020600040101010101" pitchFamily="18" charset="-122"/>
                <a:cs typeface="阿里巴巴普惠体 R" panose="00020600040101010101" pitchFamily="18" charset="-122"/>
              </a:rPr>
              <a:t>建议使用微软雅黑字体请在此处添加文本内容建议使用微软</a:t>
            </a:r>
          </a:p>
          <a:p>
            <a:pPr>
              <a:lnSpc>
                <a:spcPct val="130000"/>
              </a:lnSpc>
            </a:pPr>
            <a:r>
              <a:rPr lang="zh-CN" altLang="en-US" sz="1400" b="1" kern="0" spc="220" dirty="0">
                <a:solidFill>
                  <a:srgbClr val="005E61"/>
                </a:solidFill>
                <a:uFillTx/>
                <a:ea typeface="阿里巴巴普惠体 R" panose="00020600040101010101" pitchFamily="18" charset="-122"/>
                <a:cs typeface="阿里巴巴普惠体 R" panose="00020600040101010101" pitchFamily="18" charset="-122"/>
              </a:rPr>
              <a:t>雅黑字体</a:t>
            </a:r>
          </a:p>
          <a:p>
            <a:endParaRPr lang="zh-CN" altLang="en-US" sz="1400" b="1" kern="0" spc="220" dirty="0">
              <a:solidFill>
                <a:srgbClr val="005E61"/>
              </a:solidFill>
              <a:uFillTx/>
              <a:ea typeface="阿里巴巴普惠体 R" panose="00020600040101010101" pitchFamily="18" charset="-122"/>
              <a:cs typeface="阿里巴巴普惠体 R" panose="00020600040101010101" pitchFamily="18" charset="-122"/>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rcRect t="32632" r="13784" b="18816"/>
          <a:stretch>
            <a:fillRect/>
          </a:stretch>
        </p:blipFill>
        <p:spPr>
          <a:xfrm>
            <a:off x="8336280" y="3662680"/>
            <a:ext cx="2105025" cy="2108835"/>
          </a:xfrm>
          <a:custGeom>
            <a:avLst/>
            <a:gdLst/>
            <a:ahLst/>
            <a:cxnLst>
              <a:cxn ang="3">
                <a:pos x="hc" y="t"/>
              </a:cxn>
              <a:cxn ang="cd2">
                <a:pos x="l" y="vc"/>
              </a:cxn>
              <a:cxn ang="cd4">
                <a:pos x="hc" y="b"/>
              </a:cxn>
              <a:cxn ang="0">
                <a:pos x="r" y="vc"/>
              </a:cxn>
            </a:cxnLst>
            <a:rect l="l" t="t" r="r" b="b"/>
            <a:pathLst>
              <a:path w="3315" h="3321">
                <a:moveTo>
                  <a:pt x="0" y="0"/>
                </a:moveTo>
                <a:lnTo>
                  <a:pt x="3315" y="0"/>
                </a:lnTo>
                <a:lnTo>
                  <a:pt x="3315" y="3321"/>
                </a:lnTo>
                <a:lnTo>
                  <a:pt x="0" y="3321"/>
                </a:lnTo>
                <a:lnTo>
                  <a:pt x="0" y="0"/>
                </a:lnTo>
                <a:close/>
              </a:path>
            </a:pathLst>
          </a:custGeom>
        </p:spPr>
      </p:pic>
    </p:spTree>
    <p:custDataLst>
      <p:tags r:id="rId1"/>
    </p:custDataLst>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5E61"/>
        </a:solidFill>
        <a:effectLst/>
      </p:bgPr>
    </p:bg>
    <p:spTree>
      <p:nvGrpSpPr>
        <p:cNvPr id="1" name=""/>
        <p:cNvGrpSpPr/>
        <p:nvPr/>
      </p:nvGrpSpPr>
      <p:grpSpPr>
        <a:xfrm>
          <a:off x="0" y="0"/>
          <a:ext cx="0" cy="0"/>
          <a:chOff x="0" y="0"/>
          <a:chExt cx="0" cy="0"/>
        </a:xfrm>
      </p:grpSpPr>
      <p:sp>
        <p:nvSpPr>
          <p:cNvPr id="2" name="矩形 1"/>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nvGrpSpPr>
          <p:cNvPr id="4" name="组合 3"/>
          <p:cNvGrpSpPr/>
          <p:nvPr/>
        </p:nvGrpSpPr>
        <p:grpSpPr>
          <a:xfrm>
            <a:off x="1034415" y="3155950"/>
            <a:ext cx="2163445" cy="348615"/>
            <a:chOff x="1824" y="6050"/>
            <a:chExt cx="3407" cy="549"/>
          </a:xfrm>
        </p:grpSpPr>
        <p:sp>
          <p:nvSpPr>
            <p:cNvPr id="3" name="矩形 2"/>
            <p:cNvSpPr/>
            <p:nvPr/>
          </p:nvSpPr>
          <p:spPr>
            <a:xfrm>
              <a:off x="1911" y="6053"/>
              <a:ext cx="3321" cy="54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E61"/>
                </a:solidFill>
                <a:ea typeface="阿里巴巴普惠体 R" panose="00020600040101010101" pitchFamily="18" charset="-122"/>
                <a:cs typeface="阿里巴巴普惠体 R" panose="00020600040101010101" pitchFamily="18" charset="-122"/>
              </a:endParaRPr>
            </a:p>
          </p:txBody>
        </p:sp>
        <p:sp>
          <p:nvSpPr>
            <p:cNvPr id="11" name="文本框 10"/>
            <p:cNvSpPr txBox="1"/>
            <p:nvPr/>
          </p:nvSpPr>
          <p:spPr>
            <a:xfrm>
              <a:off x="1824" y="6050"/>
              <a:ext cx="3318" cy="531"/>
            </a:xfrm>
            <a:prstGeom prst="rect">
              <a:avLst/>
            </a:prstGeom>
            <a:noFill/>
          </p:spPr>
          <p:txBody>
            <a:bodyPr wrap="square" rtlCol="0">
              <a:spAutoFit/>
            </a:bodyPr>
            <a:lstStyle/>
            <a:p>
              <a:r>
                <a:rPr lang="zh-CN" altLang="en-US" sz="1600" b="1">
                  <a:solidFill>
                    <a:srgbClr val="005E61"/>
                  </a:solidFill>
                  <a:ea typeface="阿里巴巴普惠体 R" panose="00020600040101010101" pitchFamily="18" charset="-122"/>
                  <a:cs typeface="阿里巴巴普惠体 R" panose="00020600040101010101" pitchFamily="18" charset="-122"/>
                </a:rPr>
                <a:t>《请在此处添加标题》</a:t>
              </a:r>
            </a:p>
          </p:txBody>
        </p:sp>
      </p:grpSp>
      <p:grpSp>
        <p:nvGrpSpPr>
          <p:cNvPr id="5" name="组合 4"/>
          <p:cNvGrpSpPr/>
          <p:nvPr/>
        </p:nvGrpSpPr>
        <p:grpSpPr>
          <a:xfrm>
            <a:off x="3695065" y="3155950"/>
            <a:ext cx="2163445" cy="348615"/>
            <a:chOff x="1824" y="6050"/>
            <a:chExt cx="3407" cy="549"/>
          </a:xfrm>
        </p:grpSpPr>
        <p:sp>
          <p:nvSpPr>
            <p:cNvPr id="6" name="矩形 5"/>
            <p:cNvSpPr/>
            <p:nvPr/>
          </p:nvSpPr>
          <p:spPr>
            <a:xfrm>
              <a:off x="1911" y="6053"/>
              <a:ext cx="3321" cy="54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E61"/>
                </a:solidFill>
                <a:ea typeface="阿里巴巴普惠体 R" panose="00020600040101010101" pitchFamily="18" charset="-122"/>
                <a:cs typeface="阿里巴巴普惠体 R" panose="00020600040101010101" pitchFamily="18" charset="-122"/>
              </a:endParaRPr>
            </a:p>
          </p:txBody>
        </p:sp>
        <p:sp>
          <p:nvSpPr>
            <p:cNvPr id="7" name="文本框 6"/>
            <p:cNvSpPr txBox="1"/>
            <p:nvPr/>
          </p:nvSpPr>
          <p:spPr>
            <a:xfrm>
              <a:off x="1824" y="6050"/>
              <a:ext cx="3318" cy="531"/>
            </a:xfrm>
            <a:prstGeom prst="rect">
              <a:avLst/>
            </a:prstGeom>
            <a:noFill/>
          </p:spPr>
          <p:txBody>
            <a:bodyPr wrap="square" rtlCol="0">
              <a:spAutoFit/>
            </a:bodyPr>
            <a:lstStyle/>
            <a:p>
              <a:r>
                <a:rPr lang="zh-CN" altLang="en-US" sz="1600" b="1">
                  <a:solidFill>
                    <a:srgbClr val="005E61"/>
                  </a:solidFill>
                  <a:ea typeface="阿里巴巴普惠体 R" panose="00020600040101010101" pitchFamily="18" charset="-122"/>
                  <a:cs typeface="阿里巴巴普惠体 R" panose="00020600040101010101" pitchFamily="18" charset="-122"/>
                </a:rPr>
                <a:t>《请在此处添加标题》</a:t>
              </a:r>
            </a:p>
          </p:txBody>
        </p:sp>
      </p:grpSp>
      <p:grpSp>
        <p:nvGrpSpPr>
          <p:cNvPr id="8" name="组合 7"/>
          <p:cNvGrpSpPr/>
          <p:nvPr/>
        </p:nvGrpSpPr>
        <p:grpSpPr>
          <a:xfrm>
            <a:off x="6355715" y="3155950"/>
            <a:ext cx="2163445" cy="348615"/>
            <a:chOff x="1824" y="6050"/>
            <a:chExt cx="3407" cy="549"/>
          </a:xfrm>
        </p:grpSpPr>
        <p:sp>
          <p:nvSpPr>
            <p:cNvPr id="9" name="矩形 8"/>
            <p:cNvSpPr/>
            <p:nvPr/>
          </p:nvSpPr>
          <p:spPr>
            <a:xfrm>
              <a:off x="1911" y="6053"/>
              <a:ext cx="3321" cy="54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E61"/>
                </a:solidFill>
                <a:ea typeface="阿里巴巴普惠体 R" panose="00020600040101010101" pitchFamily="18" charset="-122"/>
                <a:cs typeface="阿里巴巴普惠体 R" panose="00020600040101010101" pitchFamily="18" charset="-122"/>
              </a:endParaRPr>
            </a:p>
          </p:txBody>
        </p:sp>
        <p:sp>
          <p:nvSpPr>
            <p:cNvPr id="10" name="文本框 9"/>
            <p:cNvSpPr txBox="1"/>
            <p:nvPr/>
          </p:nvSpPr>
          <p:spPr>
            <a:xfrm>
              <a:off x="1824" y="6050"/>
              <a:ext cx="3318" cy="531"/>
            </a:xfrm>
            <a:prstGeom prst="rect">
              <a:avLst/>
            </a:prstGeom>
            <a:noFill/>
          </p:spPr>
          <p:txBody>
            <a:bodyPr wrap="square" rtlCol="0">
              <a:spAutoFit/>
            </a:bodyPr>
            <a:lstStyle/>
            <a:p>
              <a:r>
                <a:rPr lang="zh-CN" altLang="en-US" sz="1600" b="1">
                  <a:solidFill>
                    <a:srgbClr val="005E61"/>
                  </a:solidFill>
                  <a:ea typeface="阿里巴巴普惠体 R" panose="00020600040101010101" pitchFamily="18" charset="-122"/>
                  <a:cs typeface="阿里巴巴普惠体 R" panose="00020600040101010101" pitchFamily="18" charset="-122"/>
                </a:rPr>
                <a:t>《请在此处添加标题》</a:t>
              </a:r>
            </a:p>
          </p:txBody>
        </p:sp>
      </p:grpSp>
      <p:grpSp>
        <p:nvGrpSpPr>
          <p:cNvPr id="12" name="组合 11"/>
          <p:cNvGrpSpPr/>
          <p:nvPr/>
        </p:nvGrpSpPr>
        <p:grpSpPr>
          <a:xfrm>
            <a:off x="9016365" y="3155950"/>
            <a:ext cx="2163445" cy="348615"/>
            <a:chOff x="1824" y="6050"/>
            <a:chExt cx="3407" cy="549"/>
          </a:xfrm>
        </p:grpSpPr>
        <p:sp>
          <p:nvSpPr>
            <p:cNvPr id="19" name="矩形 18"/>
            <p:cNvSpPr/>
            <p:nvPr/>
          </p:nvSpPr>
          <p:spPr>
            <a:xfrm>
              <a:off x="1911" y="6053"/>
              <a:ext cx="3321" cy="54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5E61"/>
                </a:solidFill>
                <a:ea typeface="阿里巴巴普惠体 R" panose="00020600040101010101" pitchFamily="18" charset="-122"/>
                <a:cs typeface="阿里巴巴普惠体 R" panose="00020600040101010101" pitchFamily="18" charset="-122"/>
              </a:endParaRPr>
            </a:p>
          </p:txBody>
        </p:sp>
        <p:sp>
          <p:nvSpPr>
            <p:cNvPr id="20" name="文本框 19"/>
            <p:cNvSpPr txBox="1"/>
            <p:nvPr/>
          </p:nvSpPr>
          <p:spPr>
            <a:xfrm>
              <a:off x="1824" y="6050"/>
              <a:ext cx="3318" cy="531"/>
            </a:xfrm>
            <a:prstGeom prst="rect">
              <a:avLst/>
            </a:prstGeom>
            <a:noFill/>
          </p:spPr>
          <p:txBody>
            <a:bodyPr wrap="square" rtlCol="0">
              <a:spAutoFit/>
            </a:bodyPr>
            <a:lstStyle/>
            <a:p>
              <a:r>
                <a:rPr lang="zh-CN" altLang="en-US" sz="1600" b="1">
                  <a:solidFill>
                    <a:srgbClr val="005E61"/>
                  </a:solidFill>
                  <a:ea typeface="阿里巴巴普惠体 R" panose="00020600040101010101" pitchFamily="18" charset="-122"/>
                  <a:cs typeface="阿里巴巴普惠体 R" panose="00020600040101010101" pitchFamily="18" charset="-122"/>
                </a:rPr>
                <a:t>《请在此处添加标题》</a:t>
              </a:r>
            </a:p>
          </p:txBody>
        </p:sp>
      </p:grpSp>
      <p:sp>
        <p:nvSpPr>
          <p:cNvPr id="36" name="文本框 35"/>
          <p:cNvSpPr txBox="1"/>
          <p:nvPr/>
        </p:nvSpPr>
        <p:spPr>
          <a:xfrm>
            <a:off x="1089660" y="3658870"/>
            <a:ext cx="2108835" cy="2489200"/>
          </a:xfrm>
          <a:prstGeom prst="rect">
            <a:avLst/>
          </a:prstGeom>
          <a:noFill/>
        </p:spPr>
        <p:txBody>
          <a:bodyPr wrap="square" rtlCol="0">
            <a:spAutoFit/>
          </a:bodyPr>
          <a:lstStyle/>
          <a:p>
            <a:pPr>
              <a:lnSpc>
                <a:spcPct val="130000"/>
              </a:lnSpc>
            </a:pPr>
            <a:r>
              <a:rPr lang="en-US" altLang="zh-CN" sz="1200" b="1" kern="0" spc="220">
                <a:solidFill>
                  <a:schemeClr val="bg1"/>
                </a:solidFill>
                <a:uFillTx/>
                <a:ea typeface="阿里巴巴普惠体 R" panose="00020600040101010101" pitchFamily="18" charset="-122"/>
                <a:cs typeface="阿里巴巴普惠体 R" panose="00020600040101010101" pitchFamily="18" charset="-122"/>
              </a:rPr>
              <a:t>     </a:t>
            </a: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请在此处添加文本内容建议使用微软雅黑字体请在此处</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添加文本内容建议使用微软雅黑字体请在此处添加文本内容</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建议使用微软雅黑字体请在此处添加文本内容建议使用微软</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雅黑字体</a:t>
            </a:r>
          </a:p>
        </p:txBody>
      </p:sp>
      <p:sp>
        <p:nvSpPr>
          <p:cNvPr id="21" name="文本框 20"/>
          <p:cNvSpPr txBox="1"/>
          <p:nvPr/>
        </p:nvSpPr>
        <p:spPr>
          <a:xfrm>
            <a:off x="3750310" y="3658870"/>
            <a:ext cx="2108835" cy="2489200"/>
          </a:xfrm>
          <a:prstGeom prst="rect">
            <a:avLst/>
          </a:prstGeom>
          <a:noFill/>
        </p:spPr>
        <p:txBody>
          <a:bodyPr wrap="square" rtlCol="0">
            <a:spAutoFit/>
          </a:bodyPr>
          <a:lstStyle/>
          <a:p>
            <a:pPr>
              <a:lnSpc>
                <a:spcPct val="130000"/>
              </a:lnSpc>
            </a:pPr>
            <a:r>
              <a:rPr lang="en-US" altLang="zh-CN" sz="1200" b="1" kern="0" spc="220">
                <a:solidFill>
                  <a:schemeClr val="bg1"/>
                </a:solidFill>
                <a:uFillTx/>
                <a:ea typeface="阿里巴巴普惠体 R" panose="00020600040101010101" pitchFamily="18" charset="-122"/>
                <a:cs typeface="阿里巴巴普惠体 R" panose="00020600040101010101" pitchFamily="18" charset="-122"/>
              </a:rPr>
              <a:t>     </a:t>
            </a: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请在此处添加文本内容建议使用微软雅黑字体请在此处</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添加文本内容建议使用微软雅黑字体请在此处添加文本内容</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建议使用微软雅黑字体请在此处添加文本内容建议使用微软</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雅黑字体</a:t>
            </a:r>
          </a:p>
        </p:txBody>
      </p:sp>
      <p:sp>
        <p:nvSpPr>
          <p:cNvPr id="22" name="文本框 21"/>
          <p:cNvSpPr txBox="1"/>
          <p:nvPr/>
        </p:nvSpPr>
        <p:spPr>
          <a:xfrm>
            <a:off x="6410960" y="3658870"/>
            <a:ext cx="2108835" cy="2489200"/>
          </a:xfrm>
          <a:prstGeom prst="rect">
            <a:avLst/>
          </a:prstGeom>
          <a:noFill/>
        </p:spPr>
        <p:txBody>
          <a:bodyPr wrap="square" rtlCol="0">
            <a:spAutoFit/>
          </a:bodyPr>
          <a:lstStyle/>
          <a:p>
            <a:pPr>
              <a:lnSpc>
                <a:spcPct val="130000"/>
              </a:lnSpc>
            </a:pPr>
            <a:r>
              <a:rPr lang="en-US" altLang="zh-CN" sz="1200" b="1" kern="0" spc="220">
                <a:solidFill>
                  <a:schemeClr val="bg1"/>
                </a:solidFill>
                <a:uFillTx/>
                <a:ea typeface="阿里巴巴普惠体 R" panose="00020600040101010101" pitchFamily="18" charset="-122"/>
                <a:cs typeface="阿里巴巴普惠体 R" panose="00020600040101010101" pitchFamily="18" charset="-122"/>
              </a:rPr>
              <a:t>     </a:t>
            </a: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请在此处添加文本内容建议使用微软雅黑字体请在此处</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添加文本内容建议使用微软雅黑字体请在此处添加文本内容</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建议使用微软雅黑字体请在此处添加文本内容建议使用微软</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雅黑字体</a:t>
            </a:r>
          </a:p>
        </p:txBody>
      </p:sp>
      <p:sp>
        <p:nvSpPr>
          <p:cNvPr id="23" name="文本框 22"/>
          <p:cNvSpPr txBox="1"/>
          <p:nvPr/>
        </p:nvSpPr>
        <p:spPr>
          <a:xfrm>
            <a:off x="9071610" y="3658870"/>
            <a:ext cx="2108835" cy="2489200"/>
          </a:xfrm>
          <a:prstGeom prst="rect">
            <a:avLst/>
          </a:prstGeom>
          <a:noFill/>
        </p:spPr>
        <p:txBody>
          <a:bodyPr wrap="square" rtlCol="0">
            <a:spAutoFit/>
          </a:bodyPr>
          <a:lstStyle/>
          <a:p>
            <a:pPr>
              <a:lnSpc>
                <a:spcPct val="130000"/>
              </a:lnSpc>
            </a:pPr>
            <a:r>
              <a:rPr lang="en-US" altLang="zh-CN" sz="1200" b="1" kern="0" spc="220">
                <a:solidFill>
                  <a:schemeClr val="bg1"/>
                </a:solidFill>
                <a:uFillTx/>
                <a:ea typeface="阿里巴巴普惠体 R" panose="00020600040101010101" pitchFamily="18" charset="-122"/>
                <a:cs typeface="阿里巴巴普惠体 R" panose="00020600040101010101" pitchFamily="18" charset="-122"/>
              </a:rPr>
              <a:t>     </a:t>
            </a: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请在此处添加文本内容建议使用微软雅黑字体请在此处</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添加文本内容建议使用微软雅黑字体请在此处添加文本内容</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建议使用微软雅黑字体请在此处添加文本内容建议使用微软</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雅黑字体</a:t>
            </a:r>
          </a:p>
        </p:txBody>
      </p:sp>
      <p:pic>
        <p:nvPicPr>
          <p:cNvPr id="24" name="图片 23"/>
          <p:cNvPicPr>
            <a:picLocks noChangeAspect="1"/>
          </p:cNvPicPr>
          <p:nvPr/>
        </p:nvPicPr>
        <p:blipFill>
          <a:blip r:embed="rId4"/>
          <a:stretch>
            <a:fillRect/>
          </a:stretch>
        </p:blipFill>
        <p:spPr>
          <a:xfrm>
            <a:off x="3750185" y="1122772"/>
            <a:ext cx="2103493" cy="1809004"/>
          </a:xfrm>
          <a:prstGeom prst="rect">
            <a:avLst/>
          </a:prstGeom>
        </p:spPr>
      </p:pic>
      <p:pic>
        <p:nvPicPr>
          <p:cNvPr id="25" name="图片 24"/>
          <p:cNvPicPr>
            <a:picLocks noChangeAspect="1"/>
          </p:cNvPicPr>
          <p:nvPr/>
        </p:nvPicPr>
        <p:blipFill>
          <a:blip r:embed="rId5"/>
          <a:stretch>
            <a:fillRect/>
          </a:stretch>
        </p:blipFill>
        <p:spPr>
          <a:xfrm>
            <a:off x="869726" y="1053507"/>
            <a:ext cx="2013032" cy="1948253"/>
          </a:xfrm>
          <a:prstGeom prst="rect">
            <a:avLst/>
          </a:prstGeom>
        </p:spPr>
      </p:pic>
      <p:pic>
        <p:nvPicPr>
          <p:cNvPr id="58" name="图片 57"/>
          <p:cNvPicPr>
            <a:picLocks noChangeAspect="1"/>
          </p:cNvPicPr>
          <p:nvPr/>
        </p:nvPicPr>
        <p:blipFill>
          <a:blip r:embed="rId4"/>
          <a:stretch>
            <a:fillRect/>
          </a:stretch>
        </p:blipFill>
        <p:spPr>
          <a:xfrm>
            <a:off x="9217668" y="1120211"/>
            <a:ext cx="2103493" cy="1809004"/>
          </a:xfrm>
          <a:prstGeom prst="rect">
            <a:avLst/>
          </a:prstGeom>
        </p:spPr>
      </p:pic>
      <p:pic>
        <p:nvPicPr>
          <p:cNvPr id="59" name="图片 58"/>
          <p:cNvPicPr>
            <a:picLocks noChangeAspect="1"/>
          </p:cNvPicPr>
          <p:nvPr/>
        </p:nvPicPr>
        <p:blipFill>
          <a:blip r:embed="rId5"/>
          <a:stretch>
            <a:fillRect/>
          </a:stretch>
        </p:blipFill>
        <p:spPr>
          <a:xfrm>
            <a:off x="6507098" y="1052717"/>
            <a:ext cx="2013032" cy="1948253"/>
          </a:xfrm>
          <a:prstGeom prst="rect">
            <a:avLst/>
          </a:prstGeom>
        </p:spPr>
      </p:pic>
    </p:spTree>
    <p:custDataLst>
      <p:tags r:id="rId1"/>
    </p:custDataLst>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131685" y="2165350"/>
            <a:ext cx="1256665" cy="252539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6" name="文本框 5"/>
          <p:cNvSpPr txBox="1"/>
          <p:nvPr/>
        </p:nvSpPr>
        <p:spPr>
          <a:xfrm>
            <a:off x="7254742" y="2165350"/>
            <a:ext cx="1013460" cy="2524760"/>
          </a:xfrm>
          <a:prstGeom prst="rect">
            <a:avLst/>
          </a:prstGeom>
          <a:noFill/>
          <a:effectLst/>
        </p:spPr>
        <p:txBody>
          <a:bodyPr vert="eaVert" wrap="square" rtlCol="0">
            <a:spAutoFit/>
          </a:bodyPr>
          <a:lstStyle/>
          <a:p>
            <a:pPr algn="ctr"/>
            <a:r>
              <a:rPr lang="zh-CN" altLang="en-US" sz="5400" dirty="0">
                <a:solidFill>
                  <a:schemeClr val="bg1"/>
                </a:solidFill>
                <a:ea typeface="阿里巴巴普惠体 R" panose="00020600040101010101" pitchFamily="18" charset="-122"/>
                <a:cs typeface="阿里巴巴普惠体 R" panose="00020600040101010101" pitchFamily="18" charset="-122"/>
              </a:rPr>
              <a:t>第四章</a:t>
            </a:r>
          </a:p>
        </p:txBody>
      </p:sp>
      <p:sp>
        <p:nvSpPr>
          <p:cNvPr id="7" name="文本框 6"/>
          <p:cNvSpPr txBox="1"/>
          <p:nvPr/>
        </p:nvSpPr>
        <p:spPr>
          <a:xfrm>
            <a:off x="1755140" y="2165350"/>
            <a:ext cx="3991610" cy="2057400"/>
          </a:xfrm>
          <a:prstGeom prst="rect">
            <a:avLst/>
          </a:prstGeom>
          <a:noFill/>
        </p:spPr>
        <p:txBody>
          <a:bodyPr vert="eaVert" wrap="square" rtlCol="0">
            <a:spAutoFit/>
          </a:bodyPr>
          <a:lstStyle/>
          <a:p>
            <a:pPr lvl="0" algn="l" defTabSz="913765">
              <a:lnSpc>
                <a:spcPct val="150000"/>
              </a:lnSpc>
              <a:buSzPct val="25000"/>
              <a:defRPr/>
            </a:pP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教师节，旨在肯定教师为教育事业所做的贡献。在中国近现代史上，多次以不同的日期作为过教师节。直至</a:t>
            </a:r>
            <a:r>
              <a:rPr lang="en-US" altLang="zh-CN" sz="1500" dirty="0">
                <a:solidFill>
                  <a:schemeClr val="bg1"/>
                </a:solidFill>
                <a:ea typeface="阿里巴巴普惠体 R" panose="00020600040101010101" pitchFamily="18" charset="-122"/>
                <a:cs typeface="阿里巴巴普惠体 R" panose="00020600040101010101" pitchFamily="18" charset="-122"/>
                <a:sym typeface="+mn-lt"/>
              </a:rPr>
              <a:t>1985</a:t>
            </a: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年，第六届全国人大常委会第九次会议通过了国务院关于建立教师节的议案，才真正确定了</a:t>
            </a:r>
            <a:r>
              <a:rPr lang="en-US" altLang="zh-CN" sz="1500" dirty="0">
                <a:solidFill>
                  <a:schemeClr val="bg1"/>
                </a:solidFill>
                <a:ea typeface="阿里巴巴普惠体 R" panose="00020600040101010101" pitchFamily="18" charset="-122"/>
                <a:cs typeface="阿里巴巴普惠体 R" panose="00020600040101010101" pitchFamily="18" charset="-122"/>
                <a:sym typeface="+mn-lt"/>
              </a:rPr>
              <a:t>1985</a:t>
            </a: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年</a:t>
            </a:r>
            <a:r>
              <a:rPr lang="en-US" altLang="zh-CN" sz="1500" dirty="0">
                <a:solidFill>
                  <a:schemeClr val="bg1"/>
                </a:solidFill>
                <a:ea typeface="阿里巴巴普惠体 R" panose="00020600040101010101" pitchFamily="18" charset="-122"/>
                <a:cs typeface="阿里巴巴普惠体 R" panose="00020600040101010101" pitchFamily="18" charset="-122"/>
                <a:sym typeface="+mn-lt"/>
              </a:rPr>
              <a:t>9</a:t>
            </a: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月</a:t>
            </a:r>
            <a:r>
              <a:rPr lang="en-US" altLang="zh-CN" sz="1500" dirty="0">
                <a:solidFill>
                  <a:schemeClr val="bg1"/>
                </a:solidFill>
                <a:ea typeface="阿里巴巴普惠体 R" panose="00020600040101010101" pitchFamily="18" charset="-122"/>
                <a:cs typeface="阿里巴巴普惠体 R" panose="00020600040101010101" pitchFamily="18" charset="-122"/>
                <a:sym typeface="+mn-lt"/>
              </a:rPr>
              <a:t>10</a:t>
            </a: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日为中国第一个教师节。</a:t>
            </a:r>
          </a:p>
        </p:txBody>
      </p:sp>
      <p:sp>
        <p:nvSpPr>
          <p:cNvPr id="8" name="文本框 7"/>
          <p:cNvSpPr txBox="1"/>
          <p:nvPr/>
        </p:nvSpPr>
        <p:spPr>
          <a:xfrm>
            <a:off x="5946775" y="2165350"/>
            <a:ext cx="690245" cy="2525395"/>
          </a:xfrm>
          <a:prstGeom prst="rect">
            <a:avLst/>
          </a:prstGeom>
          <a:noFill/>
        </p:spPr>
        <p:txBody>
          <a:bodyPr vert="eaVert" wrap="square" rtlCol="0">
            <a:spAutoFit/>
          </a:bodyPr>
          <a:lstStyle/>
          <a:p>
            <a:pPr fontAlgn="auto">
              <a:lnSpc>
                <a:spcPct val="150000"/>
              </a:lnSpc>
            </a:pPr>
            <a:r>
              <a:rPr lang="zh-CN" altLang="en-US" sz="2200">
                <a:solidFill>
                  <a:schemeClr val="bg1"/>
                </a:solidFill>
                <a:ea typeface="阿里巴巴普惠体 R" panose="00020600040101010101" pitchFamily="18" charset="-122"/>
                <a:cs typeface="阿里巴巴普惠体 R" panose="00020600040101010101" pitchFamily="18" charset="-122"/>
              </a:rPr>
              <a:t>难忘师恩</a:t>
            </a:r>
          </a:p>
        </p:txBody>
      </p:sp>
      <p:sp>
        <p:nvSpPr>
          <p:cNvPr id="2" name="矩形 1"/>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Tree>
    <p:custDataLst>
      <p:tags r:id="rId1"/>
    </p:custDataLst>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5E61"/>
        </a:solidFill>
        <a:effectLst/>
      </p:bgPr>
    </p:bg>
    <p:spTree>
      <p:nvGrpSpPr>
        <p:cNvPr id="1" name=""/>
        <p:cNvGrpSpPr/>
        <p:nvPr/>
      </p:nvGrpSpPr>
      <p:grpSpPr>
        <a:xfrm>
          <a:off x="0" y="0"/>
          <a:ext cx="0" cy="0"/>
          <a:chOff x="0" y="0"/>
          <a:chExt cx="0" cy="0"/>
        </a:xfrm>
      </p:grpSpPr>
      <p:sp>
        <p:nvSpPr>
          <p:cNvPr id="2" name="矩形 1"/>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nvGrpSpPr>
          <p:cNvPr id="18" name="组合 17"/>
          <p:cNvGrpSpPr/>
          <p:nvPr/>
        </p:nvGrpSpPr>
        <p:grpSpPr>
          <a:xfrm>
            <a:off x="1507490" y="1454785"/>
            <a:ext cx="1824990" cy="1969135"/>
            <a:chOff x="2233" y="5121"/>
            <a:chExt cx="2874" cy="3101"/>
          </a:xfrm>
        </p:grpSpPr>
        <p:grpSp>
          <p:nvGrpSpPr>
            <p:cNvPr id="3" name="组合 2"/>
            <p:cNvGrpSpPr/>
            <p:nvPr/>
          </p:nvGrpSpPr>
          <p:grpSpPr>
            <a:xfrm>
              <a:off x="2233" y="5121"/>
              <a:ext cx="2874" cy="557"/>
              <a:chOff x="2233" y="5121"/>
              <a:chExt cx="2874" cy="557"/>
            </a:xfrm>
          </p:grpSpPr>
          <p:sp>
            <p:nvSpPr>
              <p:cNvPr id="7" name="文本框 6"/>
              <p:cNvSpPr txBox="1"/>
              <p:nvPr/>
            </p:nvSpPr>
            <p:spPr>
              <a:xfrm>
                <a:off x="2389" y="5158"/>
                <a:ext cx="2548" cy="483"/>
              </a:xfrm>
              <a:prstGeom prst="rect">
                <a:avLst/>
              </a:prstGeom>
              <a:noFill/>
            </p:spPr>
            <p:txBody>
              <a:bodyPr wrap="square" rtlCol="0">
                <a:spAutoFit/>
              </a:bodyPr>
              <a:lstStyle/>
              <a:p>
                <a:r>
                  <a:rPr lang="zh-CN" altLang="en-US" sz="1400" b="1" dirty="0">
                    <a:solidFill>
                      <a:schemeClr val="bg1"/>
                    </a:solidFill>
                    <a:ea typeface="阿里巴巴普惠体 R" panose="00020600040101010101" pitchFamily="18" charset="-122"/>
                    <a:cs typeface="阿里巴巴普惠体 R" panose="00020600040101010101" pitchFamily="18" charset="-122"/>
                  </a:rPr>
                  <a:t>请在此处添加标题</a:t>
                </a:r>
              </a:p>
            </p:txBody>
          </p:sp>
          <p:sp>
            <p:nvSpPr>
              <p:cNvPr id="28" name="半闭框 27"/>
              <p:cNvSpPr/>
              <p:nvPr/>
            </p:nvSpPr>
            <p:spPr>
              <a:xfrm rot="16200000">
                <a:off x="2449" y="5262"/>
                <a:ext cx="200" cy="632"/>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29" name="半闭框 28"/>
              <p:cNvSpPr/>
              <p:nvPr/>
            </p:nvSpPr>
            <p:spPr>
              <a:xfrm rot="5400000">
                <a:off x="4691" y="4905"/>
                <a:ext cx="200" cy="632"/>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grpSp>
        <p:sp>
          <p:nvSpPr>
            <p:cNvPr id="17" name="文本框 16"/>
            <p:cNvSpPr txBox="1"/>
            <p:nvPr/>
          </p:nvSpPr>
          <p:spPr>
            <a:xfrm>
              <a:off x="2233" y="5813"/>
              <a:ext cx="2874" cy="2409"/>
            </a:xfrm>
            <a:prstGeom prst="rect">
              <a:avLst/>
            </a:prstGeom>
            <a:noFill/>
          </p:spPr>
          <p:txBody>
            <a:bodyPr wrap="square" rtlCol="0">
              <a:spAutoFit/>
            </a:bodyPr>
            <a:lstStyle/>
            <a:p>
              <a:pPr>
                <a:lnSpc>
                  <a:spcPct val="130000"/>
                </a:lnSpc>
              </a:pPr>
              <a:r>
                <a:rPr lang="en-US" altLang="zh-CN" sz="1200" b="1" kern="0" spc="200">
                  <a:solidFill>
                    <a:schemeClr val="bg1"/>
                  </a:solidFill>
                  <a:uFillTx/>
                  <a:ea typeface="阿里巴巴普惠体 R" panose="00020600040101010101" pitchFamily="18" charset="-122"/>
                  <a:cs typeface="阿里巴巴普惠体 R" panose="00020600040101010101" pitchFamily="18" charset="-122"/>
                </a:rPr>
                <a:t>     </a:t>
              </a: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雅黑字体请在此处添加文本内容建议使用</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微软雅黑字体请在此处添加文本</a:t>
              </a:r>
            </a:p>
          </p:txBody>
        </p:sp>
      </p:grpSp>
      <p:grpSp>
        <p:nvGrpSpPr>
          <p:cNvPr id="19" name="组合 18"/>
          <p:cNvGrpSpPr/>
          <p:nvPr/>
        </p:nvGrpSpPr>
        <p:grpSpPr>
          <a:xfrm>
            <a:off x="1507490" y="3896360"/>
            <a:ext cx="1824990" cy="1969135"/>
            <a:chOff x="2233" y="5121"/>
            <a:chExt cx="2874" cy="3101"/>
          </a:xfrm>
        </p:grpSpPr>
        <p:grpSp>
          <p:nvGrpSpPr>
            <p:cNvPr id="20" name="组合 19"/>
            <p:cNvGrpSpPr/>
            <p:nvPr/>
          </p:nvGrpSpPr>
          <p:grpSpPr>
            <a:xfrm>
              <a:off x="2233" y="5121"/>
              <a:ext cx="2874" cy="557"/>
              <a:chOff x="2233" y="5121"/>
              <a:chExt cx="2874" cy="557"/>
            </a:xfrm>
          </p:grpSpPr>
          <p:sp>
            <p:nvSpPr>
              <p:cNvPr id="21" name="文本框 20"/>
              <p:cNvSpPr txBox="1"/>
              <p:nvPr/>
            </p:nvSpPr>
            <p:spPr>
              <a:xfrm>
                <a:off x="2389" y="5158"/>
                <a:ext cx="2548" cy="483"/>
              </a:xfrm>
              <a:prstGeom prst="rect">
                <a:avLst/>
              </a:prstGeom>
              <a:noFill/>
            </p:spPr>
            <p:txBody>
              <a:bodyPr wrap="square" rtlCol="0">
                <a:spAutoFit/>
              </a:bodyPr>
              <a:lstStyle/>
              <a:p>
                <a:r>
                  <a:rPr lang="zh-CN" altLang="en-US" sz="1400" b="1" dirty="0">
                    <a:solidFill>
                      <a:schemeClr val="bg1"/>
                    </a:solidFill>
                    <a:ea typeface="阿里巴巴普惠体 R" panose="00020600040101010101" pitchFamily="18" charset="-122"/>
                    <a:cs typeface="阿里巴巴普惠体 R" panose="00020600040101010101" pitchFamily="18" charset="-122"/>
                  </a:rPr>
                  <a:t>请在此处添加标题</a:t>
                </a:r>
              </a:p>
            </p:txBody>
          </p:sp>
          <p:sp>
            <p:nvSpPr>
              <p:cNvPr id="22" name="半闭框 21"/>
              <p:cNvSpPr/>
              <p:nvPr/>
            </p:nvSpPr>
            <p:spPr>
              <a:xfrm rot="16200000">
                <a:off x="2449" y="5262"/>
                <a:ext cx="200" cy="632"/>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23" name="半闭框 22"/>
              <p:cNvSpPr/>
              <p:nvPr/>
            </p:nvSpPr>
            <p:spPr>
              <a:xfrm rot="5400000">
                <a:off x="4691" y="4905"/>
                <a:ext cx="200" cy="632"/>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grpSp>
        <p:sp>
          <p:nvSpPr>
            <p:cNvPr id="24" name="文本框 23"/>
            <p:cNvSpPr txBox="1"/>
            <p:nvPr/>
          </p:nvSpPr>
          <p:spPr>
            <a:xfrm>
              <a:off x="2233" y="5813"/>
              <a:ext cx="2874" cy="2409"/>
            </a:xfrm>
            <a:prstGeom prst="rect">
              <a:avLst/>
            </a:prstGeom>
            <a:noFill/>
          </p:spPr>
          <p:txBody>
            <a:bodyPr wrap="square" rtlCol="0">
              <a:spAutoFit/>
            </a:bodyPr>
            <a:lstStyle/>
            <a:p>
              <a:pPr>
                <a:lnSpc>
                  <a:spcPct val="130000"/>
                </a:lnSpc>
              </a:pPr>
              <a:r>
                <a:rPr lang="en-US" altLang="zh-CN" sz="1200" b="1" kern="0" spc="200">
                  <a:solidFill>
                    <a:schemeClr val="bg1"/>
                  </a:solidFill>
                  <a:uFillTx/>
                  <a:ea typeface="阿里巴巴普惠体 R" panose="00020600040101010101" pitchFamily="18" charset="-122"/>
                  <a:cs typeface="阿里巴巴普惠体 R" panose="00020600040101010101" pitchFamily="18" charset="-122"/>
                </a:rPr>
                <a:t>     </a:t>
              </a: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雅黑字体请在此处添加文本内容建议使用</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微软雅黑字体请在此处添加文本</a:t>
              </a:r>
            </a:p>
          </p:txBody>
        </p:sp>
      </p:grpSp>
      <p:grpSp>
        <p:nvGrpSpPr>
          <p:cNvPr id="25" name="组合 24"/>
          <p:cNvGrpSpPr/>
          <p:nvPr/>
        </p:nvGrpSpPr>
        <p:grpSpPr>
          <a:xfrm>
            <a:off x="9063990" y="1454785"/>
            <a:ext cx="1824990" cy="1969135"/>
            <a:chOff x="2233" y="5121"/>
            <a:chExt cx="2874" cy="3101"/>
          </a:xfrm>
        </p:grpSpPr>
        <p:grpSp>
          <p:nvGrpSpPr>
            <p:cNvPr id="26" name="组合 25"/>
            <p:cNvGrpSpPr/>
            <p:nvPr/>
          </p:nvGrpSpPr>
          <p:grpSpPr>
            <a:xfrm>
              <a:off x="2233" y="5121"/>
              <a:ext cx="2874" cy="557"/>
              <a:chOff x="2233" y="5121"/>
              <a:chExt cx="2874" cy="557"/>
            </a:xfrm>
          </p:grpSpPr>
          <p:sp>
            <p:nvSpPr>
              <p:cNvPr id="27" name="文本框 26"/>
              <p:cNvSpPr txBox="1"/>
              <p:nvPr/>
            </p:nvSpPr>
            <p:spPr>
              <a:xfrm>
                <a:off x="2389" y="5158"/>
                <a:ext cx="2548" cy="483"/>
              </a:xfrm>
              <a:prstGeom prst="rect">
                <a:avLst/>
              </a:prstGeom>
              <a:noFill/>
            </p:spPr>
            <p:txBody>
              <a:bodyPr wrap="square" rtlCol="0">
                <a:spAutoFit/>
              </a:bodyPr>
              <a:lstStyle/>
              <a:p>
                <a:r>
                  <a:rPr lang="zh-CN" altLang="en-US" sz="1400" b="1" dirty="0">
                    <a:solidFill>
                      <a:schemeClr val="bg1"/>
                    </a:solidFill>
                    <a:ea typeface="阿里巴巴普惠体 R" panose="00020600040101010101" pitchFamily="18" charset="-122"/>
                    <a:cs typeface="阿里巴巴普惠体 R" panose="00020600040101010101" pitchFamily="18" charset="-122"/>
                  </a:rPr>
                  <a:t>请在此处添加标题</a:t>
                </a:r>
              </a:p>
            </p:txBody>
          </p:sp>
          <p:sp>
            <p:nvSpPr>
              <p:cNvPr id="30" name="半闭框 29"/>
              <p:cNvSpPr/>
              <p:nvPr/>
            </p:nvSpPr>
            <p:spPr>
              <a:xfrm rot="16200000">
                <a:off x="2449" y="5262"/>
                <a:ext cx="200" cy="632"/>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31" name="半闭框 30"/>
              <p:cNvSpPr/>
              <p:nvPr/>
            </p:nvSpPr>
            <p:spPr>
              <a:xfrm rot="5400000">
                <a:off x="4691" y="4905"/>
                <a:ext cx="200" cy="632"/>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grpSp>
        <p:sp>
          <p:nvSpPr>
            <p:cNvPr id="32" name="文本框 31"/>
            <p:cNvSpPr txBox="1"/>
            <p:nvPr/>
          </p:nvSpPr>
          <p:spPr>
            <a:xfrm>
              <a:off x="2233" y="5813"/>
              <a:ext cx="2874" cy="2409"/>
            </a:xfrm>
            <a:prstGeom prst="rect">
              <a:avLst/>
            </a:prstGeom>
            <a:noFill/>
          </p:spPr>
          <p:txBody>
            <a:bodyPr wrap="square" rtlCol="0">
              <a:spAutoFit/>
            </a:bodyPr>
            <a:lstStyle/>
            <a:p>
              <a:pPr>
                <a:lnSpc>
                  <a:spcPct val="130000"/>
                </a:lnSpc>
              </a:pPr>
              <a:r>
                <a:rPr lang="en-US" altLang="zh-CN" sz="1200" b="1" kern="0" spc="200">
                  <a:solidFill>
                    <a:schemeClr val="bg1"/>
                  </a:solidFill>
                  <a:uFillTx/>
                  <a:ea typeface="阿里巴巴普惠体 R" panose="00020600040101010101" pitchFamily="18" charset="-122"/>
                  <a:cs typeface="阿里巴巴普惠体 R" panose="00020600040101010101" pitchFamily="18" charset="-122"/>
                </a:rPr>
                <a:t>     </a:t>
              </a: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雅黑字体请在此处添加文本内容建议使用</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微软雅黑字体请在此处添加文本</a:t>
              </a:r>
            </a:p>
          </p:txBody>
        </p:sp>
      </p:grpSp>
      <p:grpSp>
        <p:nvGrpSpPr>
          <p:cNvPr id="33" name="组合 32"/>
          <p:cNvGrpSpPr/>
          <p:nvPr/>
        </p:nvGrpSpPr>
        <p:grpSpPr>
          <a:xfrm>
            <a:off x="9063990" y="3896360"/>
            <a:ext cx="1824990" cy="1969135"/>
            <a:chOff x="2233" y="5121"/>
            <a:chExt cx="2874" cy="3101"/>
          </a:xfrm>
        </p:grpSpPr>
        <p:grpSp>
          <p:nvGrpSpPr>
            <p:cNvPr id="34" name="组合 33"/>
            <p:cNvGrpSpPr/>
            <p:nvPr/>
          </p:nvGrpSpPr>
          <p:grpSpPr>
            <a:xfrm>
              <a:off x="2233" y="5121"/>
              <a:ext cx="2874" cy="557"/>
              <a:chOff x="2233" y="5121"/>
              <a:chExt cx="2874" cy="557"/>
            </a:xfrm>
          </p:grpSpPr>
          <p:sp>
            <p:nvSpPr>
              <p:cNvPr id="35" name="文本框 34"/>
              <p:cNvSpPr txBox="1"/>
              <p:nvPr/>
            </p:nvSpPr>
            <p:spPr>
              <a:xfrm>
                <a:off x="2389" y="5158"/>
                <a:ext cx="2548" cy="483"/>
              </a:xfrm>
              <a:prstGeom prst="rect">
                <a:avLst/>
              </a:prstGeom>
              <a:noFill/>
            </p:spPr>
            <p:txBody>
              <a:bodyPr wrap="square" rtlCol="0">
                <a:spAutoFit/>
              </a:bodyPr>
              <a:lstStyle/>
              <a:p>
                <a:r>
                  <a:rPr lang="zh-CN" altLang="en-US" sz="1400" b="1" dirty="0">
                    <a:solidFill>
                      <a:schemeClr val="bg1"/>
                    </a:solidFill>
                    <a:ea typeface="阿里巴巴普惠体 R" panose="00020600040101010101" pitchFamily="18" charset="-122"/>
                    <a:cs typeface="阿里巴巴普惠体 R" panose="00020600040101010101" pitchFamily="18" charset="-122"/>
                  </a:rPr>
                  <a:t>请在此处添加标题</a:t>
                </a:r>
              </a:p>
            </p:txBody>
          </p:sp>
          <p:sp>
            <p:nvSpPr>
              <p:cNvPr id="36" name="半闭框 35"/>
              <p:cNvSpPr/>
              <p:nvPr/>
            </p:nvSpPr>
            <p:spPr>
              <a:xfrm rot="16200000">
                <a:off x="2449" y="5262"/>
                <a:ext cx="200" cy="632"/>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37" name="半闭框 36"/>
              <p:cNvSpPr/>
              <p:nvPr/>
            </p:nvSpPr>
            <p:spPr>
              <a:xfrm rot="5400000">
                <a:off x="4691" y="4905"/>
                <a:ext cx="200" cy="632"/>
              </a:xfrm>
              <a:prstGeom prst="halfFram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grpSp>
        <p:sp>
          <p:nvSpPr>
            <p:cNvPr id="38" name="文本框 37"/>
            <p:cNvSpPr txBox="1"/>
            <p:nvPr/>
          </p:nvSpPr>
          <p:spPr>
            <a:xfrm>
              <a:off x="2233" y="5813"/>
              <a:ext cx="2874" cy="2409"/>
            </a:xfrm>
            <a:prstGeom prst="rect">
              <a:avLst/>
            </a:prstGeom>
            <a:noFill/>
          </p:spPr>
          <p:txBody>
            <a:bodyPr wrap="square" rtlCol="0">
              <a:spAutoFit/>
            </a:bodyPr>
            <a:lstStyle/>
            <a:p>
              <a:pPr>
                <a:lnSpc>
                  <a:spcPct val="130000"/>
                </a:lnSpc>
              </a:pPr>
              <a:r>
                <a:rPr lang="en-US" altLang="zh-CN" sz="1200" b="1" kern="0" spc="200">
                  <a:solidFill>
                    <a:schemeClr val="bg1"/>
                  </a:solidFill>
                  <a:uFillTx/>
                  <a:ea typeface="阿里巴巴普惠体 R" panose="00020600040101010101" pitchFamily="18" charset="-122"/>
                  <a:cs typeface="阿里巴巴普惠体 R" panose="00020600040101010101" pitchFamily="18" charset="-122"/>
                </a:rPr>
                <a:t>     </a:t>
              </a: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雅黑字体请在此处添加文本内容建议使用</a:t>
              </a:r>
            </a:p>
            <a:p>
              <a:pPr>
                <a:lnSpc>
                  <a:spcPct val="130000"/>
                </a:lnSpc>
              </a:pPr>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微软雅黑字体请在此处添加文本</a:t>
              </a:r>
            </a:p>
          </p:txBody>
        </p:sp>
      </p:grpSp>
      <p:pic>
        <p:nvPicPr>
          <p:cNvPr id="39" name="图片 38" descr="3eb4db064219227cc758cfc8abc42e85"/>
          <p:cNvPicPr>
            <a:picLocks noChangeAspect="1"/>
          </p:cNvPicPr>
          <p:nvPr/>
        </p:nvPicPr>
        <p:blipFill>
          <a:blip r:embed="rId4"/>
          <a:stretch>
            <a:fillRect/>
          </a:stretch>
        </p:blipFill>
        <p:spPr>
          <a:xfrm>
            <a:off x="4020820" y="1261745"/>
            <a:ext cx="4150995" cy="5494020"/>
          </a:xfrm>
          <a:prstGeom prst="rect">
            <a:avLst/>
          </a:prstGeom>
        </p:spPr>
      </p:pic>
    </p:spTree>
    <p:custDataLst>
      <p:tags r:id="rId1"/>
    </p:custDataLst>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5E61"/>
        </a:solidFill>
        <a:effectLst/>
      </p:bgPr>
    </p:bg>
    <p:spTree>
      <p:nvGrpSpPr>
        <p:cNvPr id="1" name=""/>
        <p:cNvGrpSpPr/>
        <p:nvPr/>
      </p:nvGrpSpPr>
      <p:grpSpPr>
        <a:xfrm>
          <a:off x="0" y="0"/>
          <a:ext cx="0" cy="0"/>
          <a:chOff x="0" y="0"/>
          <a:chExt cx="0" cy="0"/>
        </a:xfrm>
      </p:grpSpPr>
      <p:pic>
        <p:nvPicPr>
          <p:cNvPr id="58" name="图片 57" descr="0aeb1a397934fe33a704830f2dcfc78b"/>
          <p:cNvPicPr>
            <a:picLocks noChangeAspect="1"/>
          </p:cNvPicPr>
          <p:nvPr/>
        </p:nvPicPr>
        <p:blipFill>
          <a:blip r:embed="rId4"/>
          <a:stretch>
            <a:fillRect/>
          </a:stretch>
        </p:blipFill>
        <p:spPr>
          <a:xfrm>
            <a:off x="5835650" y="559435"/>
            <a:ext cx="5739130" cy="5739130"/>
          </a:xfrm>
          <a:prstGeom prst="rect">
            <a:avLst/>
          </a:prstGeom>
        </p:spPr>
      </p:pic>
      <p:sp>
        <p:nvSpPr>
          <p:cNvPr id="2" name="矩形 1"/>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nvGrpSpPr>
          <p:cNvPr id="3" name="组合 2"/>
          <p:cNvGrpSpPr/>
          <p:nvPr/>
        </p:nvGrpSpPr>
        <p:grpSpPr>
          <a:xfrm>
            <a:off x="1687830" y="3926205"/>
            <a:ext cx="1478280" cy="1336675"/>
            <a:chOff x="3918" y="6183"/>
            <a:chExt cx="2328" cy="2105"/>
          </a:xfrm>
        </p:grpSpPr>
        <p:sp>
          <p:nvSpPr>
            <p:cNvPr id="6" name="Oval 4"/>
            <p:cNvSpPr/>
            <p:nvPr/>
          </p:nvSpPr>
          <p:spPr>
            <a:xfrm>
              <a:off x="4712" y="6183"/>
              <a:ext cx="740" cy="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0" rIns="68560" bIns="34280" rtlCol="0" anchor="ctr"/>
            <a:lstStyle/>
            <a:p>
              <a:pPr algn="ctr"/>
              <a:endParaRPr lang="en-US" sz="2800" dirty="0">
                <a:solidFill>
                  <a:schemeClr val="bg1">
                    <a:lumMod val="95000"/>
                  </a:schemeClr>
                </a:solidFill>
                <a:ea typeface="阿里巴巴普惠体 R" panose="00020600040101010101" pitchFamily="18" charset="-122"/>
                <a:cs typeface="阿里巴巴普惠体 R" panose="00020600040101010101" pitchFamily="18" charset="-122"/>
              </a:endParaRPr>
            </a:p>
          </p:txBody>
        </p:sp>
        <p:grpSp>
          <p:nvGrpSpPr>
            <p:cNvPr id="10" name="Group 20"/>
            <p:cNvGrpSpPr/>
            <p:nvPr/>
          </p:nvGrpSpPr>
          <p:grpSpPr>
            <a:xfrm>
              <a:off x="4875" y="6347"/>
              <a:ext cx="414" cy="417"/>
              <a:chOff x="7971783" y="2080670"/>
              <a:chExt cx="401822" cy="404317"/>
            </a:xfrm>
            <a:solidFill>
              <a:srgbClr val="005E61"/>
            </a:solidFill>
          </p:grpSpPr>
          <p:sp>
            <p:nvSpPr>
              <p:cNvPr id="11"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12"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grpSp>
        <p:sp>
          <p:nvSpPr>
            <p:cNvPr id="47" name="矩形 46"/>
            <p:cNvSpPr/>
            <p:nvPr/>
          </p:nvSpPr>
          <p:spPr>
            <a:xfrm>
              <a:off x="4165" y="7060"/>
              <a:ext cx="1832" cy="445"/>
            </a:xfrm>
            <a:prstGeom prst="rect">
              <a:avLst/>
            </a:prstGeom>
          </p:spPr>
          <p:txBody>
            <a:bodyPr wrap="square" lIns="68553" tIns="34277" rIns="68553" bIns="34277">
              <a:spAutoFit/>
            </a:bodyPr>
            <a:lstStyle/>
            <a:p>
              <a:pPr algn="ctr"/>
              <a:r>
                <a:rPr lang="zh-CN" altLang="en-US" sz="1400" b="1" dirty="0">
                  <a:solidFill>
                    <a:schemeClr val="bg1"/>
                  </a:solidFill>
                  <a:ea typeface="阿里巴巴普惠体 R" panose="00020600040101010101" pitchFamily="18" charset="-122"/>
                  <a:cs typeface="阿里巴巴普惠体 R" panose="00020600040101010101" pitchFamily="18" charset="-122"/>
                </a:rPr>
                <a:t>添加标题</a:t>
              </a:r>
            </a:p>
          </p:txBody>
        </p:sp>
        <p:sp>
          <p:nvSpPr>
            <p:cNvPr id="48" name="矩形 47"/>
            <p:cNvSpPr>
              <a:spLocks noChangeArrowheads="1"/>
            </p:cNvSpPr>
            <p:nvPr/>
          </p:nvSpPr>
          <p:spPr bwMode="auto">
            <a:xfrm>
              <a:off x="3918" y="7416"/>
              <a:ext cx="2328"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7" rIns="68553" bIns="3427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88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在此录入上述图表的描述说明，在此录入上述图表的描述说明。</a:t>
              </a:r>
            </a:p>
          </p:txBody>
        </p:sp>
      </p:grpSp>
      <p:grpSp>
        <p:nvGrpSpPr>
          <p:cNvPr id="4" name="组合 3"/>
          <p:cNvGrpSpPr/>
          <p:nvPr/>
        </p:nvGrpSpPr>
        <p:grpSpPr>
          <a:xfrm>
            <a:off x="3762375" y="3922713"/>
            <a:ext cx="1478280" cy="1343660"/>
            <a:chOff x="6896" y="6172"/>
            <a:chExt cx="2328" cy="2116"/>
          </a:xfrm>
        </p:grpSpPr>
        <p:sp>
          <p:nvSpPr>
            <p:cNvPr id="7" name="Oval 12"/>
            <p:cNvSpPr/>
            <p:nvPr/>
          </p:nvSpPr>
          <p:spPr>
            <a:xfrm>
              <a:off x="7685" y="6172"/>
              <a:ext cx="750" cy="7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0" rIns="68560" bIns="34280" rtlCol="0" anchor="ctr"/>
            <a:lstStyle/>
            <a:p>
              <a:pPr algn="ctr"/>
              <a:endParaRPr lang="en-US" sz="2800" dirty="0">
                <a:solidFill>
                  <a:schemeClr val="bg1">
                    <a:lumMod val="95000"/>
                  </a:schemeClr>
                </a:solidFill>
                <a:ea typeface="阿里巴巴普惠体 R" panose="00020600040101010101" pitchFamily="18" charset="-122"/>
                <a:cs typeface="阿里巴巴普惠体 R" panose="00020600040101010101" pitchFamily="18" charset="-122"/>
              </a:endParaRPr>
            </a:p>
          </p:txBody>
        </p:sp>
        <p:grpSp>
          <p:nvGrpSpPr>
            <p:cNvPr id="13" name="Group 23"/>
            <p:cNvGrpSpPr/>
            <p:nvPr/>
          </p:nvGrpSpPr>
          <p:grpSpPr>
            <a:xfrm>
              <a:off x="7857" y="6350"/>
              <a:ext cx="407" cy="355"/>
              <a:chOff x="7540014" y="4306907"/>
              <a:chExt cx="389342" cy="339426"/>
            </a:xfrm>
            <a:solidFill>
              <a:srgbClr val="005E61"/>
            </a:solidFill>
          </p:grpSpPr>
          <p:sp>
            <p:nvSpPr>
              <p:cNvPr id="14"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15"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16"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17"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18"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19"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20"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21"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22"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23"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24"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grpSp>
        <p:sp>
          <p:nvSpPr>
            <p:cNvPr id="49" name="矩形 48"/>
            <p:cNvSpPr/>
            <p:nvPr/>
          </p:nvSpPr>
          <p:spPr>
            <a:xfrm>
              <a:off x="7144" y="7060"/>
              <a:ext cx="1832" cy="445"/>
            </a:xfrm>
            <a:prstGeom prst="rect">
              <a:avLst/>
            </a:prstGeom>
          </p:spPr>
          <p:txBody>
            <a:bodyPr wrap="square" lIns="68553" tIns="34277" rIns="68553" bIns="34277">
              <a:spAutoFit/>
            </a:bodyPr>
            <a:lstStyle/>
            <a:p>
              <a:pPr algn="ctr"/>
              <a:r>
                <a:rPr lang="zh-CN" altLang="en-US" sz="1400" b="1" dirty="0">
                  <a:solidFill>
                    <a:schemeClr val="bg1"/>
                  </a:solidFill>
                  <a:ea typeface="阿里巴巴普惠体 R" panose="00020600040101010101" pitchFamily="18" charset="-122"/>
                  <a:cs typeface="阿里巴巴普惠体 R" panose="00020600040101010101" pitchFamily="18" charset="-122"/>
                </a:rPr>
                <a:t>添加标题</a:t>
              </a:r>
            </a:p>
          </p:txBody>
        </p:sp>
        <p:sp>
          <p:nvSpPr>
            <p:cNvPr id="50" name="矩形 47"/>
            <p:cNvSpPr>
              <a:spLocks noChangeArrowheads="1"/>
            </p:cNvSpPr>
            <p:nvPr/>
          </p:nvSpPr>
          <p:spPr bwMode="auto">
            <a:xfrm>
              <a:off x="6896" y="7416"/>
              <a:ext cx="2328"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7" rIns="68553" bIns="3427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88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在此录入上述图表的描述说明，在此录入上述图表的描述说明。</a:t>
              </a:r>
            </a:p>
          </p:txBody>
        </p:sp>
      </p:grpSp>
      <p:grpSp>
        <p:nvGrpSpPr>
          <p:cNvPr id="55" name="组合 54"/>
          <p:cNvGrpSpPr/>
          <p:nvPr/>
        </p:nvGrpSpPr>
        <p:grpSpPr>
          <a:xfrm>
            <a:off x="3762375" y="1945323"/>
            <a:ext cx="1478280" cy="1336040"/>
            <a:chOff x="12684" y="6184"/>
            <a:chExt cx="2328" cy="2104"/>
          </a:xfrm>
        </p:grpSpPr>
        <p:sp>
          <p:nvSpPr>
            <p:cNvPr id="9" name="Oval 16"/>
            <p:cNvSpPr/>
            <p:nvPr/>
          </p:nvSpPr>
          <p:spPr>
            <a:xfrm>
              <a:off x="13479" y="6184"/>
              <a:ext cx="737" cy="7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0" rIns="68560" bIns="34280" rtlCol="0" anchor="ctr"/>
            <a:lstStyle/>
            <a:p>
              <a:pPr algn="ctr"/>
              <a:endParaRPr lang="en-US" sz="2800" dirty="0">
                <a:solidFill>
                  <a:schemeClr val="bg1">
                    <a:lumMod val="95000"/>
                  </a:schemeClr>
                </a:solidFill>
                <a:ea typeface="阿里巴巴普惠体 R" panose="00020600040101010101" pitchFamily="18" charset="-122"/>
                <a:cs typeface="阿里巴巴普惠体 R" panose="00020600040101010101" pitchFamily="18" charset="-122"/>
              </a:endParaRPr>
            </a:p>
          </p:txBody>
        </p:sp>
        <p:grpSp>
          <p:nvGrpSpPr>
            <p:cNvPr id="25" name="Group 35"/>
            <p:cNvGrpSpPr/>
            <p:nvPr/>
          </p:nvGrpSpPr>
          <p:grpSpPr>
            <a:xfrm>
              <a:off x="13653" y="6347"/>
              <a:ext cx="391" cy="388"/>
              <a:chOff x="6853673" y="3715407"/>
              <a:chExt cx="379359" cy="376864"/>
            </a:xfrm>
            <a:solidFill>
              <a:srgbClr val="005E61"/>
            </a:solidFill>
          </p:grpSpPr>
          <p:sp>
            <p:nvSpPr>
              <p:cNvPr id="26"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27"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28"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29"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30"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31"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32"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33"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34"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35"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36"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37"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38"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39"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40"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41"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42"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43"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grpSp>
        <p:sp>
          <p:nvSpPr>
            <p:cNvPr id="51" name="矩形 50"/>
            <p:cNvSpPr/>
            <p:nvPr/>
          </p:nvSpPr>
          <p:spPr>
            <a:xfrm>
              <a:off x="12932" y="7060"/>
              <a:ext cx="1832" cy="445"/>
            </a:xfrm>
            <a:prstGeom prst="rect">
              <a:avLst/>
            </a:prstGeom>
          </p:spPr>
          <p:txBody>
            <a:bodyPr wrap="square" lIns="68553" tIns="34277" rIns="68553" bIns="34277">
              <a:spAutoFit/>
            </a:bodyPr>
            <a:lstStyle/>
            <a:p>
              <a:pPr algn="ctr"/>
              <a:r>
                <a:rPr lang="zh-CN" altLang="en-US" sz="1400" b="1" dirty="0">
                  <a:solidFill>
                    <a:schemeClr val="bg1"/>
                  </a:solidFill>
                  <a:ea typeface="阿里巴巴普惠体 R" panose="00020600040101010101" pitchFamily="18" charset="-122"/>
                  <a:cs typeface="阿里巴巴普惠体 R" panose="00020600040101010101" pitchFamily="18" charset="-122"/>
                </a:rPr>
                <a:t>添加标题</a:t>
              </a:r>
            </a:p>
          </p:txBody>
        </p:sp>
        <p:sp>
          <p:nvSpPr>
            <p:cNvPr id="52" name="矩形 47"/>
            <p:cNvSpPr>
              <a:spLocks noChangeArrowheads="1"/>
            </p:cNvSpPr>
            <p:nvPr/>
          </p:nvSpPr>
          <p:spPr bwMode="auto">
            <a:xfrm>
              <a:off x="12684" y="7416"/>
              <a:ext cx="2328"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7" rIns="68553" bIns="3427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88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在此录入上述图表的描述说明，在此录入上述图表的描述说明。</a:t>
              </a:r>
            </a:p>
          </p:txBody>
        </p:sp>
      </p:grpSp>
      <p:grpSp>
        <p:nvGrpSpPr>
          <p:cNvPr id="5" name="组合 4"/>
          <p:cNvGrpSpPr/>
          <p:nvPr/>
        </p:nvGrpSpPr>
        <p:grpSpPr>
          <a:xfrm>
            <a:off x="1687830" y="1945005"/>
            <a:ext cx="1478280" cy="1336675"/>
            <a:chOff x="9734" y="6183"/>
            <a:chExt cx="2328" cy="2105"/>
          </a:xfrm>
        </p:grpSpPr>
        <p:sp>
          <p:nvSpPr>
            <p:cNvPr id="8" name="Oval 14"/>
            <p:cNvSpPr/>
            <p:nvPr/>
          </p:nvSpPr>
          <p:spPr>
            <a:xfrm>
              <a:off x="10529" y="6183"/>
              <a:ext cx="738" cy="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0" tIns="34280" rIns="68560" bIns="34280" rtlCol="0" anchor="ctr"/>
            <a:lstStyle/>
            <a:p>
              <a:pPr algn="ctr"/>
              <a:endParaRPr lang="en-US" sz="2800" dirty="0">
                <a:solidFill>
                  <a:schemeClr val="bg1">
                    <a:lumMod val="95000"/>
                  </a:schemeClr>
                </a:solidFill>
                <a:ea typeface="阿里巴巴普惠体 R" panose="00020600040101010101" pitchFamily="18" charset="-122"/>
                <a:cs typeface="阿里巴巴普惠体 R" panose="00020600040101010101" pitchFamily="18" charset="-122"/>
              </a:endParaRPr>
            </a:p>
          </p:txBody>
        </p:sp>
        <p:grpSp>
          <p:nvGrpSpPr>
            <p:cNvPr id="44" name="Group 54"/>
            <p:cNvGrpSpPr/>
            <p:nvPr/>
          </p:nvGrpSpPr>
          <p:grpSpPr>
            <a:xfrm>
              <a:off x="10744" y="6398"/>
              <a:ext cx="309" cy="401"/>
              <a:chOff x="6421904" y="4798576"/>
              <a:chExt cx="299494" cy="389342"/>
            </a:xfrm>
            <a:solidFill>
              <a:srgbClr val="005E61"/>
            </a:solidFill>
          </p:grpSpPr>
          <p:sp>
            <p:nvSpPr>
              <p:cNvPr id="45"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sp>
            <p:nvSpPr>
              <p:cNvPr id="46"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sz="1400">
                  <a:solidFill>
                    <a:schemeClr val="tx2">
                      <a:lumMod val="50000"/>
                    </a:schemeClr>
                  </a:solidFill>
                  <a:ea typeface="阿里巴巴普惠体 R" panose="00020600040101010101" pitchFamily="18" charset="-122"/>
                  <a:cs typeface="阿里巴巴普惠体 R" panose="00020600040101010101" pitchFamily="18" charset="-122"/>
                </a:endParaRPr>
              </a:p>
            </p:txBody>
          </p:sp>
        </p:grpSp>
        <p:sp>
          <p:nvSpPr>
            <p:cNvPr id="53" name="矩形 52"/>
            <p:cNvSpPr/>
            <p:nvPr/>
          </p:nvSpPr>
          <p:spPr>
            <a:xfrm>
              <a:off x="9982" y="7060"/>
              <a:ext cx="1832" cy="445"/>
            </a:xfrm>
            <a:prstGeom prst="rect">
              <a:avLst/>
            </a:prstGeom>
          </p:spPr>
          <p:txBody>
            <a:bodyPr wrap="square" lIns="68553" tIns="34277" rIns="68553" bIns="34277">
              <a:spAutoFit/>
            </a:bodyPr>
            <a:lstStyle/>
            <a:p>
              <a:pPr algn="ctr"/>
              <a:r>
                <a:rPr lang="zh-CN" altLang="en-US" sz="1400" b="1" dirty="0">
                  <a:solidFill>
                    <a:schemeClr val="bg1"/>
                  </a:solidFill>
                  <a:ea typeface="阿里巴巴普惠体 R" panose="00020600040101010101" pitchFamily="18" charset="-122"/>
                  <a:cs typeface="阿里巴巴普惠体 R" panose="00020600040101010101" pitchFamily="18" charset="-122"/>
                </a:rPr>
                <a:t>添加标题</a:t>
              </a:r>
            </a:p>
          </p:txBody>
        </p:sp>
        <p:sp>
          <p:nvSpPr>
            <p:cNvPr id="54" name="矩形 47"/>
            <p:cNvSpPr>
              <a:spLocks noChangeArrowheads="1"/>
            </p:cNvSpPr>
            <p:nvPr/>
          </p:nvSpPr>
          <p:spPr bwMode="auto">
            <a:xfrm>
              <a:off x="9734" y="7416"/>
              <a:ext cx="2328" cy="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53" tIns="34277" rIns="68553" bIns="34277">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a:lnSpc>
                  <a:spcPct val="120000"/>
                </a:lnSpc>
                <a:spcBef>
                  <a:spcPct val="0"/>
                </a:spcBef>
                <a:buNone/>
              </a:pPr>
              <a:r>
                <a:rPr lang="zh-CN" altLang="en-US" sz="880" dirty="0">
                  <a:solidFill>
                    <a:schemeClr val="bg1"/>
                  </a:solidFill>
                  <a:latin typeface="宋体" panose="02010600030101010101" pitchFamily="2" charset="-122"/>
                  <a:ea typeface="阿里巴巴普惠体 R" panose="00020600040101010101" pitchFamily="18" charset="-122"/>
                  <a:cs typeface="阿里巴巴普惠体 R" panose="00020600040101010101" pitchFamily="18" charset="-122"/>
                </a:rPr>
                <a:t>在此录入上述图表的描述说明，在此录入上述图表的描述说明。</a:t>
              </a:r>
            </a:p>
          </p:txBody>
        </p:sp>
      </p:grpSp>
    </p:spTree>
    <p:custDataLst>
      <p:tags r:id="rId1"/>
    </p:custDataLst>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5E61"/>
        </a:solidFill>
        <a:effectLst/>
      </p:bgPr>
    </p:bg>
    <p:spTree>
      <p:nvGrpSpPr>
        <p:cNvPr id="1" name=""/>
        <p:cNvGrpSpPr/>
        <p:nvPr/>
      </p:nvGrpSpPr>
      <p:grpSpPr>
        <a:xfrm>
          <a:off x="0" y="0"/>
          <a:ext cx="0" cy="0"/>
          <a:chOff x="0" y="0"/>
          <a:chExt cx="0" cy="0"/>
        </a:xfrm>
      </p:grpSpPr>
      <p:sp>
        <p:nvSpPr>
          <p:cNvPr id="2" name="矩形 1"/>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grpSp>
        <p:nvGrpSpPr>
          <p:cNvPr id="60" name="组合 59"/>
          <p:cNvGrpSpPr/>
          <p:nvPr/>
        </p:nvGrpSpPr>
        <p:grpSpPr>
          <a:xfrm>
            <a:off x="1879600" y="1373505"/>
            <a:ext cx="1628140" cy="2434590"/>
            <a:chOff x="2960" y="5208"/>
            <a:chExt cx="2564" cy="3834"/>
          </a:xfrm>
        </p:grpSpPr>
        <p:sp>
          <p:nvSpPr>
            <p:cNvPr id="56" name="任意多边形 2"/>
            <p:cNvSpPr/>
            <p:nvPr/>
          </p:nvSpPr>
          <p:spPr>
            <a:xfrm>
              <a:off x="2960" y="5208"/>
              <a:ext cx="2564" cy="3230"/>
            </a:xfrm>
            <a:custGeom>
              <a:avLst/>
              <a:gdLst/>
              <a:ahLst/>
              <a:cxnLst/>
              <a:rect l="l" t="t" r="r" b="b"/>
              <a:pathLst>
                <a:path w="1627911" h="2050865">
                  <a:moveTo>
                    <a:pt x="727038" y="0"/>
                  </a:moveTo>
                  <a:lnTo>
                    <a:pt x="1002809" y="246743"/>
                  </a:lnTo>
                  <a:cubicBezTo>
                    <a:pt x="1082637" y="319314"/>
                    <a:pt x="1128600" y="336248"/>
                    <a:pt x="1206009" y="435429"/>
                  </a:cubicBezTo>
                  <a:cubicBezTo>
                    <a:pt x="1283418" y="534610"/>
                    <a:pt x="1397114" y="694267"/>
                    <a:pt x="1467266" y="841829"/>
                  </a:cubicBezTo>
                  <a:cubicBezTo>
                    <a:pt x="1537418" y="989391"/>
                    <a:pt x="1639018" y="1163562"/>
                    <a:pt x="1626923" y="1320800"/>
                  </a:cubicBezTo>
                  <a:cubicBezTo>
                    <a:pt x="1614828" y="1478038"/>
                    <a:pt x="1508390" y="1671562"/>
                    <a:pt x="1394695" y="1785257"/>
                  </a:cubicBezTo>
                  <a:cubicBezTo>
                    <a:pt x="1281000" y="1898952"/>
                    <a:pt x="1039095" y="1957010"/>
                    <a:pt x="944752" y="2002972"/>
                  </a:cubicBezTo>
                  <a:cubicBezTo>
                    <a:pt x="889326" y="2029975"/>
                    <a:pt x="873142" y="2043618"/>
                    <a:pt x="860637" y="2050865"/>
                  </a:cubicBezTo>
                  <a:lnTo>
                    <a:pt x="835309" y="1907408"/>
                  </a:lnTo>
                  <a:lnTo>
                    <a:pt x="1121754" y="1654069"/>
                  </a:lnTo>
                  <a:lnTo>
                    <a:pt x="1138917" y="1643674"/>
                  </a:lnTo>
                  <a:lnTo>
                    <a:pt x="821957" y="1831780"/>
                  </a:lnTo>
                  <a:lnTo>
                    <a:pt x="773772" y="1558861"/>
                  </a:lnTo>
                  <a:lnTo>
                    <a:pt x="745980" y="1558861"/>
                  </a:lnTo>
                  <a:lnTo>
                    <a:pt x="745980" y="1730183"/>
                  </a:lnTo>
                  <a:lnTo>
                    <a:pt x="412509" y="1336554"/>
                  </a:lnTo>
                  <a:lnTo>
                    <a:pt x="395438" y="1312249"/>
                  </a:lnTo>
                  <a:lnTo>
                    <a:pt x="745980" y="1832384"/>
                  </a:lnTo>
                  <a:lnTo>
                    <a:pt x="745980" y="2047575"/>
                  </a:lnTo>
                  <a:cubicBezTo>
                    <a:pt x="731225" y="2043153"/>
                    <a:pt x="715535" y="2037577"/>
                    <a:pt x="698009" y="2032000"/>
                  </a:cubicBezTo>
                  <a:cubicBezTo>
                    <a:pt x="644790" y="2015067"/>
                    <a:pt x="601247" y="2012648"/>
                    <a:pt x="509323" y="1959429"/>
                  </a:cubicBezTo>
                  <a:cubicBezTo>
                    <a:pt x="417399" y="1906210"/>
                    <a:pt x="231133" y="1843315"/>
                    <a:pt x="146466" y="1712686"/>
                  </a:cubicBezTo>
                  <a:cubicBezTo>
                    <a:pt x="61799" y="1582057"/>
                    <a:pt x="-10772" y="1354667"/>
                    <a:pt x="1323" y="1175657"/>
                  </a:cubicBezTo>
                  <a:cubicBezTo>
                    <a:pt x="13418" y="996647"/>
                    <a:pt x="98085" y="834572"/>
                    <a:pt x="219038" y="638629"/>
                  </a:cubicBezTo>
                  <a:cubicBezTo>
                    <a:pt x="339991" y="442686"/>
                    <a:pt x="533514" y="221343"/>
                    <a:pt x="7270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rtlCol="0" anchor="ctr"/>
            <a:lstStyle/>
            <a:p>
              <a:pPr algn="ctr"/>
              <a:endParaRPr lang="zh-CN" altLang="en-US" sz="1280">
                <a:ea typeface="阿里巴巴普惠体 R" panose="00020600040101010101" pitchFamily="18" charset="-122"/>
                <a:cs typeface="阿里巴巴普惠体 R" panose="00020600040101010101" pitchFamily="18" charset="-122"/>
              </a:endParaRPr>
            </a:p>
          </p:txBody>
        </p:sp>
        <p:sp>
          <p:nvSpPr>
            <p:cNvPr id="57" name="矩形 1"/>
            <p:cNvSpPr>
              <a:spLocks noChangeAspect="1"/>
            </p:cNvSpPr>
            <p:nvPr/>
          </p:nvSpPr>
          <p:spPr>
            <a:xfrm>
              <a:off x="3590" y="7286"/>
              <a:ext cx="1150" cy="1757"/>
            </a:xfrm>
            <a:custGeom>
              <a:avLst/>
              <a:gdLst/>
              <a:ahLst/>
              <a:cxnLst/>
              <a:rect l="l" t="t" r="r" b="b"/>
              <a:pathLst>
                <a:path w="743479" h="1136023">
                  <a:moveTo>
                    <a:pt x="0" y="0"/>
                  </a:moveTo>
                  <a:lnTo>
                    <a:pt x="17071" y="24305"/>
                  </a:lnTo>
                  <a:lnTo>
                    <a:pt x="361810" y="431235"/>
                  </a:lnTo>
                  <a:lnTo>
                    <a:pt x="361810" y="271926"/>
                  </a:lnTo>
                  <a:lnTo>
                    <a:pt x="372994" y="271926"/>
                  </a:lnTo>
                  <a:lnTo>
                    <a:pt x="418483" y="524300"/>
                  </a:lnTo>
                  <a:lnTo>
                    <a:pt x="743479" y="331425"/>
                  </a:lnTo>
                  <a:lnTo>
                    <a:pt x="726316" y="341820"/>
                  </a:lnTo>
                  <a:lnTo>
                    <a:pt x="432440" y="601731"/>
                  </a:lnTo>
                  <a:lnTo>
                    <a:pt x="528745" y="1136023"/>
                  </a:lnTo>
                  <a:lnTo>
                    <a:pt x="361810" y="1136023"/>
                  </a:lnTo>
                  <a:lnTo>
                    <a:pt x="361810" y="53685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rtlCol="0" anchor="ctr"/>
            <a:lstStyle/>
            <a:p>
              <a:pPr algn="ctr"/>
              <a:endParaRPr lang="zh-CN" altLang="en-US" sz="1280">
                <a:ea typeface="阿里巴巴普惠体 R" panose="00020600040101010101" pitchFamily="18" charset="-122"/>
                <a:cs typeface="阿里巴巴普惠体 R" panose="00020600040101010101" pitchFamily="18" charset="-122"/>
              </a:endParaRPr>
            </a:p>
          </p:txBody>
        </p:sp>
        <p:sp>
          <p:nvSpPr>
            <p:cNvPr id="59" name="矩形 58"/>
            <p:cNvSpPr/>
            <p:nvPr/>
          </p:nvSpPr>
          <p:spPr>
            <a:xfrm>
              <a:off x="3277" y="6223"/>
              <a:ext cx="1835" cy="766"/>
            </a:xfrm>
            <a:prstGeom prst="rect">
              <a:avLst/>
            </a:prstGeom>
          </p:spPr>
          <p:txBody>
            <a:bodyPr wrap="square" lIns="91442" tIns="45721" rIns="91442" bIns="45721">
              <a:spAutoFit/>
            </a:bodyPr>
            <a:lstStyle/>
            <a:p>
              <a:pPr algn="ctr"/>
              <a:r>
                <a:rPr lang="zh-CN" altLang="en-US" sz="1280" b="1" dirty="0">
                  <a:solidFill>
                    <a:srgbClr val="005E61"/>
                  </a:solidFill>
                  <a:ea typeface="阿里巴巴普惠体 R" panose="00020600040101010101" pitchFamily="18" charset="-122"/>
                  <a:cs typeface="阿里巴巴普惠体 R" panose="00020600040101010101" pitchFamily="18" charset="-122"/>
                </a:rPr>
                <a:t>点击此处添加标题</a:t>
              </a:r>
            </a:p>
          </p:txBody>
        </p:sp>
      </p:grpSp>
      <p:grpSp>
        <p:nvGrpSpPr>
          <p:cNvPr id="61" name="组合 60"/>
          <p:cNvGrpSpPr/>
          <p:nvPr/>
        </p:nvGrpSpPr>
        <p:grpSpPr>
          <a:xfrm>
            <a:off x="4502150" y="1373505"/>
            <a:ext cx="1628140" cy="2434590"/>
            <a:chOff x="2960" y="5208"/>
            <a:chExt cx="2564" cy="3834"/>
          </a:xfrm>
        </p:grpSpPr>
        <p:sp>
          <p:nvSpPr>
            <p:cNvPr id="62" name="任意多边形 2"/>
            <p:cNvSpPr/>
            <p:nvPr/>
          </p:nvSpPr>
          <p:spPr>
            <a:xfrm>
              <a:off x="2960" y="5208"/>
              <a:ext cx="2564" cy="3230"/>
            </a:xfrm>
            <a:custGeom>
              <a:avLst/>
              <a:gdLst/>
              <a:ahLst/>
              <a:cxnLst/>
              <a:rect l="l" t="t" r="r" b="b"/>
              <a:pathLst>
                <a:path w="1627911" h="2050865">
                  <a:moveTo>
                    <a:pt x="727038" y="0"/>
                  </a:moveTo>
                  <a:lnTo>
                    <a:pt x="1002809" y="246743"/>
                  </a:lnTo>
                  <a:cubicBezTo>
                    <a:pt x="1082637" y="319314"/>
                    <a:pt x="1128600" y="336248"/>
                    <a:pt x="1206009" y="435429"/>
                  </a:cubicBezTo>
                  <a:cubicBezTo>
                    <a:pt x="1283418" y="534610"/>
                    <a:pt x="1397114" y="694267"/>
                    <a:pt x="1467266" y="841829"/>
                  </a:cubicBezTo>
                  <a:cubicBezTo>
                    <a:pt x="1537418" y="989391"/>
                    <a:pt x="1639018" y="1163562"/>
                    <a:pt x="1626923" y="1320800"/>
                  </a:cubicBezTo>
                  <a:cubicBezTo>
                    <a:pt x="1614828" y="1478038"/>
                    <a:pt x="1508390" y="1671562"/>
                    <a:pt x="1394695" y="1785257"/>
                  </a:cubicBezTo>
                  <a:cubicBezTo>
                    <a:pt x="1281000" y="1898952"/>
                    <a:pt x="1039095" y="1957010"/>
                    <a:pt x="944752" y="2002972"/>
                  </a:cubicBezTo>
                  <a:cubicBezTo>
                    <a:pt x="889326" y="2029975"/>
                    <a:pt x="873142" y="2043618"/>
                    <a:pt x="860637" y="2050865"/>
                  </a:cubicBezTo>
                  <a:lnTo>
                    <a:pt x="835309" y="1907408"/>
                  </a:lnTo>
                  <a:lnTo>
                    <a:pt x="1121754" y="1654069"/>
                  </a:lnTo>
                  <a:lnTo>
                    <a:pt x="1138917" y="1643674"/>
                  </a:lnTo>
                  <a:lnTo>
                    <a:pt x="821957" y="1831780"/>
                  </a:lnTo>
                  <a:lnTo>
                    <a:pt x="773772" y="1558861"/>
                  </a:lnTo>
                  <a:lnTo>
                    <a:pt x="745980" y="1558861"/>
                  </a:lnTo>
                  <a:lnTo>
                    <a:pt x="745980" y="1730183"/>
                  </a:lnTo>
                  <a:lnTo>
                    <a:pt x="412509" y="1336554"/>
                  </a:lnTo>
                  <a:lnTo>
                    <a:pt x="395438" y="1312249"/>
                  </a:lnTo>
                  <a:lnTo>
                    <a:pt x="745980" y="1832384"/>
                  </a:lnTo>
                  <a:lnTo>
                    <a:pt x="745980" y="2047575"/>
                  </a:lnTo>
                  <a:cubicBezTo>
                    <a:pt x="731225" y="2043153"/>
                    <a:pt x="715535" y="2037577"/>
                    <a:pt x="698009" y="2032000"/>
                  </a:cubicBezTo>
                  <a:cubicBezTo>
                    <a:pt x="644790" y="2015067"/>
                    <a:pt x="601247" y="2012648"/>
                    <a:pt x="509323" y="1959429"/>
                  </a:cubicBezTo>
                  <a:cubicBezTo>
                    <a:pt x="417399" y="1906210"/>
                    <a:pt x="231133" y="1843315"/>
                    <a:pt x="146466" y="1712686"/>
                  </a:cubicBezTo>
                  <a:cubicBezTo>
                    <a:pt x="61799" y="1582057"/>
                    <a:pt x="-10772" y="1354667"/>
                    <a:pt x="1323" y="1175657"/>
                  </a:cubicBezTo>
                  <a:cubicBezTo>
                    <a:pt x="13418" y="996647"/>
                    <a:pt x="98085" y="834572"/>
                    <a:pt x="219038" y="638629"/>
                  </a:cubicBezTo>
                  <a:cubicBezTo>
                    <a:pt x="339991" y="442686"/>
                    <a:pt x="533514" y="221343"/>
                    <a:pt x="7270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rtlCol="0" anchor="ctr"/>
            <a:lstStyle/>
            <a:p>
              <a:pPr algn="ctr"/>
              <a:endParaRPr lang="zh-CN" altLang="en-US" sz="1280">
                <a:ea typeface="阿里巴巴普惠体 R" panose="00020600040101010101" pitchFamily="18" charset="-122"/>
                <a:cs typeface="阿里巴巴普惠体 R" panose="00020600040101010101" pitchFamily="18" charset="-122"/>
              </a:endParaRPr>
            </a:p>
          </p:txBody>
        </p:sp>
        <p:sp>
          <p:nvSpPr>
            <p:cNvPr id="63" name="矩形 1"/>
            <p:cNvSpPr>
              <a:spLocks noChangeAspect="1"/>
            </p:cNvSpPr>
            <p:nvPr/>
          </p:nvSpPr>
          <p:spPr>
            <a:xfrm>
              <a:off x="3590" y="7286"/>
              <a:ext cx="1150" cy="1757"/>
            </a:xfrm>
            <a:custGeom>
              <a:avLst/>
              <a:gdLst/>
              <a:ahLst/>
              <a:cxnLst/>
              <a:rect l="l" t="t" r="r" b="b"/>
              <a:pathLst>
                <a:path w="743479" h="1136023">
                  <a:moveTo>
                    <a:pt x="0" y="0"/>
                  </a:moveTo>
                  <a:lnTo>
                    <a:pt x="17071" y="24305"/>
                  </a:lnTo>
                  <a:lnTo>
                    <a:pt x="361810" y="431235"/>
                  </a:lnTo>
                  <a:lnTo>
                    <a:pt x="361810" y="271926"/>
                  </a:lnTo>
                  <a:lnTo>
                    <a:pt x="372994" y="271926"/>
                  </a:lnTo>
                  <a:lnTo>
                    <a:pt x="418483" y="524300"/>
                  </a:lnTo>
                  <a:lnTo>
                    <a:pt x="743479" y="331425"/>
                  </a:lnTo>
                  <a:lnTo>
                    <a:pt x="726316" y="341820"/>
                  </a:lnTo>
                  <a:lnTo>
                    <a:pt x="432440" y="601731"/>
                  </a:lnTo>
                  <a:lnTo>
                    <a:pt x="528745" y="1136023"/>
                  </a:lnTo>
                  <a:lnTo>
                    <a:pt x="361810" y="1136023"/>
                  </a:lnTo>
                  <a:lnTo>
                    <a:pt x="361810" y="53685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rtlCol="0" anchor="ctr"/>
            <a:lstStyle/>
            <a:p>
              <a:pPr algn="ctr"/>
              <a:endParaRPr lang="zh-CN" altLang="en-US" sz="1280">
                <a:ea typeface="阿里巴巴普惠体 R" panose="00020600040101010101" pitchFamily="18" charset="-122"/>
                <a:cs typeface="阿里巴巴普惠体 R" panose="00020600040101010101" pitchFamily="18" charset="-122"/>
              </a:endParaRPr>
            </a:p>
          </p:txBody>
        </p:sp>
        <p:sp>
          <p:nvSpPr>
            <p:cNvPr id="64" name="矩形 63"/>
            <p:cNvSpPr/>
            <p:nvPr/>
          </p:nvSpPr>
          <p:spPr>
            <a:xfrm>
              <a:off x="3277" y="6223"/>
              <a:ext cx="1835" cy="766"/>
            </a:xfrm>
            <a:prstGeom prst="rect">
              <a:avLst/>
            </a:prstGeom>
          </p:spPr>
          <p:txBody>
            <a:bodyPr wrap="square" lIns="91442" tIns="45721" rIns="91442" bIns="45721">
              <a:spAutoFit/>
            </a:bodyPr>
            <a:lstStyle/>
            <a:p>
              <a:pPr algn="ctr"/>
              <a:r>
                <a:rPr lang="zh-CN" altLang="en-US" sz="1280" b="1" dirty="0">
                  <a:solidFill>
                    <a:srgbClr val="005E61"/>
                  </a:solidFill>
                  <a:ea typeface="阿里巴巴普惠体 R" panose="00020600040101010101" pitchFamily="18" charset="-122"/>
                  <a:cs typeface="阿里巴巴普惠体 R" panose="00020600040101010101" pitchFamily="18" charset="-122"/>
                </a:rPr>
                <a:t>点击此处添加标题</a:t>
              </a:r>
            </a:p>
          </p:txBody>
        </p:sp>
      </p:grpSp>
      <p:grpSp>
        <p:nvGrpSpPr>
          <p:cNvPr id="65" name="组合 64"/>
          <p:cNvGrpSpPr/>
          <p:nvPr/>
        </p:nvGrpSpPr>
        <p:grpSpPr>
          <a:xfrm>
            <a:off x="1381760" y="3615055"/>
            <a:ext cx="1628140" cy="2434590"/>
            <a:chOff x="2960" y="5208"/>
            <a:chExt cx="2564" cy="3834"/>
          </a:xfrm>
        </p:grpSpPr>
        <p:sp>
          <p:nvSpPr>
            <p:cNvPr id="66" name="任意多边形 2"/>
            <p:cNvSpPr/>
            <p:nvPr/>
          </p:nvSpPr>
          <p:spPr>
            <a:xfrm>
              <a:off x="2960" y="5208"/>
              <a:ext cx="2564" cy="3230"/>
            </a:xfrm>
            <a:custGeom>
              <a:avLst/>
              <a:gdLst/>
              <a:ahLst/>
              <a:cxnLst/>
              <a:rect l="l" t="t" r="r" b="b"/>
              <a:pathLst>
                <a:path w="1627911" h="2050865">
                  <a:moveTo>
                    <a:pt x="727038" y="0"/>
                  </a:moveTo>
                  <a:lnTo>
                    <a:pt x="1002809" y="246743"/>
                  </a:lnTo>
                  <a:cubicBezTo>
                    <a:pt x="1082637" y="319314"/>
                    <a:pt x="1128600" y="336248"/>
                    <a:pt x="1206009" y="435429"/>
                  </a:cubicBezTo>
                  <a:cubicBezTo>
                    <a:pt x="1283418" y="534610"/>
                    <a:pt x="1397114" y="694267"/>
                    <a:pt x="1467266" y="841829"/>
                  </a:cubicBezTo>
                  <a:cubicBezTo>
                    <a:pt x="1537418" y="989391"/>
                    <a:pt x="1639018" y="1163562"/>
                    <a:pt x="1626923" y="1320800"/>
                  </a:cubicBezTo>
                  <a:cubicBezTo>
                    <a:pt x="1614828" y="1478038"/>
                    <a:pt x="1508390" y="1671562"/>
                    <a:pt x="1394695" y="1785257"/>
                  </a:cubicBezTo>
                  <a:cubicBezTo>
                    <a:pt x="1281000" y="1898952"/>
                    <a:pt x="1039095" y="1957010"/>
                    <a:pt x="944752" y="2002972"/>
                  </a:cubicBezTo>
                  <a:cubicBezTo>
                    <a:pt x="889326" y="2029975"/>
                    <a:pt x="873142" y="2043618"/>
                    <a:pt x="860637" y="2050865"/>
                  </a:cubicBezTo>
                  <a:lnTo>
                    <a:pt x="835309" y="1907408"/>
                  </a:lnTo>
                  <a:lnTo>
                    <a:pt x="1121754" y="1654069"/>
                  </a:lnTo>
                  <a:lnTo>
                    <a:pt x="1138917" y="1643674"/>
                  </a:lnTo>
                  <a:lnTo>
                    <a:pt x="821957" y="1831780"/>
                  </a:lnTo>
                  <a:lnTo>
                    <a:pt x="773772" y="1558861"/>
                  </a:lnTo>
                  <a:lnTo>
                    <a:pt x="745980" y="1558861"/>
                  </a:lnTo>
                  <a:lnTo>
                    <a:pt x="745980" y="1730183"/>
                  </a:lnTo>
                  <a:lnTo>
                    <a:pt x="412509" y="1336554"/>
                  </a:lnTo>
                  <a:lnTo>
                    <a:pt x="395438" y="1312249"/>
                  </a:lnTo>
                  <a:lnTo>
                    <a:pt x="745980" y="1832384"/>
                  </a:lnTo>
                  <a:lnTo>
                    <a:pt x="745980" y="2047575"/>
                  </a:lnTo>
                  <a:cubicBezTo>
                    <a:pt x="731225" y="2043153"/>
                    <a:pt x="715535" y="2037577"/>
                    <a:pt x="698009" y="2032000"/>
                  </a:cubicBezTo>
                  <a:cubicBezTo>
                    <a:pt x="644790" y="2015067"/>
                    <a:pt x="601247" y="2012648"/>
                    <a:pt x="509323" y="1959429"/>
                  </a:cubicBezTo>
                  <a:cubicBezTo>
                    <a:pt x="417399" y="1906210"/>
                    <a:pt x="231133" y="1843315"/>
                    <a:pt x="146466" y="1712686"/>
                  </a:cubicBezTo>
                  <a:cubicBezTo>
                    <a:pt x="61799" y="1582057"/>
                    <a:pt x="-10772" y="1354667"/>
                    <a:pt x="1323" y="1175657"/>
                  </a:cubicBezTo>
                  <a:cubicBezTo>
                    <a:pt x="13418" y="996647"/>
                    <a:pt x="98085" y="834572"/>
                    <a:pt x="219038" y="638629"/>
                  </a:cubicBezTo>
                  <a:cubicBezTo>
                    <a:pt x="339991" y="442686"/>
                    <a:pt x="533514" y="221343"/>
                    <a:pt x="7270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rtlCol="0" anchor="ctr"/>
            <a:lstStyle/>
            <a:p>
              <a:pPr algn="ctr"/>
              <a:endParaRPr lang="zh-CN" altLang="en-US" sz="1280">
                <a:ea typeface="阿里巴巴普惠体 R" panose="00020600040101010101" pitchFamily="18" charset="-122"/>
                <a:cs typeface="阿里巴巴普惠体 R" panose="00020600040101010101" pitchFamily="18" charset="-122"/>
              </a:endParaRPr>
            </a:p>
          </p:txBody>
        </p:sp>
        <p:sp>
          <p:nvSpPr>
            <p:cNvPr id="67" name="矩形 1"/>
            <p:cNvSpPr>
              <a:spLocks noChangeAspect="1"/>
            </p:cNvSpPr>
            <p:nvPr/>
          </p:nvSpPr>
          <p:spPr>
            <a:xfrm>
              <a:off x="3590" y="7286"/>
              <a:ext cx="1150" cy="1757"/>
            </a:xfrm>
            <a:custGeom>
              <a:avLst/>
              <a:gdLst/>
              <a:ahLst/>
              <a:cxnLst/>
              <a:rect l="l" t="t" r="r" b="b"/>
              <a:pathLst>
                <a:path w="743479" h="1136023">
                  <a:moveTo>
                    <a:pt x="0" y="0"/>
                  </a:moveTo>
                  <a:lnTo>
                    <a:pt x="17071" y="24305"/>
                  </a:lnTo>
                  <a:lnTo>
                    <a:pt x="361810" y="431235"/>
                  </a:lnTo>
                  <a:lnTo>
                    <a:pt x="361810" y="271926"/>
                  </a:lnTo>
                  <a:lnTo>
                    <a:pt x="372994" y="271926"/>
                  </a:lnTo>
                  <a:lnTo>
                    <a:pt x="418483" y="524300"/>
                  </a:lnTo>
                  <a:lnTo>
                    <a:pt x="743479" y="331425"/>
                  </a:lnTo>
                  <a:lnTo>
                    <a:pt x="726316" y="341820"/>
                  </a:lnTo>
                  <a:lnTo>
                    <a:pt x="432440" y="601731"/>
                  </a:lnTo>
                  <a:lnTo>
                    <a:pt x="528745" y="1136023"/>
                  </a:lnTo>
                  <a:lnTo>
                    <a:pt x="361810" y="1136023"/>
                  </a:lnTo>
                  <a:lnTo>
                    <a:pt x="361810" y="53685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rtlCol="0" anchor="ctr"/>
            <a:lstStyle/>
            <a:p>
              <a:pPr algn="ctr"/>
              <a:endParaRPr lang="zh-CN" altLang="en-US" sz="1280">
                <a:ea typeface="阿里巴巴普惠体 R" panose="00020600040101010101" pitchFamily="18" charset="-122"/>
                <a:cs typeface="阿里巴巴普惠体 R" panose="00020600040101010101" pitchFamily="18" charset="-122"/>
              </a:endParaRPr>
            </a:p>
          </p:txBody>
        </p:sp>
        <p:sp>
          <p:nvSpPr>
            <p:cNvPr id="68" name="矩形 67"/>
            <p:cNvSpPr/>
            <p:nvPr/>
          </p:nvSpPr>
          <p:spPr>
            <a:xfrm>
              <a:off x="3277" y="6223"/>
              <a:ext cx="1835" cy="766"/>
            </a:xfrm>
            <a:prstGeom prst="rect">
              <a:avLst/>
            </a:prstGeom>
          </p:spPr>
          <p:txBody>
            <a:bodyPr wrap="square" lIns="91442" tIns="45721" rIns="91442" bIns="45721">
              <a:spAutoFit/>
            </a:bodyPr>
            <a:lstStyle/>
            <a:p>
              <a:pPr algn="ctr"/>
              <a:r>
                <a:rPr lang="zh-CN" altLang="en-US" sz="1280" b="1" dirty="0">
                  <a:solidFill>
                    <a:srgbClr val="005E61"/>
                  </a:solidFill>
                  <a:ea typeface="阿里巴巴普惠体 R" panose="00020600040101010101" pitchFamily="18" charset="-122"/>
                  <a:cs typeface="阿里巴巴普惠体 R" panose="00020600040101010101" pitchFamily="18" charset="-122"/>
                </a:rPr>
                <a:t>点击此处添加标题</a:t>
              </a:r>
            </a:p>
          </p:txBody>
        </p:sp>
      </p:grpSp>
      <p:grpSp>
        <p:nvGrpSpPr>
          <p:cNvPr id="69" name="组合 68"/>
          <p:cNvGrpSpPr/>
          <p:nvPr/>
        </p:nvGrpSpPr>
        <p:grpSpPr>
          <a:xfrm>
            <a:off x="4004310" y="3615055"/>
            <a:ext cx="1628140" cy="2434590"/>
            <a:chOff x="2960" y="5208"/>
            <a:chExt cx="2564" cy="3834"/>
          </a:xfrm>
        </p:grpSpPr>
        <p:sp>
          <p:nvSpPr>
            <p:cNvPr id="70" name="任意多边形 2"/>
            <p:cNvSpPr/>
            <p:nvPr/>
          </p:nvSpPr>
          <p:spPr>
            <a:xfrm>
              <a:off x="2960" y="5208"/>
              <a:ext cx="2564" cy="3230"/>
            </a:xfrm>
            <a:custGeom>
              <a:avLst/>
              <a:gdLst/>
              <a:ahLst/>
              <a:cxnLst/>
              <a:rect l="l" t="t" r="r" b="b"/>
              <a:pathLst>
                <a:path w="1627911" h="2050865">
                  <a:moveTo>
                    <a:pt x="727038" y="0"/>
                  </a:moveTo>
                  <a:lnTo>
                    <a:pt x="1002809" y="246743"/>
                  </a:lnTo>
                  <a:cubicBezTo>
                    <a:pt x="1082637" y="319314"/>
                    <a:pt x="1128600" y="336248"/>
                    <a:pt x="1206009" y="435429"/>
                  </a:cubicBezTo>
                  <a:cubicBezTo>
                    <a:pt x="1283418" y="534610"/>
                    <a:pt x="1397114" y="694267"/>
                    <a:pt x="1467266" y="841829"/>
                  </a:cubicBezTo>
                  <a:cubicBezTo>
                    <a:pt x="1537418" y="989391"/>
                    <a:pt x="1639018" y="1163562"/>
                    <a:pt x="1626923" y="1320800"/>
                  </a:cubicBezTo>
                  <a:cubicBezTo>
                    <a:pt x="1614828" y="1478038"/>
                    <a:pt x="1508390" y="1671562"/>
                    <a:pt x="1394695" y="1785257"/>
                  </a:cubicBezTo>
                  <a:cubicBezTo>
                    <a:pt x="1281000" y="1898952"/>
                    <a:pt x="1039095" y="1957010"/>
                    <a:pt x="944752" y="2002972"/>
                  </a:cubicBezTo>
                  <a:cubicBezTo>
                    <a:pt x="889326" y="2029975"/>
                    <a:pt x="873142" y="2043618"/>
                    <a:pt x="860637" y="2050865"/>
                  </a:cubicBezTo>
                  <a:lnTo>
                    <a:pt x="835309" y="1907408"/>
                  </a:lnTo>
                  <a:lnTo>
                    <a:pt x="1121754" y="1654069"/>
                  </a:lnTo>
                  <a:lnTo>
                    <a:pt x="1138917" y="1643674"/>
                  </a:lnTo>
                  <a:lnTo>
                    <a:pt x="821957" y="1831780"/>
                  </a:lnTo>
                  <a:lnTo>
                    <a:pt x="773772" y="1558861"/>
                  </a:lnTo>
                  <a:lnTo>
                    <a:pt x="745980" y="1558861"/>
                  </a:lnTo>
                  <a:lnTo>
                    <a:pt x="745980" y="1730183"/>
                  </a:lnTo>
                  <a:lnTo>
                    <a:pt x="412509" y="1336554"/>
                  </a:lnTo>
                  <a:lnTo>
                    <a:pt x="395438" y="1312249"/>
                  </a:lnTo>
                  <a:lnTo>
                    <a:pt x="745980" y="1832384"/>
                  </a:lnTo>
                  <a:lnTo>
                    <a:pt x="745980" y="2047575"/>
                  </a:lnTo>
                  <a:cubicBezTo>
                    <a:pt x="731225" y="2043153"/>
                    <a:pt x="715535" y="2037577"/>
                    <a:pt x="698009" y="2032000"/>
                  </a:cubicBezTo>
                  <a:cubicBezTo>
                    <a:pt x="644790" y="2015067"/>
                    <a:pt x="601247" y="2012648"/>
                    <a:pt x="509323" y="1959429"/>
                  </a:cubicBezTo>
                  <a:cubicBezTo>
                    <a:pt x="417399" y="1906210"/>
                    <a:pt x="231133" y="1843315"/>
                    <a:pt x="146466" y="1712686"/>
                  </a:cubicBezTo>
                  <a:cubicBezTo>
                    <a:pt x="61799" y="1582057"/>
                    <a:pt x="-10772" y="1354667"/>
                    <a:pt x="1323" y="1175657"/>
                  </a:cubicBezTo>
                  <a:cubicBezTo>
                    <a:pt x="13418" y="996647"/>
                    <a:pt x="98085" y="834572"/>
                    <a:pt x="219038" y="638629"/>
                  </a:cubicBezTo>
                  <a:cubicBezTo>
                    <a:pt x="339991" y="442686"/>
                    <a:pt x="533514" y="221343"/>
                    <a:pt x="7270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rtlCol="0" anchor="ctr"/>
            <a:lstStyle/>
            <a:p>
              <a:pPr algn="ctr"/>
              <a:endParaRPr lang="zh-CN" altLang="en-US" sz="1280">
                <a:ea typeface="阿里巴巴普惠体 R" panose="00020600040101010101" pitchFamily="18" charset="-122"/>
                <a:cs typeface="阿里巴巴普惠体 R" panose="00020600040101010101" pitchFamily="18" charset="-122"/>
              </a:endParaRPr>
            </a:p>
          </p:txBody>
        </p:sp>
        <p:sp>
          <p:nvSpPr>
            <p:cNvPr id="71" name="矩形 1"/>
            <p:cNvSpPr>
              <a:spLocks noChangeAspect="1"/>
            </p:cNvSpPr>
            <p:nvPr/>
          </p:nvSpPr>
          <p:spPr>
            <a:xfrm>
              <a:off x="3590" y="7286"/>
              <a:ext cx="1150" cy="1757"/>
            </a:xfrm>
            <a:custGeom>
              <a:avLst/>
              <a:gdLst/>
              <a:ahLst/>
              <a:cxnLst/>
              <a:rect l="l" t="t" r="r" b="b"/>
              <a:pathLst>
                <a:path w="743479" h="1136023">
                  <a:moveTo>
                    <a:pt x="0" y="0"/>
                  </a:moveTo>
                  <a:lnTo>
                    <a:pt x="17071" y="24305"/>
                  </a:lnTo>
                  <a:lnTo>
                    <a:pt x="361810" y="431235"/>
                  </a:lnTo>
                  <a:lnTo>
                    <a:pt x="361810" y="271926"/>
                  </a:lnTo>
                  <a:lnTo>
                    <a:pt x="372994" y="271926"/>
                  </a:lnTo>
                  <a:lnTo>
                    <a:pt x="418483" y="524300"/>
                  </a:lnTo>
                  <a:lnTo>
                    <a:pt x="743479" y="331425"/>
                  </a:lnTo>
                  <a:lnTo>
                    <a:pt x="726316" y="341820"/>
                  </a:lnTo>
                  <a:lnTo>
                    <a:pt x="432440" y="601731"/>
                  </a:lnTo>
                  <a:lnTo>
                    <a:pt x="528745" y="1136023"/>
                  </a:lnTo>
                  <a:lnTo>
                    <a:pt x="361810" y="1136023"/>
                  </a:lnTo>
                  <a:lnTo>
                    <a:pt x="361810" y="536854"/>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2" tIns="45721" rIns="91442" bIns="45721" rtlCol="0" anchor="ctr"/>
            <a:lstStyle/>
            <a:p>
              <a:pPr algn="ctr"/>
              <a:endParaRPr lang="zh-CN" altLang="en-US" sz="1280">
                <a:ea typeface="阿里巴巴普惠体 R" panose="00020600040101010101" pitchFamily="18" charset="-122"/>
                <a:cs typeface="阿里巴巴普惠体 R" panose="00020600040101010101" pitchFamily="18" charset="-122"/>
              </a:endParaRPr>
            </a:p>
          </p:txBody>
        </p:sp>
        <p:sp>
          <p:nvSpPr>
            <p:cNvPr id="72" name="矩形 71"/>
            <p:cNvSpPr/>
            <p:nvPr/>
          </p:nvSpPr>
          <p:spPr>
            <a:xfrm>
              <a:off x="3277" y="6223"/>
              <a:ext cx="1835" cy="766"/>
            </a:xfrm>
            <a:prstGeom prst="rect">
              <a:avLst/>
            </a:prstGeom>
          </p:spPr>
          <p:txBody>
            <a:bodyPr wrap="square" lIns="91442" tIns="45721" rIns="91442" bIns="45721">
              <a:spAutoFit/>
            </a:bodyPr>
            <a:lstStyle/>
            <a:p>
              <a:pPr algn="ctr"/>
              <a:r>
                <a:rPr lang="zh-CN" altLang="en-US" sz="1280" b="1" dirty="0">
                  <a:solidFill>
                    <a:srgbClr val="005E61"/>
                  </a:solidFill>
                  <a:ea typeface="阿里巴巴普惠体 R" panose="00020600040101010101" pitchFamily="18" charset="-122"/>
                  <a:cs typeface="阿里巴巴普惠体 R" panose="00020600040101010101" pitchFamily="18" charset="-122"/>
                </a:rPr>
                <a:t>点击此处添加标题</a:t>
              </a:r>
            </a:p>
          </p:txBody>
        </p:sp>
      </p:grpSp>
      <p:pic>
        <p:nvPicPr>
          <p:cNvPr id="73" name="图片 72"/>
          <p:cNvPicPr>
            <a:picLocks noChangeAspect="1"/>
          </p:cNvPicPr>
          <p:nvPr/>
        </p:nvPicPr>
        <p:blipFill>
          <a:blip r:embed="rId4"/>
          <a:stretch>
            <a:fillRect/>
          </a:stretch>
        </p:blipFill>
        <p:spPr>
          <a:xfrm>
            <a:off x="6002020" y="600710"/>
            <a:ext cx="5918835" cy="6155055"/>
          </a:xfrm>
          <a:prstGeom prst="rect">
            <a:avLst/>
          </a:prstGeom>
        </p:spPr>
      </p:pic>
    </p:spTree>
    <p:custDataLst>
      <p:tags r:id="rId1"/>
    </p:custDataLst>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grpSp>
        <p:nvGrpSpPr>
          <p:cNvPr id="270" name="ef262e05-fb3b-4516-90a2-6d347e35c5e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2"/>
            </p:custDataLst>
          </p:nvPr>
        </p:nvGrpSpPr>
        <p:grpSpPr>
          <a:xfrm>
            <a:off x="165100" y="3881120"/>
            <a:ext cx="4955540" cy="2804160"/>
            <a:chOff x="1052880" y="1032118"/>
            <a:chExt cx="9049169" cy="5120856"/>
          </a:xfrm>
        </p:grpSpPr>
        <p:grpSp>
          <p:nvGrpSpPr>
            <p:cNvPr id="45" name="işľiḑê"/>
            <p:cNvGrpSpPr/>
            <p:nvPr/>
          </p:nvGrpSpPr>
          <p:grpSpPr>
            <a:xfrm>
              <a:off x="1052880" y="1945189"/>
              <a:ext cx="3883645" cy="4207785"/>
              <a:chOff x="1438010" y="1958900"/>
              <a:chExt cx="3645091" cy="3949321"/>
            </a:xfrm>
          </p:grpSpPr>
          <p:grpSp>
            <p:nvGrpSpPr>
              <p:cNvPr id="186" name="îśļîde"/>
              <p:cNvGrpSpPr/>
              <p:nvPr/>
            </p:nvGrpSpPr>
            <p:grpSpPr>
              <a:xfrm>
                <a:off x="1508579" y="1958900"/>
                <a:ext cx="3387271" cy="3949321"/>
                <a:chOff x="1508579" y="1958900"/>
                <a:chExt cx="3387271" cy="3949321"/>
              </a:xfrm>
            </p:grpSpPr>
            <p:sp>
              <p:nvSpPr>
                <p:cNvPr id="193" name="îṧľíďé"/>
                <p:cNvSpPr/>
                <p:nvPr/>
              </p:nvSpPr>
              <p:spPr bwMode="auto">
                <a:xfrm rot="19150809" flipH="1">
                  <a:off x="1891283" y="2641441"/>
                  <a:ext cx="144951" cy="283512"/>
                </a:xfrm>
                <a:custGeom>
                  <a:avLst/>
                  <a:gdLst>
                    <a:gd name="T0" fmla="*/ 80 w 152"/>
                    <a:gd name="T1" fmla="*/ 2 h 410"/>
                    <a:gd name="T2" fmla="*/ 80 w 152"/>
                    <a:gd name="T3" fmla="*/ 2 h 410"/>
                    <a:gd name="T4" fmla="*/ 84 w 152"/>
                    <a:gd name="T5" fmla="*/ 10 h 410"/>
                    <a:gd name="T6" fmla="*/ 100 w 152"/>
                    <a:gd name="T7" fmla="*/ 32 h 410"/>
                    <a:gd name="T8" fmla="*/ 118 w 152"/>
                    <a:gd name="T9" fmla="*/ 66 h 410"/>
                    <a:gd name="T10" fmla="*/ 128 w 152"/>
                    <a:gd name="T11" fmla="*/ 88 h 410"/>
                    <a:gd name="T12" fmla="*/ 136 w 152"/>
                    <a:gd name="T13" fmla="*/ 112 h 410"/>
                    <a:gd name="T14" fmla="*/ 144 w 152"/>
                    <a:gd name="T15" fmla="*/ 138 h 410"/>
                    <a:gd name="T16" fmla="*/ 150 w 152"/>
                    <a:gd name="T17" fmla="*/ 168 h 410"/>
                    <a:gd name="T18" fmla="*/ 152 w 152"/>
                    <a:gd name="T19" fmla="*/ 198 h 410"/>
                    <a:gd name="T20" fmla="*/ 152 w 152"/>
                    <a:gd name="T21" fmla="*/ 230 h 410"/>
                    <a:gd name="T22" fmla="*/ 148 w 152"/>
                    <a:gd name="T23" fmla="*/ 264 h 410"/>
                    <a:gd name="T24" fmla="*/ 138 w 152"/>
                    <a:gd name="T25" fmla="*/ 298 h 410"/>
                    <a:gd name="T26" fmla="*/ 124 w 152"/>
                    <a:gd name="T27" fmla="*/ 334 h 410"/>
                    <a:gd name="T28" fmla="*/ 116 w 152"/>
                    <a:gd name="T29" fmla="*/ 352 h 410"/>
                    <a:gd name="T30" fmla="*/ 106 w 152"/>
                    <a:gd name="T31" fmla="*/ 370 h 410"/>
                    <a:gd name="T32" fmla="*/ 106 w 152"/>
                    <a:gd name="T33" fmla="*/ 370 h 410"/>
                    <a:gd name="T34" fmla="*/ 96 w 152"/>
                    <a:gd name="T35" fmla="*/ 386 h 410"/>
                    <a:gd name="T36" fmla="*/ 84 w 152"/>
                    <a:gd name="T37" fmla="*/ 398 h 410"/>
                    <a:gd name="T38" fmla="*/ 74 w 152"/>
                    <a:gd name="T39" fmla="*/ 406 h 410"/>
                    <a:gd name="T40" fmla="*/ 66 w 152"/>
                    <a:gd name="T41" fmla="*/ 408 h 410"/>
                    <a:gd name="T42" fmla="*/ 56 w 152"/>
                    <a:gd name="T43" fmla="*/ 410 h 410"/>
                    <a:gd name="T44" fmla="*/ 48 w 152"/>
                    <a:gd name="T45" fmla="*/ 406 h 410"/>
                    <a:gd name="T46" fmla="*/ 42 w 152"/>
                    <a:gd name="T47" fmla="*/ 400 h 410"/>
                    <a:gd name="T48" fmla="*/ 34 w 152"/>
                    <a:gd name="T49" fmla="*/ 390 h 410"/>
                    <a:gd name="T50" fmla="*/ 28 w 152"/>
                    <a:gd name="T51" fmla="*/ 380 h 410"/>
                    <a:gd name="T52" fmla="*/ 22 w 152"/>
                    <a:gd name="T53" fmla="*/ 366 h 410"/>
                    <a:gd name="T54" fmla="*/ 12 w 152"/>
                    <a:gd name="T55" fmla="*/ 332 h 410"/>
                    <a:gd name="T56" fmla="*/ 6 w 152"/>
                    <a:gd name="T57" fmla="*/ 292 h 410"/>
                    <a:gd name="T58" fmla="*/ 0 w 152"/>
                    <a:gd name="T59" fmla="*/ 250 h 410"/>
                    <a:gd name="T60" fmla="*/ 0 w 152"/>
                    <a:gd name="T61" fmla="*/ 204 h 410"/>
                    <a:gd name="T62" fmla="*/ 0 w 152"/>
                    <a:gd name="T63" fmla="*/ 158 h 410"/>
                    <a:gd name="T64" fmla="*/ 6 w 152"/>
                    <a:gd name="T65" fmla="*/ 114 h 410"/>
                    <a:gd name="T66" fmla="*/ 14 w 152"/>
                    <a:gd name="T67" fmla="*/ 76 h 410"/>
                    <a:gd name="T68" fmla="*/ 18 w 152"/>
                    <a:gd name="T69" fmla="*/ 58 h 410"/>
                    <a:gd name="T70" fmla="*/ 24 w 152"/>
                    <a:gd name="T71" fmla="*/ 42 h 410"/>
                    <a:gd name="T72" fmla="*/ 32 w 152"/>
                    <a:gd name="T73" fmla="*/ 30 h 410"/>
                    <a:gd name="T74" fmla="*/ 38 w 152"/>
                    <a:gd name="T75" fmla="*/ 18 h 410"/>
                    <a:gd name="T76" fmla="*/ 48 w 152"/>
                    <a:gd name="T77" fmla="*/ 10 h 410"/>
                    <a:gd name="T78" fmla="*/ 58 w 152"/>
                    <a:gd name="T79" fmla="*/ 4 h 410"/>
                    <a:gd name="T80" fmla="*/ 68 w 152"/>
                    <a:gd name="T81" fmla="*/ 0 h 410"/>
                    <a:gd name="T82" fmla="*/ 80 w 152"/>
                    <a:gd name="T83" fmla="*/ 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410">
                      <a:moveTo>
                        <a:pt x="80" y="2"/>
                      </a:moveTo>
                      <a:lnTo>
                        <a:pt x="80" y="2"/>
                      </a:lnTo>
                      <a:lnTo>
                        <a:pt x="84" y="10"/>
                      </a:lnTo>
                      <a:lnTo>
                        <a:pt x="100" y="32"/>
                      </a:lnTo>
                      <a:lnTo>
                        <a:pt x="118" y="66"/>
                      </a:lnTo>
                      <a:lnTo>
                        <a:pt x="128" y="88"/>
                      </a:lnTo>
                      <a:lnTo>
                        <a:pt x="136" y="112"/>
                      </a:lnTo>
                      <a:lnTo>
                        <a:pt x="144" y="138"/>
                      </a:lnTo>
                      <a:lnTo>
                        <a:pt x="150" y="168"/>
                      </a:lnTo>
                      <a:lnTo>
                        <a:pt x="152" y="198"/>
                      </a:lnTo>
                      <a:lnTo>
                        <a:pt x="152" y="230"/>
                      </a:lnTo>
                      <a:lnTo>
                        <a:pt x="148" y="264"/>
                      </a:lnTo>
                      <a:lnTo>
                        <a:pt x="138" y="298"/>
                      </a:lnTo>
                      <a:lnTo>
                        <a:pt x="124" y="334"/>
                      </a:lnTo>
                      <a:lnTo>
                        <a:pt x="116" y="352"/>
                      </a:lnTo>
                      <a:lnTo>
                        <a:pt x="106" y="370"/>
                      </a:lnTo>
                      <a:lnTo>
                        <a:pt x="106" y="370"/>
                      </a:lnTo>
                      <a:lnTo>
                        <a:pt x="96" y="386"/>
                      </a:lnTo>
                      <a:lnTo>
                        <a:pt x="84" y="398"/>
                      </a:lnTo>
                      <a:lnTo>
                        <a:pt x="74" y="406"/>
                      </a:lnTo>
                      <a:lnTo>
                        <a:pt x="66" y="408"/>
                      </a:lnTo>
                      <a:lnTo>
                        <a:pt x="56" y="410"/>
                      </a:lnTo>
                      <a:lnTo>
                        <a:pt x="48" y="406"/>
                      </a:lnTo>
                      <a:lnTo>
                        <a:pt x="42" y="400"/>
                      </a:lnTo>
                      <a:lnTo>
                        <a:pt x="34" y="390"/>
                      </a:lnTo>
                      <a:lnTo>
                        <a:pt x="28" y="380"/>
                      </a:lnTo>
                      <a:lnTo>
                        <a:pt x="22" y="366"/>
                      </a:lnTo>
                      <a:lnTo>
                        <a:pt x="12" y="332"/>
                      </a:lnTo>
                      <a:lnTo>
                        <a:pt x="6" y="292"/>
                      </a:lnTo>
                      <a:lnTo>
                        <a:pt x="0" y="250"/>
                      </a:lnTo>
                      <a:lnTo>
                        <a:pt x="0" y="204"/>
                      </a:lnTo>
                      <a:lnTo>
                        <a:pt x="0" y="158"/>
                      </a:lnTo>
                      <a:lnTo>
                        <a:pt x="6" y="114"/>
                      </a:lnTo>
                      <a:lnTo>
                        <a:pt x="14" y="76"/>
                      </a:lnTo>
                      <a:lnTo>
                        <a:pt x="18" y="58"/>
                      </a:lnTo>
                      <a:lnTo>
                        <a:pt x="24" y="42"/>
                      </a:lnTo>
                      <a:lnTo>
                        <a:pt x="32" y="30"/>
                      </a:lnTo>
                      <a:lnTo>
                        <a:pt x="38" y="18"/>
                      </a:lnTo>
                      <a:lnTo>
                        <a:pt x="48" y="10"/>
                      </a:lnTo>
                      <a:lnTo>
                        <a:pt x="58" y="4"/>
                      </a:lnTo>
                      <a:lnTo>
                        <a:pt x="68" y="0"/>
                      </a:lnTo>
                      <a:lnTo>
                        <a:pt x="80" y="2"/>
                      </a:lnTo>
                      <a:close/>
                    </a:path>
                  </a:pathLst>
                </a:custGeom>
                <a:solidFill>
                  <a:srgbClr val="755243"/>
                </a:solidFill>
                <a:ln>
                  <a:noFill/>
                </a:ln>
              </p:spPr>
              <p:txBody>
                <a:bodyPr anchor="ctr"/>
                <a:lstStyle/>
                <a:p>
                  <a:pPr algn="ctr"/>
                  <a:endParaRPr dirty="0">
                    <a:ea typeface="宋体" panose="02010600030101010101" pitchFamily="2" charset="-122"/>
                  </a:endParaRPr>
                </a:p>
              </p:txBody>
            </p:sp>
            <p:sp>
              <p:nvSpPr>
                <p:cNvPr id="194" name="ïṣlîḍè"/>
                <p:cNvSpPr/>
                <p:nvPr/>
              </p:nvSpPr>
              <p:spPr bwMode="auto">
                <a:xfrm>
                  <a:off x="3637067" y="3154156"/>
                  <a:ext cx="329953" cy="188817"/>
                </a:xfrm>
                <a:custGeom>
                  <a:avLst/>
                  <a:gdLst>
                    <a:gd name="T0" fmla="*/ 346 w 346"/>
                    <a:gd name="T1" fmla="*/ 126 h 198"/>
                    <a:gd name="T2" fmla="*/ 346 w 346"/>
                    <a:gd name="T3" fmla="*/ 126 h 198"/>
                    <a:gd name="T4" fmla="*/ 296 w 346"/>
                    <a:gd name="T5" fmla="*/ 112 h 198"/>
                    <a:gd name="T6" fmla="*/ 254 w 346"/>
                    <a:gd name="T7" fmla="*/ 102 h 198"/>
                    <a:gd name="T8" fmla="*/ 236 w 346"/>
                    <a:gd name="T9" fmla="*/ 100 h 198"/>
                    <a:gd name="T10" fmla="*/ 224 w 346"/>
                    <a:gd name="T11" fmla="*/ 98 h 198"/>
                    <a:gd name="T12" fmla="*/ 224 w 346"/>
                    <a:gd name="T13" fmla="*/ 98 h 198"/>
                    <a:gd name="T14" fmla="*/ 218 w 346"/>
                    <a:gd name="T15" fmla="*/ 100 h 198"/>
                    <a:gd name="T16" fmla="*/ 212 w 346"/>
                    <a:gd name="T17" fmla="*/ 104 h 198"/>
                    <a:gd name="T18" fmla="*/ 198 w 346"/>
                    <a:gd name="T19" fmla="*/ 116 h 198"/>
                    <a:gd name="T20" fmla="*/ 182 w 346"/>
                    <a:gd name="T21" fmla="*/ 132 h 198"/>
                    <a:gd name="T22" fmla="*/ 166 w 346"/>
                    <a:gd name="T23" fmla="*/ 152 h 198"/>
                    <a:gd name="T24" fmla="*/ 150 w 346"/>
                    <a:gd name="T25" fmla="*/ 170 h 198"/>
                    <a:gd name="T26" fmla="*/ 136 w 346"/>
                    <a:gd name="T27" fmla="*/ 186 h 198"/>
                    <a:gd name="T28" fmla="*/ 122 w 346"/>
                    <a:gd name="T29" fmla="*/ 196 h 198"/>
                    <a:gd name="T30" fmla="*/ 116 w 346"/>
                    <a:gd name="T31" fmla="*/ 198 h 198"/>
                    <a:gd name="T32" fmla="*/ 112 w 346"/>
                    <a:gd name="T33" fmla="*/ 198 h 198"/>
                    <a:gd name="T34" fmla="*/ 112 w 346"/>
                    <a:gd name="T35" fmla="*/ 198 h 198"/>
                    <a:gd name="T36" fmla="*/ 84 w 346"/>
                    <a:gd name="T37" fmla="*/ 192 h 198"/>
                    <a:gd name="T38" fmla="*/ 68 w 346"/>
                    <a:gd name="T39" fmla="*/ 186 h 198"/>
                    <a:gd name="T40" fmla="*/ 50 w 346"/>
                    <a:gd name="T41" fmla="*/ 178 h 198"/>
                    <a:gd name="T42" fmla="*/ 32 w 346"/>
                    <a:gd name="T43" fmla="*/ 170 h 198"/>
                    <a:gd name="T44" fmla="*/ 18 w 346"/>
                    <a:gd name="T45" fmla="*/ 160 h 198"/>
                    <a:gd name="T46" fmla="*/ 12 w 346"/>
                    <a:gd name="T47" fmla="*/ 152 h 198"/>
                    <a:gd name="T48" fmla="*/ 6 w 346"/>
                    <a:gd name="T49" fmla="*/ 146 h 198"/>
                    <a:gd name="T50" fmla="*/ 2 w 346"/>
                    <a:gd name="T51" fmla="*/ 138 h 198"/>
                    <a:gd name="T52" fmla="*/ 0 w 346"/>
                    <a:gd name="T53" fmla="*/ 130 h 198"/>
                    <a:gd name="T54" fmla="*/ 0 w 346"/>
                    <a:gd name="T55" fmla="*/ 130 h 198"/>
                    <a:gd name="T56" fmla="*/ 0 w 346"/>
                    <a:gd name="T57" fmla="*/ 120 h 198"/>
                    <a:gd name="T58" fmla="*/ 2 w 346"/>
                    <a:gd name="T59" fmla="*/ 110 h 198"/>
                    <a:gd name="T60" fmla="*/ 6 w 346"/>
                    <a:gd name="T61" fmla="*/ 100 h 198"/>
                    <a:gd name="T62" fmla="*/ 12 w 346"/>
                    <a:gd name="T63" fmla="*/ 90 h 198"/>
                    <a:gd name="T64" fmla="*/ 28 w 346"/>
                    <a:gd name="T65" fmla="*/ 68 h 198"/>
                    <a:gd name="T66" fmla="*/ 46 w 346"/>
                    <a:gd name="T67" fmla="*/ 48 h 198"/>
                    <a:gd name="T68" fmla="*/ 64 w 346"/>
                    <a:gd name="T69" fmla="*/ 28 h 198"/>
                    <a:gd name="T70" fmla="*/ 80 w 346"/>
                    <a:gd name="T71" fmla="*/ 14 h 198"/>
                    <a:gd name="T72" fmla="*/ 96 w 346"/>
                    <a:gd name="T73" fmla="*/ 0 h 198"/>
                    <a:gd name="T74" fmla="*/ 96 w 346"/>
                    <a:gd name="T75" fmla="*/ 0 h 198"/>
                    <a:gd name="T76" fmla="*/ 130 w 346"/>
                    <a:gd name="T77" fmla="*/ 14 h 198"/>
                    <a:gd name="T78" fmla="*/ 208 w 346"/>
                    <a:gd name="T79" fmla="*/ 48 h 198"/>
                    <a:gd name="T80" fmla="*/ 252 w 346"/>
                    <a:gd name="T81" fmla="*/ 70 h 198"/>
                    <a:gd name="T82" fmla="*/ 292 w 346"/>
                    <a:gd name="T83" fmla="*/ 90 h 198"/>
                    <a:gd name="T84" fmla="*/ 326 w 346"/>
                    <a:gd name="T85" fmla="*/ 110 h 198"/>
                    <a:gd name="T86" fmla="*/ 338 w 346"/>
                    <a:gd name="T87" fmla="*/ 118 h 198"/>
                    <a:gd name="T88" fmla="*/ 346 w 346"/>
                    <a:gd name="T89" fmla="*/ 12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6" h="198">
                      <a:moveTo>
                        <a:pt x="346" y="126"/>
                      </a:moveTo>
                      <a:lnTo>
                        <a:pt x="346" y="126"/>
                      </a:lnTo>
                      <a:lnTo>
                        <a:pt x="296" y="112"/>
                      </a:lnTo>
                      <a:lnTo>
                        <a:pt x="254" y="102"/>
                      </a:lnTo>
                      <a:lnTo>
                        <a:pt x="236" y="100"/>
                      </a:lnTo>
                      <a:lnTo>
                        <a:pt x="224" y="98"/>
                      </a:lnTo>
                      <a:lnTo>
                        <a:pt x="224" y="98"/>
                      </a:lnTo>
                      <a:lnTo>
                        <a:pt x="218" y="100"/>
                      </a:lnTo>
                      <a:lnTo>
                        <a:pt x="212" y="104"/>
                      </a:lnTo>
                      <a:lnTo>
                        <a:pt x="198" y="116"/>
                      </a:lnTo>
                      <a:lnTo>
                        <a:pt x="182" y="132"/>
                      </a:lnTo>
                      <a:lnTo>
                        <a:pt x="166" y="152"/>
                      </a:lnTo>
                      <a:lnTo>
                        <a:pt x="150" y="170"/>
                      </a:lnTo>
                      <a:lnTo>
                        <a:pt x="136" y="186"/>
                      </a:lnTo>
                      <a:lnTo>
                        <a:pt x="122" y="196"/>
                      </a:lnTo>
                      <a:lnTo>
                        <a:pt x="116" y="198"/>
                      </a:lnTo>
                      <a:lnTo>
                        <a:pt x="112" y="198"/>
                      </a:lnTo>
                      <a:lnTo>
                        <a:pt x="112" y="198"/>
                      </a:lnTo>
                      <a:lnTo>
                        <a:pt x="84" y="192"/>
                      </a:lnTo>
                      <a:lnTo>
                        <a:pt x="68" y="186"/>
                      </a:lnTo>
                      <a:lnTo>
                        <a:pt x="50" y="178"/>
                      </a:lnTo>
                      <a:lnTo>
                        <a:pt x="32" y="170"/>
                      </a:lnTo>
                      <a:lnTo>
                        <a:pt x="18" y="160"/>
                      </a:lnTo>
                      <a:lnTo>
                        <a:pt x="12" y="152"/>
                      </a:lnTo>
                      <a:lnTo>
                        <a:pt x="6" y="146"/>
                      </a:lnTo>
                      <a:lnTo>
                        <a:pt x="2" y="138"/>
                      </a:lnTo>
                      <a:lnTo>
                        <a:pt x="0" y="130"/>
                      </a:lnTo>
                      <a:lnTo>
                        <a:pt x="0" y="130"/>
                      </a:lnTo>
                      <a:lnTo>
                        <a:pt x="0" y="120"/>
                      </a:lnTo>
                      <a:lnTo>
                        <a:pt x="2" y="110"/>
                      </a:lnTo>
                      <a:lnTo>
                        <a:pt x="6" y="100"/>
                      </a:lnTo>
                      <a:lnTo>
                        <a:pt x="12" y="90"/>
                      </a:lnTo>
                      <a:lnTo>
                        <a:pt x="28" y="68"/>
                      </a:lnTo>
                      <a:lnTo>
                        <a:pt x="46" y="48"/>
                      </a:lnTo>
                      <a:lnTo>
                        <a:pt x="64" y="28"/>
                      </a:lnTo>
                      <a:lnTo>
                        <a:pt x="80" y="14"/>
                      </a:lnTo>
                      <a:lnTo>
                        <a:pt x="96" y="0"/>
                      </a:lnTo>
                      <a:lnTo>
                        <a:pt x="96" y="0"/>
                      </a:lnTo>
                      <a:lnTo>
                        <a:pt x="130" y="14"/>
                      </a:lnTo>
                      <a:lnTo>
                        <a:pt x="208" y="48"/>
                      </a:lnTo>
                      <a:lnTo>
                        <a:pt x="252" y="70"/>
                      </a:lnTo>
                      <a:lnTo>
                        <a:pt x="292" y="90"/>
                      </a:lnTo>
                      <a:lnTo>
                        <a:pt x="326" y="110"/>
                      </a:lnTo>
                      <a:lnTo>
                        <a:pt x="338" y="118"/>
                      </a:lnTo>
                      <a:lnTo>
                        <a:pt x="346" y="126"/>
                      </a:lnTo>
                      <a:close/>
                    </a:path>
                  </a:pathLst>
                </a:custGeom>
                <a:solidFill>
                  <a:srgbClr val="F2CEA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95" name="ïşľiḋe"/>
                <p:cNvSpPr/>
                <p:nvPr/>
              </p:nvSpPr>
              <p:spPr bwMode="auto">
                <a:xfrm>
                  <a:off x="3637067" y="3154156"/>
                  <a:ext cx="329953" cy="188817"/>
                </a:xfrm>
                <a:custGeom>
                  <a:avLst/>
                  <a:gdLst>
                    <a:gd name="T0" fmla="*/ 346 w 346"/>
                    <a:gd name="T1" fmla="*/ 126 h 198"/>
                    <a:gd name="T2" fmla="*/ 346 w 346"/>
                    <a:gd name="T3" fmla="*/ 126 h 198"/>
                    <a:gd name="T4" fmla="*/ 296 w 346"/>
                    <a:gd name="T5" fmla="*/ 112 h 198"/>
                    <a:gd name="T6" fmla="*/ 254 w 346"/>
                    <a:gd name="T7" fmla="*/ 102 h 198"/>
                    <a:gd name="T8" fmla="*/ 236 w 346"/>
                    <a:gd name="T9" fmla="*/ 100 h 198"/>
                    <a:gd name="T10" fmla="*/ 224 w 346"/>
                    <a:gd name="T11" fmla="*/ 98 h 198"/>
                    <a:gd name="T12" fmla="*/ 224 w 346"/>
                    <a:gd name="T13" fmla="*/ 98 h 198"/>
                    <a:gd name="T14" fmla="*/ 218 w 346"/>
                    <a:gd name="T15" fmla="*/ 100 h 198"/>
                    <a:gd name="T16" fmla="*/ 212 w 346"/>
                    <a:gd name="T17" fmla="*/ 104 h 198"/>
                    <a:gd name="T18" fmla="*/ 198 w 346"/>
                    <a:gd name="T19" fmla="*/ 116 h 198"/>
                    <a:gd name="T20" fmla="*/ 182 w 346"/>
                    <a:gd name="T21" fmla="*/ 132 h 198"/>
                    <a:gd name="T22" fmla="*/ 166 w 346"/>
                    <a:gd name="T23" fmla="*/ 152 h 198"/>
                    <a:gd name="T24" fmla="*/ 150 w 346"/>
                    <a:gd name="T25" fmla="*/ 170 h 198"/>
                    <a:gd name="T26" fmla="*/ 136 w 346"/>
                    <a:gd name="T27" fmla="*/ 186 h 198"/>
                    <a:gd name="T28" fmla="*/ 122 w 346"/>
                    <a:gd name="T29" fmla="*/ 196 h 198"/>
                    <a:gd name="T30" fmla="*/ 116 w 346"/>
                    <a:gd name="T31" fmla="*/ 198 h 198"/>
                    <a:gd name="T32" fmla="*/ 112 w 346"/>
                    <a:gd name="T33" fmla="*/ 198 h 198"/>
                    <a:gd name="T34" fmla="*/ 112 w 346"/>
                    <a:gd name="T35" fmla="*/ 198 h 198"/>
                    <a:gd name="T36" fmla="*/ 84 w 346"/>
                    <a:gd name="T37" fmla="*/ 192 h 198"/>
                    <a:gd name="T38" fmla="*/ 68 w 346"/>
                    <a:gd name="T39" fmla="*/ 186 h 198"/>
                    <a:gd name="T40" fmla="*/ 50 w 346"/>
                    <a:gd name="T41" fmla="*/ 178 h 198"/>
                    <a:gd name="T42" fmla="*/ 32 w 346"/>
                    <a:gd name="T43" fmla="*/ 170 h 198"/>
                    <a:gd name="T44" fmla="*/ 18 w 346"/>
                    <a:gd name="T45" fmla="*/ 160 h 198"/>
                    <a:gd name="T46" fmla="*/ 12 w 346"/>
                    <a:gd name="T47" fmla="*/ 152 h 198"/>
                    <a:gd name="T48" fmla="*/ 6 w 346"/>
                    <a:gd name="T49" fmla="*/ 146 h 198"/>
                    <a:gd name="T50" fmla="*/ 2 w 346"/>
                    <a:gd name="T51" fmla="*/ 138 h 198"/>
                    <a:gd name="T52" fmla="*/ 0 w 346"/>
                    <a:gd name="T53" fmla="*/ 130 h 198"/>
                    <a:gd name="T54" fmla="*/ 0 w 346"/>
                    <a:gd name="T55" fmla="*/ 130 h 198"/>
                    <a:gd name="T56" fmla="*/ 0 w 346"/>
                    <a:gd name="T57" fmla="*/ 120 h 198"/>
                    <a:gd name="T58" fmla="*/ 2 w 346"/>
                    <a:gd name="T59" fmla="*/ 110 h 198"/>
                    <a:gd name="T60" fmla="*/ 6 w 346"/>
                    <a:gd name="T61" fmla="*/ 100 h 198"/>
                    <a:gd name="T62" fmla="*/ 12 w 346"/>
                    <a:gd name="T63" fmla="*/ 90 h 198"/>
                    <a:gd name="T64" fmla="*/ 28 w 346"/>
                    <a:gd name="T65" fmla="*/ 68 h 198"/>
                    <a:gd name="T66" fmla="*/ 46 w 346"/>
                    <a:gd name="T67" fmla="*/ 48 h 198"/>
                    <a:gd name="T68" fmla="*/ 64 w 346"/>
                    <a:gd name="T69" fmla="*/ 28 h 198"/>
                    <a:gd name="T70" fmla="*/ 80 w 346"/>
                    <a:gd name="T71" fmla="*/ 14 h 198"/>
                    <a:gd name="T72" fmla="*/ 96 w 346"/>
                    <a:gd name="T73" fmla="*/ 0 h 198"/>
                    <a:gd name="T74" fmla="*/ 96 w 346"/>
                    <a:gd name="T75" fmla="*/ 0 h 198"/>
                    <a:gd name="T76" fmla="*/ 130 w 346"/>
                    <a:gd name="T77" fmla="*/ 14 h 198"/>
                    <a:gd name="T78" fmla="*/ 208 w 346"/>
                    <a:gd name="T79" fmla="*/ 48 h 198"/>
                    <a:gd name="T80" fmla="*/ 252 w 346"/>
                    <a:gd name="T81" fmla="*/ 70 h 198"/>
                    <a:gd name="T82" fmla="*/ 292 w 346"/>
                    <a:gd name="T83" fmla="*/ 90 h 198"/>
                    <a:gd name="T84" fmla="*/ 326 w 346"/>
                    <a:gd name="T85" fmla="*/ 110 h 198"/>
                    <a:gd name="T86" fmla="*/ 338 w 346"/>
                    <a:gd name="T87" fmla="*/ 118 h 198"/>
                    <a:gd name="T88" fmla="*/ 346 w 346"/>
                    <a:gd name="T89" fmla="*/ 126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6" h="198">
                      <a:moveTo>
                        <a:pt x="346" y="126"/>
                      </a:moveTo>
                      <a:lnTo>
                        <a:pt x="346" y="126"/>
                      </a:lnTo>
                      <a:lnTo>
                        <a:pt x="296" y="112"/>
                      </a:lnTo>
                      <a:lnTo>
                        <a:pt x="254" y="102"/>
                      </a:lnTo>
                      <a:lnTo>
                        <a:pt x="236" y="100"/>
                      </a:lnTo>
                      <a:lnTo>
                        <a:pt x="224" y="98"/>
                      </a:lnTo>
                      <a:lnTo>
                        <a:pt x="224" y="98"/>
                      </a:lnTo>
                      <a:lnTo>
                        <a:pt x="218" y="100"/>
                      </a:lnTo>
                      <a:lnTo>
                        <a:pt x="212" y="104"/>
                      </a:lnTo>
                      <a:lnTo>
                        <a:pt x="198" y="116"/>
                      </a:lnTo>
                      <a:lnTo>
                        <a:pt x="182" y="132"/>
                      </a:lnTo>
                      <a:lnTo>
                        <a:pt x="166" y="152"/>
                      </a:lnTo>
                      <a:lnTo>
                        <a:pt x="150" y="170"/>
                      </a:lnTo>
                      <a:lnTo>
                        <a:pt x="136" y="186"/>
                      </a:lnTo>
                      <a:lnTo>
                        <a:pt x="122" y="196"/>
                      </a:lnTo>
                      <a:lnTo>
                        <a:pt x="116" y="198"/>
                      </a:lnTo>
                      <a:lnTo>
                        <a:pt x="112" y="198"/>
                      </a:lnTo>
                      <a:lnTo>
                        <a:pt x="112" y="198"/>
                      </a:lnTo>
                      <a:lnTo>
                        <a:pt x="84" y="192"/>
                      </a:lnTo>
                      <a:lnTo>
                        <a:pt x="68" y="186"/>
                      </a:lnTo>
                      <a:lnTo>
                        <a:pt x="50" y="178"/>
                      </a:lnTo>
                      <a:lnTo>
                        <a:pt x="32" y="170"/>
                      </a:lnTo>
                      <a:lnTo>
                        <a:pt x="18" y="160"/>
                      </a:lnTo>
                      <a:lnTo>
                        <a:pt x="12" y="152"/>
                      </a:lnTo>
                      <a:lnTo>
                        <a:pt x="6" y="146"/>
                      </a:lnTo>
                      <a:lnTo>
                        <a:pt x="2" y="138"/>
                      </a:lnTo>
                      <a:lnTo>
                        <a:pt x="0" y="130"/>
                      </a:lnTo>
                      <a:lnTo>
                        <a:pt x="0" y="130"/>
                      </a:lnTo>
                      <a:lnTo>
                        <a:pt x="0" y="120"/>
                      </a:lnTo>
                      <a:lnTo>
                        <a:pt x="2" y="110"/>
                      </a:lnTo>
                      <a:lnTo>
                        <a:pt x="6" y="100"/>
                      </a:lnTo>
                      <a:lnTo>
                        <a:pt x="12" y="90"/>
                      </a:lnTo>
                      <a:lnTo>
                        <a:pt x="28" y="68"/>
                      </a:lnTo>
                      <a:lnTo>
                        <a:pt x="46" y="48"/>
                      </a:lnTo>
                      <a:lnTo>
                        <a:pt x="64" y="28"/>
                      </a:lnTo>
                      <a:lnTo>
                        <a:pt x="80" y="14"/>
                      </a:lnTo>
                      <a:lnTo>
                        <a:pt x="96" y="0"/>
                      </a:lnTo>
                      <a:lnTo>
                        <a:pt x="96" y="0"/>
                      </a:lnTo>
                      <a:lnTo>
                        <a:pt x="130" y="14"/>
                      </a:lnTo>
                      <a:lnTo>
                        <a:pt x="208" y="48"/>
                      </a:lnTo>
                      <a:lnTo>
                        <a:pt x="252" y="70"/>
                      </a:lnTo>
                      <a:lnTo>
                        <a:pt x="292" y="90"/>
                      </a:lnTo>
                      <a:lnTo>
                        <a:pt x="326" y="110"/>
                      </a:lnTo>
                      <a:lnTo>
                        <a:pt x="338" y="118"/>
                      </a:lnTo>
                      <a:lnTo>
                        <a:pt x="346" y="1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96" name="iṩ1îde"/>
                <p:cNvSpPr/>
                <p:nvPr/>
              </p:nvSpPr>
              <p:spPr bwMode="auto">
                <a:xfrm>
                  <a:off x="3427270" y="2101356"/>
                  <a:ext cx="1468580" cy="1512447"/>
                </a:xfrm>
                <a:custGeom>
                  <a:avLst/>
                  <a:gdLst>
                    <a:gd name="T0" fmla="*/ 0 w 1540"/>
                    <a:gd name="T1" fmla="*/ 1526 h 1586"/>
                    <a:gd name="T2" fmla="*/ 0 w 1540"/>
                    <a:gd name="T3" fmla="*/ 1526 h 1586"/>
                    <a:gd name="T4" fmla="*/ 220 w 1540"/>
                    <a:gd name="T5" fmla="*/ 1300 h 1586"/>
                    <a:gd name="T6" fmla="*/ 712 w 1540"/>
                    <a:gd name="T7" fmla="*/ 792 h 1586"/>
                    <a:gd name="T8" fmla="*/ 982 w 1540"/>
                    <a:gd name="T9" fmla="*/ 518 h 1586"/>
                    <a:gd name="T10" fmla="*/ 1226 w 1540"/>
                    <a:gd name="T11" fmla="*/ 272 h 1586"/>
                    <a:gd name="T12" fmla="*/ 1410 w 1540"/>
                    <a:gd name="T13" fmla="*/ 88 h 1586"/>
                    <a:gd name="T14" fmla="*/ 1472 w 1540"/>
                    <a:gd name="T15" fmla="*/ 30 h 1586"/>
                    <a:gd name="T16" fmla="*/ 1506 w 1540"/>
                    <a:gd name="T17" fmla="*/ 0 h 1586"/>
                    <a:gd name="T18" fmla="*/ 1506 w 1540"/>
                    <a:gd name="T19" fmla="*/ 0 h 1586"/>
                    <a:gd name="T20" fmla="*/ 1516 w 1540"/>
                    <a:gd name="T21" fmla="*/ 10 h 1586"/>
                    <a:gd name="T22" fmla="*/ 1540 w 1540"/>
                    <a:gd name="T23" fmla="*/ 32 h 1586"/>
                    <a:gd name="T24" fmla="*/ 1540 w 1540"/>
                    <a:gd name="T25" fmla="*/ 32 h 1586"/>
                    <a:gd name="T26" fmla="*/ 854 w 1540"/>
                    <a:gd name="T27" fmla="*/ 772 h 1586"/>
                    <a:gd name="T28" fmla="*/ 360 w 1540"/>
                    <a:gd name="T29" fmla="*/ 1302 h 1586"/>
                    <a:gd name="T30" fmla="*/ 182 w 1540"/>
                    <a:gd name="T31" fmla="*/ 1492 h 1586"/>
                    <a:gd name="T32" fmla="*/ 124 w 1540"/>
                    <a:gd name="T33" fmla="*/ 1554 h 1586"/>
                    <a:gd name="T34" fmla="*/ 90 w 1540"/>
                    <a:gd name="T35" fmla="*/ 1586 h 1586"/>
                    <a:gd name="T36" fmla="*/ 90 w 1540"/>
                    <a:gd name="T37" fmla="*/ 1586 h 1586"/>
                    <a:gd name="T38" fmla="*/ 78 w 1540"/>
                    <a:gd name="T39" fmla="*/ 1586 h 1586"/>
                    <a:gd name="T40" fmla="*/ 64 w 1540"/>
                    <a:gd name="T41" fmla="*/ 1582 h 1586"/>
                    <a:gd name="T42" fmla="*/ 50 w 1540"/>
                    <a:gd name="T43" fmla="*/ 1578 h 1586"/>
                    <a:gd name="T44" fmla="*/ 34 w 1540"/>
                    <a:gd name="T45" fmla="*/ 1570 h 1586"/>
                    <a:gd name="T46" fmla="*/ 20 w 1540"/>
                    <a:gd name="T47" fmla="*/ 1560 h 1586"/>
                    <a:gd name="T48" fmla="*/ 14 w 1540"/>
                    <a:gd name="T49" fmla="*/ 1552 h 1586"/>
                    <a:gd name="T50" fmla="*/ 8 w 1540"/>
                    <a:gd name="T51" fmla="*/ 1546 h 1586"/>
                    <a:gd name="T52" fmla="*/ 2 w 1540"/>
                    <a:gd name="T53" fmla="*/ 1536 h 1586"/>
                    <a:gd name="T54" fmla="*/ 0 w 1540"/>
                    <a:gd name="T55" fmla="*/ 1526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0" h="1586">
                      <a:moveTo>
                        <a:pt x="0" y="1526"/>
                      </a:moveTo>
                      <a:lnTo>
                        <a:pt x="0" y="1526"/>
                      </a:lnTo>
                      <a:lnTo>
                        <a:pt x="220" y="1300"/>
                      </a:lnTo>
                      <a:lnTo>
                        <a:pt x="712" y="792"/>
                      </a:lnTo>
                      <a:lnTo>
                        <a:pt x="982" y="518"/>
                      </a:lnTo>
                      <a:lnTo>
                        <a:pt x="1226" y="272"/>
                      </a:lnTo>
                      <a:lnTo>
                        <a:pt x="1410" y="88"/>
                      </a:lnTo>
                      <a:lnTo>
                        <a:pt x="1472" y="30"/>
                      </a:lnTo>
                      <a:lnTo>
                        <a:pt x="1506" y="0"/>
                      </a:lnTo>
                      <a:lnTo>
                        <a:pt x="1506" y="0"/>
                      </a:lnTo>
                      <a:lnTo>
                        <a:pt x="1516" y="10"/>
                      </a:lnTo>
                      <a:lnTo>
                        <a:pt x="1540" y="32"/>
                      </a:lnTo>
                      <a:lnTo>
                        <a:pt x="1540" y="32"/>
                      </a:lnTo>
                      <a:lnTo>
                        <a:pt x="854" y="772"/>
                      </a:lnTo>
                      <a:lnTo>
                        <a:pt x="360" y="1302"/>
                      </a:lnTo>
                      <a:lnTo>
                        <a:pt x="182" y="1492"/>
                      </a:lnTo>
                      <a:lnTo>
                        <a:pt x="124" y="1554"/>
                      </a:lnTo>
                      <a:lnTo>
                        <a:pt x="90" y="1586"/>
                      </a:lnTo>
                      <a:lnTo>
                        <a:pt x="90" y="1586"/>
                      </a:lnTo>
                      <a:lnTo>
                        <a:pt x="78" y="1586"/>
                      </a:lnTo>
                      <a:lnTo>
                        <a:pt x="64" y="1582"/>
                      </a:lnTo>
                      <a:lnTo>
                        <a:pt x="50" y="1578"/>
                      </a:lnTo>
                      <a:lnTo>
                        <a:pt x="34" y="1570"/>
                      </a:lnTo>
                      <a:lnTo>
                        <a:pt x="20" y="1560"/>
                      </a:lnTo>
                      <a:lnTo>
                        <a:pt x="14" y="1552"/>
                      </a:lnTo>
                      <a:lnTo>
                        <a:pt x="8" y="1546"/>
                      </a:lnTo>
                      <a:lnTo>
                        <a:pt x="2" y="1536"/>
                      </a:lnTo>
                      <a:lnTo>
                        <a:pt x="0" y="1526"/>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97" name="íṧ1íḑe"/>
                <p:cNvSpPr/>
                <p:nvPr/>
              </p:nvSpPr>
              <p:spPr bwMode="auto">
                <a:xfrm>
                  <a:off x="3427270" y="2101356"/>
                  <a:ext cx="1468580" cy="1512447"/>
                </a:xfrm>
                <a:custGeom>
                  <a:avLst/>
                  <a:gdLst>
                    <a:gd name="T0" fmla="*/ 0 w 1540"/>
                    <a:gd name="T1" fmla="*/ 1526 h 1586"/>
                    <a:gd name="T2" fmla="*/ 0 w 1540"/>
                    <a:gd name="T3" fmla="*/ 1526 h 1586"/>
                    <a:gd name="T4" fmla="*/ 220 w 1540"/>
                    <a:gd name="T5" fmla="*/ 1300 h 1586"/>
                    <a:gd name="T6" fmla="*/ 712 w 1540"/>
                    <a:gd name="T7" fmla="*/ 792 h 1586"/>
                    <a:gd name="T8" fmla="*/ 982 w 1540"/>
                    <a:gd name="T9" fmla="*/ 518 h 1586"/>
                    <a:gd name="T10" fmla="*/ 1226 w 1540"/>
                    <a:gd name="T11" fmla="*/ 272 h 1586"/>
                    <a:gd name="T12" fmla="*/ 1410 w 1540"/>
                    <a:gd name="T13" fmla="*/ 88 h 1586"/>
                    <a:gd name="T14" fmla="*/ 1472 w 1540"/>
                    <a:gd name="T15" fmla="*/ 30 h 1586"/>
                    <a:gd name="T16" fmla="*/ 1506 w 1540"/>
                    <a:gd name="T17" fmla="*/ 0 h 1586"/>
                    <a:gd name="T18" fmla="*/ 1506 w 1540"/>
                    <a:gd name="T19" fmla="*/ 0 h 1586"/>
                    <a:gd name="T20" fmla="*/ 1516 w 1540"/>
                    <a:gd name="T21" fmla="*/ 10 h 1586"/>
                    <a:gd name="T22" fmla="*/ 1540 w 1540"/>
                    <a:gd name="T23" fmla="*/ 32 h 1586"/>
                    <a:gd name="T24" fmla="*/ 1540 w 1540"/>
                    <a:gd name="T25" fmla="*/ 32 h 1586"/>
                    <a:gd name="T26" fmla="*/ 854 w 1540"/>
                    <a:gd name="T27" fmla="*/ 772 h 1586"/>
                    <a:gd name="T28" fmla="*/ 360 w 1540"/>
                    <a:gd name="T29" fmla="*/ 1302 h 1586"/>
                    <a:gd name="T30" fmla="*/ 182 w 1540"/>
                    <a:gd name="T31" fmla="*/ 1492 h 1586"/>
                    <a:gd name="T32" fmla="*/ 124 w 1540"/>
                    <a:gd name="T33" fmla="*/ 1554 h 1586"/>
                    <a:gd name="T34" fmla="*/ 90 w 1540"/>
                    <a:gd name="T35" fmla="*/ 1586 h 1586"/>
                    <a:gd name="T36" fmla="*/ 90 w 1540"/>
                    <a:gd name="T37" fmla="*/ 1586 h 1586"/>
                    <a:gd name="T38" fmla="*/ 78 w 1540"/>
                    <a:gd name="T39" fmla="*/ 1586 h 1586"/>
                    <a:gd name="T40" fmla="*/ 64 w 1540"/>
                    <a:gd name="T41" fmla="*/ 1582 h 1586"/>
                    <a:gd name="T42" fmla="*/ 50 w 1540"/>
                    <a:gd name="T43" fmla="*/ 1578 h 1586"/>
                    <a:gd name="T44" fmla="*/ 34 w 1540"/>
                    <a:gd name="T45" fmla="*/ 1570 h 1586"/>
                    <a:gd name="T46" fmla="*/ 20 w 1540"/>
                    <a:gd name="T47" fmla="*/ 1560 h 1586"/>
                    <a:gd name="T48" fmla="*/ 14 w 1540"/>
                    <a:gd name="T49" fmla="*/ 1552 h 1586"/>
                    <a:gd name="T50" fmla="*/ 8 w 1540"/>
                    <a:gd name="T51" fmla="*/ 1546 h 1586"/>
                    <a:gd name="T52" fmla="*/ 2 w 1540"/>
                    <a:gd name="T53" fmla="*/ 1536 h 1586"/>
                    <a:gd name="T54" fmla="*/ 0 w 1540"/>
                    <a:gd name="T55" fmla="*/ 1526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0" h="1586">
                      <a:moveTo>
                        <a:pt x="0" y="1526"/>
                      </a:moveTo>
                      <a:lnTo>
                        <a:pt x="0" y="1526"/>
                      </a:lnTo>
                      <a:lnTo>
                        <a:pt x="220" y="1300"/>
                      </a:lnTo>
                      <a:lnTo>
                        <a:pt x="712" y="792"/>
                      </a:lnTo>
                      <a:lnTo>
                        <a:pt x="982" y="518"/>
                      </a:lnTo>
                      <a:lnTo>
                        <a:pt x="1226" y="272"/>
                      </a:lnTo>
                      <a:lnTo>
                        <a:pt x="1410" y="88"/>
                      </a:lnTo>
                      <a:lnTo>
                        <a:pt x="1472" y="30"/>
                      </a:lnTo>
                      <a:lnTo>
                        <a:pt x="1506" y="0"/>
                      </a:lnTo>
                      <a:lnTo>
                        <a:pt x="1506" y="0"/>
                      </a:lnTo>
                      <a:lnTo>
                        <a:pt x="1516" y="10"/>
                      </a:lnTo>
                      <a:lnTo>
                        <a:pt x="1540" y="32"/>
                      </a:lnTo>
                      <a:lnTo>
                        <a:pt x="1540" y="32"/>
                      </a:lnTo>
                      <a:lnTo>
                        <a:pt x="854" y="772"/>
                      </a:lnTo>
                      <a:lnTo>
                        <a:pt x="360" y="1302"/>
                      </a:lnTo>
                      <a:lnTo>
                        <a:pt x="182" y="1492"/>
                      </a:lnTo>
                      <a:lnTo>
                        <a:pt x="124" y="1554"/>
                      </a:lnTo>
                      <a:lnTo>
                        <a:pt x="90" y="1586"/>
                      </a:lnTo>
                      <a:lnTo>
                        <a:pt x="90" y="1586"/>
                      </a:lnTo>
                      <a:lnTo>
                        <a:pt x="78" y="1586"/>
                      </a:lnTo>
                      <a:lnTo>
                        <a:pt x="64" y="1582"/>
                      </a:lnTo>
                      <a:lnTo>
                        <a:pt x="50" y="1578"/>
                      </a:lnTo>
                      <a:lnTo>
                        <a:pt x="34" y="1570"/>
                      </a:lnTo>
                      <a:lnTo>
                        <a:pt x="20" y="1560"/>
                      </a:lnTo>
                      <a:lnTo>
                        <a:pt x="14" y="1552"/>
                      </a:lnTo>
                      <a:lnTo>
                        <a:pt x="8" y="1546"/>
                      </a:lnTo>
                      <a:lnTo>
                        <a:pt x="2" y="1536"/>
                      </a:lnTo>
                      <a:lnTo>
                        <a:pt x="0" y="15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98" name="îṧļïďé"/>
                <p:cNvSpPr/>
                <p:nvPr/>
              </p:nvSpPr>
              <p:spPr bwMode="auto">
                <a:xfrm>
                  <a:off x="3881195" y="3161785"/>
                  <a:ext cx="139229" cy="116342"/>
                </a:xfrm>
                <a:custGeom>
                  <a:avLst/>
                  <a:gdLst>
                    <a:gd name="T0" fmla="*/ 146 w 146"/>
                    <a:gd name="T1" fmla="*/ 50 h 122"/>
                    <a:gd name="T2" fmla="*/ 146 w 146"/>
                    <a:gd name="T3" fmla="*/ 50 h 122"/>
                    <a:gd name="T4" fmla="*/ 40 w 146"/>
                    <a:gd name="T5" fmla="*/ 2 h 122"/>
                    <a:gd name="T6" fmla="*/ 40 w 146"/>
                    <a:gd name="T7" fmla="*/ 2 h 122"/>
                    <a:gd name="T8" fmla="*/ 36 w 146"/>
                    <a:gd name="T9" fmla="*/ 0 h 122"/>
                    <a:gd name="T10" fmla="*/ 34 w 146"/>
                    <a:gd name="T11" fmla="*/ 2 h 122"/>
                    <a:gd name="T12" fmla="*/ 26 w 146"/>
                    <a:gd name="T13" fmla="*/ 6 h 122"/>
                    <a:gd name="T14" fmla="*/ 18 w 146"/>
                    <a:gd name="T15" fmla="*/ 16 h 122"/>
                    <a:gd name="T16" fmla="*/ 10 w 146"/>
                    <a:gd name="T17" fmla="*/ 28 h 122"/>
                    <a:gd name="T18" fmla="*/ 4 w 146"/>
                    <a:gd name="T19" fmla="*/ 40 h 122"/>
                    <a:gd name="T20" fmla="*/ 0 w 146"/>
                    <a:gd name="T21" fmla="*/ 54 h 122"/>
                    <a:gd name="T22" fmla="*/ 0 w 146"/>
                    <a:gd name="T23" fmla="*/ 66 h 122"/>
                    <a:gd name="T24" fmla="*/ 0 w 146"/>
                    <a:gd name="T25" fmla="*/ 76 h 122"/>
                    <a:gd name="T26" fmla="*/ 0 w 146"/>
                    <a:gd name="T27" fmla="*/ 76 h 122"/>
                    <a:gd name="T28" fmla="*/ 4 w 146"/>
                    <a:gd name="T29" fmla="*/ 80 h 122"/>
                    <a:gd name="T30" fmla="*/ 8 w 146"/>
                    <a:gd name="T31" fmla="*/ 84 h 122"/>
                    <a:gd name="T32" fmla="*/ 20 w 146"/>
                    <a:gd name="T33" fmla="*/ 94 h 122"/>
                    <a:gd name="T34" fmla="*/ 34 w 146"/>
                    <a:gd name="T35" fmla="*/ 100 h 122"/>
                    <a:gd name="T36" fmla="*/ 52 w 146"/>
                    <a:gd name="T37" fmla="*/ 108 h 122"/>
                    <a:gd name="T38" fmla="*/ 86 w 146"/>
                    <a:gd name="T39" fmla="*/ 118 h 122"/>
                    <a:gd name="T40" fmla="*/ 108 w 146"/>
                    <a:gd name="T41" fmla="*/ 122 h 122"/>
                    <a:gd name="T42" fmla="*/ 108 w 146"/>
                    <a:gd name="T43" fmla="*/ 122 h 122"/>
                    <a:gd name="T44" fmla="*/ 110 w 146"/>
                    <a:gd name="T45" fmla="*/ 120 h 122"/>
                    <a:gd name="T46" fmla="*/ 114 w 146"/>
                    <a:gd name="T47" fmla="*/ 118 h 122"/>
                    <a:gd name="T48" fmla="*/ 120 w 146"/>
                    <a:gd name="T49" fmla="*/ 110 h 122"/>
                    <a:gd name="T50" fmla="*/ 126 w 146"/>
                    <a:gd name="T51" fmla="*/ 98 h 122"/>
                    <a:gd name="T52" fmla="*/ 132 w 146"/>
                    <a:gd name="T53" fmla="*/ 86 h 122"/>
                    <a:gd name="T54" fmla="*/ 142 w 146"/>
                    <a:gd name="T55" fmla="*/ 62 h 122"/>
                    <a:gd name="T56" fmla="*/ 146 w 146"/>
                    <a:gd name="T57"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22">
                      <a:moveTo>
                        <a:pt x="146" y="50"/>
                      </a:moveTo>
                      <a:lnTo>
                        <a:pt x="146" y="50"/>
                      </a:lnTo>
                      <a:lnTo>
                        <a:pt x="40" y="2"/>
                      </a:lnTo>
                      <a:lnTo>
                        <a:pt x="40" y="2"/>
                      </a:lnTo>
                      <a:lnTo>
                        <a:pt x="36" y="0"/>
                      </a:lnTo>
                      <a:lnTo>
                        <a:pt x="34" y="2"/>
                      </a:lnTo>
                      <a:lnTo>
                        <a:pt x="26" y="6"/>
                      </a:lnTo>
                      <a:lnTo>
                        <a:pt x="18" y="16"/>
                      </a:lnTo>
                      <a:lnTo>
                        <a:pt x="10" y="28"/>
                      </a:lnTo>
                      <a:lnTo>
                        <a:pt x="4" y="40"/>
                      </a:lnTo>
                      <a:lnTo>
                        <a:pt x="0" y="54"/>
                      </a:lnTo>
                      <a:lnTo>
                        <a:pt x="0" y="66"/>
                      </a:lnTo>
                      <a:lnTo>
                        <a:pt x="0" y="76"/>
                      </a:lnTo>
                      <a:lnTo>
                        <a:pt x="0" y="76"/>
                      </a:lnTo>
                      <a:lnTo>
                        <a:pt x="4" y="80"/>
                      </a:lnTo>
                      <a:lnTo>
                        <a:pt x="8" y="84"/>
                      </a:lnTo>
                      <a:lnTo>
                        <a:pt x="20" y="94"/>
                      </a:lnTo>
                      <a:lnTo>
                        <a:pt x="34" y="100"/>
                      </a:lnTo>
                      <a:lnTo>
                        <a:pt x="52" y="108"/>
                      </a:lnTo>
                      <a:lnTo>
                        <a:pt x="86" y="118"/>
                      </a:lnTo>
                      <a:lnTo>
                        <a:pt x="108" y="122"/>
                      </a:lnTo>
                      <a:lnTo>
                        <a:pt x="108" y="122"/>
                      </a:lnTo>
                      <a:lnTo>
                        <a:pt x="110" y="120"/>
                      </a:lnTo>
                      <a:lnTo>
                        <a:pt x="114" y="118"/>
                      </a:lnTo>
                      <a:lnTo>
                        <a:pt x="120" y="110"/>
                      </a:lnTo>
                      <a:lnTo>
                        <a:pt x="126" y="98"/>
                      </a:lnTo>
                      <a:lnTo>
                        <a:pt x="132" y="86"/>
                      </a:lnTo>
                      <a:lnTo>
                        <a:pt x="142" y="62"/>
                      </a:lnTo>
                      <a:lnTo>
                        <a:pt x="146" y="50"/>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99" name="íṧľïdê"/>
                <p:cNvSpPr/>
                <p:nvPr/>
              </p:nvSpPr>
              <p:spPr bwMode="auto">
                <a:xfrm>
                  <a:off x="3881195" y="3161785"/>
                  <a:ext cx="139229" cy="116342"/>
                </a:xfrm>
                <a:custGeom>
                  <a:avLst/>
                  <a:gdLst>
                    <a:gd name="T0" fmla="*/ 146 w 146"/>
                    <a:gd name="T1" fmla="*/ 50 h 122"/>
                    <a:gd name="T2" fmla="*/ 146 w 146"/>
                    <a:gd name="T3" fmla="*/ 50 h 122"/>
                    <a:gd name="T4" fmla="*/ 40 w 146"/>
                    <a:gd name="T5" fmla="*/ 2 h 122"/>
                    <a:gd name="T6" fmla="*/ 40 w 146"/>
                    <a:gd name="T7" fmla="*/ 2 h 122"/>
                    <a:gd name="T8" fmla="*/ 36 w 146"/>
                    <a:gd name="T9" fmla="*/ 0 h 122"/>
                    <a:gd name="T10" fmla="*/ 34 w 146"/>
                    <a:gd name="T11" fmla="*/ 2 h 122"/>
                    <a:gd name="T12" fmla="*/ 26 w 146"/>
                    <a:gd name="T13" fmla="*/ 6 h 122"/>
                    <a:gd name="T14" fmla="*/ 18 w 146"/>
                    <a:gd name="T15" fmla="*/ 16 h 122"/>
                    <a:gd name="T16" fmla="*/ 10 w 146"/>
                    <a:gd name="T17" fmla="*/ 28 h 122"/>
                    <a:gd name="T18" fmla="*/ 4 w 146"/>
                    <a:gd name="T19" fmla="*/ 40 h 122"/>
                    <a:gd name="T20" fmla="*/ 0 w 146"/>
                    <a:gd name="T21" fmla="*/ 54 h 122"/>
                    <a:gd name="T22" fmla="*/ 0 w 146"/>
                    <a:gd name="T23" fmla="*/ 66 h 122"/>
                    <a:gd name="T24" fmla="*/ 0 w 146"/>
                    <a:gd name="T25" fmla="*/ 76 h 122"/>
                    <a:gd name="T26" fmla="*/ 0 w 146"/>
                    <a:gd name="T27" fmla="*/ 76 h 122"/>
                    <a:gd name="T28" fmla="*/ 4 w 146"/>
                    <a:gd name="T29" fmla="*/ 80 h 122"/>
                    <a:gd name="T30" fmla="*/ 8 w 146"/>
                    <a:gd name="T31" fmla="*/ 84 h 122"/>
                    <a:gd name="T32" fmla="*/ 20 w 146"/>
                    <a:gd name="T33" fmla="*/ 94 h 122"/>
                    <a:gd name="T34" fmla="*/ 34 w 146"/>
                    <a:gd name="T35" fmla="*/ 100 h 122"/>
                    <a:gd name="T36" fmla="*/ 52 w 146"/>
                    <a:gd name="T37" fmla="*/ 108 h 122"/>
                    <a:gd name="T38" fmla="*/ 86 w 146"/>
                    <a:gd name="T39" fmla="*/ 118 h 122"/>
                    <a:gd name="T40" fmla="*/ 108 w 146"/>
                    <a:gd name="T41" fmla="*/ 122 h 122"/>
                    <a:gd name="T42" fmla="*/ 108 w 146"/>
                    <a:gd name="T43" fmla="*/ 122 h 122"/>
                    <a:gd name="T44" fmla="*/ 110 w 146"/>
                    <a:gd name="T45" fmla="*/ 120 h 122"/>
                    <a:gd name="T46" fmla="*/ 114 w 146"/>
                    <a:gd name="T47" fmla="*/ 118 h 122"/>
                    <a:gd name="T48" fmla="*/ 120 w 146"/>
                    <a:gd name="T49" fmla="*/ 110 h 122"/>
                    <a:gd name="T50" fmla="*/ 126 w 146"/>
                    <a:gd name="T51" fmla="*/ 98 h 122"/>
                    <a:gd name="T52" fmla="*/ 132 w 146"/>
                    <a:gd name="T53" fmla="*/ 86 h 122"/>
                    <a:gd name="T54" fmla="*/ 142 w 146"/>
                    <a:gd name="T55" fmla="*/ 62 h 122"/>
                    <a:gd name="T56" fmla="*/ 146 w 146"/>
                    <a:gd name="T57"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122">
                      <a:moveTo>
                        <a:pt x="146" y="50"/>
                      </a:moveTo>
                      <a:lnTo>
                        <a:pt x="146" y="50"/>
                      </a:lnTo>
                      <a:lnTo>
                        <a:pt x="40" y="2"/>
                      </a:lnTo>
                      <a:lnTo>
                        <a:pt x="40" y="2"/>
                      </a:lnTo>
                      <a:lnTo>
                        <a:pt x="36" y="0"/>
                      </a:lnTo>
                      <a:lnTo>
                        <a:pt x="34" y="2"/>
                      </a:lnTo>
                      <a:lnTo>
                        <a:pt x="26" y="6"/>
                      </a:lnTo>
                      <a:lnTo>
                        <a:pt x="18" y="16"/>
                      </a:lnTo>
                      <a:lnTo>
                        <a:pt x="10" y="28"/>
                      </a:lnTo>
                      <a:lnTo>
                        <a:pt x="4" y="40"/>
                      </a:lnTo>
                      <a:lnTo>
                        <a:pt x="0" y="54"/>
                      </a:lnTo>
                      <a:lnTo>
                        <a:pt x="0" y="66"/>
                      </a:lnTo>
                      <a:lnTo>
                        <a:pt x="0" y="76"/>
                      </a:lnTo>
                      <a:lnTo>
                        <a:pt x="0" y="76"/>
                      </a:lnTo>
                      <a:lnTo>
                        <a:pt x="4" y="80"/>
                      </a:lnTo>
                      <a:lnTo>
                        <a:pt x="8" y="84"/>
                      </a:lnTo>
                      <a:lnTo>
                        <a:pt x="20" y="94"/>
                      </a:lnTo>
                      <a:lnTo>
                        <a:pt x="34" y="100"/>
                      </a:lnTo>
                      <a:lnTo>
                        <a:pt x="52" y="108"/>
                      </a:lnTo>
                      <a:lnTo>
                        <a:pt x="86" y="118"/>
                      </a:lnTo>
                      <a:lnTo>
                        <a:pt x="108" y="122"/>
                      </a:lnTo>
                      <a:lnTo>
                        <a:pt x="108" y="122"/>
                      </a:lnTo>
                      <a:lnTo>
                        <a:pt x="110" y="120"/>
                      </a:lnTo>
                      <a:lnTo>
                        <a:pt x="114" y="118"/>
                      </a:lnTo>
                      <a:lnTo>
                        <a:pt x="120" y="110"/>
                      </a:lnTo>
                      <a:lnTo>
                        <a:pt x="126" y="98"/>
                      </a:lnTo>
                      <a:lnTo>
                        <a:pt x="132" y="86"/>
                      </a:lnTo>
                      <a:lnTo>
                        <a:pt x="142" y="62"/>
                      </a:lnTo>
                      <a:lnTo>
                        <a:pt x="146"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0" name="îŝlíḍe"/>
                <p:cNvSpPr/>
                <p:nvPr/>
              </p:nvSpPr>
              <p:spPr bwMode="auto">
                <a:xfrm>
                  <a:off x="3785832" y="3232353"/>
                  <a:ext cx="118249" cy="110621"/>
                </a:xfrm>
                <a:custGeom>
                  <a:avLst/>
                  <a:gdLst>
                    <a:gd name="T0" fmla="*/ 68 w 124"/>
                    <a:gd name="T1" fmla="*/ 16 h 116"/>
                    <a:gd name="T2" fmla="*/ 68 w 124"/>
                    <a:gd name="T3" fmla="*/ 16 h 116"/>
                    <a:gd name="T4" fmla="*/ 78 w 124"/>
                    <a:gd name="T5" fmla="*/ 26 h 116"/>
                    <a:gd name="T6" fmla="*/ 100 w 124"/>
                    <a:gd name="T7" fmla="*/ 50 h 116"/>
                    <a:gd name="T8" fmla="*/ 110 w 124"/>
                    <a:gd name="T9" fmla="*/ 64 h 116"/>
                    <a:gd name="T10" fmla="*/ 120 w 124"/>
                    <a:gd name="T11" fmla="*/ 78 h 116"/>
                    <a:gd name="T12" fmla="*/ 124 w 124"/>
                    <a:gd name="T13" fmla="*/ 92 h 116"/>
                    <a:gd name="T14" fmla="*/ 124 w 124"/>
                    <a:gd name="T15" fmla="*/ 96 h 116"/>
                    <a:gd name="T16" fmla="*/ 122 w 124"/>
                    <a:gd name="T17" fmla="*/ 102 h 116"/>
                    <a:gd name="T18" fmla="*/ 122 w 124"/>
                    <a:gd name="T19" fmla="*/ 102 h 116"/>
                    <a:gd name="T20" fmla="*/ 120 w 124"/>
                    <a:gd name="T21" fmla="*/ 106 h 116"/>
                    <a:gd name="T22" fmla="*/ 116 w 124"/>
                    <a:gd name="T23" fmla="*/ 110 h 116"/>
                    <a:gd name="T24" fmla="*/ 104 w 124"/>
                    <a:gd name="T25" fmla="*/ 114 h 116"/>
                    <a:gd name="T26" fmla="*/ 90 w 124"/>
                    <a:gd name="T27" fmla="*/ 116 h 116"/>
                    <a:gd name="T28" fmla="*/ 74 w 124"/>
                    <a:gd name="T29" fmla="*/ 112 h 116"/>
                    <a:gd name="T30" fmla="*/ 56 w 124"/>
                    <a:gd name="T31" fmla="*/ 106 h 116"/>
                    <a:gd name="T32" fmla="*/ 38 w 124"/>
                    <a:gd name="T33" fmla="*/ 92 h 116"/>
                    <a:gd name="T34" fmla="*/ 30 w 124"/>
                    <a:gd name="T35" fmla="*/ 84 h 116"/>
                    <a:gd name="T36" fmla="*/ 22 w 124"/>
                    <a:gd name="T37" fmla="*/ 74 h 116"/>
                    <a:gd name="T38" fmla="*/ 14 w 124"/>
                    <a:gd name="T39" fmla="*/ 62 h 116"/>
                    <a:gd name="T40" fmla="*/ 8 w 124"/>
                    <a:gd name="T41" fmla="*/ 50 h 116"/>
                    <a:gd name="T42" fmla="*/ 8 w 124"/>
                    <a:gd name="T43" fmla="*/ 50 h 116"/>
                    <a:gd name="T44" fmla="*/ 2 w 124"/>
                    <a:gd name="T45" fmla="*/ 38 h 116"/>
                    <a:gd name="T46" fmla="*/ 0 w 124"/>
                    <a:gd name="T47" fmla="*/ 28 h 116"/>
                    <a:gd name="T48" fmla="*/ 0 w 124"/>
                    <a:gd name="T49" fmla="*/ 18 h 116"/>
                    <a:gd name="T50" fmla="*/ 0 w 124"/>
                    <a:gd name="T51" fmla="*/ 12 h 116"/>
                    <a:gd name="T52" fmla="*/ 4 w 124"/>
                    <a:gd name="T53" fmla="*/ 6 h 116"/>
                    <a:gd name="T54" fmla="*/ 8 w 124"/>
                    <a:gd name="T55" fmla="*/ 2 h 116"/>
                    <a:gd name="T56" fmla="*/ 12 w 124"/>
                    <a:gd name="T57" fmla="*/ 0 h 116"/>
                    <a:gd name="T58" fmla="*/ 18 w 124"/>
                    <a:gd name="T59" fmla="*/ 0 h 116"/>
                    <a:gd name="T60" fmla="*/ 32 w 124"/>
                    <a:gd name="T61" fmla="*/ 0 h 116"/>
                    <a:gd name="T62" fmla="*/ 46 w 124"/>
                    <a:gd name="T63" fmla="*/ 4 h 116"/>
                    <a:gd name="T64" fmla="*/ 58 w 124"/>
                    <a:gd name="T65" fmla="*/ 10 h 116"/>
                    <a:gd name="T66" fmla="*/ 68 w 124"/>
                    <a:gd name="T6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16">
                      <a:moveTo>
                        <a:pt x="68" y="16"/>
                      </a:moveTo>
                      <a:lnTo>
                        <a:pt x="68" y="16"/>
                      </a:lnTo>
                      <a:lnTo>
                        <a:pt x="78" y="26"/>
                      </a:lnTo>
                      <a:lnTo>
                        <a:pt x="100" y="50"/>
                      </a:lnTo>
                      <a:lnTo>
                        <a:pt x="110" y="64"/>
                      </a:lnTo>
                      <a:lnTo>
                        <a:pt x="120" y="78"/>
                      </a:lnTo>
                      <a:lnTo>
                        <a:pt x="124" y="92"/>
                      </a:lnTo>
                      <a:lnTo>
                        <a:pt x="124" y="96"/>
                      </a:lnTo>
                      <a:lnTo>
                        <a:pt x="122" y="102"/>
                      </a:lnTo>
                      <a:lnTo>
                        <a:pt x="122" y="102"/>
                      </a:lnTo>
                      <a:lnTo>
                        <a:pt x="120" y="106"/>
                      </a:lnTo>
                      <a:lnTo>
                        <a:pt x="116" y="110"/>
                      </a:lnTo>
                      <a:lnTo>
                        <a:pt x="104" y="114"/>
                      </a:lnTo>
                      <a:lnTo>
                        <a:pt x="90" y="116"/>
                      </a:lnTo>
                      <a:lnTo>
                        <a:pt x="74" y="112"/>
                      </a:lnTo>
                      <a:lnTo>
                        <a:pt x="56" y="106"/>
                      </a:lnTo>
                      <a:lnTo>
                        <a:pt x="38" y="92"/>
                      </a:lnTo>
                      <a:lnTo>
                        <a:pt x="30" y="84"/>
                      </a:lnTo>
                      <a:lnTo>
                        <a:pt x="22" y="74"/>
                      </a:lnTo>
                      <a:lnTo>
                        <a:pt x="14" y="62"/>
                      </a:lnTo>
                      <a:lnTo>
                        <a:pt x="8" y="50"/>
                      </a:lnTo>
                      <a:lnTo>
                        <a:pt x="8" y="50"/>
                      </a:lnTo>
                      <a:lnTo>
                        <a:pt x="2" y="38"/>
                      </a:lnTo>
                      <a:lnTo>
                        <a:pt x="0" y="28"/>
                      </a:lnTo>
                      <a:lnTo>
                        <a:pt x="0" y="18"/>
                      </a:lnTo>
                      <a:lnTo>
                        <a:pt x="0" y="12"/>
                      </a:lnTo>
                      <a:lnTo>
                        <a:pt x="4" y="6"/>
                      </a:lnTo>
                      <a:lnTo>
                        <a:pt x="8" y="2"/>
                      </a:lnTo>
                      <a:lnTo>
                        <a:pt x="12" y="0"/>
                      </a:lnTo>
                      <a:lnTo>
                        <a:pt x="18" y="0"/>
                      </a:lnTo>
                      <a:lnTo>
                        <a:pt x="32" y="0"/>
                      </a:lnTo>
                      <a:lnTo>
                        <a:pt x="46" y="4"/>
                      </a:lnTo>
                      <a:lnTo>
                        <a:pt x="58" y="10"/>
                      </a:lnTo>
                      <a:lnTo>
                        <a:pt x="68" y="16"/>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1" name="iṩḻïďê"/>
                <p:cNvSpPr/>
                <p:nvPr/>
              </p:nvSpPr>
              <p:spPr bwMode="auto">
                <a:xfrm>
                  <a:off x="3785832" y="3232353"/>
                  <a:ext cx="118249" cy="110621"/>
                </a:xfrm>
                <a:custGeom>
                  <a:avLst/>
                  <a:gdLst>
                    <a:gd name="T0" fmla="*/ 68 w 124"/>
                    <a:gd name="T1" fmla="*/ 16 h 116"/>
                    <a:gd name="T2" fmla="*/ 68 w 124"/>
                    <a:gd name="T3" fmla="*/ 16 h 116"/>
                    <a:gd name="T4" fmla="*/ 78 w 124"/>
                    <a:gd name="T5" fmla="*/ 26 h 116"/>
                    <a:gd name="T6" fmla="*/ 100 w 124"/>
                    <a:gd name="T7" fmla="*/ 50 h 116"/>
                    <a:gd name="T8" fmla="*/ 110 w 124"/>
                    <a:gd name="T9" fmla="*/ 64 h 116"/>
                    <a:gd name="T10" fmla="*/ 120 w 124"/>
                    <a:gd name="T11" fmla="*/ 78 h 116"/>
                    <a:gd name="T12" fmla="*/ 124 w 124"/>
                    <a:gd name="T13" fmla="*/ 92 h 116"/>
                    <a:gd name="T14" fmla="*/ 124 w 124"/>
                    <a:gd name="T15" fmla="*/ 96 h 116"/>
                    <a:gd name="T16" fmla="*/ 122 w 124"/>
                    <a:gd name="T17" fmla="*/ 102 h 116"/>
                    <a:gd name="T18" fmla="*/ 122 w 124"/>
                    <a:gd name="T19" fmla="*/ 102 h 116"/>
                    <a:gd name="T20" fmla="*/ 120 w 124"/>
                    <a:gd name="T21" fmla="*/ 106 h 116"/>
                    <a:gd name="T22" fmla="*/ 116 w 124"/>
                    <a:gd name="T23" fmla="*/ 110 h 116"/>
                    <a:gd name="T24" fmla="*/ 104 w 124"/>
                    <a:gd name="T25" fmla="*/ 114 h 116"/>
                    <a:gd name="T26" fmla="*/ 90 w 124"/>
                    <a:gd name="T27" fmla="*/ 116 h 116"/>
                    <a:gd name="T28" fmla="*/ 74 w 124"/>
                    <a:gd name="T29" fmla="*/ 112 h 116"/>
                    <a:gd name="T30" fmla="*/ 56 w 124"/>
                    <a:gd name="T31" fmla="*/ 106 h 116"/>
                    <a:gd name="T32" fmla="*/ 38 w 124"/>
                    <a:gd name="T33" fmla="*/ 92 h 116"/>
                    <a:gd name="T34" fmla="*/ 30 w 124"/>
                    <a:gd name="T35" fmla="*/ 84 h 116"/>
                    <a:gd name="T36" fmla="*/ 22 w 124"/>
                    <a:gd name="T37" fmla="*/ 74 h 116"/>
                    <a:gd name="T38" fmla="*/ 14 w 124"/>
                    <a:gd name="T39" fmla="*/ 62 h 116"/>
                    <a:gd name="T40" fmla="*/ 8 w 124"/>
                    <a:gd name="T41" fmla="*/ 50 h 116"/>
                    <a:gd name="T42" fmla="*/ 8 w 124"/>
                    <a:gd name="T43" fmla="*/ 50 h 116"/>
                    <a:gd name="T44" fmla="*/ 2 w 124"/>
                    <a:gd name="T45" fmla="*/ 38 h 116"/>
                    <a:gd name="T46" fmla="*/ 0 w 124"/>
                    <a:gd name="T47" fmla="*/ 28 h 116"/>
                    <a:gd name="T48" fmla="*/ 0 w 124"/>
                    <a:gd name="T49" fmla="*/ 18 h 116"/>
                    <a:gd name="T50" fmla="*/ 0 w 124"/>
                    <a:gd name="T51" fmla="*/ 12 h 116"/>
                    <a:gd name="T52" fmla="*/ 4 w 124"/>
                    <a:gd name="T53" fmla="*/ 6 h 116"/>
                    <a:gd name="T54" fmla="*/ 8 w 124"/>
                    <a:gd name="T55" fmla="*/ 2 h 116"/>
                    <a:gd name="T56" fmla="*/ 12 w 124"/>
                    <a:gd name="T57" fmla="*/ 0 h 116"/>
                    <a:gd name="T58" fmla="*/ 18 w 124"/>
                    <a:gd name="T59" fmla="*/ 0 h 116"/>
                    <a:gd name="T60" fmla="*/ 32 w 124"/>
                    <a:gd name="T61" fmla="*/ 0 h 116"/>
                    <a:gd name="T62" fmla="*/ 46 w 124"/>
                    <a:gd name="T63" fmla="*/ 4 h 116"/>
                    <a:gd name="T64" fmla="*/ 58 w 124"/>
                    <a:gd name="T65" fmla="*/ 10 h 116"/>
                    <a:gd name="T66" fmla="*/ 68 w 124"/>
                    <a:gd name="T67" fmla="*/ 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116">
                      <a:moveTo>
                        <a:pt x="68" y="16"/>
                      </a:moveTo>
                      <a:lnTo>
                        <a:pt x="68" y="16"/>
                      </a:lnTo>
                      <a:lnTo>
                        <a:pt x="78" y="26"/>
                      </a:lnTo>
                      <a:lnTo>
                        <a:pt x="100" y="50"/>
                      </a:lnTo>
                      <a:lnTo>
                        <a:pt x="110" y="64"/>
                      </a:lnTo>
                      <a:lnTo>
                        <a:pt x="120" y="78"/>
                      </a:lnTo>
                      <a:lnTo>
                        <a:pt x="124" y="92"/>
                      </a:lnTo>
                      <a:lnTo>
                        <a:pt x="124" y="96"/>
                      </a:lnTo>
                      <a:lnTo>
                        <a:pt x="122" y="102"/>
                      </a:lnTo>
                      <a:lnTo>
                        <a:pt x="122" y="102"/>
                      </a:lnTo>
                      <a:lnTo>
                        <a:pt x="120" y="106"/>
                      </a:lnTo>
                      <a:lnTo>
                        <a:pt x="116" y="110"/>
                      </a:lnTo>
                      <a:lnTo>
                        <a:pt x="104" y="114"/>
                      </a:lnTo>
                      <a:lnTo>
                        <a:pt x="90" y="116"/>
                      </a:lnTo>
                      <a:lnTo>
                        <a:pt x="74" y="112"/>
                      </a:lnTo>
                      <a:lnTo>
                        <a:pt x="56" y="106"/>
                      </a:lnTo>
                      <a:lnTo>
                        <a:pt x="38" y="92"/>
                      </a:lnTo>
                      <a:lnTo>
                        <a:pt x="30" y="84"/>
                      </a:lnTo>
                      <a:lnTo>
                        <a:pt x="22" y="74"/>
                      </a:lnTo>
                      <a:lnTo>
                        <a:pt x="14" y="62"/>
                      </a:lnTo>
                      <a:lnTo>
                        <a:pt x="8" y="50"/>
                      </a:lnTo>
                      <a:lnTo>
                        <a:pt x="8" y="50"/>
                      </a:lnTo>
                      <a:lnTo>
                        <a:pt x="2" y="38"/>
                      </a:lnTo>
                      <a:lnTo>
                        <a:pt x="0" y="28"/>
                      </a:lnTo>
                      <a:lnTo>
                        <a:pt x="0" y="18"/>
                      </a:lnTo>
                      <a:lnTo>
                        <a:pt x="0" y="12"/>
                      </a:lnTo>
                      <a:lnTo>
                        <a:pt x="4" y="6"/>
                      </a:lnTo>
                      <a:lnTo>
                        <a:pt x="8" y="2"/>
                      </a:lnTo>
                      <a:lnTo>
                        <a:pt x="12" y="0"/>
                      </a:lnTo>
                      <a:lnTo>
                        <a:pt x="18" y="0"/>
                      </a:lnTo>
                      <a:lnTo>
                        <a:pt x="32" y="0"/>
                      </a:lnTo>
                      <a:lnTo>
                        <a:pt x="46" y="4"/>
                      </a:lnTo>
                      <a:lnTo>
                        <a:pt x="58" y="10"/>
                      </a:lnTo>
                      <a:lnTo>
                        <a:pt x="68"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2" name="íşḷíďe"/>
                <p:cNvSpPr/>
                <p:nvPr/>
              </p:nvSpPr>
              <p:spPr bwMode="auto">
                <a:xfrm>
                  <a:off x="3743873" y="3278127"/>
                  <a:ext cx="101084" cy="102992"/>
                </a:xfrm>
                <a:custGeom>
                  <a:avLst/>
                  <a:gdLst>
                    <a:gd name="T0" fmla="*/ 20 w 106"/>
                    <a:gd name="T1" fmla="*/ 0 h 108"/>
                    <a:gd name="T2" fmla="*/ 20 w 106"/>
                    <a:gd name="T3" fmla="*/ 0 h 108"/>
                    <a:gd name="T4" fmla="*/ 30 w 106"/>
                    <a:gd name="T5" fmla="*/ 2 h 108"/>
                    <a:gd name="T6" fmla="*/ 44 w 106"/>
                    <a:gd name="T7" fmla="*/ 6 h 108"/>
                    <a:gd name="T8" fmla="*/ 60 w 106"/>
                    <a:gd name="T9" fmla="*/ 14 h 108"/>
                    <a:gd name="T10" fmla="*/ 74 w 106"/>
                    <a:gd name="T11" fmla="*/ 26 h 108"/>
                    <a:gd name="T12" fmla="*/ 86 w 106"/>
                    <a:gd name="T13" fmla="*/ 36 h 108"/>
                    <a:gd name="T14" fmla="*/ 96 w 106"/>
                    <a:gd name="T15" fmla="*/ 48 h 108"/>
                    <a:gd name="T16" fmla="*/ 104 w 106"/>
                    <a:gd name="T17" fmla="*/ 58 h 108"/>
                    <a:gd name="T18" fmla="*/ 106 w 106"/>
                    <a:gd name="T19" fmla="*/ 64 h 108"/>
                    <a:gd name="T20" fmla="*/ 106 w 106"/>
                    <a:gd name="T21" fmla="*/ 68 h 108"/>
                    <a:gd name="T22" fmla="*/ 106 w 106"/>
                    <a:gd name="T23" fmla="*/ 68 h 108"/>
                    <a:gd name="T24" fmla="*/ 104 w 106"/>
                    <a:gd name="T25" fmla="*/ 76 h 108"/>
                    <a:gd name="T26" fmla="*/ 100 w 106"/>
                    <a:gd name="T27" fmla="*/ 86 h 108"/>
                    <a:gd name="T28" fmla="*/ 94 w 106"/>
                    <a:gd name="T29" fmla="*/ 94 h 108"/>
                    <a:gd name="T30" fmla="*/ 88 w 106"/>
                    <a:gd name="T31" fmla="*/ 102 h 108"/>
                    <a:gd name="T32" fmla="*/ 78 w 106"/>
                    <a:gd name="T33" fmla="*/ 106 h 108"/>
                    <a:gd name="T34" fmla="*/ 68 w 106"/>
                    <a:gd name="T35" fmla="*/ 108 h 108"/>
                    <a:gd name="T36" fmla="*/ 56 w 106"/>
                    <a:gd name="T37" fmla="*/ 106 h 108"/>
                    <a:gd name="T38" fmla="*/ 44 w 106"/>
                    <a:gd name="T39" fmla="*/ 100 h 108"/>
                    <a:gd name="T40" fmla="*/ 44 w 106"/>
                    <a:gd name="T41" fmla="*/ 100 h 108"/>
                    <a:gd name="T42" fmla="*/ 30 w 106"/>
                    <a:gd name="T43" fmla="*/ 88 h 108"/>
                    <a:gd name="T44" fmla="*/ 18 w 106"/>
                    <a:gd name="T45" fmla="*/ 74 h 108"/>
                    <a:gd name="T46" fmla="*/ 8 w 106"/>
                    <a:gd name="T47" fmla="*/ 58 h 108"/>
                    <a:gd name="T48" fmla="*/ 2 w 106"/>
                    <a:gd name="T49" fmla="*/ 42 h 108"/>
                    <a:gd name="T50" fmla="*/ 0 w 106"/>
                    <a:gd name="T51" fmla="*/ 26 h 108"/>
                    <a:gd name="T52" fmla="*/ 0 w 106"/>
                    <a:gd name="T53" fmla="*/ 18 h 108"/>
                    <a:gd name="T54" fmla="*/ 0 w 106"/>
                    <a:gd name="T55" fmla="*/ 12 h 108"/>
                    <a:gd name="T56" fmla="*/ 4 w 106"/>
                    <a:gd name="T57" fmla="*/ 8 h 108"/>
                    <a:gd name="T58" fmla="*/ 8 w 106"/>
                    <a:gd name="T59" fmla="*/ 4 h 108"/>
                    <a:gd name="T60" fmla="*/ 12 w 106"/>
                    <a:gd name="T61" fmla="*/ 0 h 108"/>
                    <a:gd name="T62" fmla="*/ 20 w 106"/>
                    <a:gd name="T6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8">
                      <a:moveTo>
                        <a:pt x="20" y="0"/>
                      </a:moveTo>
                      <a:lnTo>
                        <a:pt x="20" y="0"/>
                      </a:lnTo>
                      <a:lnTo>
                        <a:pt x="30" y="2"/>
                      </a:lnTo>
                      <a:lnTo>
                        <a:pt x="44" y="6"/>
                      </a:lnTo>
                      <a:lnTo>
                        <a:pt x="60" y="14"/>
                      </a:lnTo>
                      <a:lnTo>
                        <a:pt x="74" y="26"/>
                      </a:lnTo>
                      <a:lnTo>
                        <a:pt x="86" y="36"/>
                      </a:lnTo>
                      <a:lnTo>
                        <a:pt x="96" y="48"/>
                      </a:lnTo>
                      <a:lnTo>
                        <a:pt x="104" y="58"/>
                      </a:lnTo>
                      <a:lnTo>
                        <a:pt x="106" y="64"/>
                      </a:lnTo>
                      <a:lnTo>
                        <a:pt x="106" y="68"/>
                      </a:lnTo>
                      <a:lnTo>
                        <a:pt x="106" y="68"/>
                      </a:lnTo>
                      <a:lnTo>
                        <a:pt x="104" y="76"/>
                      </a:lnTo>
                      <a:lnTo>
                        <a:pt x="100" y="86"/>
                      </a:lnTo>
                      <a:lnTo>
                        <a:pt x="94" y="94"/>
                      </a:lnTo>
                      <a:lnTo>
                        <a:pt x="88" y="102"/>
                      </a:lnTo>
                      <a:lnTo>
                        <a:pt x="78" y="106"/>
                      </a:lnTo>
                      <a:lnTo>
                        <a:pt x="68" y="108"/>
                      </a:lnTo>
                      <a:lnTo>
                        <a:pt x="56" y="106"/>
                      </a:lnTo>
                      <a:lnTo>
                        <a:pt x="44" y="100"/>
                      </a:lnTo>
                      <a:lnTo>
                        <a:pt x="44" y="100"/>
                      </a:lnTo>
                      <a:lnTo>
                        <a:pt x="30" y="88"/>
                      </a:lnTo>
                      <a:lnTo>
                        <a:pt x="18" y="74"/>
                      </a:lnTo>
                      <a:lnTo>
                        <a:pt x="8" y="58"/>
                      </a:lnTo>
                      <a:lnTo>
                        <a:pt x="2" y="42"/>
                      </a:lnTo>
                      <a:lnTo>
                        <a:pt x="0" y="26"/>
                      </a:lnTo>
                      <a:lnTo>
                        <a:pt x="0" y="18"/>
                      </a:lnTo>
                      <a:lnTo>
                        <a:pt x="0" y="12"/>
                      </a:lnTo>
                      <a:lnTo>
                        <a:pt x="4" y="8"/>
                      </a:lnTo>
                      <a:lnTo>
                        <a:pt x="8" y="4"/>
                      </a:lnTo>
                      <a:lnTo>
                        <a:pt x="12" y="0"/>
                      </a:lnTo>
                      <a:lnTo>
                        <a:pt x="20" y="0"/>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3" name="íṥḻidé"/>
                <p:cNvSpPr/>
                <p:nvPr/>
              </p:nvSpPr>
              <p:spPr bwMode="auto">
                <a:xfrm>
                  <a:off x="3743873" y="3278127"/>
                  <a:ext cx="101084" cy="102992"/>
                </a:xfrm>
                <a:custGeom>
                  <a:avLst/>
                  <a:gdLst>
                    <a:gd name="T0" fmla="*/ 20 w 106"/>
                    <a:gd name="T1" fmla="*/ 0 h 108"/>
                    <a:gd name="T2" fmla="*/ 20 w 106"/>
                    <a:gd name="T3" fmla="*/ 0 h 108"/>
                    <a:gd name="T4" fmla="*/ 30 w 106"/>
                    <a:gd name="T5" fmla="*/ 2 h 108"/>
                    <a:gd name="T6" fmla="*/ 44 w 106"/>
                    <a:gd name="T7" fmla="*/ 6 h 108"/>
                    <a:gd name="T8" fmla="*/ 60 w 106"/>
                    <a:gd name="T9" fmla="*/ 14 h 108"/>
                    <a:gd name="T10" fmla="*/ 74 w 106"/>
                    <a:gd name="T11" fmla="*/ 26 h 108"/>
                    <a:gd name="T12" fmla="*/ 86 w 106"/>
                    <a:gd name="T13" fmla="*/ 36 h 108"/>
                    <a:gd name="T14" fmla="*/ 96 w 106"/>
                    <a:gd name="T15" fmla="*/ 48 h 108"/>
                    <a:gd name="T16" fmla="*/ 104 w 106"/>
                    <a:gd name="T17" fmla="*/ 58 h 108"/>
                    <a:gd name="T18" fmla="*/ 106 w 106"/>
                    <a:gd name="T19" fmla="*/ 64 h 108"/>
                    <a:gd name="T20" fmla="*/ 106 w 106"/>
                    <a:gd name="T21" fmla="*/ 68 h 108"/>
                    <a:gd name="T22" fmla="*/ 106 w 106"/>
                    <a:gd name="T23" fmla="*/ 68 h 108"/>
                    <a:gd name="T24" fmla="*/ 104 w 106"/>
                    <a:gd name="T25" fmla="*/ 76 h 108"/>
                    <a:gd name="T26" fmla="*/ 100 w 106"/>
                    <a:gd name="T27" fmla="*/ 86 h 108"/>
                    <a:gd name="T28" fmla="*/ 94 w 106"/>
                    <a:gd name="T29" fmla="*/ 94 h 108"/>
                    <a:gd name="T30" fmla="*/ 88 w 106"/>
                    <a:gd name="T31" fmla="*/ 102 h 108"/>
                    <a:gd name="T32" fmla="*/ 78 w 106"/>
                    <a:gd name="T33" fmla="*/ 106 h 108"/>
                    <a:gd name="T34" fmla="*/ 68 w 106"/>
                    <a:gd name="T35" fmla="*/ 108 h 108"/>
                    <a:gd name="T36" fmla="*/ 56 w 106"/>
                    <a:gd name="T37" fmla="*/ 106 h 108"/>
                    <a:gd name="T38" fmla="*/ 44 w 106"/>
                    <a:gd name="T39" fmla="*/ 100 h 108"/>
                    <a:gd name="T40" fmla="*/ 44 w 106"/>
                    <a:gd name="T41" fmla="*/ 100 h 108"/>
                    <a:gd name="T42" fmla="*/ 30 w 106"/>
                    <a:gd name="T43" fmla="*/ 88 h 108"/>
                    <a:gd name="T44" fmla="*/ 18 w 106"/>
                    <a:gd name="T45" fmla="*/ 74 h 108"/>
                    <a:gd name="T46" fmla="*/ 8 w 106"/>
                    <a:gd name="T47" fmla="*/ 58 h 108"/>
                    <a:gd name="T48" fmla="*/ 2 w 106"/>
                    <a:gd name="T49" fmla="*/ 42 h 108"/>
                    <a:gd name="T50" fmla="*/ 0 w 106"/>
                    <a:gd name="T51" fmla="*/ 26 h 108"/>
                    <a:gd name="T52" fmla="*/ 0 w 106"/>
                    <a:gd name="T53" fmla="*/ 18 h 108"/>
                    <a:gd name="T54" fmla="*/ 0 w 106"/>
                    <a:gd name="T55" fmla="*/ 12 h 108"/>
                    <a:gd name="T56" fmla="*/ 4 w 106"/>
                    <a:gd name="T57" fmla="*/ 8 h 108"/>
                    <a:gd name="T58" fmla="*/ 8 w 106"/>
                    <a:gd name="T59" fmla="*/ 4 h 108"/>
                    <a:gd name="T60" fmla="*/ 12 w 106"/>
                    <a:gd name="T61" fmla="*/ 0 h 108"/>
                    <a:gd name="T62" fmla="*/ 20 w 106"/>
                    <a:gd name="T6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08">
                      <a:moveTo>
                        <a:pt x="20" y="0"/>
                      </a:moveTo>
                      <a:lnTo>
                        <a:pt x="20" y="0"/>
                      </a:lnTo>
                      <a:lnTo>
                        <a:pt x="30" y="2"/>
                      </a:lnTo>
                      <a:lnTo>
                        <a:pt x="44" y="6"/>
                      </a:lnTo>
                      <a:lnTo>
                        <a:pt x="60" y="14"/>
                      </a:lnTo>
                      <a:lnTo>
                        <a:pt x="74" y="26"/>
                      </a:lnTo>
                      <a:lnTo>
                        <a:pt x="86" y="36"/>
                      </a:lnTo>
                      <a:lnTo>
                        <a:pt x="96" y="48"/>
                      </a:lnTo>
                      <a:lnTo>
                        <a:pt x="104" y="58"/>
                      </a:lnTo>
                      <a:lnTo>
                        <a:pt x="106" y="64"/>
                      </a:lnTo>
                      <a:lnTo>
                        <a:pt x="106" y="68"/>
                      </a:lnTo>
                      <a:lnTo>
                        <a:pt x="106" y="68"/>
                      </a:lnTo>
                      <a:lnTo>
                        <a:pt x="104" y="76"/>
                      </a:lnTo>
                      <a:lnTo>
                        <a:pt x="100" y="86"/>
                      </a:lnTo>
                      <a:lnTo>
                        <a:pt x="94" y="94"/>
                      </a:lnTo>
                      <a:lnTo>
                        <a:pt x="88" y="102"/>
                      </a:lnTo>
                      <a:lnTo>
                        <a:pt x="78" y="106"/>
                      </a:lnTo>
                      <a:lnTo>
                        <a:pt x="68" y="108"/>
                      </a:lnTo>
                      <a:lnTo>
                        <a:pt x="56" y="106"/>
                      </a:lnTo>
                      <a:lnTo>
                        <a:pt x="44" y="100"/>
                      </a:lnTo>
                      <a:lnTo>
                        <a:pt x="44" y="100"/>
                      </a:lnTo>
                      <a:lnTo>
                        <a:pt x="30" y="88"/>
                      </a:lnTo>
                      <a:lnTo>
                        <a:pt x="18" y="74"/>
                      </a:lnTo>
                      <a:lnTo>
                        <a:pt x="8" y="58"/>
                      </a:lnTo>
                      <a:lnTo>
                        <a:pt x="2" y="42"/>
                      </a:lnTo>
                      <a:lnTo>
                        <a:pt x="0" y="26"/>
                      </a:lnTo>
                      <a:lnTo>
                        <a:pt x="0" y="18"/>
                      </a:lnTo>
                      <a:lnTo>
                        <a:pt x="0" y="12"/>
                      </a:lnTo>
                      <a:lnTo>
                        <a:pt x="4" y="8"/>
                      </a:lnTo>
                      <a:lnTo>
                        <a:pt x="8" y="4"/>
                      </a:lnTo>
                      <a:lnTo>
                        <a:pt x="12" y="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4" name="îs1ïḑé"/>
                <p:cNvSpPr/>
                <p:nvPr/>
              </p:nvSpPr>
              <p:spPr bwMode="auto">
                <a:xfrm>
                  <a:off x="3617994" y="3108382"/>
                  <a:ext cx="263200" cy="171652"/>
                </a:xfrm>
                <a:custGeom>
                  <a:avLst/>
                  <a:gdLst>
                    <a:gd name="T0" fmla="*/ 4 w 276"/>
                    <a:gd name="T1" fmla="*/ 114 h 180"/>
                    <a:gd name="T2" fmla="*/ 4 w 276"/>
                    <a:gd name="T3" fmla="*/ 114 h 180"/>
                    <a:gd name="T4" fmla="*/ 14 w 276"/>
                    <a:gd name="T5" fmla="*/ 98 h 180"/>
                    <a:gd name="T6" fmla="*/ 36 w 276"/>
                    <a:gd name="T7" fmla="*/ 62 h 180"/>
                    <a:gd name="T8" fmla="*/ 50 w 276"/>
                    <a:gd name="T9" fmla="*/ 42 h 180"/>
                    <a:gd name="T10" fmla="*/ 64 w 276"/>
                    <a:gd name="T11" fmla="*/ 24 h 180"/>
                    <a:gd name="T12" fmla="*/ 78 w 276"/>
                    <a:gd name="T13" fmla="*/ 8 h 180"/>
                    <a:gd name="T14" fmla="*/ 88 w 276"/>
                    <a:gd name="T15" fmla="*/ 0 h 180"/>
                    <a:gd name="T16" fmla="*/ 88 w 276"/>
                    <a:gd name="T17" fmla="*/ 0 h 180"/>
                    <a:gd name="T18" fmla="*/ 94 w 276"/>
                    <a:gd name="T19" fmla="*/ 0 h 180"/>
                    <a:gd name="T20" fmla="*/ 102 w 276"/>
                    <a:gd name="T21" fmla="*/ 2 h 180"/>
                    <a:gd name="T22" fmla="*/ 122 w 276"/>
                    <a:gd name="T23" fmla="*/ 10 h 180"/>
                    <a:gd name="T24" fmla="*/ 146 w 276"/>
                    <a:gd name="T25" fmla="*/ 22 h 180"/>
                    <a:gd name="T26" fmla="*/ 174 w 276"/>
                    <a:gd name="T27" fmla="*/ 40 h 180"/>
                    <a:gd name="T28" fmla="*/ 228 w 276"/>
                    <a:gd name="T29" fmla="*/ 72 h 180"/>
                    <a:gd name="T30" fmla="*/ 250 w 276"/>
                    <a:gd name="T31" fmla="*/ 82 h 180"/>
                    <a:gd name="T32" fmla="*/ 258 w 276"/>
                    <a:gd name="T33" fmla="*/ 86 h 180"/>
                    <a:gd name="T34" fmla="*/ 266 w 276"/>
                    <a:gd name="T35" fmla="*/ 86 h 180"/>
                    <a:gd name="T36" fmla="*/ 266 w 276"/>
                    <a:gd name="T37" fmla="*/ 86 h 180"/>
                    <a:gd name="T38" fmla="*/ 272 w 276"/>
                    <a:gd name="T39" fmla="*/ 88 h 180"/>
                    <a:gd name="T40" fmla="*/ 276 w 276"/>
                    <a:gd name="T41" fmla="*/ 90 h 180"/>
                    <a:gd name="T42" fmla="*/ 276 w 276"/>
                    <a:gd name="T43" fmla="*/ 92 h 180"/>
                    <a:gd name="T44" fmla="*/ 276 w 276"/>
                    <a:gd name="T45" fmla="*/ 96 h 180"/>
                    <a:gd name="T46" fmla="*/ 272 w 276"/>
                    <a:gd name="T47" fmla="*/ 104 h 180"/>
                    <a:gd name="T48" fmla="*/ 262 w 276"/>
                    <a:gd name="T49" fmla="*/ 112 h 180"/>
                    <a:gd name="T50" fmla="*/ 250 w 276"/>
                    <a:gd name="T51" fmla="*/ 122 h 180"/>
                    <a:gd name="T52" fmla="*/ 236 w 276"/>
                    <a:gd name="T53" fmla="*/ 128 h 180"/>
                    <a:gd name="T54" fmla="*/ 220 w 276"/>
                    <a:gd name="T55" fmla="*/ 132 h 180"/>
                    <a:gd name="T56" fmla="*/ 212 w 276"/>
                    <a:gd name="T57" fmla="*/ 134 h 180"/>
                    <a:gd name="T58" fmla="*/ 206 w 276"/>
                    <a:gd name="T59" fmla="*/ 132 h 180"/>
                    <a:gd name="T60" fmla="*/ 206 w 276"/>
                    <a:gd name="T61" fmla="*/ 132 h 180"/>
                    <a:gd name="T62" fmla="*/ 192 w 276"/>
                    <a:gd name="T63" fmla="*/ 128 h 180"/>
                    <a:gd name="T64" fmla="*/ 178 w 276"/>
                    <a:gd name="T65" fmla="*/ 122 h 180"/>
                    <a:gd name="T66" fmla="*/ 150 w 276"/>
                    <a:gd name="T67" fmla="*/ 106 h 180"/>
                    <a:gd name="T68" fmla="*/ 128 w 276"/>
                    <a:gd name="T69" fmla="*/ 92 h 180"/>
                    <a:gd name="T70" fmla="*/ 118 w 276"/>
                    <a:gd name="T71" fmla="*/ 86 h 180"/>
                    <a:gd name="T72" fmla="*/ 118 w 276"/>
                    <a:gd name="T73" fmla="*/ 86 h 180"/>
                    <a:gd name="T74" fmla="*/ 118 w 276"/>
                    <a:gd name="T75" fmla="*/ 98 h 180"/>
                    <a:gd name="T76" fmla="*/ 118 w 276"/>
                    <a:gd name="T77" fmla="*/ 110 h 180"/>
                    <a:gd name="T78" fmla="*/ 114 w 276"/>
                    <a:gd name="T79" fmla="*/ 126 h 180"/>
                    <a:gd name="T80" fmla="*/ 106 w 276"/>
                    <a:gd name="T81" fmla="*/ 142 h 180"/>
                    <a:gd name="T82" fmla="*/ 102 w 276"/>
                    <a:gd name="T83" fmla="*/ 148 h 180"/>
                    <a:gd name="T84" fmla="*/ 94 w 276"/>
                    <a:gd name="T85" fmla="*/ 156 h 180"/>
                    <a:gd name="T86" fmla="*/ 86 w 276"/>
                    <a:gd name="T87" fmla="*/ 162 h 180"/>
                    <a:gd name="T88" fmla="*/ 78 w 276"/>
                    <a:gd name="T89" fmla="*/ 168 h 180"/>
                    <a:gd name="T90" fmla="*/ 66 w 276"/>
                    <a:gd name="T91" fmla="*/ 174 h 180"/>
                    <a:gd name="T92" fmla="*/ 54 w 276"/>
                    <a:gd name="T93" fmla="*/ 178 h 180"/>
                    <a:gd name="T94" fmla="*/ 54 w 276"/>
                    <a:gd name="T95" fmla="*/ 178 h 180"/>
                    <a:gd name="T96" fmla="*/ 42 w 276"/>
                    <a:gd name="T97" fmla="*/ 180 h 180"/>
                    <a:gd name="T98" fmla="*/ 30 w 276"/>
                    <a:gd name="T99" fmla="*/ 180 h 180"/>
                    <a:gd name="T100" fmla="*/ 22 w 276"/>
                    <a:gd name="T101" fmla="*/ 178 h 180"/>
                    <a:gd name="T102" fmla="*/ 16 w 276"/>
                    <a:gd name="T103" fmla="*/ 176 h 180"/>
                    <a:gd name="T104" fmla="*/ 10 w 276"/>
                    <a:gd name="T105" fmla="*/ 170 h 180"/>
                    <a:gd name="T106" fmla="*/ 6 w 276"/>
                    <a:gd name="T107" fmla="*/ 166 h 180"/>
                    <a:gd name="T108" fmla="*/ 4 w 276"/>
                    <a:gd name="T109" fmla="*/ 160 h 180"/>
                    <a:gd name="T110" fmla="*/ 2 w 276"/>
                    <a:gd name="T111" fmla="*/ 152 h 180"/>
                    <a:gd name="T112" fmla="*/ 0 w 276"/>
                    <a:gd name="T113" fmla="*/ 138 h 180"/>
                    <a:gd name="T114" fmla="*/ 2 w 276"/>
                    <a:gd name="T115" fmla="*/ 126 h 180"/>
                    <a:gd name="T116" fmla="*/ 4 w 276"/>
                    <a:gd name="T117" fmla="*/ 1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 h="180">
                      <a:moveTo>
                        <a:pt x="4" y="114"/>
                      </a:moveTo>
                      <a:lnTo>
                        <a:pt x="4" y="114"/>
                      </a:lnTo>
                      <a:lnTo>
                        <a:pt x="14" y="98"/>
                      </a:lnTo>
                      <a:lnTo>
                        <a:pt x="36" y="62"/>
                      </a:lnTo>
                      <a:lnTo>
                        <a:pt x="50" y="42"/>
                      </a:lnTo>
                      <a:lnTo>
                        <a:pt x="64" y="24"/>
                      </a:lnTo>
                      <a:lnTo>
                        <a:pt x="78" y="8"/>
                      </a:lnTo>
                      <a:lnTo>
                        <a:pt x="88" y="0"/>
                      </a:lnTo>
                      <a:lnTo>
                        <a:pt x="88" y="0"/>
                      </a:lnTo>
                      <a:lnTo>
                        <a:pt x="94" y="0"/>
                      </a:lnTo>
                      <a:lnTo>
                        <a:pt x="102" y="2"/>
                      </a:lnTo>
                      <a:lnTo>
                        <a:pt x="122" y="10"/>
                      </a:lnTo>
                      <a:lnTo>
                        <a:pt x="146" y="22"/>
                      </a:lnTo>
                      <a:lnTo>
                        <a:pt x="174" y="40"/>
                      </a:lnTo>
                      <a:lnTo>
                        <a:pt x="228" y="72"/>
                      </a:lnTo>
                      <a:lnTo>
                        <a:pt x="250" y="82"/>
                      </a:lnTo>
                      <a:lnTo>
                        <a:pt x="258" y="86"/>
                      </a:lnTo>
                      <a:lnTo>
                        <a:pt x="266" y="86"/>
                      </a:lnTo>
                      <a:lnTo>
                        <a:pt x="266" y="86"/>
                      </a:lnTo>
                      <a:lnTo>
                        <a:pt x="272" y="88"/>
                      </a:lnTo>
                      <a:lnTo>
                        <a:pt x="276" y="90"/>
                      </a:lnTo>
                      <a:lnTo>
                        <a:pt x="276" y="92"/>
                      </a:lnTo>
                      <a:lnTo>
                        <a:pt x="276" y="96"/>
                      </a:lnTo>
                      <a:lnTo>
                        <a:pt x="272" y="104"/>
                      </a:lnTo>
                      <a:lnTo>
                        <a:pt x="262" y="112"/>
                      </a:lnTo>
                      <a:lnTo>
                        <a:pt x="250" y="122"/>
                      </a:lnTo>
                      <a:lnTo>
                        <a:pt x="236" y="128"/>
                      </a:lnTo>
                      <a:lnTo>
                        <a:pt x="220" y="132"/>
                      </a:lnTo>
                      <a:lnTo>
                        <a:pt x="212" y="134"/>
                      </a:lnTo>
                      <a:lnTo>
                        <a:pt x="206" y="132"/>
                      </a:lnTo>
                      <a:lnTo>
                        <a:pt x="206" y="132"/>
                      </a:lnTo>
                      <a:lnTo>
                        <a:pt x="192" y="128"/>
                      </a:lnTo>
                      <a:lnTo>
                        <a:pt x="178" y="122"/>
                      </a:lnTo>
                      <a:lnTo>
                        <a:pt x="150" y="106"/>
                      </a:lnTo>
                      <a:lnTo>
                        <a:pt x="128" y="92"/>
                      </a:lnTo>
                      <a:lnTo>
                        <a:pt x="118" y="86"/>
                      </a:lnTo>
                      <a:lnTo>
                        <a:pt x="118" y="86"/>
                      </a:lnTo>
                      <a:lnTo>
                        <a:pt x="118" y="98"/>
                      </a:lnTo>
                      <a:lnTo>
                        <a:pt x="118" y="110"/>
                      </a:lnTo>
                      <a:lnTo>
                        <a:pt x="114" y="126"/>
                      </a:lnTo>
                      <a:lnTo>
                        <a:pt x="106" y="142"/>
                      </a:lnTo>
                      <a:lnTo>
                        <a:pt x="102" y="148"/>
                      </a:lnTo>
                      <a:lnTo>
                        <a:pt x="94" y="156"/>
                      </a:lnTo>
                      <a:lnTo>
                        <a:pt x="86" y="162"/>
                      </a:lnTo>
                      <a:lnTo>
                        <a:pt x="78" y="168"/>
                      </a:lnTo>
                      <a:lnTo>
                        <a:pt x="66" y="174"/>
                      </a:lnTo>
                      <a:lnTo>
                        <a:pt x="54" y="178"/>
                      </a:lnTo>
                      <a:lnTo>
                        <a:pt x="54" y="178"/>
                      </a:lnTo>
                      <a:lnTo>
                        <a:pt x="42" y="180"/>
                      </a:lnTo>
                      <a:lnTo>
                        <a:pt x="30" y="180"/>
                      </a:lnTo>
                      <a:lnTo>
                        <a:pt x="22" y="178"/>
                      </a:lnTo>
                      <a:lnTo>
                        <a:pt x="16" y="176"/>
                      </a:lnTo>
                      <a:lnTo>
                        <a:pt x="10" y="170"/>
                      </a:lnTo>
                      <a:lnTo>
                        <a:pt x="6" y="166"/>
                      </a:lnTo>
                      <a:lnTo>
                        <a:pt x="4" y="160"/>
                      </a:lnTo>
                      <a:lnTo>
                        <a:pt x="2" y="152"/>
                      </a:lnTo>
                      <a:lnTo>
                        <a:pt x="0" y="138"/>
                      </a:lnTo>
                      <a:lnTo>
                        <a:pt x="2" y="126"/>
                      </a:lnTo>
                      <a:lnTo>
                        <a:pt x="4" y="114"/>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5" name="ï$ľídè"/>
                <p:cNvSpPr/>
                <p:nvPr/>
              </p:nvSpPr>
              <p:spPr bwMode="auto">
                <a:xfrm>
                  <a:off x="3617994" y="3108382"/>
                  <a:ext cx="263200" cy="171652"/>
                </a:xfrm>
                <a:custGeom>
                  <a:avLst/>
                  <a:gdLst>
                    <a:gd name="T0" fmla="*/ 4 w 276"/>
                    <a:gd name="T1" fmla="*/ 114 h 180"/>
                    <a:gd name="T2" fmla="*/ 4 w 276"/>
                    <a:gd name="T3" fmla="*/ 114 h 180"/>
                    <a:gd name="T4" fmla="*/ 14 w 276"/>
                    <a:gd name="T5" fmla="*/ 98 h 180"/>
                    <a:gd name="T6" fmla="*/ 36 w 276"/>
                    <a:gd name="T7" fmla="*/ 62 h 180"/>
                    <a:gd name="T8" fmla="*/ 50 w 276"/>
                    <a:gd name="T9" fmla="*/ 42 h 180"/>
                    <a:gd name="T10" fmla="*/ 64 w 276"/>
                    <a:gd name="T11" fmla="*/ 24 h 180"/>
                    <a:gd name="T12" fmla="*/ 78 w 276"/>
                    <a:gd name="T13" fmla="*/ 8 h 180"/>
                    <a:gd name="T14" fmla="*/ 88 w 276"/>
                    <a:gd name="T15" fmla="*/ 0 h 180"/>
                    <a:gd name="T16" fmla="*/ 88 w 276"/>
                    <a:gd name="T17" fmla="*/ 0 h 180"/>
                    <a:gd name="T18" fmla="*/ 94 w 276"/>
                    <a:gd name="T19" fmla="*/ 0 h 180"/>
                    <a:gd name="T20" fmla="*/ 102 w 276"/>
                    <a:gd name="T21" fmla="*/ 2 h 180"/>
                    <a:gd name="T22" fmla="*/ 122 w 276"/>
                    <a:gd name="T23" fmla="*/ 10 h 180"/>
                    <a:gd name="T24" fmla="*/ 146 w 276"/>
                    <a:gd name="T25" fmla="*/ 22 h 180"/>
                    <a:gd name="T26" fmla="*/ 174 w 276"/>
                    <a:gd name="T27" fmla="*/ 40 h 180"/>
                    <a:gd name="T28" fmla="*/ 228 w 276"/>
                    <a:gd name="T29" fmla="*/ 72 h 180"/>
                    <a:gd name="T30" fmla="*/ 250 w 276"/>
                    <a:gd name="T31" fmla="*/ 82 h 180"/>
                    <a:gd name="T32" fmla="*/ 258 w 276"/>
                    <a:gd name="T33" fmla="*/ 86 h 180"/>
                    <a:gd name="T34" fmla="*/ 266 w 276"/>
                    <a:gd name="T35" fmla="*/ 86 h 180"/>
                    <a:gd name="T36" fmla="*/ 266 w 276"/>
                    <a:gd name="T37" fmla="*/ 86 h 180"/>
                    <a:gd name="T38" fmla="*/ 272 w 276"/>
                    <a:gd name="T39" fmla="*/ 88 h 180"/>
                    <a:gd name="T40" fmla="*/ 276 w 276"/>
                    <a:gd name="T41" fmla="*/ 90 h 180"/>
                    <a:gd name="T42" fmla="*/ 276 w 276"/>
                    <a:gd name="T43" fmla="*/ 92 h 180"/>
                    <a:gd name="T44" fmla="*/ 276 w 276"/>
                    <a:gd name="T45" fmla="*/ 96 h 180"/>
                    <a:gd name="T46" fmla="*/ 272 w 276"/>
                    <a:gd name="T47" fmla="*/ 104 h 180"/>
                    <a:gd name="T48" fmla="*/ 262 w 276"/>
                    <a:gd name="T49" fmla="*/ 112 h 180"/>
                    <a:gd name="T50" fmla="*/ 250 w 276"/>
                    <a:gd name="T51" fmla="*/ 122 h 180"/>
                    <a:gd name="T52" fmla="*/ 236 w 276"/>
                    <a:gd name="T53" fmla="*/ 128 h 180"/>
                    <a:gd name="T54" fmla="*/ 220 w 276"/>
                    <a:gd name="T55" fmla="*/ 132 h 180"/>
                    <a:gd name="T56" fmla="*/ 212 w 276"/>
                    <a:gd name="T57" fmla="*/ 134 h 180"/>
                    <a:gd name="T58" fmla="*/ 206 w 276"/>
                    <a:gd name="T59" fmla="*/ 132 h 180"/>
                    <a:gd name="T60" fmla="*/ 206 w 276"/>
                    <a:gd name="T61" fmla="*/ 132 h 180"/>
                    <a:gd name="T62" fmla="*/ 192 w 276"/>
                    <a:gd name="T63" fmla="*/ 128 h 180"/>
                    <a:gd name="T64" fmla="*/ 178 w 276"/>
                    <a:gd name="T65" fmla="*/ 122 h 180"/>
                    <a:gd name="T66" fmla="*/ 150 w 276"/>
                    <a:gd name="T67" fmla="*/ 106 h 180"/>
                    <a:gd name="T68" fmla="*/ 128 w 276"/>
                    <a:gd name="T69" fmla="*/ 92 h 180"/>
                    <a:gd name="T70" fmla="*/ 118 w 276"/>
                    <a:gd name="T71" fmla="*/ 86 h 180"/>
                    <a:gd name="T72" fmla="*/ 118 w 276"/>
                    <a:gd name="T73" fmla="*/ 86 h 180"/>
                    <a:gd name="T74" fmla="*/ 118 w 276"/>
                    <a:gd name="T75" fmla="*/ 98 h 180"/>
                    <a:gd name="T76" fmla="*/ 118 w 276"/>
                    <a:gd name="T77" fmla="*/ 110 h 180"/>
                    <a:gd name="T78" fmla="*/ 114 w 276"/>
                    <a:gd name="T79" fmla="*/ 126 h 180"/>
                    <a:gd name="T80" fmla="*/ 106 w 276"/>
                    <a:gd name="T81" fmla="*/ 142 h 180"/>
                    <a:gd name="T82" fmla="*/ 102 w 276"/>
                    <a:gd name="T83" fmla="*/ 148 h 180"/>
                    <a:gd name="T84" fmla="*/ 94 w 276"/>
                    <a:gd name="T85" fmla="*/ 156 h 180"/>
                    <a:gd name="T86" fmla="*/ 86 w 276"/>
                    <a:gd name="T87" fmla="*/ 162 h 180"/>
                    <a:gd name="T88" fmla="*/ 78 w 276"/>
                    <a:gd name="T89" fmla="*/ 168 h 180"/>
                    <a:gd name="T90" fmla="*/ 66 w 276"/>
                    <a:gd name="T91" fmla="*/ 174 h 180"/>
                    <a:gd name="T92" fmla="*/ 54 w 276"/>
                    <a:gd name="T93" fmla="*/ 178 h 180"/>
                    <a:gd name="T94" fmla="*/ 54 w 276"/>
                    <a:gd name="T95" fmla="*/ 178 h 180"/>
                    <a:gd name="T96" fmla="*/ 42 w 276"/>
                    <a:gd name="T97" fmla="*/ 180 h 180"/>
                    <a:gd name="T98" fmla="*/ 30 w 276"/>
                    <a:gd name="T99" fmla="*/ 180 h 180"/>
                    <a:gd name="T100" fmla="*/ 22 w 276"/>
                    <a:gd name="T101" fmla="*/ 178 h 180"/>
                    <a:gd name="T102" fmla="*/ 16 w 276"/>
                    <a:gd name="T103" fmla="*/ 176 h 180"/>
                    <a:gd name="T104" fmla="*/ 10 w 276"/>
                    <a:gd name="T105" fmla="*/ 170 h 180"/>
                    <a:gd name="T106" fmla="*/ 6 w 276"/>
                    <a:gd name="T107" fmla="*/ 166 h 180"/>
                    <a:gd name="T108" fmla="*/ 4 w 276"/>
                    <a:gd name="T109" fmla="*/ 160 h 180"/>
                    <a:gd name="T110" fmla="*/ 2 w 276"/>
                    <a:gd name="T111" fmla="*/ 152 h 180"/>
                    <a:gd name="T112" fmla="*/ 0 w 276"/>
                    <a:gd name="T113" fmla="*/ 138 h 180"/>
                    <a:gd name="T114" fmla="*/ 2 w 276"/>
                    <a:gd name="T115" fmla="*/ 126 h 180"/>
                    <a:gd name="T116" fmla="*/ 4 w 276"/>
                    <a:gd name="T117" fmla="*/ 1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 h="180">
                      <a:moveTo>
                        <a:pt x="4" y="114"/>
                      </a:moveTo>
                      <a:lnTo>
                        <a:pt x="4" y="114"/>
                      </a:lnTo>
                      <a:lnTo>
                        <a:pt x="14" y="98"/>
                      </a:lnTo>
                      <a:lnTo>
                        <a:pt x="36" y="62"/>
                      </a:lnTo>
                      <a:lnTo>
                        <a:pt x="50" y="42"/>
                      </a:lnTo>
                      <a:lnTo>
                        <a:pt x="64" y="24"/>
                      </a:lnTo>
                      <a:lnTo>
                        <a:pt x="78" y="8"/>
                      </a:lnTo>
                      <a:lnTo>
                        <a:pt x="88" y="0"/>
                      </a:lnTo>
                      <a:lnTo>
                        <a:pt x="88" y="0"/>
                      </a:lnTo>
                      <a:lnTo>
                        <a:pt x="94" y="0"/>
                      </a:lnTo>
                      <a:lnTo>
                        <a:pt x="102" y="2"/>
                      </a:lnTo>
                      <a:lnTo>
                        <a:pt x="122" y="10"/>
                      </a:lnTo>
                      <a:lnTo>
                        <a:pt x="146" y="22"/>
                      </a:lnTo>
                      <a:lnTo>
                        <a:pt x="174" y="40"/>
                      </a:lnTo>
                      <a:lnTo>
                        <a:pt x="228" y="72"/>
                      </a:lnTo>
                      <a:lnTo>
                        <a:pt x="250" y="82"/>
                      </a:lnTo>
                      <a:lnTo>
                        <a:pt x="258" y="86"/>
                      </a:lnTo>
                      <a:lnTo>
                        <a:pt x="266" y="86"/>
                      </a:lnTo>
                      <a:lnTo>
                        <a:pt x="266" y="86"/>
                      </a:lnTo>
                      <a:lnTo>
                        <a:pt x="272" y="88"/>
                      </a:lnTo>
                      <a:lnTo>
                        <a:pt x="276" y="90"/>
                      </a:lnTo>
                      <a:lnTo>
                        <a:pt x="276" y="92"/>
                      </a:lnTo>
                      <a:lnTo>
                        <a:pt x="276" y="96"/>
                      </a:lnTo>
                      <a:lnTo>
                        <a:pt x="272" y="104"/>
                      </a:lnTo>
                      <a:lnTo>
                        <a:pt x="262" y="112"/>
                      </a:lnTo>
                      <a:lnTo>
                        <a:pt x="250" y="122"/>
                      </a:lnTo>
                      <a:lnTo>
                        <a:pt x="236" y="128"/>
                      </a:lnTo>
                      <a:lnTo>
                        <a:pt x="220" y="132"/>
                      </a:lnTo>
                      <a:lnTo>
                        <a:pt x="212" y="134"/>
                      </a:lnTo>
                      <a:lnTo>
                        <a:pt x="206" y="132"/>
                      </a:lnTo>
                      <a:lnTo>
                        <a:pt x="206" y="132"/>
                      </a:lnTo>
                      <a:lnTo>
                        <a:pt x="192" y="128"/>
                      </a:lnTo>
                      <a:lnTo>
                        <a:pt x="178" y="122"/>
                      </a:lnTo>
                      <a:lnTo>
                        <a:pt x="150" y="106"/>
                      </a:lnTo>
                      <a:lnTo>
                        <a:pt x="128" y="92"/>
                      </a:lnTo>
                      <a:lnTo>
                        <a:pt x="118" y="86"/>
                      </a:lnTo>
                      <a:lnTo>
                        <a:pt x="118" y="86"/>
                      </a:lnTo>
                      <a:lnTo>
                        <a:pt x="118" y="98"/>
                      </a:lnTo>
                      <a:lnTo>
                        <a:pt x="118" y="110"/>
                      </a:lnTo>
                      <a:lnTo>
                        <a:pt x="114" y="126"/>
                      </a:lnTo>
                      <a:lnTo>
                        <a:pt x="106" y="142"/>
                      </a:lnTo>
                      <a:lnTo>
                        <a:pt x="102" y="148"/>
                      </a:lnTo>
                      <a:lnTo>
                        <a:pt x="94" y="156"/>
                      </a:lnTo>
                      <a:lnTo>
                        <a:pt x="86" y="162"/>
                      </a:lnTo>
                      <a:lnTo>
                        <a:pt x="78" y="168"/>
                      </a:lnTo>
                      <a:lnTo>
                        <a:pt x="66" y="174"/>
                      </a:lnTo>
                      <a:lnTo>
                        <a:pt x="54" y="178"/>
                      </a:lnTo>
                      <a:lnTo>
                        <a:pt x="54" y="178"/>
                      </a:lnTo>
                      <a:lnTo>
                        <a:pt x="42" y="180"/>
                      </a:lnTo>
                      <a:lnTo>
                        <a:pt x="30" y="180"/>
                      </a:lnTo>
                      <a:lnTo>
                        <a:pt x="22" y="178"/>
                      </a:lnTo>
                      <a:lnTo>
                        <a:pt x="16" y="176"/>
                      </a:lnTo>
                      <a:lnTo>
                        <a:pt x="10" y="170"/>
                      </a:lnTo>
                      <a:lnTo>
                        <a:pt x="6" y="166"/>
                      </a:lnTo>
                      <a:lnTo>
                        <a:pt x="4" y="160"/>
                      </a:lnTo>
                      <a:lnTo>
                        <a:pt x="2" y="152"/>
                      </a:lnTo>
                      <a:lnTo>
                        <a:pt x="0" y="138"/>
                      </a:lnTo>
                      <a:lnTo>
                        <a:pt x="2" y="126"/>
                      </a:lnTo>
                      <a:lnTo>
                        <a:pt x="4" y="1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6" name="îşľiḋe"/>
                <p:cNvSpPr/>
                <p:nvPr/>
              </p:nvSpPr>
              <p:spPr bwMode="auto">
                <a:xfrm>
                  <a:off x="2412614" y="3045443"/>
                  <a:ext cx="1275948" cy="406244"/>
                </a:xfrm>
                <a:custGeom>
                  <a:avLst/>
                  <a:gdLst>
                    <a:gd name="T0" fmla="*/ 42 w 1338"/>
                    <a:gd name="T1" fmla="*/ 0 h 426"/>
                    <a:gd name="T2" fmla="*/ 54 w 1338"/>
                    <a:gd name="T3" fmla="*/ 2 h 426"/>
                    <a:gd name="T4" fmla="*/ 158 w 1338"/>
                    <a:gd name="T5" fmla="*/ 62 h 426"/>
                    <a:gd name="T6" fmla="*/ 276 w 1338"/>
                    <a:gd name="T7" fmla="*/ 124 h 426"/>
                    <a:gd name="T8" fmla="*/ 386 w 1338"/>
                    <a:gd name="T9" fmla="*/ 172 h 426"/>
                    <a:gd name="T10" fmla="*/ 468 w 1338"/>
                    <a:gd name="T11" fmla="*/ 202 h 426"/>
                    <a:gd name="T12" fmla="*/ 556 w 1338"/>
                    <a:gd name="T13" fmla="*/ 228 h 426"/>
                    <a:gd name="T14" fmla="*/ 652 w 1338"/>
                    <a:gd name="T15" fmla="*/ 248 h 426"/>
                    <a:gd name="T16" fmla="*/ 752 w 1338"/>
                    <a:gd name="T17" fmla="*/ 260 h 426"/>
                    <a:gd name="T18" fmla="*/ 858 w 1338"/>
                    <a:gd name="T19" fmla="*/ 262 h 426"/>
                    <a:gd name="T20" fmla="*/ 968 w 1338"/>
                    <a:gd name="T21" fmla="*/ 254 h 426"/>
                    <a:gd name="T22" fmla="*/ 1082 w 1338"/>
                    <a:gd name="T23" fmla="*/ 232 h 426"/>
                    <a:gd name="T24" fmla="*/ 1198 w 1338"/>
                    <a:gd name="T25" fmla="*/ 196 h 426"/>
                    <a:gd name="T26" fmla="*/ 1258 w 1338"/>
                    <a:gd name="T27" fmla="*/ 172 h 426"/>
                    <a:gd name="T28" fmla="*/ 1278 w 1338"/>
                    <a:gd name="T29" fmla="*/ 188 h 426"/>
                    <a:gd name="T30" fmla="*/ 1304 w 1338"/>
                    <a:gd name="T31" fmla="*/ 220 h 426"/>
                    <a:gd name="T32" fmla="*/ 1328 w 1338"/>
                    <a:gd name="T33" fmla="*/ 268 h 426"/>
                    <a:gd name="T34" fmla="*/ 1338 w 1338"/>
                    <a:gd name="T35" fmla="*/ 298 h 426"/>
                    <a:gd name="T36" fmla="*/ 1272 w 1338"/>
                    <a:gd name="T37" fmla="*/ 328 h 426"/>
                    <a:gd name="T38" fmla="*/ 1166 w 1338"/>
                    <a:gd name="T39" fmla="*/ 364 h 426"/>
                    <a:gd name="T40" fmla="*/ 1018 w 1338"/>
                    <a:gd name="T41" fmla="*/ 402 h 426"/>
                    <a:gd name="T42" fmla="*/ 934 w 1338"/>
                    <a:gd name="T43" fmla="*/ 416 h 426"/>
                    <a:gd name="T44" fmla="*/ 840 w 1338"/>
                    <a:gd name="T45" fmla="*/ 424 h 426"/>
                    <a:gd name="T46" fmla="*/ 742 w 1338"/>
                    <a:gd name="T47" fmla="*/ 426 h 426"/>
                    <a:gd name="T48" fmla="*/ 640 w 1338"/>
                    <a:gd name="T49" fmla="*/ 420 h 426"/>
                    <a:gd name="T50" fmla="*/ 534 w 1338"/>
                    <a:gd name="T51" fmla="*/ 402 h 426"/>
                    <a:gd name="T52" fmla="*/ 426 w 1338"/>
                    <a:gd name="T53" fmla="*/ 374 h 426"/>
                    <a:gd name="T54" fmla="*/ 316 w 1338"/>
                    <a:gd name="T55" fmla="*/ 330 h 426"/>
                    <a:gd name="T56" fmla="*/ 206 w 1338"/>
                    <a:gd name="T57" fmla="*/ 274 h 426"/>
                    <a:gd name="T58" fmla="*/ 98 w 1338"/>
                    <a:gd name="T59" fmla="*/ 198 h 426"/>
                    <a:gd name="T60" fmla="*/ 72 w 1338"/>
                    <a:gd name="T61" fmla="*/ 172 h 426"/>
                    <a:gd name="T62" fmla="*/ 26 w 1338"/>
                    <a:gd name="T63" fmla="*/ 112 h 426"/>
                    <a:gd name="T64" fmla="*/ 8 w 1338"/>
                    <a:gd name="T65" fmla="*/ 78 h 426"/>
                    <a:gd name="T66" fmla="*/ 0 w 1338"/>
                    <a:gd name="T67" fmla="*/ 44 h 426"/>
                    <a:gd name="T68" fmla="*/ 2 w 1338"/>
                    <a:gd name="T69" fmla="*/ 30 h 426"/>
                    <a:gd name="T70" fmla="*/ 10 w 1338"/>
                    <a:gd name="T71" fmla="*/ 18 h 426"/>
                    <a:gd name="T72" fmla="*/ 22 w 1338"/>
                    <a:gd name="T73" fmla="*/ 8 h 426"/>
                    <a:gd name="T74" fmla="*/ 42 w 1338"/>
                    <a:gd name="T7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8" h="426">
                      <a:moveTo>
                        <a:pt x="42" y="0"/>
                      </a:moveTo>
                      <a:lnTo>
                        <a:pt x="42" y="0"/>
                      </a:lnTo>
                      <a:lnTo>
                        <a:pt x="46" y="0"/>
                      </a:lnTo>
                      <a:lnTo>
                        <a:pt x="54" y="2"/>
                      </a:lnTo>
                      <a:lnTo>
                        <a:pt x="78" y="16"/>
                      </a:lnTo>
                      <a:lnTo>
                        <a:pt x="158" y="62"/>
                      </a:lnTo>
                      <a:lnTo>
                        <a:pt x="212" y="92"/>
                      </a:lnTo>
                      <a:lnTo>
                        <a:pt x="276" y="124"/>
                      </a:lnTo>
                      <a:lnTo>
                        <a:pt x="346" y="156"/>
                      </a:lnTo>
                      <a:lnTo>
                        <a:pt x="386" y="172"/>
                      </a:lnTo>
                      <a:lnTo>
                        <a:pt x="426" y="188"/>
                      </a:lnTo>
                      <a:lnTo>
                        <a:pt x="468" y="202"/>
                      </a:lnTo>
                      <a:lnTo>
                        <a:pt x="512" y="216"/>
                      </a:lnTo>
                      <a:lnTo>
                        <a:pt x="556" y="228"/>
                      </a:lnTo>
                      <a:lnTo>
                        <a:pt x="604" y="238"/>
                      </a:lnTo>
                      <a:lnTo>
                        <a:pt x="652" y="248"/>
                      </a:lnTo>
                      <a:lnTo>
                        <a:pt x="702" y="254"/>
                      </a:lnTo>
                      <a:lnTo>
                        <a:pt x="752" y="260"/>
                      </a:lnTo>
                      <a:lnTo>
                        <a:pt x="804" y="262"/>
                      </a:lnTo>
                      <a:lnTo>
                        <a:pt x="858" y="262"/>
                      </a:lnTo>
                      <a:lnTo>
                        <a:pt x="912" y="260"/>
                      </a:lnTo>
                      <a:lnTo>
                        <a:pt x="968" y="254"/>
                      </a:lnTo>
                      <a:lnTo>
                        <a:pt x="1024" y="246"/>
                      </a:lnTo>
                      <a:lnTo>
                        <a:pt x="1082" y="232"/>
                      </a:lnTo>
                      <a:lnTo>
                        <a:pt x="1140" y="216"/>
                      </a:lnTo>
                      <a:lnTo>
                        <a:pt x="1198" y="196"/>
                      </a:lnTo>
                      <a:lnTo>
                        <a:pt x="1258" y="172"/>
                      </a:lnTo>
                      <a:lnTo>
                        <a:pt x="1258" y="172"/>
                      </a:lnTo>
                      <a:lnTo>
                        <a:pt x="1268" y="180"/>
                      </a:lnTo>
                      <a:lnTo>
                        <a:pt x="1278" y="188"/>
                      </a:lnTo>
                      <a:lnTo>
                        <a:pt x="1290" y="202"/>
                      </a:lnTo>
                      <a:lnTo>
                        <a:pt x="1304" y="220"/>
                      </a:lnTo>
                      <a:lnTo>
                        <a:pt x="1316" y="242"/>
                      </a:lnTo>
                      <a:lnTo>
                        <a:pt x="1328" y="268"/>
                      </a:lnTo>
                      <a:lnTo>
                        <a:pt x="1338" y="298"/>
                      </a:lnTo>
                      <a:lnTo>
                        <a:pt x="1338" y="298"/>
                      </a:lnTo>
                      <a:lnTo>
                        <a:pt x="1308" y="312"/>
                      </a:lnTo>
                      <a:lnTo>
                        <a:pt x="1272" y="328"/>
                      </a:lnTo>
                      <a:lnTo>
                        <a:pt x="1224" y="346"/>
                      </a:lnTo>
                      <a:lnTo>
                        <a:pt x="1166" y="364"/>
                      </a:lnTo>
                      <a:lnTo>
                        <a:pt x="1096" y="384"/>
                      </a:lnTo>
                      <a:lnTo>
                        <a:pt x="1018" y="402"/>
                      </a:lnTo>
                      <a:lnTo>
                        <a:pt x="976" y="408"/>
                      </a:lnTo>
                      <a:lnTo>
                        <a:pt x="934" y="416"/>
                      </a:lnTo>
                      <a:lnTo>
                        <a:pt x="888" y="420"/>
                      </a:lnTo>
                      <a:lnTo>
                        <a:pt x="840" y="424"/>
                      </a:lnTo>
                      <a:lnTo>
                        <a:pt x="792" y="426"/>
                      </a:lnTo>
                      <a:lnTo>
                        <a:pt x="742" y="426"/>
                      </a:lnTo>
                      <a:lnTo>
                        <a:pt x="692" y="424"/>
                      </a:lnTo>
                      <a:lnTo>
                        <a:pt x="640" y="420"/>
                      </a:lnTo>
                      <a:lnTo>
                        <a:pt x="588" y="412"/>
                      </a:lnTo>
                      <a:lnTo>
                        <a:pt x="534" y="402"/>
                      </a:lnTo>
                      <a:lnTo>
                        <a:pt x="480" y="390"/>
                      </a:lnTo>
                      <a:lnTo>
                        <a:pt x="426" y="374"/>
                      </a:lnTo>
                      <a:lnTo>
                        <a:pt x="370" y="354"/>
                      </a:lnTo>
                      <a:lnTo>
                        <a:pt x="316" y="330"/>
                      </a:lnTo>
                      <a:lnTo>
                        <a:pt x="262" y="304"/>
                      </a:lnTo>
                      <a:lnTo>
                        <a:pt x="206" y="274"/>
                      </a:lnTo>
                      <a:lnTo>
                        <a:pt x="152" y="238"/>
                      </a:lnTo>
                      <a:lnTo>
                        <a:pt x="98" y="198"/>
                      </a:lnTo>
                      <a:lnTo>
                        <a:pt x="98" y="198"/>
                      </a:lnTo>
                      <a:lnTo>
                        <a:pt x="72" y="172"/>
                      </a:lnTo>
                      <a:lnTo>
                        <a:pt x="48" y="144"/>
                      </a:lnTo>
                      <a:lnTo>
                        <a:pt x="26" y="112"/>
                      </a:lnTo>
                      <a:lnTo>
                        <a:pt x="16" y="94"/>
                      </a:lnTo>
                      <a:lnTo>
                        <a:pt x="8" y="78"/>
                      </a:lnTo>
                      <a:lnTo>
                        <a:pt x="2" y="60"/>
                      </a:lnTo>
                      <a:lnTo>
                        <a:pt x="0" y="44"/>
                      </a:lnTo>
                      <a:lnTo>
                        <a:pt x="0" y="38"/>
                      </a:lnTo>
                      <a:lnTo>
                        <a:pt x="2" y="30"/>
                      </a:lnTo>
                      <a:lnTo>
                        <a:pt x="6" y="24"/>
                      </a:lnTo>
                      <a:lnTo>
                        <a:pt x="10" y="18"/>
                      </a:lnTo>
                      <a:lnTo>
                        <a:pt x="16" y="12"/>
                      </a:lnTo>
                      <a:lnTo>
                        <a:pt x="22" y="8"/>
                      </a:lnTo>
                      <a:lnTo>
                        <a:pt x="32" y="2"/>
                      </a:lnTo>
                      <a:lnTo>
                        <a:pt x="42" y="0"/>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7" name="iŝḻïḍê"/>
                <p:cNvSpPr/>
                <p:nvPr/>
              </p:nvSpPr>
              <p:spPr bwMode="auto">
                <a:xfrm>
                  <a:off x="2412614" y="3045443"/>
                  <a:ext cx="1275948" cy="406244"/>
                </a:xfrm>
                <a:custGeom>
                  <a:avLst/>
                  <a:gdLst>
                    <a:gd name="T0" fmla="*/ 42 w 1338"/>
                    <a:gd name="T1" fmla="*/ 0 h 426"/>
                    <a:gd name="T2" fmla="*/ 54 w 1338"/>
                    <a:gd name="T3" fmla="*/ 2 h 426"/>
                    <a:gd name="T4" fmla="*/ 158 w 1338"/>
                    <a:gd name="T5" fmla="*/ 62 h 426"/>
                    <a:gd name="T6" fmla="*/ 276 w 1338"/>
                    <a:gd name="T7" fmla="*/ 124 h 426"/>
                    <a:gd name="T8" fmla="*/ 386 w 1338"/>
                    <a:gd name="T9" fmla="*/ 172 h 426"/>
                    <a:gd name="T10" fmla="*/ 468 w 1338"/>
                    <a:gd name="T11" fmla="*/ 202 h 426"/>
                    <a:gd name="T12" fmla="*/ 556 w 1338"/>
                    <a:gd name="T13" fmla="*/ 228 h 426"/>
                    <a:gd name="T14" fmla="*/ 652 w 1338"/>
                    <a:gd name="T15" fmla="*/ 248 h 426"/>
                    <a:gd name="T16" fmla="*/ 752 w 1338"/>
                    <a:gd name="T17" fmla="*/ 260 h 426"/>
                    <a:gd name="T18" fmla="*/ 858 w 1338"/>
                    <a:gd name="T19" fmla="*/ 262 h 426"/>
                    <a:gd name="T20" fmla="*/ 968 w 1338"/>
                    <a:gd name="T21" fmla="*/ 254 h 426"/>
                    <a:gd name="T22" fmla="*/ 1082 w 1338"/>
                    <a:gd name="T23" fmla="*/ 232 h 426"/>
                    <a:gd name="T24" fmla="*/ 1198 w 1338"/>
                    <a:gd name="T25" fmla="*/ 196 h 426"/>
                    <a:gd name="T26" fmla="*/ 1258 w 1338"/>
                    <a:gd name="T27" fmla="*/ 172 h 426"/>
                    <a:gd name="T28" fmla="*/ 1278 w 1338"/>
                    <a:gd name="T29" fmla="*/ 188 h 426"/>
                    <a:gd name="T30" fmla="*/ 1304 w 1338"/>
                    <a:gd name="T31" fmla="*/ 220 h 426"/>
                    <a:gd name="T32" fmla="*/ 1328 w 1338"/>
                    <a:gd name="T33" fmla="*/ 268 h 426"/>
                    <a:gd name="T34" fmla="*/ 1338 w 1338"/>
                    <a:gd name="T35" fmla="*/ 298 h 426"/>
                    <a:gd name="T36" fmla="*/ 1272 w 1338"/>
                    <a:gd name="T37" fmla="*/ 328 h 426"/>
                    <a:gd name="T38" fmla="*/ 1166 w 1338"/>
                    <a:gd name="T39" fmla="*/ 364 h 426"/>
                    <a:gd name="T40" fmla="*/ 1018 w 1338"/>
                    <a:gd name="T41" fmla="*/ 402 h 426"/>
                    <a:gd name="T42" fmla="*/ 934 w 1338"/>
                    <a:gd name="T43" fmla="*/ 416 h 426"/>
                    <a:gd name="T44" fmla="*/ 840 w 1338"/>
                    <a:gd name="T45" fmla="*/ 424 h 426"/>
                    <a:gd name="T46" fmla="*/ 742 w 1338"/>
                    <a:gd name="T47" fmla="*/ 426 h 426"/>
                    <a:gd name="T48" fmla="*/ 640 w 1338"/>
                    <a:gd name="T49" fmla="*/ 420 h 426"/>
                    <a:gd name="T50" fmla="*/ 534 w 1338"/>
                    <a:gd name="T51" fmla="*/ 402 h 426"/>
                    <a:gd name="T52" fmla="*/ 426 w 1338"/>
                    <a:gd name="T53" fmla="*/ 374 h 426"/>
                    <a:gd name="T54" fmla="*/ 316 w 1338"/>
                    <a:gd name="T55" fmla="*/ 330 h 426"/>
                    <a:gd name="T56" fmla="*/ 206 w 1338"/>
                    <a:gd name="T57" fmla="*/ 274 h 426"/>
                    <a:gd name="T58" fmla="*/ 98 w 1338"/>
                    <a:gd name="T59" fmla="*/ 198 h 426"/>
                    <a:gd name="T60" fmla="*/ 72 w 1338"/>
                    <a:gd name="T61" fmla="*/ 172 h 426"/>
                    <a:gd name="T62" fmla="*/ 26 w 1338"/>
                    <a:gd name="T63" fmla="*/ 112 h 426"/>
                    <a:gd name="T64" fmla="*/ 8 w 1338"/>
                    <a:gd name="T65" fmla="*/ 78 h 426"/>
                    <a:gd name="T66" fmla="*/ 0 w 1338"/>
                    <a:gd name="T67" fmla="*/ 44 h 426"/>
                    <a:gd name="T68" fmla="*/ 2 w 1338"/>
                    <a:gd name="T69" fmla="*/ 30 h 426"/>
                    <a:gd name="T70" fmla="*/ 10 w 1338"/>
                    <a:gd name="T71" fmla="*/ 18 h 426"/>
                    <a:gd name="T72" fmla="*/ 22 w 1338"/>
                    <a:gd name="T73" fmla="*/ 8 h 426"/>
                    <a:gd name="T74" fmla="*/ 42 w 1338"/>
                    <a:gd name="T75"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8" h="426">
                      <a:moveTo>
                        <a:pt x="42" y="0"/>
                      </a:moveTo>
                      <a:lnTo>
                        <a:pt x="42" y="0"/>
                      </a:lnTo>
                      <a:lnTo>
                        <a:pt x="46" y="0"/>
                      </a:lnTo>
                      <a:lnTo>
                        <a:pt x="54" y="2"/>
                      </a:lnTo>
                      <a:lnTo>
                        <a:pt x="78" y="16"/>
                      </a:lnTo>
                      <a:lnTo>
                        <a:pt x="158" y="62"/>
                      </a:lnTo>
                      <a:lnTo>
                        <a:pt x="212" y="92"/>
                      </a:lnTo>
                      <a:lnTo>
                        <a:pt x="276" y="124"/>
                      </a:lnTo>
                      <a:lnTo>
                        <a:pt x="346" y="156"/>
                      </a:lnTo>
                      <a:lnTo>
                        <a:pt x="386" y="172"/>
                      </a:lnTo>
                      <a:lnTo>
                        <a:pt x="426" y="188"/>
                      </a:lnTo>
                      <a:lnTo>
                        <a:pt x="468" y="202"/>
                      </a:lnTo>
                      <a:lnTo>
                        <a:pt x="512" y="216"/>
                      </a:lnTo>
                      <a:lnTo>
                        <a:pt x="556" y="228"/>
                      </a:lnTo>
                      <a:lnTo>
                        <a:pt x="604" y="238"/>
                      </a:lnTo>
                      <a:lnTo>
                        <a:pt x="652" y="248"/>
                      </a:lnTo>
                      <a:lnTo>
                        <a:pt x="702" y="254"/>
                      </a:lnTo>
                      <a:lnTo>
                        <a:pt x="752" y="260"/>
                      </a:lnTo>
                      <a:lnTo>
                        <a:pt x="804" y="262"/>
                      </a:lnTo>
                      <a:lnTo>
                        <a:pt x="858" y="262"/>
                      </a:lnTo>
                      <a:lnTo>
                        <a:pt x="912" y="260"/>
                      </a:lnTo>
                      <a:lnTo>
                        <a:pt x="968" y="254"/>
                      </a:lnTo>
                      <a:lnTo>
                        <a:pt x="1024" y="246"/>
                      </a:lnTo>
                      <a:lnTo>
                        <a:pt x="1082" y="232"/>
                      </a:lnTo>
                      <a:lnTo>
                        <a:pt x="1140" y="216"/>
                      </a:lnTo>
                      <a:lnTo>
                        <a:pt x="1198" y="196"/>
                      </a:lnTo>
                      <a:lnTo>
                        <a:pt x="1258" y="172"/>
                      </a:lnTo>
                      <a:lnTo>
                        <a:pt x="1258" y="172"/>
                      </a:lnTo>
                      <a:lnTo>
                        <a:pt x="1268" y="180"/>
                      </a:lnTo>
                      <a:lnTo>
                        <a:pt x="1278" y="188"/>
                      </a:lnTo>
                      <a:lnTo>
                        <a:pt x="1290" y="202"/>
                      </a:lnTo>
                      <a:lnTo>
                        <a:pt x="1304" y="220"/>
                      </a:lnTo>
                      <a:lnTo>
                        <a:pt x="1316" y="242"/>
                      </a:lnTo>
                      <a:lnTo>
                        <a:pt x="1328" y="268"/>
                      </a:lnTo>
                      <a:lnTo>
                        <a:pt x="1338" y="298"/>
                      </a:lnTo>
                      <a:lnTo>
                        <a:pt x="1338" y="298"/>
                      </a:lnTo>
                      <a:lnTo>
                        <a:pt x="1308" y="312"/>
                      </a:lnTo>
                      <a:lnTo>
                        <a:pt x="1272" y="328"/>
                      </a:lnTo>
                      <a:lnTo>
                        <a:pt x="1224" y="346"/>
                      </a:lnTo>
                      <a:lnTo>
                        <a:pt x="1166" y="364"/>
                      </a:lnTo>
                      <a:lnTo>
                        <a:pt x="1096" y="384"/>
                      </a:lnTo>
                      <a:lnTo>
                        <a:pt x="1018" y="402"/>
                      </a:lnTo>
                      <a:lnTo>
                        <a:pt x="976" y="408"/>
                      </a:lnTo>
                      <a:lnTo>
                        <a:pt x="934" y="416"/>
                      </a:lnTo>
                      <a:lnTo>
                        <a:pt x="888" y="420"/>
                      </a:lnTo>
                      <a:lnTo>
                        <a:pt x="840" y="424"/>
                      </a:lnTo>
                      <a:lnTo>
                        <a:pt x="792" y="426"/>
                      </a:lnTo>
                      <a:lnTo>
                        <a:pt x="742" y="426"/>
                      </a:lnTo>
                      <a:lnTo>
                        <a:pt x="692" y="424"/>
                      </a:lnTo>
                      <a:lnTo>
                        <a:pt x="640" y="420"/>
                      </a:lnTo>
                      <a:lnTo>
                        <a:pt x="588" y="412"/>
                      </a:lnTo>
                      <a:lnTo>
                        <a:pt x="534" y="402"/>
                      </a:lnTo>
                      <a:lnTo>
                        <a:pt x="480" y="390"/>
                      </a:lnTo>
                      <a:lnTo>
                        <a:pt x="426" y="374"/>
                      </a:lnTo>
                      <a:lnTo>
                        <a:pt x="370" y="354"/>
                      </a:lnTo>
                      <a:lnTo>
                        <a:pt x="316" y="330"/>
                      </a:lnTo>
                      <a:lnTo>
                        <a:pt x="262" y="304"/>
                      </a:lnTo>
                      <a:lnTo>
                        <a:pt x="206" y="274"/>
                      </a:lnTo>
                      <a:lnTo>
                        <a:pt x="152" y="238"/>
                      </a:lnTo>
                      <a:lnTo>
                        <a:pt x="98" y="198"/>
                      </a:lnTo>
                      <a:lnTo>
                        <a:pt x="98" y="198"/>
                      </a:lnTo>
                      <a:lnTo>
                        <a:pt x="72" y="172"/>
                      </a:lnTo>
                      <a:lnTo>
                        <a:pt x="48" y="144"/>
                      </a:lnTo>
                      <a:lnTo>
                        <a:pt x="26" y="112"/>
                      </a:lnTo>
                      <a:lnTo>
                        <a:pt x="16" y="94"/>
                      </a:lnTo>
                      <a:lnTo>
                        <a:pt x="8" y="78"/>
                      </a:lnTo>
                      <a:lnTo>
                        <a:pt x="2" y="60"/>
                      </a:lnTo>
                      <a:lnTo>
                        <a:pt x="0" y="44"/>
                      </a:lnTo>
                      <a:lnTo>
                        <a:pt x="0" y="38"/>
                      </a:lnTo>
                      <a:lnTo>
                        <a:pt x="2" y="30"/>
                      </a:lnTo>
                      <a:lnTo>
                        <a:pt x="6" y="24"/>
                      </a:lnTo>
                      <a:lnTo>
                        <a:pt x="10" y="18"/>
                      </a:lnTo>
                      <a:lnTo>
                        <a:pt x="16" y="12"/>
                      </a:lnTo>
                      <a:lnTo>
                        <a:pt x="22" y="8"/>
                      </a:lnTo>
                      <a:lnTo>
                        <a:pt x="32" y="2"/>
                      </a:lnTo>
                      <a:lnTo>
                        <a:pt x="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08" name="ïSḻíḍé"/>
                <p:cNvSpPr/>
                <p:nvPr/>
              </p:nvSpPr>
              <p:spPr bwMode="auto">
                <a:xfrm>
                  <a:off x="2338232" y="2101356"/>
                  <a:ext cx="144951" cy="390986"/>
                </a:xfrm>
                <a:custGeom>
                  <a:avLst/>
                  <a:gdLst>
                    <a:gd name="T0" fmla="*/ 80 w 152"/>
                    <a:gd name="T1" fmla="*/ 2 h 410"/>
                    <a:gd name="T2" fmla="*/ 80 w 152"/>
                    <a:gd name="T3" fmla="*/ 2 h 410"/>
                    <a:gd name="T4" fmla="*/ 84 w 152"/>
                    <a:gd name="T5" fmla="*/ 10 h 410"/>
                    <a:gd name="T6" fmla="*/ 100 w 152"/>
                    <a:gd name="T7" fmla="*/ 32 h 410"/>
                    <a:gd name="T8" fmla="*/ 118 w 152"/>
                    <a:gd name="T9" fmla="*/ 66 h 410"/>
                    <a:gd name="T10" fmla="*/ 128 w 152"/>
                    <a:gd name="T11" fmla="*/ 88 h 410"/>
                    <a:gd name="T12" fmla="*/ 136 w 152"/>
                    <a:gd name="T13" fmla="*/ 112 h 410"/>
                    <a:gd name="T14" fmla="*/ 144 w 152"/>
                    <a:gd name="T15" fmla="*/ 138 h 410"/>
                    <a:gd name="T16" fmla="*/ 150 w 152"/>
                    <a:gd name="T17" fmla="*/ 168 h 410"/>
                    <a:gd name="T18" fmla="*/ 152 w 152"/>
                    <a:gd name="T19" fmla="*/ 198 h 410"/>
                    <a:gd name="T20" fmla="*/ 152 w 152"/>
                    <a:gd name="T21" fmla="*/ 230 h 410"/>
                    <a:gd name="T22" fmla="*/ 148 w 152"/>
                    <a:gd name="T23" fmla="*/ 264 h 410"/>
                    <a:gd name="T24" fmla="*/ 138 w 152"/>
                    <a:gd name="T25" fmla="*/ 298 h 410"/>
                    <a:gd name="T26" fmla="*/ 124 w 152"/>
                    <a:gd name="T27" fmla="*/ 334 h 410"/>
                    <a:gd name="T28" fmla="*/ 116 w 152"/>
                    <a:gd name="T29" fmla="*/ 352 h 410"/>
                    <a:gd name="T30" fmla="*/ 106 w 152"/>
                    <a:gd name="T31" fmla="*/ 370 h 410"/>
                    <a:gd name="T32" fmla="*/ 106 w 152"/>
                    <a:gd name="T33" fmla="*/ 370 h 410"/>
                    <a:gd name="T34" fmla="*/ 96 w 152"/>
                    <a:gd name="T35" fmla="*/ 386 h 410"/>
                    <a:gd name="T36" fmla="*/ 84 w 152"/>
                    <a:gd name="T37" fmla="*/ 398 h 410"/>
                    <a:gd name="T38" fmla="*/ 74 w 152"/>
                    <a:gd name="T39" fmla="*/ 406 h 410"/>
                    <a:gd name="T40" fmla="*/ 66 w 152"/>
                    <a:gd name="T41" fmla="*/ 408 h 410"/>
                    <a:gd name="T42" fmla="*/ 56 w 152"/>
                    <a:gd name="T43" fmla="*/ 410 h 410"/>
                    <a:gd name="T44" fmla="*/ 48 w 152"/>
                    <a:gd name="T45" fmla="*/ 406 h 410"/>
                    <a:gd name="T46" fmla="*/ 42 w 152"/>
                    <a:gd name="T47" fmla="*/ 400 h 410"/>
                    <a:gd name="T48" fmla="*/ 34 w 152"/>
                    <a:gd name="T49" fmla="*/ 390 h 410"/>
                    <a:gd name="T50" fmla="*/ 28 w 152"/>
                    <a:gd name="T51" fmla="*/ 380 h 410"/>
                    <a:gd name="T52" fmla="*/ 22 w 152"/>
                    <a:gd name="T53" fmla="*/ 366 h 410"/>
                    <a:gd name="T54" fmla="*/ 12 w 152"/>
                    <a:gd name="T55" fmla="*/ 332 h 410"/>
                    <a:gd name="T56" fmla="*/ 6 w 152"/>
                    <a:gd name="T57" fmla="*/ 292 h 410"/>
                    <a:gd name="T58" fmla="*/ 0 w 152"/>
                    <a:gd name="T59" fmla="*/ 250 h 410"/>
                    <a:gd name="T60" fmla="*/ 0 w 152"/>
                    <a:gd name="T61" fmla="*/ 204 h 410"/>
                    <a:gd name="T62" fmla="*/ 0 w 152"/>
                    <a:gd name="T63" fmla="*/ 158 h 410"/>
                    <a:gd name="T64" fmla="*/ 6 w 152"/>
                    <a:gd name="T65" fmla="*/ 114 h 410"/>
                    <a:gd name="T66" fmla="*/ 14 w 152"/>
                    <a:gd name="T67" fmla="*/ 76 h 410"/>
                    <a:gd name="T68" fmla="*/ 18 w 152"/>
                    <a:gd name="T69" fmla="*/ 58 h 410"/>
                    <a:gd name="T70" fmla="*/ 24 w 152"/>
                    <a:gd name="T71" fmla="*/ 42 h 410"/>
                    <a:gd name="T72" fmla="*/ 32 w 152"/>
                    <a:gd name="T73" fmla="*/ 30 h 410"/>
                    <a:gd name="T74" fmla="*/ 38 w 152"/>
                    <a:gd name="T75" fmla="*/ 18 h 410"/>
                    <a:gd name="T76" fmla="*/ 48 w 152"/>
                    <a:gd name="T77" fmla="*/ 10 h 410"/>
                    <a:gd name="T78" fmla="*/ 58 w 152"/>
                    <a:gd name="T79" fmla="*/ 4 h 410"/>
                    <a:gd name="T80" fmla="*/ 68 w 152"/>
                    <a:gd name="T81" fmla="*/ 0 h 410"/>
                    <a:gd name="T82" fmla="*/ 80 w 152"/>
                    <a:gd name="T83" fmla="*/ 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410">
                      <a:moveTo>
                        <a:pt x="80" y="2"/>
                      </a:moveTo>
                      <a:lnTo>
                        <a:pt x="80" y="2"/>
                      </a:lnTo>
                      <a:lnTo>
                        <a:pt x="84" y="10"/>
                      </a:lnTo>
                      <a:lnTo>
                        <a:pt x="100" y="32"/>
                      </a:lnTo>
                      <a:lnTo>
                        <a:pt x="118" y="66"/>
                      </a:lnTo>
                      <a:lnTo>
                        <a:pt x="128" y="88"/>
                      </a:lnTo>
                      <a:lnTo>
                        <a:pt x="136" y="112"/>
                      </a:lnTo>
                      <a:lnTo>
                        <a:pt x="144" y="138"/>
                      </a:lnTo>
                      <a:lnTo>
                        <a:pt x="150" y="168"/>
                      </a:lnTo>
                      <a:lnTo>
                        <a:pt x="152" y="198"/>
                      </a:lnTo>
                      <a:lnTo>
                        <a:pt x="152" y="230"/>
                      </a:lnTo>
                      <a:lnTo>
                        <a:pt x="148" y="264"/>
                      </a:lnTo>
                      <a:lnTo>
                        <a:pt x="138" y="298"/>
                      </a:lnTo>
                      <a:lnTo>
                        <a:pt x="124" y="334"/>
                      </a:lnTo>
                      <a:lnTo>
                        <a:pt x="116" y="352"/>
                      </a:lnTo>
                      <a:lnTo>
                        <a:pt x="106" y="370"/>
                      </a:lnTo>
                      <a:lnTo>
                        <a:pt x="106" y="370"/>
                      </a:lnTo>
                      <a:lnTo>
                        <a:pt x="96" y="386"/>
                      </a:lnTo>
                      <a:lnTo>
                        <a:pt x="84" y="398"/>
                      </a:lnTo>
                      <a:lnTo>
                        <a:pt x="74" y="406"/>
                      </a:lnTo>
                      <a:lnTo>
                        <a:pt x="66" y="408"/>
                      </a:lnTo>
                      <a:lnTo>
                        <a:pt x="56" y="410"/>
                      </a:lnTo>
                      <a:lnTo>
                        <a:pt x="48" y="406"/>
                      </a:lnTo>
                      <a:lnTo>
                        <a:pt x="42" y="400"/>
                      </a:lnTo>
                      <a:lnTo>
                        <a:pt x="34" y="390"/>
                      </a:lnTo>
                      <a:lnTo>
                        <a:pt x="28" y="380"/>
                      </a:lnTo>
                      <a:lnTo>
                        <a:pt x="22" y="366"/>
                      </a:lnTo>
                      <a:lnTo>
                        <a:pt x="12" y="332"/>
                      </a:lnTo>
                      <a:lnTo>
                        <a:pt x="6" y="292"/>
                      </a:lnTo>
                      <a:lnTo>
                        <a:pt x="0" y="250"/>
                      </a:lnTo>
                      <a:lnTo>
                        <a:pt x="0" y="204"/>
                      </a:lnTo>
                      <a:lnTo>
                        <a:pt x="0" y="158"/>
                      </a:lnTo>
                      <a:lnTo>
                        <a:pt x="6" y="114"/>
                      </a:lnTo>
                      <a:lnTo>
                        <a:pt x="14" y="76"/>
                      </a:lnTo>
                      <a:lnTo>
                        <a:pt x="18" y="58"/>
                      </a:lnTo>
                      <a:lnTo>
                        <a:pt x="24" y="42"/>
                      </a:lnTo>
                      <a:lnTo>
                        <a:pt x="32" y="30"/>
                      </a:lnTo>
                      <a:lnTo>
                        <a:pt x="38" y="18"/>
                      </a:lnTo>
                      <a:lnTo>
                        <a:pt x="48" y="10"/>
                      </a:lnTo>
                      <a:lnTo>
                        <a:pt x="58" y="4"/>
                      </a:lnTo>
                      <a:lnTo>
                        <a:pt x="68" y="0"/>
                      </a:lnTo>
                      <a:lnTo>
                        <a:pt x="80" y="2"/>
                      </a:lnTo>
                      <a:close/>
                    </a:path>
                  </a:pathLst>
                </a:custGeom>
                <a:solidFill>
                  <a:srgbClr val="755243"/>
                </a:solidFill>
                <a:ln>
                  <a:noFill/>
                </a:ln>
              </p:spPr>
              <p:txBody>
                <a:bodyPr anchor="ctr"/>
                <a:lstStyle/>
                <a:p>
                  <a:pPr algn="ctr"/>
                  <a:endParaRPr dirty="0">
                    <a:ea typeface="宋体" panose="02010600030101010101" pitchFamily="2" charset="-122"/>
                  </a:endParaRPr>
                </a:p>
              </p:txBody>
            </p:sp>
            <p:sp>
              <p:nvSpPr>
                <p:cNvPr id="209" name="ïṩļïḓè"/>
                <p:cNvSpPr/>
                <p:nvPr/>
              </p:nvSpPr>
              <p:spPr bwMode="auto">
                <a:xfrm>
                  <a:off x="2338232" y="2101356"/>
                  <a:ext cx="144951" cy="390986"/>
                </a:xfrm>
                <a:custGeom>
                  <a:avLst/>
                  <a:gdLst>
                    <a:gd name="T0" fmla="*/ 80 w 152"/>
                    <a:gd name="T1" fmla="*/ 2 h 410"/>
                    <a:gd name="T2" fmla="*/ 80 w 152"/>
                    <a:gd name="T3" fmla="*/ 2 h 410"/>
                    <a:gd name="T4" fmla="*/ 84 w 152"/>
                    <a:gd name="T5" fmla="*/ 10 h 410"/>
                    <a:gd name="T6" fmla="*/ 100 w 152"/>
                    <a:gd name="T7" fmla="*/ 32 h 410"/>
                    <a:gd name="T8" fmla="*/ 118 w 152"/>
                    <a:gd name="T9" fmla="*/ 66 h 410"/>
                    <a:gd name="T10" fmla="*/ 128 w 152"/>
                    <a:gd name="T11" fmla="*/ 88 h 410"/>
                    <a:gd name="T12" fmla="*/ 136 w 152"/>
                    <a:gd name="T13" fmla="*/ 112 h 410"/>
                    <a:gd name="T14" fmla="*/ 144 w 152"/>
                    <a:gd name="T15" fmla="*/ 138 h 410"/>
                    <a:gd name="T16" fmla="*/ 150 w 152"/>
                    <a:gd name="T17" fmla="*/ 168 h 410"/>
                    <a:gd name="T18" fmla="*/ 152 w 152"/>
                    <a:gd name="T19" fmla="*/ 198 h 410"/>
                    <a:gd name="T20" fmla="*/ 152 w 152"/>
                    <a:gd name="T21" fmla="*/ 230 h 410"/>
                    <a:gd name="T22" fmla="*/ 148 w 152"/>
                    <a:gd name="T23" fmla="*/ 264 h 410"/>
                    <a:gd name="T24" fmla="*/ 138 w 152"/>
                    <a:gd name="T25" fmla="*/ 298 h 410"/>
                    <a:gd name="T26" fmla="*/ 124 w 152"/>
                    <a:gd name="T27" fmla="*/ 334 h 410"/>
                    <a:gd name="T28" fmla="*/ 116 w 152"/>
                    <a:gd name="T29" fmla="*/ 352 h 410"/>
                    <a:gd name="T30" fmla="*/ 106 w 152"/>
                    <a:gd name="T31" fmla="*/ 370 h 410"/>
                    <a:gd name="T32" fmla="*/ 106 w 152"/>
                    <a:gd name="T33" fmla="*/ 370 h 410"/>
                    <a:gd name="T34" fmla="*/ 96 w 152"/>
                    <a:gd name="T35" fmla="*/ 386 h 410"/>
                    <a:gd name="T36" fmla="*/ 84 w 152"/>
                    <a:gd name="T37" fmla="*/ 398 h 410"/>
                    <a:gd name="T38" fmla="*/ 74 w 152"/>
                    <a:gd name="T39" fmla="*/ 406 h 410"/>
                    <a:gd name="T40" fmla="*/ 66 w 152"/>
                    <a:gd name="T41" fmla="*/ 408 h 410"/>
                    <a:gd name="T42" fmla="*/ 56 w 152"/>
                    <a:gd name="T43" fmla="*/ 410 h 410"/>
                    <a:gd name="T44" fmla="*/ 48 w 152"/>
                    <a:gd name="T45" fmla="*/ 406 h 410"/>
                    <a:gd name="T46" fmla="*/ 42 w 152"/>
                    <a:gd name="T47" fmla="*/ 400 h 410"/>
                    <a:gd name="T48" fmla="*/ 34 w 152"/>
                    <a:gd name="T49" fmla="*/ 390 h 410"/>
                    <a:gd name="T50" fmla="*/ 28 w 152"/>
                    <a:gd name="T51" fmla="*/ 380 h 410"/>
                    <a:gd name="T52" fmla="*/ 22 w 152"/>
                    <a:gd name="T53" fmla="*/ 366 h 410"/>
                    <a:gd name="T54" fmla="*/ 12 w 152"/>
                    <a:gd name="T55" fmla="*/ 332 h 410"/>
                    <a:gd name="T56" fmla="*/ 6 w 152"/>
                    <a:gd name="T57" fmla="*/ 292 h 410"/>
                    <a:gd name="T58" fmla="*/ 0 w 152"/>
                    <a:gd name="T59" fmla="*/ 250 h 410"/>
                    <a:gd name="T60" fmla="*/ 0 w 152"/>
                    <a:gd name="T61" fmla="*/ 204 h 410"/>
                    <a:gd name="T62" fmla="*/ 0 w 152"/>
                    <a:gd name="T63" fmla="*/ 158 h 410"/>
                    <a:gd name="T64" fmla="*/ 6 w 152"/>
                    <a:gd name="T65" fmla="*/ 114 h 410"/>
                    <a:gd name="T66" fmla="*/ 14 w 152"/>
                    <a:gd name="T67" fmla="*/ 76 h 410"/>
                    <a:gd name="T68" fmla="*/ 18 w 152"/>
                    <a:gd name="T69" fmla="*/ 58 h 410"/>
                    <a:gd name="T70" fmla="*/ 24 w 152"/>
                    <a:gd name="T71" fmla="*/ 42 h 410"/>
                    <a:gd name="T72" fmla="*/ 32 w 152"/>
                    <a:gd name="T73" fmla="*/ 30 h 410"/>
                    <a:gd name="T74" fmla="*/ 38 w 152"/>
                    <a:gd name="T75" fmla="*/ 18 h 410"/>
                    <a:gd name="T76" fmla="*/ 48 w 152"/>
                    <a:gd name="T77" fmla="*/ 10 h 410"/>
                    <a:gd name="T78" fmla="*/ 58 w 152"/>
                    <a:gd name="T79" fmla="*/ 4 h 410"/>
                    <a:gd name="T80" fmla="*/ 68 w 152"/>
                    <a:gd name="T81" fmla="*/ 0 h 410"/>
                    <a:gd name="T82" fmla="*/ 80 w 152"/>
                    <a:gd name="T83" fmla="*/ 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2" h="410">
                      <a:moveTo>
                        <a:pt x="80" y="2"/>
                      </a:moveTo>
                      <a:lnTo>
                        <a:pt x="80" y="2"/>
                      </a:lnTo>
                      <a:lnTo>
                        <a:pt x="84" y="10"/>
                      </a:lnTo>
                      <a:lnTo>
                        <a:pt x="100" y="32"/>
                      </a:lnTo>
                      <a:lnTo>
                        <a:pt x="118" y="66"/>
                      </a:lnTo>
                      <a:lnTo>
                        <a:pt x="128" y="88"/>
                      </a:lnTo>
                      <a:lnTo>
                        <a:pt x="136" y="112"/>
                      </a:lnTo>
                      <a:lnTo>
                        <a:pt x="144" y="138"/>
                      </a:lnTo>
                      <a:lnTo>
                        <a:pt x="150" y="168"/>
                      </a:lnTo>
                      <a:lnTo>
                        <a:pt x="152" y="198"/>
                      </a:lnTo>
                      <a:lnTo>
                        <a:pt x="152" y="230"/>
                      </a:lnTo>
                      <a:lnTo>
                        <a:pt x="148" y="264"/>
                      </a:lnTo>
                      <a:lnTo>
                        <a:pt x="138" y="298"/>
                      </a:lnTo>
                      <a:lnTo>
                        <a:pt x="124" y="334"/>
                      </a:lnTo>
                      <a:lnTo>
                        <a:pt x="116" y="352"/>
                      </a:lnTo>
                      <a:lnTo>
                        <a:pt x="106" y="370"/>
                      </a:lnTo>
                      <a:lnTo>
                        <a:pt x="106" y="370"/>
                      </a:lnTo>
                      <a:lnTo>
                        <a:pt x="96" y="386"/>
                      </a:lnTo>
                      <a:lnTo>
                        <a:pt x="84" y="398"/>
                      </a:lnTo>
                      <a:lnTo>
                        <a:pt x="74" y="406"/>
                      </a:lnTo>
                      <a:lnTo>
                        <a:pt x="66" y="408"/>
                      </a:lnTo>
                      <a:lnTo>
                        <a:pt x="56" y="410"/>
                      </a:lnTo>
                      <a:lnTo>
                        <a:pt x="48" y="406"/>
                      </a:lnTo>
                      <a:lnTo>
                        <a:pt x="42" y="400"/>
                      </a:lnTo>
                      <a:lnTo>
                        <a:pt x="34" y="390"/>
                      </a:lnTo>
                      <a:lnTo>
                        <a:pt x="28" y="380"/>
                      </a:lnTo>
                      <a:lnTo>
                        <a:pt x="22" y="366"/>
                      </a:lnTo>
                      <a:lnTo>
                        <a:pt x="12" y="332"/>
                      </a:lnTo>
                      <a:lnTo>
                        <a:pt x="6" y="292"/>
                      </a:lnTo>
                      <a:lnTo>
                        <a:pt x="0" y="250"/>
                      </a:lnTo>
                      <a:lnTo>
                        <a:pt x="0" y="204"/>
                      </a:lnTo>
                      <a:lnTo>
                        <a:pt x="0" y="158"/>
                      </a:lnTo>
                      <a:lnTo>
                        <a:pt x="6" y="114"/>
                      </a:lnTo>
                      <a:lnTo>
                        <a:pt x="14" y="76"/>
                      </a:lnTo>
                      <a:lnTo>
                        <a:pt x="18" y="58"/>
                      </a:lnTo>
                      <a:lnTo>
                        <a:pt x="24" y="42"/>
                      </a:lnTo>
                      <a:lnTo>
                        <a:pt x="32" y="30"/>
                      </a:lnTo>
                      <a:lnTo>
                        <a:pt x="38" y="18"/>
                      </a:lnTo>
                      <a:lnTo>
                        <a:pt x="48" y="10"/>
                      </a:lnTo>
                      <a:lnTo>
                        <a:pt x="58" y="4"/>
                      </a:lnTo>
                      <a:lnTo>
                        <a:pt x="68" y="0"/>
                      </a:lnTo>
                      <a:lnTo>
                        <a:pt x="8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0" name="iṡḷídé"/>
                <p:cNvSpPr/>
                <p:nvPr/>
              </p:nvSpPr>
              <p:spPr bwMode="auto">
                <a:xfrm>
                  <a:off x="1861420" y="2053675"/>
                  <a:ext cx="642743" cy="892591"/>
                </a:xfrm>
                <a:custGeom>
                  <a:avLst/>
                  <a:gdLst>
                    <a:gd name="T0" fmla="*/ 556 w 674"/>
                    <a:gd name="T1" fmla="*/ 106 h 936"/>
                    <a:gd name="T2" fmla="*/ 598 w 674"/>
                    <a:gd name="T3" fmla="*/ 256 h 936"/>
                    <a:gd name="T4" fmla="*/ 646 w 674"/>
                    <a:gd name="T5" fmla="*/ 458 h 936"/>
                    <a:gd name="T6" fmla="*/ 664 w 674"/>
                    <a:gd name="T7" fmla="*/ 564 h 936"/>
                    <a:gd name="T8" fmla="*/ 674 w 674"/>
                    <a:gd name="T9" fmla="*/ 664 h 936"/>
                    <a:gd name="T10" fmla="*/ 672 w 674"/>
                    <a:gd name="T11" fmla="*/ 750 h 936"/>
                    <a:gd name="T12" fmla="*/ 670 w 674"/>
                    <a:gd name="T13" fmla="*/ 768 h 936"/>
                    <a:gd name="T14" fmla="*/ 656 w 674"/>
                    <a:gd name="T15" fmla="*/ 802 h 936"/>
                    <a:gd name="T16" fmla="*/ 638 w 674"/>
                    <a:gd name="T17" fmla="*/ 832 h 936"/>
                    <a:gd name="T18" fmla="*/ 612 w 674"/>
                    <a:gd name="T19" fmla="*/ 858 h 936"/>
                    <a:gd name="T20" fmla="*/ 580 w 674"/>
                    <a:gd name="T21" fmla="*/ 880 h 936"/>
                    <a:gd name="T22" fmla="*/ 526 w 674"/>
                    <a:gd name="T23" fmla="*/ 906 h 936"/>
                    <a:gd name="T24" fmla="*/ 444 w 674"/>
                    <a:gd name="T25" fmla="*/ 928 h 936"/>
                    <a:gd name="T26" fmla="*/ 360 w 674"/>
                    <a:gd name="T27" fmla="*/ 936 h 936"/>
                    <a:gd name="T28" fmla="*/ 280 w 674"/>
                    <a:gd name="T29" fmla="*/ 934 h 936"/>
                    <a:gd name="T30" fmla="*/ 214 w 674"/>
                    <a:gd name="T31" fmla="*/ 920 h 936"/>
                    <a:gd name="T32" fmla="*/ 178 w 674"/>
                    <a:gd name="T33" fmla="*/ 904 h 936"/>
                    <a:gd name="T34" fmla="*/ 170 w 674"/>
                    <a:gd name="T35" fmla="*/ 896 h 936"/>
                    <a:gd name="T36" fmla="*/ 138 w 674"/>
                    <a:gd name="T37" fmla="*/ 860 h 936"/>
                    <a:gd name="T38" fmla="*/ 110 w 674"/>
                    <a:gd name="T39" fmla="*/ 810 h 936"/>
                    <a:gd name="T40" fmla="*/ 84 w 674"/>
                    <a:gd name="T41" fmla="*/ 750 h 936"/>
                    <a:gd name="T42" fmla="*/ 46 w 674"/>
                    <a:gd name="T43" fmla="*/ 632 h 936"/>
                    <a:gd name="T44" fmla="*/ 22 w 674"/>
                    <a:gd name="T45" fmla="*/ 540 h 936"/>
                    <a:gd name="T46" fmla="*/ 12 w 674"/>
                    <a:gd name="T47" fmla="*/ 482 h 936"/>
                    <a:gd name="T48" fmla="*/ 0 w 674"/>
                    <a:gd name="T49" fmla="*/ 348 h 936"/>
                    <a:gd name="T50" fmla="*/ 0 w 674"/>
                    <a:gd name="T51" fmla="*/ 272 h 936"/>
                    <a:gd name="T52" fmla="*/ 8 w 674"/>
                    <a:gd name="T53" fmla="*/ 198 h 936"/>
                    <a:gd name="T54" fmla="*/ 28 w 674"/>
                    <a:gd name="T55" fmla="*/ 134 h 936"/>
                    <a:gd name="T56" fmla="*/ 42 w 674"/>
                    <a:gd name="T57" fmla="*/ 110 h 936"/>
                    <a:gd name="T58" fmla="*/ 60 w 674"/>
                    <a:gd name="T59" fmla="*/ 90 h 936"/>
                    <a:gd name="T60" fmla="*/ 82 w 674"/>
                    <a:gd name="T61" fmla="*/ 72 h 936"/>
                    <a:gd name="T62" fmla="*/ 140 w 674"/>
                    <a:gd name="T63" fmla="*/ 42 h 936"/>
                    <a:gd name="T64" fmla="*/ 208 w 674"/>
                    <a:gd name="T65" fmla="*/ 20 h 936"/>
                    <a:gd name="T66" fmla="*/ 282 w 674"/>
                    <a:gd name="T67" fmla="*/ 4 h 936"/>
                    <a:gd name="T68" fmla="*/ 356 w 674"/>
                    <a:gd name="T69" fmla="*/ 0 h 936"/>
                    <a:gd name="T70" fmla="*/ 428 w 674"/>
                    <a:gd name="T71" fmla="*/ 10 h 936"/>
                    <a:gd name="T72" fmla="*/ 476 w 674"/>
                    <a:gd name="T73" fmla="*/ 26 h 936"/>
                    <a:gd name="T74" fmla="*/ 504 w 674"/>
                    <a:gd name="T75" fmla="*/ 42 h 936"/>
                    <a:gd name="T76" fmla="*/ 528 w 674"/>
                    <a:gd name="T77" fmla="*/ 64 h 936"/>
                    <a:gd name="T78" fmla="*/ 548 w 674"/>
                    <a:gd name="T79" fmla="*/ 9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4" h="936">
                      <a:moveTo>
                        <a:pt x="556" y="106"/>
                      </a:moveTo>
                      <a:lnTo>
                        <a:pt x="556" y="106"/>
                      </a:lnTo>
                      <a:lnTo>
                        <a:pt x="578" y="178"/>
                      </a:lnTo>
                      <a:lnTo>
                        <a:pt x="598" y="256"/>
                      </a:lnTo>
                      <a:lnTo>
                        <a:pt x="622" y="352"/>
                      </a:lnTo>
                      <a:lnTo>
                        <a:pt x="646" y="458"/>
                      </a:lnTo>
                      <a:lnTo>
                        <a:pt x="656" y="510"/>
                      </a:lnTo>
                      <a:lnTo>
                        <a:pt x="664" y="564"/>
                      </a:lnTo>
                      <a:lnTo>
                        <a:pt x="670" y="616"/>
                      </a:lnTo>
                      <a:lnTo>
                        <a:pt x="674" y="664"/>
                      </a:lnTo>
                      <a:lnTo>
                        <a:pt x="674" y="710"/>
                      </a:lnTo>
                      <a:lnTo>
                        <a:pt x="672" y="750"/>
                      </a:lnTo>
                      <a:lnTo>
                        <a:pt x="672" y="750"/>
                      </a:lnTo>
                      <a:lnTo>
                        <a:pt x="670" y="768"/>
                      </a:lnTo>
                      <a:lnTo>
                        <a:pt x="664" y="786"/>
                      </a:lnTo>
                      <a:lnTo>
                        <a:pt x="656" y="802"/>
                      </a:lnTo>
                      <a:lnTo>
                        <a:pt x="648" y="818"/>
                      </a:lnTo>
                      <a:lnTo>
                        <a:pt x="638" y="832"/>
                      </a:lnTo>
                      <a:lnTo>
                        <a:pt x="624" y="846"/>
                      </a:lnTo>
                      <a:lnTo>
                        <a:pt x="612" y="858"/>
                      </a:lnTo>
                      <a:lnTo>
                        <a:pt x="596" y="870"/>
                      </a:lnTo>
                      <a:lnTo>
                        <a:pt x="580" y="880"/>
                      </a:lnTo>
                      <a:lnTo>
                        <a:pt x="562" y="890"/>
                      </a:lnTo>
                      <a:lnTo>
                        <a:pt x="526" y="906"/>
                      </a:lnTo>
                      <a:lnTo>
                        <a:pt x="486" y="918"/>
                      </a:lnTo>
                      <a:lnTo>
                        <a:pt x="444" y="928"/>
                      </a:lnTo>
                      <a:lnTo>
                        <a:pt x="402" y="934"/>
                      </a:lnTo>
                      <a:lnTo>
                        <a:pt x="360" y="936"/>
                      </a:lnTo>
                      <a:lnTo>
                        <a:pt x="320" y="936"/>
                      </a:lnTo>
                      <a:lnTo>
                        <a:pt x="280" y="934"/>
                      </a:lnTo>
                      <a:lnTo>
                        <a:pt x="246" y="928"/>
                      </a:lnTo>
                      <a:lnTo>
                        <a:pt x="214" y="920"/>
                      </a:lnTo>
                      <a:lnTo>
                        <a:pt x="188" y="910"/>
                      </a:lnTo>
                      <a:lnTo>
                        <a:pt x="178" y="904"/>
                      </a:lnTo>
                      <a:lnTo>
                        <a:pt x="170" y="896"/>
                      </a:lnTo>
                      <a:lnTo>
                        <a:pt x="170" y="896"/>
                      </a:lnTo>
                      <a:lnTo>
                        <a:pt x="154" y="880"/>
                      </a:lnTo>
                      <a:lnTo>
                        <a:pt x="138" y="860"/>
                      </a:lnTo>
                      <a:lnTo>
                        <a:pt x="124" y="836"/>
                      </a:lnTo>
                      <a:lnTo>
                        <a:pt x="110" y="810"/>
                      </a:lnTo>
                      <a:lnTo>
                        <a:pt x="96" y="780"/>
                      </a:lnTo>
                      <a:lnTo>
                        <a:pt x="84" y="750"/>
                      </a:lnTo>
                      <a:lnTo>
                        <a:pt x="64" y="690"/>
                      </a:lnTo>
                      <a:lnTo>
                        <a:pt x="46" y="632"/>
                      </a:lnTo>
                      <a:lnTo>
                        <a:pt x="34" y="586"/>
                      </a:lnTo>
                      <a:lnTo>
                        <a:pt x="22" y="540"/>
                      </a:lnTo>
                      <a:lnTo>
                        <a:pt x="22" y="540"/>
                      </a:lnTo>
                      <a:lnTo>
                        <a:pt x="12" y="482"/>
                      </a:lnTo>
                      <a:lnTo>
                        <a:pt x="6" y="422"/>
                      </a:lnTo>
                      <a:lnTo>
                        <a:pt x="0" y="348"/>
                      </a:lnTo>
                      <a:lnTo>
                        <a:pt x="0" y="310"/>
                      </a:lnTo>
                      <a:lnTo>
                        <a:pt x="0" y="272"/>
                      </a:lnTo>
                      <a:lnTo>
                        <a:pt x="4" y="234"/>
                      </a:lnTo>
                      <a:lnTo>
                        <a:pt x="8" y="198"/>
                      </a:lnTo>
                      <a:lnTo>
                        <a:pt x="16" y="164"/>
                      </a:lnTo>
                      <a:lnTo>
                        <a:pt x="28" y="134"/>
                      </a:lnTo>
                      <a:lnTo>
                        <a:pt x="34" y="122"/>
                      </a:lnTo>
                      <a:lnTo>
                        <a:pt x="42" y="110"/>
                      </a:lnTo>
                      <a:lnTo>
                        <a:pt x="50" y="98"/>
                      </a:lnTo>
                      <a:lnTo>
                        <a:pt x="60" y="90"/>
                      </a:lnTo>
                      <a:lnTo>
                        <a:pt x="60" y="90"/>
                      </a:lnTo>
                      <a:lnTo>
                        <a:pt x="82" y="72"/>
                      </a:lnTo>
                      <a:lnTo>
                        <a:pt x="110" y="58"/>
                      </a:lnTo>
                      <a:lnTo>
                        <a:pt x="140" y="42"/>
                      </a:lnTo>
                      <a:lnTo>
                        <a:pt x="172" y="30"/>
                      </a:lnTo>
                      <a:lnTo>
                        <a:pt x="208" y="20"/>
                      </a:lnTo>
                      <a:lnTo>
                        <a:pt x="244" y="10"/>
                      </a:lnTo>
                      <a:lnTo>
                        <a:pt x="282" y="4"/>
                      </a:lnTo>
                      <a:lnTo>
                        <a:pt x="320" y="0"/>
                      </a:lnTo>
                      <a:lnTo>
                        <a:pt x="356" y="0"/>
                      </a:lnTo>
                      <a:lnTo>
                        <a:pt x="394" y="2"/>
                      </a:lnTo>
                      <a:lnTo>
                        <a:pt x="428" y="10"/>
                      </a:lnTo>
                      <a:lnTo>
                        <a:pt x="460" y="20"/>
                      </a:lnTo>
                      <a:lnTo>
                        <a:pt x="476" y="26"/>
                      </a:lnTo>
                      <a:lnTo>
                        <a:pt x="490" y="34"/>
                      </a:lnTo>
                      <a:lnTo>
                        <a:pt x="504" y="42"/>
                      </a:lnTo>
                      <a:lnTo>
                        <a:pt x="516" y="54"/>
                      </a:lnTo>
                      <a:lnTo>
                        <a:pt x="528" y="64"/>
                      </a:lnTo>
                      <a:lnTo>
                        <a:pt x="538" y="76"/>
                      </a:lnTo>
                      <a:lnTo>
                        <a:pt x="548" y="90"/>
                      </a:lnTo>
                      <a:lnTo>
                        <a:pt x="556" y="106"/>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1" name="í$ḻíḑe"/>
                <p:cNvSpPr/>
                <p:nvPr/>
              </p:nvSpPr>
              <p:spPr bwMode="auto">
                <a:xfrm>
                  <a:off x="1861420" y="2053675"/>
                  <a:ext cx="642743" cy="892591"/>
                </a:xfrm>
                <a:custGeom>
                  <a:avLst/>
                  <a:gdLst>
                    <a:gd name="T0" fmla="*/ 556 w 674"/>
                    <a:gd name="T1" fmla="*/ 106 h 936"/>
                    <a:gd name="T2" fmla="*/ 598 w 674"/>
                    <a:gd name="T3" fmla="*/ 256 h 936"/>
                    <a:gd name="T4" fmla="*/ 646 w 674"/>
                    <a:gd name="T5" fmla="*/ 458 h 936"/>
                    <a:gd name="T6" fmla="*/ 664 w 674"/>
                    <a:gd name="T7" fmla="*/ 564 h 936"/>
                    <a:gd name="T8" fmla="*/ 674 w 674"/>
                    <a:gd name="T9" fmla="*/ 664 h 936"/>
                    <a:gd name="T10" fmla="*/ 672 w 674"/>
                    <a:gd name="T11" fmla="*/ 750 h 936"/>
                    <a:gd name="T12" fmla="*/ 670 w 674"/>
                    <a:gd name="T13" fmla="*/ 768 h 936"/>
                    <a:gd name="T14" fmla="*/ 656 w 674"/>
                    <a:gd name="T15" fmla="*/ 802 h 936"/>
                    <a:gd name="T16" fmla="*/ 638 w 674"/>
                    <a:gd name="T17" fmla="*/ 832 h 936"/>
                    <a:gd name="T18" fmla="*/ 612 w 674"/>
                    <a:gd name="T19" fmla="*/ 858 h 936"/>
                    <a:gd name="T20" fmla="*/ 580 w 674"/>
                    <a:gd name="T21" fmla="*/ 880 h 936"/>
                    <a:gd name="T22" fmla="*/ 526 w 674"/>
                    <a:gd name="T23" fmla="*/ 906 h 936"/>
                    <a:gd name="T24" fmla="*/ 444 w 674"/>
                    <a:gd name="T25" fmla="*/ 928 h 936"/>
                    <a:gd name="T26" fmla="*/ 360 w 674"/>
                    <a:gd name="T27" fmla="*/ 936 h 936"/>
                    <a:gd name="T28" fmla="*/ 280 w 674"/>
                    <a:gd name="T29" fmla="*/ 934 h 936"/>
                    <a:gd name="T30" fmla="*/ 214 w 674"/>
                    <a:gd name="T31" fmla="*/ 920 h 936"/>
                    <a:gd name="T32" fmla="*/ 178 w 674"/>
                    <a:gd name="T33" fmla="*/ 904 h 936"/>
                    <a:gd name="T34" fmla="*/ 170 w 674"/>
                    <a:gd name="T35" fmla="*/ 896 h 936"/>
                    <a:gd name="T36" fmla="*/ 138 w 674"/>
                    <a:gd name="T37" fmla="*/ 860 h 936"/>
                    <a:gd name="T38" fmla="*/ 110 w 674"/>
                    <a:gd name="T39" fmla="*/ 810 h 936"/>
                    <a:gd name="T40" fmla="*/ 84 w 674"/>
                    <a:gd name="T41" fmla="*/ 750 h 936"/>
                    <a:gd name="T42" fmla="*/ 46 w 674"/>
                    <a:gd name="T43" fmla="*/ 632 h 936"/>
                    <a:gd name="T44" fmla="*/ 22 w 674"/>
                    <a:gd name="T45" fmla="*/ 540 h 936"/>
                    <a:gd name="T46" fmla="*/ 12 w 674"/>
                    <a:gd name="T47" fmla="*/ 482 h 936"/>
                    <a:gd name="T48" fmla="*/ 0 w 674"/>
                    <a:gd name="T49" fmla="*/ 348 h 936"/>
                    <a:gd name="T50" fmla="*/ 0 w 674"/>
                    <a:gd name="T51" fmla="*/ 272 h 936"/>
                    <a:gd name="T52" fmla="*/ 8 w 674"/>
                    <a:gd name="T53" fmla="*/ 198 h 936"/>
                    <a:gd name="T54" fmla="*/ 28 w 674"/>
                    <a:gd name="T55" fmla="*/ 134 h 936"/>
                    <a:gd name="T56" fmla="*/ 42 w 674"/>
                    <a:gd name="T57" fmla="*/ 110 h 936"/>
                    <a:gd name="T58" fmla="*/ 60 w 674"/>
                    <a:gd name="T59" fmla="*/ 90 h 936"/>
                    <a:gd name="T60" fmla="*/ 82 w 674"/>
                    <a:gd name="T61" fmla="*/ 72 h 936"/>
                    <a:gd name="T62" fmla="*/ 140 w 674"/>
                    <a:gd name="T63" fmla="*/ 42 h 936"/>
                    <a:gd name="T64" fmla="*/ 208 w 674"/>
                    <a:gd name="T65" fmla="*/ 20 h 936"/>
                    <a:gd name="T66" fmla="*/ 282 w 674"/>
                    <a:gd name="T67" fmla="*/ 4 h 936"/>
                    <a:gd name="T68" fmla="*/ 356 w 674"/>
                    <a:gd name="T69" fmla="*/ 0 h 936"/>
                    <a:gd name="T70" fmla="*/ 428 w 674"/>
                    <a:gd name="T71" fmla="*/ 10 h 936"/>
                    <a:gd name="T72" fmla="*/ 476 w 674"/>
                    <a:gd name="T73" fmla="*/ 26 h 936"/>
                    <a:gd name="T74" fmla="*/ 504 w 674"/>
                    <a:gd name="T75" fmla="*/ 42 h 936"/>
                    <a:gd name="T76" fmla="*/ 528 w 674"/>
                    <a:gd name="T77" fmla="*/ 64 h 936"/>
                    <a:gd name="T78" fmla="*/ 548 w 674"/>
                    <a:gd name="T79" fmla="*/ 9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4" h="936">
                      <a:moveTo>
                        <a:pt x="556" y="106"/>
                      </a:moveTo>
                      <a:lnTo>
                        <a:pt x="556" y="106"/>
                      </a:lnTo>
                      <a:lnTo>
                        <a:pt x="578" y="178"/>
                      </a:lnTo>
                      <a:lnTo>
                        <a:pt x="598" y="256"/>
                      </a:lnTo>
                      <a:lnTo>
                        <a:pt x="622" y="352"/>
                      </a:lnTo>
                      <a:lnTo>
                        <a:pt x="646" y="458"/>
                      </a:lnTo>
                      <a:lnTo>
                        <a:pt x="656" y="510"/>
                      </a:lnTo>
                      <a:lnTo>
                        <a:pt x="664" y="564"/>
                      </a:lnTo>
                      <a:lnTo>
                        <a:pt x="670" y="616"/>
                      </a:lnTo>
                      <a:lnTo>
                        <a:pt x="674" y="664"/>
                      </a:lnTo>
                      <a:lnTo>
                        <a:pt x="674" y="710"/>
                      </a:lnTo>
                      <a:lnTo>
                        <a:pt x="672" y="750"/>
                      </a:lnTo>
                      <a:lnTo>
                        <a:pt x="672" y="750"/>
                      </a:lnTo>
                      <a:lnTo>
                        <a:pt x="670" y="768"/>
                      </a:lnTo>
                      <a:lnTo>
                        <a:pt x="664" y="786"/>
                      </a:lnTo>
                      <a:lnTo>
                        <a:pt x="656" y="802"/>
                      </a:lnTo>
                      <a:lnTo>
                        <a:pt x="648" y="818"/>
                      </a:lnTo>
                      <a:lnTo>
                        <a:pt x="638" y="832"/>
                      </a:lnTo>
                      <a:lnTo>
                        <a:pt x="624" y="846"/>
                      </a:lnTo>
                      <a:lnTo>
                        <a:pt x="612" y="858"/>
                      </a:lnTo>
                      <a:lnTo>
                        <a:pt x="596" y="870"/>
                      </a:lnTo>
                      <a:lnTo>
                        <a:pt x="580" y="880"/>
                      </a:lnTo>
                      <a:lnTo>
                        <a:pt x="562" y="890"/>
                      </a:lnTo>
                      <a:lnTo>
                        <a:pt x="526" y="906"/>
                      </a:lnTo>
                      <a:lnTo>
                        <a:pt x="486" y="918"/>
                      </a:lnTo>
                      <a:lnTo>
                        <a:pt x="444" y="928"/>
                      </a:lnTo>
                      <a:lnTo>
                        <a:pt x="402" y="934"/>
                      </a:lnTo>
                      <a:lnTo>
                        <a:pt x="360" y="936"/>
                      </a:lnTo>
                      <a:lnTo>
                        <a:pt x="320" y="936"/>
                      </a:lnTo>
                      <a:lnTo>
                        <a:pt x="280" y="934"/>
                      </a:lnTo>
                      <a:lnTo>
                        <a:pt x="246" y="928"/>
                      </a:lnTo>
                      <a:lnTo>
                        <a:pt x="214" y="920"/>
                      </a:lnTo>
                      <a:lnTo>
                        <a:pt x="188" y="910"/>
                      </a:lnTo>
                      <a:lnTo>
                        <a:pt x="178" y="904"/>
                      </a:lnTo>
                      <a:lnTo>
                        <a:pt x="170" y="896"/>
                      </a:lnTo>
                      <a:lnTo>
                        <a:pt x="170" y="896"/>
                      </a:lnTo>
                      <a:lnTo>
                        <a:pt x="154" y="880"/>
                      </a:lnTo>
                      <a:lnTo>
                        <a:pt x="138" y="860"/>
                      </a:lnTo>
                      <a:lnTo>
                        <a:pt x="124" y="836"/>
                      </a:lnTo>
                      <a:lnTo>
                        <a:pt x="110" y="810"/>
                      </a:lnTo>
                      <a:lnTo>
                        <a:pt x="96" y="780"/>
                      </a:lnTo>
                      <a:lnTo>
                        <a:pt x="84" y="750"/>
                      </a:lnTo>
                      <a:lnTo>
                        <a:pt x="64" y="690"/>
                      </a:lnTo>
                      <a:lnTo>
                        <a:pt x="46" y="632"/>
                      </a:lnTo>
                      <a:lnTo>
                        <a:pt x="34" y="586"/>
                      </a:lnTo>
                      <a:lnTo>
                        <a:pt x="22" y="540"/>
                      </a:lnTo>
                      <a:lnTo>
                        <a:pt x="22" y="540"/>
                      </a:lnTo>
                      <a:lnTo>
                        <a:pt x="12" y="482"/>
                      </a:lnTo>
                      <a:lnTo>
                        <a:pt x="6" y="422"/>
                      </a:lnTo>
                      <a:lnTo>
                        <a:pt x="0" y="348"/>
                      </a:lnTo>
                      <a:lnTo>
                        <a:pt x="0" y="310"/>
                      </a:lnTo>
                      <a:lnTo>
                        <a:pt x="0" y="272"/>
                      </a:lnTo>
                      <a:lnTo>
                        <a:pt x="4" y="234"/>
                      </a:lnTo>
                      <a:lnTo>
                        <a:pt x="8" y="198"/>
                      </a:lnTo>
                      <a:lnTo>
                        <a:pt x="16" y="164"/>
                      </a:lnTo>
                      <a:lnTo>
                        <a:pt x="28" y="134"/>
                      </a:lnTo>
                      <a:lnTo>
                        <a:pt x="34" y="122"/>
                      </a:lnTo>
                      <a:lnTo>
                        <a:pt x="42" y="110"/>
                      </a:lnTo>
                      <a:lnTo>
                        <a:pt x="50" y="98"/>
                      </a:lnTo>
                      <a:lnTo>
                        <a:pt x="60" y="90"/>
                      </a:lnTo>
                      <a:lnTo>
                        <a:pt x="60" y="90"/>
                      </a:lnTo>
                      <a:lnTo>
                        <a:pt x="82" y="72"/>
                      </a:lnTo>
                      <a:lnTo>
                        <a:pt x="110" y="58"/>
                      </a:lnTo>
                      <a:lnTo>
                        <a:pt x="140" y="42"/>
                      </a:lnTo>
                      <a:lnTo>
                        <a:pt x="172" y="30"/>
                      </a:lnTo>
                      <a:lnTo>
                        <a:pt x="208" y="20"/>
                      </a:lnTo>
                      <a:lnTo>
                        <a:pt x="244" y="10"/>
                      </a:lnTo>
                      <a:lnTo>
                        <a:pt x="282" y="4"/>
                      </a:lnTo>
                      <a:lnTo>
                        <a:pt x="320" y="0"/>
                      </a:lnTo>
                      <a:lnTo>
                        <a:pt x="356" y="0"/>
                      </a:lnTo>
                      <a:lnTo>
                        <a:pt x="394" y="2"/>
                      </a:lnTo>
                      <a:lnTo>
                        <a:pt x="428" y="10"/>
                      </a:lnTo>
                      <a:lnTo>
                        <a:pt x="460" y="20"/>
                      </a:lnTo>
                      <a:lnTo>
                        <a:pt x="476" y="26"/>
                      </a:lnTo>
                      <a:lnTo>
                        <a:pt x="490" y="34"/>
                      </a:lnTo>
                      <a:lnTo>
                        <a:pt x="504" y="42"/>
                      </a:lnTo>
                      <a:lnTo>
                        <a:pt x="516" y="54"/>
                      </a:lnTo>
                      <a:lnTo>
                        <a:pt x="528" y="64"/>
                      </a:lnTo>
                      <a:lnTo>
                        <a:pt x="538" y="76"/>
                      </a:lnTo>
                      <a:lnTo>
                        <a:pt x="548" y="90"/>
                      </a:lnTo>
                      <a:lnTo>
                        <a:pt x="556" y="10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2" name="îṩľïdè"/>
                <p:cNvSpPr/>
                <p:nvPr/>
              </p:nvSpPr>
              <p:spPr bwMode="auto">
                <a:xfrm>
                  <a:off x="1762243" y="2599147"/>
                  <a:ext cx="219334" cy="228870"/>
                </a:xfrm>
                <a:custGeom>
                  <a:avLst/>
                  <a:gdLst>
                    <a:gd name="T0" fmla="*/ 172 w 230"/>
                    <a:gd name="T1" fmla="*/ 50 h 240"/>
                    <a:gd name="T2" fmla="*/ 172 w 230"/>
                    <a:gd name="T3" fmla="*/ 50 h 240"/>
                    <a:gd name="T4" fmla="*/ 160 w 230"/>
                    <a:gd name="T5" fmla="*/ 38 h 240"/>
                    <a:gd name="T6" fmla="*/ 144 w 230"/>
                    <a:gd name="T7" fmla="*/ 28 h 240"/>
                    <a:gd name="T8" fmla="*/ 126 w 230"/>
                    <a:gd name="T9" fmla="*/ 16 h 240"/>
                    <a:gd name="T10" fmla="*/ 102 w 230"/>
                    <a:gd name="T11" fmla="*/ 6 h 240"/>
                    <a:gd name="T12" fmla="*/ 90 w 230"/>
                    <a:gd name="T13" fmla="*/ 4 h 240"/>
                    <a:gd name="T14" fmla="*/ 78 w 230"/>
                    <a:gd name="T15" fmla="*/ 2 h 240"/>
                    <a:gd name="T16" fmla="*/ 66 w 230"/>
                    <a:gd name="T17" fmla="*/ 0 h 240"/>
                    <a:gd name="T18" fmla="*/ 52 w 230"/>
                    <a:gd name="T19" fmla="*/ 2 h 240"/>
                    <a:gd name="T20" fmla="*/ 38 w 230"/>
                    <a:gd name="T21" fmla="*/ 6 h 240"/>
                    <a:gd name="T22" fmla="*/ 26 w 230"/>
                    <a:gd name="T23" fmla="*/ 12 h 240"/>
                    <a:gd name="T24" fmla="*/ 26 w 230"/>
                    <a:gd name="T25" fmla="*/ 12 h 240"/>
                    <a:gd name="T26" fmla="*/ 18 w 230"/>
                    <a:gd name="T27" fmla="*/ 18 h 240"/>
                    <a:gd name="T28" fmla="*/ 14 w 230"/>
                    <a:gd name="T29" fmla="*/ 24 h 240"/>
                    <a:gd name="T30" fmla="*/ 10 w 230"/>
                    <a:gd name="T31" fmla="*/ 30 h 240"/>
                    <a:gd name="T32" fmla="*/ 6 w 230"/>
                    <a:gd name="T33" fmla="*/ 38 h 240"/>
                    <a:gd name="T34" fmla="*/ 2 w 230"/>
                    <a:gd name="T35" fmla="*/ 56 h 240"/>
                    <a:gd name="T36" fmla="*/ 0 w 230"/>
                    <a:gd name="T37" fmla="*/ 76 h 240"/>
                    <a:gd name="T38" fmla="*/ 4 w 230"/>
                    <a:gd name="T39" fmla="*/ 98 h 240"/>
                    <a:gd name="T40" fmla="*/ 10 w 230"/>
                    <a:gd name="T41" fmla="*/ 122 h 240"/>
                    <a:gd name="T42" fmla="*/ 18 w 230"/>
                    <a:gd name="T43" fmla="*/ 144 h 240"/>
                    <a:gd name="T44" fmla="*/ 30 w 230"/>
                    <a:gd name="T45" fmla="*/ 166 h 240"/>
                    <a:gd name="T46" fmla="*/ 44 w 230"/>
                    <a:gd name="T47" fmla="*/ 188 h 240"/>
                    <a:gd name="T48" fmla="*/ 60 w 230"/>
                    <a:gd name="T49" fmla="*/ 206 h 240"/>
                    <a:gd name="T50" fmla="*/ 80 w 230"/>
                    <a:gd name="T51" fmla="*/ 222 h 240"/>
                    <a:gd name="T52" fmla="*/ 90 w 230"/>
                    <a:gd name="T53" fmla="*/ 228 h 240"/>
                    <a:gd name="T54" fmla="*/ 100 w 230"/>
                    <a:gd name="T55" fmla="*/ 234 h 240"/>
                    <a:gd name="T56" fmla="*/ 112 w 230"/>
                    <a:gd name="T57" fmla="*/ 236 h 240"/>
                    <a:gd name="T58" fmla="*/ 124 w 230"/>
                    <a:gd name="T59" fmla="*/ 240 h 240"/>
                    <a:gd name="T60" fmla="*/ 136 w 230"/>
                    <a:gd name="T61" fmla="*/ 240 h 240"/>
                    <a:gd name="T62" fmla="*/ 150 w 230"/>
                    <a:gd name="T63" fmla="*/ 240 h 240"/>
                    <a:gd name="T64" fmla="*/ 164 w 230"/>
                    <a:gd name="T65" fmla="*/ 238 h 240"/>
                    <a:gd name="T66" fmla="*/ 178 w 230"/>
                    <a:gd name="T67" fmla="*/ 234 h 240"/>
                    <a:gd name="T68" fmla="*/ 192 w 230"/>
                    <a:gd name="T69" fmla="*/ 228 h 240"/>
                    <a:gd name="T70" fmla="*/ 206 w 230"/>
                    <a:gd name="T71" fmla="*/ 220 h 240"/>
                    <a:gd name="T72" fmla="*/ 206 w 230"/>
                    <a:gd name="T73" fmla="*/ 220 h 240"/>
                    <a:gd name="T74" fmla="*/ 216 w 230"/>
                    <a:gd name="T75" fmla="*/ 212 h 240"/>
                    <a:gd name="T76" fmla="*/ 224 w 230"/>
                    <a:gd name="T77" fmla="*/ 202 h 240"/>
                    <a:gd name="T78" fmla="*/ 228 w 230"/>
                    <a:gd name="T79" fmla="*/ 190 h 240"/>
                    <a:gd name="T80" fmla="*/ 230 w 230"/>
                    <a:gd name="T81" fmla="*/ 178 h 240"/>
                    <a:gd name="T82" fmla="*/ 228 w 230"/>
                    <a:gd name="T83" fmla="*/ 164 h 240"/>
                    <a:gd name="T84" fmla="*/ 224 w 230"/>
                    <a:gd name="T85" fmla="*/ 150 h 240"/>
                    <a:gd name="T86" fmla="*/ 220 w 230"/>
                    <a:gd name="T87" fmla="*/ 134 h 240"/>
                    <a:gd name="T88" fmla="*/ 214 w 230"/>
                    <a:gd name="T89" fmla="*/ 120 h 240"/>
                    <a:gd name="T90" fmla="*/ 200 w 230"/>
                    <a:gd name="T91" fmla="*/ 94 h 240"/>
                    <a:gd name="T92" fmla="*/ 186 w 230"/>
                    <a:gd name="T93" fmla="*/ 70 h 240"/>
                    <a:gd name="T94" fmla="*/ 172 w 230"/>
                    <a:gd name="T95" fmla="*/ 5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40">
                      <a:moveTo>
                        <a:pt x="172" y="50"/>
                      </a:moveTo>
                      <a:lnTo>
                        <a:pt x="172" y="50"/>
                      </a:lnTo>
                      <a:lnTo>
                        <a:pt x="160" y="38"/>
                      </a:lnTo>
                      <a:lnTo>
                        <a:pt x="144" y="28"/>
                      </a:lnTo>
                      <a:lnTo>
                        <a:pt x="126" y="16"/>
                      </a:lnTo>
                      <a:lnTo>
                        <a:pt x="102" y="6"/>
                      </a:lnTo>
                      <a:lnTo>
                        <a:pt x="90" y="4"/>
                      </a:lnTo>
                      <a:lnTo>
                        <a:pt x="78" y="2"/>
                      </a:lnTo>
                      <a:lnTo>
                        <a:pt x="66" y="0"/>
                      </a:lnTo>
                      <a:lnTo>
                        <a:pt x="52" y="2"/>
                      </a:lnTo>
                      <a:lnTo>
                        <a:pt x="38" y="6"/>
                      </a:lnTo>
                      <a:lnTo>
                        <a:pt x="26" y="12"/>
                      </a:lnTo>
                      <a:lnTo>
                        <a:pt x="26" y="12"/>
                      </a:lnTo>
                      <a:lnTo>
                        <a:pt x="18" y="18"/>
                      </a:lnTo>
                      <a:lnTo>
                        <a:pt x="14" y="24"/>
                      </a:lnTo>
                      <a:lnTo>
                        <a:pt x="10" y="30"/>
                      </a:lnTo>
                      <a:lnTo>
                        <a:pt x="6" y="38"/>
                      </a:lnTo>
                      <a:lnTo>
                        <a:pt x="2" y="56"/>
                      </a:lnTo>
                      <a:lnTo>
                        <a:pt x="0" y="76"/>
                      </a:lnTo>
                      <a:lnTo>
                        <a:pt x="4" y="98"/>
                      </a:lnTo>
                      <a:lnTo>
                        <a:pt x="10" y="122"/>
                      </a:lnTo>
                      <a:lnTo>
                        <a:pt x="18" y="144"/>
                      </a:lnTo>
                      <a:lnTo>
                        <a:pt x="30" y="166"/>
                      </a:lnTo>
                      <a:lnTo>
                        <a:pt x="44" y="188"/>
                      </a:lnTo>
                      <a:lnTo>
                        <a:pt x="60" y="206"/>
                      </a:lnTo>
                      <a:lnTo>
                        <a:pt x="80" y="222"/>
                      </a:lnTo>
                      <a:lnTo>
                        <a:pt x="90" y="228"/>
                      </a:lnTo>
                      <a:lnTo>
                        <a:pt x="100" y="234"/>
                      </a:lnTo>
                      <a:lnTo>
                        <a:pt x="112" y="236"/>
                      </a:lnTo>
                      <a:lnTo>
                        <a:pt x="124" y="240"/>
                      </a:lnTo>
                      <a:lnTo>
                        <a:pt x="136" y="240"/>
                      </a:lnTo>
                      <a:lnTo>
                        <a:pt x="150" y="240"/>
                      </a:lnTo>
                      <a:lnTo>
                        <a:pt x="164" y="238"/>
                      </a:lnTo>
                      <a:lnTo>
                        <a:pt x="178" y="234"/>
                      </a:lnTo>
                      <a:lnTo>
                        <a:pt x="192" y="228"/>
                      </a:lnTo>
                      <a:lnTo>
                        <a:pt x="206" y="220"/>
                      </a:lnTo>
                      <a:lnTo>
                        <a:pt x="206" y="220"/>
                      </a:lnTo>
                      <a:lnTo>
                        <a:pt x="216" y="212"/>
                      </a:lnTo>
                      <a:lnTo>
                        <a:pt x="224" y="202"/>
                      </a:lnTo>
                      <a:lnTo>
                        <a:pt x="228" y="190"/>
                      </a:lnTo>
                      <a:lnTo>
                        <a:pt x="230" y="178"/>
                      </a:lnTo>
                      <a:lnTo>
                        <a:pt x="228" y="164"/>
                      </a:lnTo>
                      <a:lnTo>
                        <a:pt x="224" y="150"/>
                      </a:lnTo>
                      <a:lnTo>
                        <a:pt x="220" y="134"/>
                      </a:lnTo>
                      <a:lnTo>
                        <a:pt x="214" y="120"/>
                      </a:lnTo>
                      <a:lnTo>
                        <a:pt x="200" y="94"/>
                      </a:lnTo>
                      <a:lnTo>
                        <a:pt x="186" y="70"/>
                      </a:lnTo>
                      <a:lnTo>
                        <a:pt x="172" y="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3" name="îšḷiḓé"/>
                <p:cNvSpPr/>
                <p:nvPr/>
              </p:nvSpPr>
              <p:spPr bwMode="auto">
                <a:xfrm>
                  <a:off x="2317252" y="2370278"/>
                  <a:ext cx="122064" cy="167838"/>
                </a:xfrm>
                <a:custGeom>
                  <a:avLst/>
                  <a:gdLst>
                    <a:gd name="T0" fmla="*/ 8 w 128"/>
                    <a:gd name="T1" fmla="*/ 0 h 176"/>
                    <a:gd name="T2" fmla="*/ 8 w 128"/>
                    <a:gd name="T3" fmla="*/ 0 h 176"/>
                    <a:gd name="T4" fmla="*/ 6 w 128"/>
                    <a:gd name="T5" fmla="*/ 14 h 176"/>
                    <a:gd name="T6" fmla="*/ 2 w 128"/>
                    <a:gd name="T7" fmla="*/ 48 h 176"/>
                    <a:gd name="T8" fmla="*/ 0 w 128"/>
                    <a:gd name="T9" fmla="*/ 68 h 176"/>
                    <a:gd name="T10" fmla="*/ 0 w 128"/>
                    <a:gd name="T11" fmla="*/ 86 h 176"/>
                    <a:gd name="T12" fmla="*/ 2 w 128"/>
                    <a:gd name="T13" fmla="*/ 104 h 176"/>
                    <a:gd name="T14" fmla="*/ 4 w 128"/>
                    <a:gd name="T15" fmla="*/ 110 h 176"/>
                    <a:gd name="T16" fmla="*/ 8 w 128"/>
                    <a:gd name="T17" fmla="*/ 116 h 176"/>
                    <a:gd name="T18" fmla="*/ 8 w 128"/>
                    <a:gd name="T19" fmla="*/ 116 h 176"/>
                    <a:gd name="T20" fmla="*/ 12 w 128"/>
                    <a:gd name="T21" fmla="*/ 120 h 176"/>
                    <a:gd name="T22" fmla="*/ 16 w 128"/>
                    <a:gd name="T23" fmla="*/ 122 h 176"/>
                    <a:gd name="T24" fmla="*/ 22 w 128"/>
                    <a:gd name="T25" fmla="*/ 122 h 176"/>
                    <a:gd name="T26" fmla="*/ 28 w 128"/>
                    <a:gd name="T27" fmla="*/ 122 h 176"/>
                    <a:gd name="T28" fmla="*/ 44 w 128"/>
                    <a:gd name="T29" fmla="*/ 118 h 176"/>
                    <a:gd name="T30" fmla="*/ 58 w 128"/>
                    <a:gd name="T31" fmla="*/ 114 h 176"/>
                    <a:gd name="T32" fmla="*/ 74 w 128"/>
                    <a:gd name="T33" fmla="*/ 110 h 176"/>
                    <a:gd name="T34" fmla="*/ 86 w 128"/>
                    <a:gd name="T35" fmla="*/ 108 h 176"/>
                    <a:gd name="T36" fmla="*/ 92 w 128"/>
                    <a:gd name="T37" fmla="*/ 108 h 176"/>
                    <a:gd name="T38" fmla="*/ 96 w 128"/>
                    <a:gd name="T39" fmla="*/ 108 h 176"/>
                    <a:gd name="T40" fmla="*/ 100 w 128"/>
                    <a:gd name="T41" fmla="*/ 110 h 176"/>
                    <a:gd name="T42" fmla="*/ 102 w 128"/>
                    <a:gd name="T43" fmla="*/ 116 h 176"/>
                    <a:gd name="T44" fmla="*/ 102 w 128"/>
                    <a:gd name="T45" fmla="*/ 116 h 176"/>
                    <a:gd name="T46" fmla="*/ 102 w 128"/>
                    <a:gd name="T47" fmla="*/ 126 h 176"/>
                    <a:gd name="T48" fmla="*/ 102 w 128"/>
                    <a:gd name="T49" fmla="*/ 134 h 176"/>
                    <a:gd name="T50" fmla="*/ 100 w 128"/>
                    <a:gd name="T51" fmla="*/ 144 h 176"/>
                    <a:gd name="T52" fmla="*/ 96 w 128"/>
                    <a:gd name="T53" fmla="*/ 152 h 176"/>
                    <a:gd name="T54" fmla="*/ 88 w 128"/>
                    <a:gd name="T55" fmla="*/ 160 h 176"/>
                    <a:gd name="T56" fmla="*/ 74 w 128"/>
                    <a:gd name="T57" fmla="*/ 166 h 176"/>
                    <a:gd name="T58" fmla="*/ 58 w 128"/>
                    <a:gd name="T59" fmla="*/ 172 h 176"/>
                    <a:gd name="T60" fmla="*/ 38 w 128"/>
                    <a:gd name="T61" fmla="*/ 176 h 176"/>
                    <a:gd name="T62" fmla="*/ 38 w 128"/>
                    <a:gd name="T63" fmla="*/ 176 h 176"/>
                    <a:gd name="T64" fmla="*/ 52 w 128"/>
                    <a:gd name="T65" fmla="*/ 174 h 176"/>
                    <a:gd name="T66" fmla="*/ 66 w 128"/>
                    <a:gd name="T67" fmla="*/ 172 h 176"/>
                    <a:gd name="T68" fmla="*/ 82 w 128"/>
                    <a:gd name="T69" fmla="*/ 170 h 176"/>
                    <a:gd name="T70" fmla="*/ 100 w 128"/>
                    <a:gd name="T71" fmla="*/ 166 h 176"/>
                    <a:gd name="T72" fmla="*/ 114 w 128"/>
                    <a:gd name="T73" fmla="*/ 158 h 176"/>
                    <a:gd name="T74" fmla="*/ 120 w 128"/>
                    <a:gd name="T75" fmla="*/ 154 h 176"/>
                    <a:gd name="T76" fmla="*/ 124 w 128"/>
                    <a:gd name="T77" fmla="*/ 148 h 176"/>
                    <a:gd name="T78" fmla="*/ 126 w 128"/>
                    <a:gd name="T79" fmla="*/ 144 h 176"/>
                    <a:gd name="T80" fmla="*/ 128 w 128"/>
                    <a:gd name="T81" fmla="*/ 136 h 176"/>
                    <a:gd name="T82" fmla="*/ 128 w 128"/>
                    <a:gd name="T83" fmla="*/ 136 h 176"/>
                    <a:gd name="T84" fmla="*/ 126 w 128"/>
                    <a:gd name="T85" fmla="*/ 118 h 176"/>
                    <a:gd name="T86" fmla="*/ 122 w 128"/>
                    <a:gd name="T87" fmla="*/ 102 h 176"/>
                    <a:gd name="T88" fmla="*/ 118 w 128"/>
                    <a:gd name="T89" fmla="*/ 96 h 176"/>
                    <a:gd name="T90" fmla="*/ 114 w 128"/>
                    <a:gd name="T91" fmla="*/ 92 h 176"/>
                    <a:gd name="T92" fmla="*/ 110 w 128"/>
                    <a:gd name="T93" fmla="*/ 88 h 176"/>
                    <a:gd name="T94" fmla="*/ 104 w 128"/>
                    <a:gd name="T95" fmla="*/ 86 h 176"/>
                    <a:gd name="T96" fmla="*/ 92 w 128"/>
                    <a:gd name="T97" fmla="*/ 84 h 176"/>
                    <a:gd name="T98" fmla="*/ 76 w 128"/>
                    <a:gd name="T99" fmla="*/ 86 h 176"/>
                    <a:gd name="T100" fmla="*/ 60 w 128"/>
                    <a:gd name="T101" fmla="*/ 90 h 176"/>
                    <a:gd name="T102" fmla="*/ 42 w 128"/>
                    <a:gd name="T103" fmla="*/ 98 h 176"/>
                    <a:gd name="T104" fmla="*/ 42 w 128"/>
                    <a:gd name="T105" fmla="*/ 98 h 176"/>
                    <a:gd name="T106" fmla="*/ 36 w 128"/>
                    <a:gd name="T107" fmla="*/ 100 h 176"/>
                    <a:gd name="T108" fmla="*/ 32 w 128"/>
                    <a:gd name="T109" fmla="*/ 100 h 176"/>
                    <a:gd name="T110" fmla="*/ 26 w 128"/>
                    <a:gd name="T111" fmla="*/ 100 h 176"/>
                    <a:gd name="T112" fmla="*/ 22 w 128"/>
                    <a:gd name="T113" fmla="*/ 96 h 176"/>
                    <a:gd name="T114" fmla="*/ 16 w 128"/>
                    <a:gd name="T115" fmla="*/ 88 h 176"/>
                    <a:gd name="T116" fmla="*/ 12 w 128"/>
                    <a:gd name="T117" fmla="*/ 74 h 176"/>
                    <a:gd name="T118" fmla="*/ 10 w 128"/>
                    <a:gd name="T119" fmla="*/ 58 h 176"/>
                    <a:gd name="T120" fmla="*/ 8 w 128"/>
                    <a:gd name="T121" fmla="*/ 38 h 176"/>
                    <a:gd name="T122" fmla="*/ 8 w 128"/>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176">
                      <a:moveTo>
                        <a:pt x="8" y="0"/>
                      </a:moveTo>
                      <a:lnTo>
                        <a:pt x="8" y="0"/>
                      </a:lnTo>
                      <a:lnTo>
                        <a:pt x="6" y="14"/>
                      </a:lnTo>
                      <a:lnTo>
                        <a:pt x="2" y="48"/>
                      </a:lnTo>
                      <a:lnTo>
                        <a:pt x="0" y="68"/>
                      </a:lnTo>
                      <a:lnTo>
                        <a:pt x="0" y="86"/>
                      </a:lnTo>
                      <a:lnTo>
                        <a:pt x="2" y="104"/>
                      </a:lnTo>
                      <a:lnTo>
                        <a:pt x="4" y="110"/>
                      </a:lnTo>
                      <a:lnTo>
                        <a:pt x="8" y="116"/>
                      </a:lnTo>
                      <a:lnTo>
                        <a:pt x="8" y="116"/>
                      </a:lnTo>
                      <a:lnTo>
                        <a:pt x="12" y="120"/>
                      </a:lnTo>
                      <a:lnTo>
                        <a:pt x="16" y="122"/>
                      </a:lnTo>
                      <a:lnTo>
                        <a:pt x="22" y="122"/>
                      </a:lnTo>
                      <a:lnTo>
                        <a:pt x="28" y="122"/>
                      </a:lnTo>
                      <a:lnTo>
                        <a:pt x="44" y="118"/>
                      </a:lnTo>
                      <a:lnTo>
                        <a:pt x="58" y="114"/>
                      </a:lnTo>
                      <a:lnTo>
                        <a:pt x="74" y="110"/>
                      </a:lnTo>
                      <a:lnTo>
                        <a:pt x="86" y="108"/>
                      </a:lnTo>
                      <a:lnTo>
                        <a:pt x="92" y="108"/>
                      </a:lnTo>
                      <a:lnTo>
                        <a:pt x="96" y="108"/>
                      </a:lnTo>
                      <a:lnTo>
                        <a:pt x="100" y="110"/>
                      </a:lnTo>
                      <a:lnTo>
                        <a:pt x="102" y="116"/>
                      </a:lnTo>
                      <a:lnTo>
                        <a:pt x="102" y="116"/>
                      </a:lnTo>
                      <a:lnTo>
                        <a:pt x="102" y="126"/>
                      </a:lnTo>
                      <a:lnTo>
                        <a:pt x="102" y="134"/>
                      </a:lnTo>
                      <a:lnTo>
                        <a:pt x="100" y="144"/>
                      </a:lnTo>
                      <a:lnTo>
                        <a:pt x="96" y="152"/>
                      </a:lnTo>
                      <a:lnTo>
                        <a:pt x="88" y="160"/>
                      </a:lnTo>
                      <a:lnTo>
                        <a:pt x="74" y="166"/>
                      </a:lnTo>
                      <a:lnTo>
                        <a:pt x="58" y="172"/>
                      </a:lnTo>
                      <a:lnTo>
                        <a:pt x="38" y="176"/>
                      </a:lnTo>
                      <a:lnTo>
                        <a:pt x="38" y="176"/>
                      </a:lnTo>
                      <a:lnTo>
                        <a:pt x="52" y="174"/>
                      </a:lnTo>
                      <a:lnTo>
                        <a:pt x="66" y="172"/>
                      </a:lnTo>
                      <a:lnTo>
                        <a:pt x="82" y="170"/>
                      </a:lnTo>
                      <a:lnTo>
                        <a:pt x="100" y="166"/>
                      </a:lnTo>
                      <a:lnTo>
                        <a:pt x="114" y="158"/>
                      </a:lnTo>
                      <a:lnTo>
                        <a:pt x="120" y="154"/>
                      </a:lnTo>
                      <a:lnTo>
                        <a:pt x="124" y="148"/>
                      </a:lnTo>
                      <a:lnTo>
                        <a:pt x="126" y="144"/>
                      </a:lnTo>
                      <a:lnTo>
                        <a:pt x="128" y="136"/>
                      </a:lnTo>
                      <a:lnTo>
                        <a:pt x="128" y="136"/>
                      </a:lnTo>
                      <a:lnTo>
                        <a:pt x="126" y="118"/>
                      </a:lnTo>
                      <a:lnTo>
                        <a:pt x="122" y="102"/>
                      </a:lnTo>
                      <a:lnTo>
                        <a:pt x="118" y="96"/>
                      </a:lnTo>
                      <a:lnTo>
                        <a:pt x="114" y="92"/>
                      </a:lnTo>
                      <a:lnTo>
                        <a:pt x="110" y="88"/>
                      </a:lnTo>
                      <a:lnTo>
                        <a:pt x="104" y="86"/>
                      </a:lnTo>
                      <a:lnTo>
                        <a:pt x="92" y="84"/>
                      </a:lnTo>
                      <a:lnTo>
                        <a:pt x="76" y="86"/>
                      </a:lnTo>
                      <a:lnTo>
                        <a:pt x="60" y="90"/>
                      </a:lnTo>
                      <a:lnTo>
                        <a:pt x="42" y="98"/>
                      </a:lnTo>
                      <a:lnTo>
                        <a:pt x="42" y="98"/>
                      </a:lnTo>
                      <a:lnTo>
                        <a:pt x="36" y="100"/>
                      </a:lnTo>
                      <a:lnTo>
                        <a:pt x="32" y="100"/>
                      </a:lnTo>
                      <a:lnTo>
                        <a:pt x="26" y="100"/>
                      </a:lnTo>
                      <a:lnTo>
                        <a:pt x="22" y="96"/>
                      </a:lnTo>
                      <a:lnTo>
                        <a:pt x="16" y="88"/>
                      </a:lnTo>
                      <a:lnTo>
                        <a:pt x="12" y="74"/>
                      </a:lnTo>
                      <a:lnTo>
                        <a:pt x="10" y="58"/>
                      </a:lnTo>
                      <a:lnTo>
                        <a:pt x="8" y="38"/>
                      </a:lnTo>
                      <a:lnTo>
                        <a:pt x="8" y="0"/>
                      </a:lnTo>
                      <a:close/>
                    </a:path>
                  </a:pathLst>
                </a:custGeom>
                <a:solidFill>
                  <a:srgbClr val="CB8F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4" name="îṥḻïḍé"/>
                <p:cNvSpPr/>
                <p:nvPr/>
              </p:nvSpPr>
              <p:spPr bwMode="auto">
                <a:xfrm>
                  <a:off x="2317252" y="2370278"/>
                  <a:ext cx="122064" cy="167838"/>
                </a:xfrm>
                <a:custGeom>
                  <a:avLst/>
                  <a:gdLst>
                    <a:gd name="T0" fmla="*/ 8 w 128"/>
                    <a:gd name="T1" fmla="*/ 0 h 176"/>
                    <a:gd name="T2" fmla="*/ 8 w 128"/>
                    <a:gd name="T3" fmla="*/ 0 h 176"/>
                    <a:gd name="T4" fmla="*/ 6 w 128"/>
                    <a:gd name="T5" fmla="*/ 14 h 176"/>
                    <a:gd name="T6" fmla="*/ 2 w 128"/>
                    <a:gd name="T7" fmla="*/ 48 h 176"/>
                    <a:gd name="T8" fmla="*/ 0 w 128"/>
                    <a:gd name="T9" fmla="*/ 68 h 176"/>
                    <a:gd name="T10" fmla="*/ 0 w 128"/>
                    <a:gd name="T11" fmla="*/ 86 h 176"/>
                    <a:gd name="T12" fmla="*/ 2 w 128"/>
                    <a:gd name="T13" fmla="*/ 104 h 176"/>
                    <a:gd name="T14" fmla="*/ 4 w 128"/>
                    <a:gd name="T15" fmla="*/ 110 h 176"/>
                    <a:gd name="T16" fmla="*/ 8 w 128"/>
                    <a:gd name="T17" fmla="*/ 116 h 176"/>
                    <a:gd name="T18" fmla="*/ 8 w 128"/>
                    <a:gd name="T19" fmla="*/ 116 h 176"/>
                    <a:gd name="T20" fmla="*/ 12 w 128"/>
                    <a:gd name="T21" fmla="*/ 120 h 176"/>
                    <a:gd name="T22" fmla="*/ 16 w 128"/>
                    <a:gd name="T23" fmla="*/ 122 h 176"/>
                    <a:gd name="T24" fmla="*/ 22 w 128"/>
                    <a:gd name="T25" fmla="*/ 122 h 176"/>
                    <a:gd name="T26" fmla="*/ 28 w 128"/>
                    <a:gd name="T27" fmla="*/ 122 h 176"/>
                    <a:gd name="T28" fmla="*/ 44 w 128"/>
                    <a:gd name="T29" fmla="*/ 118 h 176"/>
                    <a:gd name="T30" fmla="*/ 58 w 128"/>
                    <a:gd name="T31" fmla="*/ 114 h 176"/>
                    <a:gd name="T32" fmla="*/ 74 w 128"/>
                    <a:gd name="T33" fmla="*/ 110 h 176"/>
                    <a:gd name="T34" fmla="*/ 86 w 128"/>
                    <a:gd name="T35" fmla="*/ 108 h 176"/>
                    <a:gd name="T36" fmla="*/ 92 w 128"/>
                    <a:gd name="T37" fmla="*/ 108 h 176"/>
                    <a:gd name="T38" fmla="*/ 96 w 128"/>
                    <a:gd name="T39" fmla="*/ 108 h 176"/>
                    <a:gd name="T40" fmla="*/ 100 w 128"/>
                    <a:gd name="T41" fmla="*/ 110 h 176"/>
                    <a:gd name="T42" fmla="*/ 102 w 128"/>
                    <a:gd name="T43" fmla="*/ 116 h 176"/>
                    <a:gd name="T44" fmla="*/ 102 w 128"/>
                    <a:gd name="T45" fmla="*/ 116 h 176"/>
                    <a:gd name="T46" fmla="*/ 102 w 128"/>
                    <a:gd name="T47" fmla="*/ 126 h 176"/>
                    <a:gd name="T48" fmla="*/ 102 w 128"/>
                    <a:gd name="T49" fmla="*/ 134 h 176"/>
                    <a:gd name="T50" fmla="*/ 100 w 128"/>
                    <a:gd name="T51" fmla="*/ 144 h 176"/>
                    <a:gd name="T52" fmla="*/ 96 w 128"/>
                    <a:gd name="T53" fmla="*/ 152 h 176"/>
                    <a:gd name="T54" fmla="*/ 88 w 128"/>
                    <a:gd name="T55" fmla="*/ 160 h 176"/>
                    <a:gd name="T56" fmla="*/ 74 w 128"/>
                    <a:gd name="T57" fmla="*/ 166 h 176"/>
                    <a:gd name="T58" fmla="*/ 58 w 128"/>
                    <a:gd name="T59" fmla="*/ 172 h 176"/>
                    <a:gd name="T60" fmla="*/ 38 w 128"/>
                    <a:gd name="T61" fmla="*/ 176 h 176"/>
                    <a:gd name="T62" fmla="*/ 38 w 128"/>
                    <a:gd name="T63" fmla="*/ 176 h 176"/>
                    <a:gd name="T64" fmla="*/ 52 w 128"/>
                    <a:gd name="T65" fmla="*/ 174 h 176"/>
                    <a:gd name="T66" fmla="*/ 66 w 128"/>
                    <a:gd name="T67" fmla="*/ 172 h 176"/>
                    <a:gd name="T68" fmla="*/ 82 w 128"/>
                    <a:gd name="T69" fmla="*/ 170 h 176"/>
                    <a:gd name="T70" fmla="*/ 100 w 128"/>
                    <a:gd name="T71" fmla="*/ 166 h 176"/>
                    <a:gd name="T72" fmla="*/ 114 w 128"/>
                    <a:gd name="T73" fmla="*/ 158 h 176"/>
                    <a:gd name="T74" fmla="*/ 120 w 128"/>
                    <a:gd name="T75" fmla="*/ 154 h 176"/>
                    <a:gd name="T76" fmla="*/ 124 w 128"/>
                    <a:gd name="T77" fmla="*/ 148 h 176"/>
                    <a:gd name="T78" fmla="*/ 126 w 128"/>
                    <a:gd name="T79" fmla="*/ 144 h 176"/>
                    <a:gd name="T80" fmla="*/ 128 w 128"/>
                    <a:gd name="T81" fmla="*/ 136 h 176"/>
                    <a:gd name="T82" fmla="*/ 128 w 128"/>
                    <a:gd name="T83" fmla="*/ 136 h 176"/>
                    <a:gd name="T84" fmla="*/ 126 w 128"/>
                    <a:gd name="T85" fmla="*/ 118 h 176"/>
                    <a:gd name="T86" fmla="*/ 122 w 128"/>
                    <a:gd name="T87" fmla="*/ 102 h 176"/>
                    <a:gd name="T88" fmla="*/ 118 w 128"/>
                    <a:gd name="T89" fmla="*/ 96 h 176"/>
                    <a:gd name="T90" fmla="*/ 114 w 128"/>
                    <a:gd name="T91" fmla="*/ 92 h 176"/>
                    <a:gd name="T92" fmla="*/ 110 w 128"/>
                    <a:gd name="T93" fmla="*/ 88 h 176"/>
                    <a:gd name="T94" fmla="*/ 104 w 128"/>
                    <a:gd name="T95" fmla="*/ 86 h 176"/>
                    <a:gd name="T96" fmla="*/ 92 w 128"/>
                    <a:gd name="T97" fmla="*/ 84 h 176"/>
                    <a:gd name="T98" fmla="*/ 76 w 128"/>
                    <a:gd name="T99" fmla="*/ 86 h 176"/>
                    <a:gd name="T100" fmla="*/ 60 w 128"/>
                    <a:gd name="T101" fmla="*/ 90 h 176"/>
                    <a:gd name="T102" fmla="*/ 42 w 128"/>
                    <a:gd name="T103" fmla="*/ 98 h 176"/>
                    <a:gd name="T104" fmla="*/ 42 w 128"/>
                    <a:gd name="T105" fmla="*/ 98 h 176"/>
                    <a:gd name="T106" fmla="*/ 36 w 128"/>
                    <a:gd name="T107" fmla="*/ 100 h 176"/>
                    <a:gd name="T108" fmla="*/ 32 w 128"/>
                    <a:gd name="T109" fmla="*/ 100 h 176"/>
                    <a:gd name="T110" fmla="*/ 26 w 128"/>
                    <a:gd name="T111" fmla="*/ 100 h 176"/>
                    <a:gd name="T112" fmla="*/ 22 w 128"/>
                    <a:gd name="T113" fmla="*/ 96 h 176"/>
                    <a:gd name="T114" fmla="*/ 16 w 128"/>
                    <a:gd name="T115" fmla="*/ 88 h 176"/>
                    <a:gd name="T116" fmla="*/ 12 w 128"/>
                    <a:gd name="T117" fmla="*/ 74 h 176"/>
                    <a:gd name="T118" fmla="*/ 10 w 128"/>
                    <a:gd name="T119" fmla="*/ 58 h 176"/>
                    <a:gd name="T120" fmla="*/ 8 w 128"/>
                    <a:gd name="T121" fmla="*/ 38 h 176"/>
                    <a:gd name="T122" fmla="*/ 8 w 128"/>
                    <a:gd name="T12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8" h="176">
                      <a:moveTo>
                        <a:pt x="8" y="0"/>
                      </a:moveTo>
                      <a:lnTo>
                        <a:pt x="8" y="0"/>
                      </a:lnTo>
                      <a:lnTo>
                        <a:pt x="6" y="14"/>
                      </a:lnTo>
                      <a:lnTo>
                        <a:pt x="2" y="48"/>
                      </a:lnTo>
                      <a:lnTo>
                        <a:pt x="0" y="68"/>
                      </a:lnTo>
                      <a:lnTo>
                        <a:pt x="0" y="86"/>
                      </a:lnTo>
                      <a:lnTo>
                        <a:pt x="2" y="104"/>
                      </a:lnTo>
                      <a:lnTo>
                        <a:pt x="4" y="110"/>
                      </a:lnTo>
                      <a:lnTo>
                        <a:pt x="8" y="116"/>
                      </a:lnTo>
                      <a:lnTo>
                        <a:pt x="8" y="116"/>
                      </a:lnTo>
                      <a:lnTo>
                        <a:pt x="12" y="120"/>
                      </a:lnTo>
                      <a:lnTo>
                        <a:pt x="16" y="122"/>
                      </a:lnTo>
                      <a:lnTo>
                        <a:pt x="22" y="122"/>
                      </a:lnTo>
                      <a:lnTo>
                        <a:pt x="28" y="122"/>
                      </a:lnTo>
                      <a:lnTo>
                        <a:pt x="44" y="118"/>
                      </a:lnTo>
                      <a:lnTo>
                        <a:pt x="58" y="114"/>
                      </a:lnTo>
                      <a:lnTo>
                        <a:pt x="74" y="110"/>
                      </a:lnTo>
                      <a:lnTo>
                        <a:pt x="86" y="108"/>
                      </a:lnTo>
                      <a:lnTo>
                        <a:pt x="92" y="108"/>
                      </a:lnTo>
                      <a:lnTo>
                        <a:pt x="96" y="108"/>
                      </a:lnTo>
                      <a:lnTo>
                        <a:pt x="100" y="110"/>
                      </a:lnTo>
                      <a:lnTo>
                        <a:pt x="102" y="116"/>
                      </a:lnTo>
                      <a:lnTo>
                        <a:pt x="102" y="116"/>
                      </a:lnTo>
                      <a:lnTo>
                        <a:pt x="102" y="126"/>
                      </a:lnTo>
                      <a:lnTo>
                        <a:pt x="102" y="134"/>
                      </a:lnTo>
                      <a:lnTo>
                        <a:pt x="100" y="144"/>
                      </a:lnTo>
                      <a:lnTo>
                        <a:pt x="96" y="152"/>
                      </a:lnTo>
                      <a:lnTo>
                        <a:pt x="88" y="160"/>
                      </a:lnTo>
                      <a:lnTo>
                        <a:pt x="74" y="166"/>
                      </a:lnTo>
                      <a:lnTo>
                        <a:pt x="58" y="172"/>
                      </a:lnTo>
                      <a:lnTo>
                        <a:pt x="38" y="176"/>
                      </a:lnTo>
                      <a:lnTo>
                        <a:pt x="38" y="176"/>
                      </a:lnTo>
                      <a:lnTo>
                        <a:pt x="52" y="174"/>
                      </a:lnTo>
                      <a:lnTo>
                        <a:pt x="66" y="172"/>
                      </a:lnTo>
                      <a:lnTo>
                        <a:pt x="82" y="170"/>
                      </a:lnTo>
                      <a:lnTo>
                        <a:pt x="100" y="166"/>
                      </a:lnTo>
                      <a:lnTo>
                        <a:pt x="114" y="158"/>
                      </a:lnTo>
                      <a:lnTo>
                        <a:pt x="120" y="154"/>
                      </a:lnTo>
                      <a:lnTo>
                        <a:pt x="124" y="148"/>
                      </a:lnTo>
                      <a:lnTo>
                        <a:pt x="126" y="144"/>
                      </a:lnTo>
                      <a:lnTo>
                        <a:pt x="128" y="136"/>
                      </a:lnTo>
                      <a:lnTo>
                        <a:pt x="128" y="136"/>
                      </a:lnTo>
                      <a:lnTo>
                        <a:pt x="126" y="118"/>
                      </a:lnTo>
                      <a:lnTo>
                        <a:pt x="122" y="102"/>
                      </a:lnTo>
                      <a:lnTo>
                        <a:pt x="118" y="96"/>
                      </a:lnTo>
                      <a:lnTo>
                        <a:pt x="114" y="92"/>
                      </a:lnTo>
                      <a:lnTo>
                        <a:pt x="110" y="88"/>
                      </a:lnTo>
                      <a:lnTo>
                        <a:pt x="104" y="86"/>
                      </a:lnTo>
                      <a:lnTo>
                        <a:pt x="92" y="84"/>
                      </a:lnTo>
                      <a:lnTo>
                        <a:pt x="76" y="86"/>
                      </a:lnTo>
                      <a:lnTo>
                        <a:pt x="60" y="90"/>
                      </a:lnTo>
                      <a:lnTo>
                        <a:pt x="42" y="98"/>
                      </a:lnTo>
                      <a:lnTo>
                        <a:pt x="42" y="98"/>
                      </a:lnTo>
                      <a:lnTo>
                        <a:pt x="36" y="100"/>
                      </a:lnTo>
                      <a:lnTo>
                        <a:pt x="32" y="100"/>
                      </a:lnTo>
                      <a:lnTo>
                        <a:pt x="26" y="100"/>
                      </a:lnTo>
                      <a:lnTo>
                        <a:pt x="22" y="96"/>
                      </a:lnTo>
                      <a:lnTo>
                        <a:pt x="16" y="88"/>
                      </a:lnTo>
                      <a:lnTo>
                        <a:pt x="12" y="74"/>
                      </a:lnTo>
                      <a:lnTo>
                        <a:pt x="10" y="58"/>
                      </a:lnTo>
                      <a:lnTo>
                        <a:pt x="8" y="3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5" name="îşliďê"/>
                <p:cNvSpPr/>
                <p:nvPr/>
              </p:nvSpPr>
              <p:spPr bwMode="auto">
                <a:xfrm>
                  <a:off x="2153229" y="2404608"/>
                  <a:ext cx="51495" cy="74383"/>
                </a:xfrm>
                <a:custGeom>
                  <a:avLst/>
                  <a:gdLst>
                    <a:gd name="T0" fmla="*/ 54 w 54"/>
                    <a:gd name="T1" fmla="*/ 34 h 78"/>
                    <a:gd name="T2" fmla="*/ 54 w 54"/>
                    <a:gd name="T3" fmla="*/ 34 h 78"/>
                    <a:gd name="T4" fmla="*/ 54 w 54"/>
                    <a:gd name="T5" fmla="*/ 50 h 78"/>
                    <a:gd name="T6" fmla="*/ 52 w 54"/>
                    <a:gd name="T7" fmla="*/ 64 h 78"/>
                    <a:gd name="T8" fmla="*/ 48 w 54"/>
                    <a:gd name="T9" fmla="*/ 68 h 78"/>
                    <a:gd name="T10" fmla="*/ 46 w 54"/>
                    <a:gd name="T11" fmla="*/ 74 h 78"/>
                    <a:gd name="T12" fmla="*/ 40 w 54"/>
                    <a:gd name="T13" fmla="*/ 76 h 78"/>
                    <a:gd name="T14" fmla="*/ 36 w 54"/>
                    <a:gd name="T15" fmla="*/ 78 h 78"/>
                    <a:gd name="T16" fmla="*/ 36 w 54"/>
                    <a:gd name="T17" fmla="*/ 78 h 78"/>
                    <a:gd name="T18" fmla="*/ 30 w 54"/>
                    <a:gd name="T19" fmla="*/ 78 h 78"/>
                    <a:gd name="T20" fmla="*/ 24 w 54"/>
                    <a:gd name="T21" fmla="*/ 78 h 78"/>
                    <a:gd name="T22" fmla="*/ 20 w 54"/>
                    <a:gd name="T23" fmla="*/ 74 h 78"/>
                    <a:gd name="T24" fmla="*/ 14 w 54"/>
                    <a:gd name="T25" fmla="*/ 70 h 78"/>
                    <a:gd name="T26" fmla="*/ 6 w 54"/>
                    <a:gd name="T27" fmla="*/ 60 h 78"/>
                    <a:gd name="T28" fmla="*/ 2 w 54"/>
                    <a:gd name="T29" fmla="*/ 44 h 78"/>
                    <a:gd name="T30" fmla="*/ 2 w 54"/>
                    <a:gd name="T31" fmla="*/ 44 h 78"/>
                    <a:gd name="T32" fmla="*/ 0 w 54"/>
                    <a:gd name="T33" fmla="*/ 28 h 78"/>
                    <a:gd name="T34" fmla="*/ 4 w 54"/>
                    <a:gd name="T35" fmla="*/ 16 h 78"/>
                    <a:gd name="T36" fmla="*/ 6 w 54"/>
                    <a:gd name="T37" fmla="*/ 10 h 78"/>
                    <a:gd name="T38" fmla="*/ 10 w 54"/>
                    <a:gd name="T39" fmla="*/ 6 h 78"/>
                    <a:gd name="T40" fmla="*/ 14 w 54"/>
                    <a:gd name="T41" fmla="*/ 2 h 78"/>
                    <a:gd name="T42" fmla="*/ 20 w 54"/>
                    <a:gd name="T43" fmla="*/ 0 h 78"/>
                    <a:gd name="T44" fmla="*/ 20 w 54"/>
                    <a:gd name="T45" fmla="*/ 0 h 78"/>
                    <a:gd name="T46" fmla="*/ 26 w 54"/>
                    <a:gd name="T47" fmla="*/ 0 h 78"/>
                    <a:gd name="T48" fmla="*/ 30 w 54"/>
                    <a:gd name="T49" fmla="*/ 0 h 78"/>
                    <a:gd name="T50" fmla="*/ 36 w 54"/>
                    <a:gd name="T51" fmla="*/ 4 h 78"/>
                    <a:gd name="T52" fmla="*/ 40 w 54"/>
                    <a:gd name="T53" fmla="*/ 8 h 78"/>
                    <a:gd name="T54" fmla="*/ 48 w 54"/>
                    <a:gd name="T55" fmla="*/ 20 h 78"/>
                    <a:gd name="T56" fmla="*/ 54 w 54"/>
                    <a:gd name="T57"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78">
                      <a:moveTo>
                        <a:pt x="54" y="34"/>
                      </a:moveTo>
                      <a:lnTo>
                        <a:pt x="54" y="34"/>
                      </a:lnTo>
                      <a:lnTo>
                        <a:pt x="54" y="50"/>
                      </a:lnTo>
                      <a:lnTo>
                        <a:pt x="52" y="64"/>
                      </a:lnTo>
                      <a:lnTo>
                        <a:pt x="48" y="68"/>
                      </a:lnTo>
                      <a:lnTo>
                        <a:pt x="46" y="74"/>
                      </a:lnTo>
                      <a:lnTo>
                        <a:pt x="40" y="76"/>
                      </a:lnTo>
                      <a:lnTo>
                        <a:pt x="36" y="78"/>
                      </a:lnTo>
                      <a:lnTo>
                        <a:pt x="36" y="78"/>
                      </a:lnTo>
                      <a:lnTo>
                        <a:pt x="30" y="78"/>
                      </a:lnTo>
                      <a:lnTo>
                        <a:pt x="24" y="78"/>
                      </a:lnTo>
                      <a:lnTo>
                        <a:pt x="20" y="74"/>
                      </a:lnTo>
                      <a:lnTo>
                        <a:pt x="14" y="70"/>
                      </a:lnTo>
                      <a:lnTo>
                        <a:pt x="6" y="60"/>
                      </a:lnTo>
                      <a:lnTo>
                        <a:pt x="2" y="44"/>
                      </a:lnTo>
                      <a:lnTo>
                        <a:pt x="2" y="44"/>
                      </a:lnTo>
                      <a:lnTo>
                        <a:pt x="0" y="28"/>
                      </a:lnTo>
                      <a:lnTo>
                        <a:pt x="4" y="16"/>
                      </a:lnTo>
                      <a:lnTo>
                        <a:pt x="6" y="10"/>
                      </a:lnTo>
                      <a:lnTo>
                        <a:pt x="10" y="6"/>
                      </a:lnTo>
                      <a:lnTo>
                        <a:pt x="14" y="2"/>
                      </a:lnTo>
                      <a:lnTo>
                        <a:pt x="20" y="0"/>
                      </a:lnTo>
                      <a:lnTo>
                        <a:pt x="20" y="0"/>
                      </a:lnTo>
                      <a:lnTo>
                        <a:pt x="26" y="0"/>
                      </a:lnTo>
                      <a:lnTo>
                        <a:pt x="30" y="0"/>
                      </a:lnTo>
                      <a:lnTo>
                        <a:pt x="36" y="4"/>
                      </a:lnTo>
                      <a:lnTo>
                        <a:pt x="40" y="8"/>
                      </a:lnTo>
                      <a:lnTo>
                        <a:pt x="48" y="20"/>
                      </a:lnTo>
                      <a:lnTo>
                        <a:pt x="54"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6" name="íŝḷiḍe"/>
                <p:cNvSpPr/>
                <p:nvPr/>
              </p:nvSpPr>
              <p:spPr bwMode="auto">
                <a:xfrm>
                  <a:off x="2372562" y="2370278"/>
                  <a:ext cx="47681" cy="66753"/>
                </a:xfrm>
                <a:custGeom>
                  <a:avLst/>
                  <a:gdLst>
                    <a:gd name="T0" fmla="*/ 48 w 50"/>
                    <a:gd name="T1" fmla="*/ 30 h 70"/>
                    <a:gd name="T2" fmla="*/ 48 w 50"/>
                    <a:gd name="T3" fmla="*/ 30 h 70"/>
                    <a:gd name="T4" fmla="*/ 50 w 50"/>
                    <a:gd name="T5" fmla="*/ 44 h 70"/>
                    <a:gd name="T6" fmla="*/ 46 w 50"/>
                    <a:gd name="T7" fmla="*/ 58 h 70"/>
                    <a:gd name="T8" fmla="*/ 40 w 50"/>
                    <a:gd name="T9" fmla="*/ 66 h 70"/>
                    <a:gd name="T10" fmla="*/ 36 w 50"/>
                    <a:gd name="T11" fmla="*/ 68 h 70"/>
                    <a:gd name="T12" fmla="*/ 32 w 50"/>
                    <a:gd name="T13" fmla="*/ 70 h 70"/>
                    <a:gd name="T14" fmla="*/ 32 w 50"/>
                    <a:gd name="T15" fmla="*/ 70 h 70"/>
                    <a:gd name="T16" fmla="*/ 28 w 50"/>
                    <a:gd name="T17" fmla="*/ 70 h 70"/>
                    <a:gd name="T18" fmla="*/ 22 w 50"/>
                    <a:gd name="T19" fmla="*/ 70 h 70"/>
                    <a:gd name="T20" fmla="*/ 14 w 50"/>
                    <a:gd name="T21" fmla="*/ 64 h 70"/>
                    <a:gd name="T22" fmla="*/ 6 w 50"/>
                    <a:gd name="T23" fmla="*/ 54 h 70"/>
                    <a:gd name="T24" fmla="*/ 2 w 50"/>
                    <a:gd name="T25" fmla="*/ 40 h 70"/>
                    <a:gd name="T26" fmla="*/ 2 w 50"/>
                    <a:gd name="T27" fmla="*/ 40 h 70"/>
                    <a:gd name="T28" fmla="*/ 0 w 50"/>
                    <a:gd name="T29" fmla="*/ 26 h 70"/>
                    <a:gd name="T30" fmla="*/ 4 w 50"/>
                    <a:gd name="T31" fmla="*/ 14 h 70"/>
                    <a:gd name="T32" fmla="*/ 10 w 50"/>
                    <a:gd name="T33" fmla="*/ 6 h 70"/>
                    <a:gd name="T34" fmla="*/ 14 w 50"/>
                    <a:gd name="T35" fmla="*/ 2 h 70"/>
                    <a:gd name="T36" fmla="*/ 18 w 50"/>
                    <a:gd name="T37" fmla="*/ 0 h 70"/>
                    <a:gd name="T38" fmla="*/ 18 w 50"/>
                    <a:gd name="T39" fmla="*/ 0 h 70"/>
                    <a:gd name="T40" fmla="*/ 22 w 50"/>
                    <a:gd name="T41" fmla="*/ 0 h 70"/>
                    <a:gd name="T42" fmla="*/ 28 w 50"/>
                    <a:gd name="T43" fmla="*/ 2 h 70"/>
                    <a:gd name="T44" fmla="*/ 36 w 50"/>
                    <a:gd name="T45" fmla="*/ 8 h 70"/>
                    <a:gd name="T46" fmla="*/ 44 w 50"/>
                    <a:gd name="T47" fmla="*/ 18 h 70"/>
                    <a:gd name="T48" fmla="*/ 48 w 50"/>
                    <a:gd name="T49" fmla="*/ 3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70">
                      <a:moveTo>
                        <a:pt x="48" y="30"/>
                      </a:moveTo>
                      <a:lnTo>
                        <a:pt x="48" y="30"/>
                      </a:lnTo>
                      <a:lnTo>
                        <a:pt x="50" y="44"/>
                      </a:lnTo>
                      <a:lnTo>
                        <a:pt x="46" y="58"/>
                      </a:lnTo>
                      <a:lnTo>
                        <a:pt x="40" y="66"/>
                      </a:lnTo>
                      <a:lnTo>
                        <a:pt x="36" y="68"/>
                      </a:lnTo>
                      <a:lnTo>
                        <a:pt x="32" y="70"/>
                      </a:lnTo>
                      <a:lnTo>
                        <a:pt x="32" y="70"/>
                      </a:lnTo>
                      <a:lnTo>
                        <a:pt x="28" y="70"/>
                      </a:lnTo>
                      <a:lnTo>
                        <a:pt x="22" y="70"/>
                      </a:lnTo>
                      <a:lnTo>
                        <a:pt x="14" y="64"/>
                      </a:lnTo>
                      <a:lnTo>
                        <a:pt x="6" y="54"/>
                      </a:lnTo>
                      <a:lnTo>
                        <a:pt x="2" y="40"/>
                      </a:lnTo>
                      <a:lnTo>
                        <a:pt x="2" y="40"/>
                      </a:lnTo>
                      <a:lnTo>
                        <a:pt x="0" y="26"/>
                      </a:lnTo>
                      <a:lnTo>
                        <a:pt x="4" y="14"/>
                      </a:lnTo>
                      <a:lnTo>
                        <a:pt x="10" y="6"/>
                      </a:lnTo>
                      <a:lnTo>
                        <a:pt x="14" y="2"/>
                      </a:lnTo>
                      <a:lnTo>
                        <a:pt x="18" y="0"/>
                      </a:lnTo>
                      <a:lnTo>
                        <a:pt x="18" y="0"/>
                      </a:lnTo>
                      <a:lnTo>
                        <a:pt x="22" y="0"/>
                      </a:lnTo>
                      <a:lnTo>
                        <a:pt x="28" y="2"/>
                      </a:lnTo>
                      <a:lnTo>
                        <a:pt x="36" y="8"/>
                      </a:lnTo>
                      <a:lnTo>
                        <a:pt x="44" y="18"/>
                      </a:lnTo>
                      <a:lnTo>
                        <a:pt x="4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7" name="iṥľïḑê"/>
                <p:cNvSpPr/>
                <p:nvPr/>
              </p:nvSpPr>
              <p:spPr bwMode="auto">
                <a:xfrm>
                  <a:off x="2088382" y="2778429"/>
                  <a:ext cx="255571" cy="106806"/>
                </a:xfrm>
                <a:custGeom>
                  <a:avLst/>
                  <a:gdLst>
                    <a:gd name="T0" fmla="*/ 0 w 268"/>
                    <a:gd name="T1" fmla="*/ 4 h 112"/>
                    <a:gd name="T2" fmla="*/ 0 w 268"/>
                    <a:gd name="T3" fmla="*/ 4 h 112"/>
                    <a:gd name="T4" fmla="*/ 18 w 268"/>
                    <a:gd name="T5" fmla="*/ 26 h 112"/>
                    <a:gd name="T6" fmla="*/ 40 w 268"/>
                    <a:gd name="T7" fmla="*/ 48 h 112"/>
                    <a:gd name="T8" fmla="*/ 62 w 268"/>
                    <a:gd name="T9" fmla="*/ 66 h 112"/>
                    <a:gd name="T10" fmla="*/ 86 w 268"/>
                    <a:gd name="T11" fmla="*/ 84 h 112"/>
                    <a:gd name="T12" fmla="*/ 114 w 268"/>
                    <a:gd name="T13" fmla="*/ 98 h 112"/>
                    <a:gd name="T14" fmla="*/ 128 w 268"/>
                    <a:gd name="T15" fmla="*/ 102 h 112"/>
                    <a:gd name="T16" fmla="*/ 142 w 268"/>
                    <a:gd name="T17" fmla="*/ 108 h 112"/>
                    <a:gd name="T18" fmla="*/ 156 w 268"/>
                    <a:gd name="T19" fmla="*/ 110 h 112"/>
                    <a:gd name="T20" fmla="*/ 170 w 268"/>
                    <a:gd name="T21" fmla="*/ 112 h 112"/>
                    <a:gd name="T22" fmla="*/ 186 w 268"/>
                    <a:gd name="T23" fmla="*/ 112 h 112"/>
                    <a:gd name="T24" fmla="*/ 202 w 268"/>
                    <a:gd name="T25" fmla="*/ 110 h 112"/>
                    <a:gd name="T26" fmla="*/ 202 w 268"/>
                    <a:gd name="T27" fmla="*/ 110 h 112"/>
                    <a:gd name="T28" fmla="*/ 222 w 268"/>
                    <a:gd name="T29" fmla="*/ 106 h 112"/>
                    <a:gd name="T30" fmla="*/ 238 w 268"/>
                    <a:gd name="T31" fmla="*/ 98 h 112"/>
                    <a:gd name="T32" fmla="*/ 254 w 268"/>
                    <a:gd name="T33" fmla="*/ 90 h 112"/>
                    <a:gd name="T34" fmla="*/ 268 w 268"/>
                    <a:gd name="T35" fmla="*/ 78 h 112"/>
                    <a:gd name="T36" fmla="*/ 268 w 268"/>
                    <a:gd name="T37" fmla="*/ 78 h 112"/>
                    <a:gd name="T38" fmla="*/ 256 w 268"/>
                    <a:gd name="T39" fmla="*/ 62 h 112"/>
                    <a:gd name="T40" fmla="*/ 240 w 268"/>
                    <a:gd name="T41" fmla="*/ 50 h 112"/>
                    <a:gd name="T42" fmla="*/ 224 w 268"/>
                    <a:gd name="T43" fmla="*/ 38 h 112"/>
                    <a:gd name="T44" fmla="*/ 208 w 268"/>
                    <a:gd name="T45" fmla="*/ 28 h 112"/>
                    <a:gd name="T46" fmla="*/ 190 w 268"/>
                    <a:gd name="T47" fmla="*/ 20 h 112"/>
                    <a:gd name="T48" fmla="*/ 172 w 268"/>
                    <a:gd name="T49" fmla="*/ 14 h 112"/>
                    <a:gd name="T50" fmla="*/ 154 w 268"/>
                    <a:gd name="T51" fmla="*/ 8 h 112"/>
                    <a:gd name="T52" fmla="*/ 134 w 268"/>
                    <a:gd name="T53" fmla="*/ 4 h 112"/>
                    <a:gd name="T54" fmla="*/ 98 w 268"/>
                    <a:gd name="T55" fmla="*/ 0 h 112"/>
                    <a:gd name="T56" fmla="*/ 62 w 268"/>
                    <a:gd name="T57" fmla="*/ 0 h 112"/>
                    <a:gd name="T58" fmla="*/ 28 w 268"/>
                    <a:gd name="T59" fmla="*/ 2 h 112"/>
                    <a:gd name="T60" fmla="*/ 0 w 268"/>
                    <a:gd name="T61"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8" h="112">
                      <a:moveTo>
                        <a:pt x="0" y="4"/>
                      </a:moveTo>
                      <a:lnTo>
                        <a:pt x="0" y="4"/>
                      </a:lnTo>
                      <a:lnTo>
                        <a:pt x="18" y="26"/>
                      </a:lnTo>
                      <a:lnTo>
                        <a:pt x="40" y="48"/>
                      </a:lnTo>
                      <a:lnTo>
                        <a:pt x="62" y="66"/>
                      </a:lnTo>
                      <a:lnTo>
                        <a:pt x="86" y="84"/>
                      </a:lnTo>
                      <a:lnTo>
                        <a:pt x="114" y="98"/>
                      </a:lnTo>
                      <a:lnTo>
                        <a:pt x="128" y="102"/>
                      </a:lnTo>
                      <a:lnTo>
                        <a:pt x="142" y="108"/>
                      </a:lnTo>
                      <a:lnTo>
                        <a:pt x="156" y="110"/>
                      </a:lnTo>
                      <a:lnTo>
                        <a:pt x="170" y="112"/>
                      </a:lnTo>
                      <a:lnTo>
                        <a:pt x="186" y="112"/>
                      </a:lnTo>
                      <a:lnTo>
                        <a:pt x="202" y="110"/>
                      </a:lnTo>
                      <a:lnTo>
                        <a:pt x="202" y="110"/>
                      </a:lnTo>
                      <a:lnTo>
                        <a:pt x="222" y="106"/>
                      </a:lnTo>
                      <a:lnTo>
                        <a:pt x="238" y="98"/>
                      </a:lnTo>
                      <a:lnTo>
                        <a:pt x="254" y="90"/>
                      </a:lnTo>
                      <a:lnTo>
                        <a:pt x="268" y="78"/>
                      </a:lnTo>
                      <a:lnTo>
                        <a:pt x="268" y="78"/>
                      </a:lnTo>
                      <a:lnTo>
                        <a:pt x="256" y="62"/>
                      </a:lnTo>
                      <a:lnTo>
                        <a:pt x="240" y="50"/>
                      </a:lnTo>
                      <a:lnTo>
                        <a:pt x="224" y="38"/>
                      </a:lnTo>
                      <a:lnTo>
                        <a:pt x="208" y="28"/>
                      </a:lnTo>
                      <a:lnTo>
                        <a:pt x="190" y="20"/>
                      </a:lnTo>
                      <a:lnTo>
                        <a:pt x="172" y="14"/>
                      </a:lnTo>
                      <a:lnTo>
                        <a:pt x="154" y="8"/>
                      </a:lnTo>
                      <a:lnTo>
                        <a:pt x="134" y="4"/>
                      </a:lnTo>
                      <a:lnTo>
                        <a:pt x="98" y="0"/>
                      </a:lnTo>
                      <a:lnTo>
                        <a:pt x="62" y="0"/>
                      </a:lnTo>
                      <a:lnTo>
                        <a:pt x="28" y="2"/>
                      </a:lnTo>
                      <a:lnTo>
                        <a:pt x="0" y="4"/>
                      </a:lnTo>
                      <a:close/>
                    </a:path>
                  </a:pathLst>
                </a:custGeom>
                <a:solidFill>
                  <a:srgbClr val="DA908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8" name="işľídê"/>
                <p:cNvSpPr/>
                <p:nvPr/>
              </p:nvSpPr>
              <p:spPr bwMode="auto">
                <a:xfrm>
                  <a:off x="2088382" y="2778429"/>
                  <a:ext cx="255571" cy="106806"/>
                </a:xfrm>
                <a:custGeom>
                  <a:avLst/>
                  <a:gdLst>
                    <a:gd name="T0" fmla="*/ 0 w 268"/>
                    <a:gd name="T1" fmla="*/ 4 h 112"/>
                    <a:gd name="T2" fmla="*/ 0 w 268"/>
                    <a:gd name="T3" fmla="*/ 4 h 112"/>
                    <a:gd name="T4" fmla="*/ 18 w 268"/>
                    <a:gd name="T5" fmla="*/ 26 h 112"/>
                    <a:gd name="T6" fmla="*/ 40 w 268"/>
                    <a:gd name="T7" fmla="*/ 48 h 112"/>
                    <a:gd name="T8" fmla="*/ 62 w 268"/>
                    <a:gd name="T9" fmla="*/ 66 h 112"/>
                    <a:gd name="T10" fmla="*/ 86 w 268"/>
                    <a:gd name="T11" fmla="*/ 84 h 112"/>
                    <a:gd name="T12" fmla="*/ 114 w 268"/>
                    <a:gd name="T13" fmla="*/ 98 h 112"/>
                    <a:gd name="T14" fmla="*/ 128 w 268"/>
                    <a:gd name="T15" fmla="*/ 102 h 112"/>
                    <a:gd name="T16" fmla="*/ 142 w 268"/>
                    <a:gd name="T17" fmla="*/ 108 h 112"/>
                    <a:gd name="T18" fmla="*/ 156 w 268"/>
                    <a:gd name="T19" fmla="*/ 110 h 112"/>
                    <a:gd name="T20" fmla="*/ 170 w 268"/>
                    <a:gd name="T21" fmla="*/ 112 h 112"/>
                    <a:gd name="T22" fmla="*/ 186 w 268"/>
                    <a:gd name="T23" fmla="*/ 112 h 112"/>
                    <a:gd name="T24" fmla="*/ 202 w 268"/>
                    <a:gd name="T25" fmla="*/ 110 h 112"/>
                    <a:gd name="T26" fmla="*/ 202 w 268"/>
                    <a:gd name="T27" fmla="*/ 110 h 112"/>
                    <a:gd name="T28" fmla="*/ 222 w 268"/>
                    <a:gd name="T29" fmla="*/ 106 h 112"/>
                    <a:gd name="T30" fmla="*/ 238 w 268"/>
                    <a:gd name="T31" fmla="*/ 98 h 112"/>
                    <a:gd name="T32" fmla="*/ 254 w 268"/>
                    <a:gd name="T33" fmla="*/ 90 h 112"/>
                    <a:gd name="T34" fmla="*/ 268 w 268"/>
                    <a:gd name="T35" fmla="*/ 78 h 112"/>
                    <a:gd name="T36" fmla="*/ 268 w 268"/>
                    <a:gd name="T37" fmla="*/ 78 h 112"/>
                    <a:gd name="T38" fmla="*/ 256 w 268"/>
                    <a:gd name="T39" fmla="*/ 62 h 112"/>
                    <a:gd name="T40" fmla="*/ 240 w 268"/>
                    <a:gd name="T41" fmla="*/ 50 h 112"/>
                    <a:gd name="T42" fmla="*/ 224 w 268"/>
                    <a:gd name="T43" fmla="*/ 38 h 112"/>
                    <a:gd name="T44" fmla="*/ 208 w 268"/>
                    <a:gd name="T45" fmla="*/ 28 h 112"/>
                    <a:gd name="T46" fmla="*/ 190 w 268"/>
                    <a:gd name="T47" fmla="*/ 20 h 112"/>
                    <a:gd name="T48" fmla="*/ 172 w 268"/>
                    <a:gd name="T49" fmla="*/ 14 h 112"/>
                    <a:gd name="T50" fmla="*/ 154 w 268"/>
                    <a:gd name="T51" fmla="*/ 8 h 112"/>
                    <a:gd name="T52" fmla="*/ 134 w 268"/>
                    <a:gd name="T53" fmla="*/ 4 h 112"/>
                    <a:gd name="T54" fmla="*/ 98 w 268"/>
                    <a:gd name="T55" fmla="*/ 0 h 112"/>
                    <a:gd name="T56" fmla="*/ 62 w 268"/>
                    <a:gd name="T57" fmla="*/ 0 h 112"/>
                    <a:gd name="T58" fmla="*/ 28 w 268"/>
                    <a:gd name="T59" fmla="*/ 2 h 112"/>
                    <a:gd name="T60" fmla="*/ 0 w 268"/>
                    <a:gd name="T61" fmla="*/ 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8" h="112">
                      <a:moveTo>
                        <a:pt x="0" y="4"/>
                      </a:moveTo>
                      <a:lnTo>
                        <a:pt x="0" y="4"/>
                      </a:lnTo>
                      <a:lnTo>
                        <a:pt x="18" y="26"/>
                      </a:lnTo>
                      <a:lnTo>
                        <a:pt x="40" y="48"/>
                      </a:lnTo>
                      <a:lnTo>
                        <a:pt x="62" y="66"/>
                      </a:lnTo>
                      <a:lnTo>
                        <a:pt x="86" y="84"/>
                      </a:lnTo>
                      <a:lnTo>
                        <a:pt x="114" y="98"/>
                      </a:lnTo>
                      <a:lnTo>
                        <a:pt x="128" y="102"/>
                      </a:lnTo>
                      <a:lnTo>
                        <a:pt x="142" y="108"/>
                      </a:lnTo>
                      <a:lnTo>
                        <a:pt x="156" y="110"/>
                      </a:lnTo>
                      <a:lnTo>
                        <a:pt x="170" y="112"/>
                      </a:lnTo>
                      <a:lnTo>
                        <a:pt x="186" y="112"/>
                      </a:lnTo>
                      <a:lnTo>
                        <a:pt x="202" y="110"/>
                      </a:lnTo>
                      <a:lnTo>
                        <a:pt x="202" y="110"/>
                      </a:lnTo>
                      <a:lnTo>
                        <a:pt x="222" y="106"/>
                      </a:lnTo>
                      <a:lnTo>
                        <a:pt x="238" y="98"/>
                      </a:lnTo>
                      <a:lnTo>
                        <a:pt x="254" y="90"/>
                      </a:lnTo>
                      <a:lnTo>
                        <a:pt x="268" y="78"/>
                      </a:lnTo>
                      <a:lnTo>
                        <a:pt x="268" y="78"/>
                      </a:lnTo>
                      <a:lnTo>
                        <a:pt x="256" y="62"/>
                      </a:lnTo>
                      <a:lnTo>
                        <a:pt x="240" y="50"/>
                      </a:lnTo>
                      <a:lnTo>
                        <a:pt x="224" y="38"/>
                      </a:lnTo>
                      <a:lnTo>
                        <a:pt x="208" y="28"/>
                      </a:lnTo>
                      <a:lnTo>
                        <a:pt x="190" y="20"/>
                      </a:lnTo>
                      <a:lnTo>
                        <a:pt x="172" y="14"/>
                      </a:lnTo>
                      <a:lnTo>
                        <a:pt x="154" y="8"/>
                      </a:lnTo>
                      <a:lnTo>
                        <a:pt x="134" y="4"/>
                      </a:lnTo>
                      <a:lnTo>
                        <a:pt x="98" y="0"/>
                      </a:lnTo>
                      <a:lnTo>
                        <a:pt x="62" y="0"/>
                      </a:lnTo>
                      <a:lnTo>
                        <a:pt x="28"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19" name="îşļiḑè"/>
                <p:cNvSpPr/>
                <p:nvPr/>
              </p:nvSpPr>
              <p:spPr bwMode="auto">
                <a:xfrm>
                  <a:off x="2023536" y="2599147"/>
                  <a:ext cx="389079" cy="253664"/>
                </a:xfrm>
                <a:custGeom>
                  <a:avLst/>
                  <a:gdLst>
                    <a:gd name="T0" fmla="*/ 408 w 408"/>
                    <a:gd name="T1" fmla="*/ 0 h 266"/>
                    <a:gd name="T2" fmla="*/ 408 w 408"/>
                    <a:gd name="T3" fmla="*/ 0 h 266"/>
                    <a:gd name="T4" fmla="*/ 378 w 408"/>
                    <a:gd name="T5" fmla="*/ 2 h 266"/>
                    <a:gd name="T6" fmla="*/ 346 w 408"/>
                    <a:gd name="T7" fmla="*/ 4 h 266"/>
                    <a:gd name="T8" fmla="*/ 312 w 408"/>
                    <a:gd name="T9" fmla="*/ 8 h 266"/>
                    <a:gd name="T10" fmla="*/ 278 w 408"/>
                    <a:gd name="T11" fmla="*/ 14 h 266"/>
                    <a:gd name="T12" fmla="*/ 210 w 408"/>
                    <a:gd name="T13" fmla="*/ 28 h 266"/>
                    <a:gd name="T14" fmla="*/ 144 w 408"/>
                    <a:gd name="T15" fmla="*/ 44 h 266"/>
                    <a:gd name="T16" fmla="*/ 86 w 408"/>
                    <a:gd name="T17" fmla="*/ 60 h 266"/>
                    <a:gd name="T18" fmla="*/ 40 w 408"/>
                    <a:gd name="T19" fmla="*/ 74 h 266"/>
                    <a:gd name="T20" fmla="*/ 0 w 408"/>
                    <a:gd name="T21" fmla="*/ 88 h 266"/>
                    <a:gd name="T22" fmla="*/ 0 w 408"/>
                    <a:gd name="T23" fmla="*/ 88 h 266"/>
                    <a:gd name="T24" fmla="*/ 16 w 408"/>
                    <a:gd name="T25" fmla="*/ 120 h 266"/>
                    <a:gd name="T26" fmla="*/ 38 w 408"/>
                    <a:gd name="T27" fmla="*/ 154 h 266"/>
                    <a:gd name="T28" fmla="*/ 68 w 408"/>
                    <a:gd name="T29" fmla="*/ 192 h 266"/>
                    <a:gd name="T30" fmla="*/ 68 w 408"/>
                    <a:gd name="T31" fmla="*/ 192 h 266"/>
                    <a:gd name="T32" fmla="*/ 96 w 408"/>
                    <a:gd name="T33" fmla="*/ 190 h 266"/>
                    <a:gd name="T34" fmla="*/ 130 w 408"/>
                    <a:gd name="T35" fmla="*/ 188 h 266"/>
                    <a:gd name="T36" fmla="*/ 166 w 408"/>
                    <a:gd name="T37" fmla="*/ 188 h 266"/>
                    <a:gd name="T38" fmla="*/ 202 w 408"/>
                    <a:gd name="T39" fmla="*/ 192 h 266"/>
                    <a:gd name="T40" fmla="*/ 222 w 408"/>
                    <a:gd name="T41" fmla="*/ 196 h 266"/>
                    <a:gd name="T42" fmla="*/ 240 w 408"/>
                    <a:gd name="T43" fmla="*/ 202 h 266"/>
                    <a:gd name="T44" fmla="*/ 258 w 408"/>
                    <a:gd name="T45" fmla="*/ 208 h 266"/>
                    <a:gd name="T46" fmla="*/ 276 w 408"/>
                    <a:gd name="T47" fmla="*/ 216 h 266"/>
                    <a:gd name="T48" fmla="*/ 292 w 408"/>
                    <a:gd name="T49" fmla="*/ 226 h 266"/>
                    <a:gd name="T50" fmla="*/ 308 w 408"/>
                    <a:gd name="T51" fmla="*/ 238 h 266"/>
                    <a:gd name="T52" fmla="*/ 324 w 408"/>
                    <a:gd name="T53" fmla="*/ 250 h 266"/>
                    <a:gd name="T54" fmla="*/ 336 w 408"/>
                    <a:gd name="T55" fmla="*/ 266 h 266"/>
                    <a:gd name="T56" fmla="*/ 336 w 408"/>
                    <a:gd name="T57" fmla="*/ 266 h 266"/>
                    <a:gd name="T58" fmla="*/ 352 w 408"/>
                    <a:gd name="T59" fmla="*/ 250 h 266"/>
                    <a:gd name="T60" fmla="*/ 364 w 408"/>
                    <a:gd name="T61" fmla="*/ 232 h 266"/>
                    <a:gd name="T62" fmla="*/ 374 w 408"/>
                    <a:gd name="T63" fmla="*/ 212 h 266"/>
                    <a:gd name="T64" fmla="*/ 384 w 408"/>
                    <a:gd name="T65" fmla="*/ 192 h 266"/>
                    <a:gd name="T66" fmla="*/ 390 w 408"/>
                    <a:gd name="T67" fmla="*/ 170 h 266"/>
                    <a:gd name="T68" fmla="*/ 396 w 408"/>
                    <a:gd name="T69" fmla="*/ 148 h 266"/>
                    <a:gd name="T70" fmla="*/ 404 w 408"/>
                    <a:gd name="T71" fmla="*/ 104 h 266"/>
                    <a:gd name="T72" fmla="*/ 408 w 408"/>
                    <a:gd name="T73" fmla="*/ 64 h 266"/>
                    <a:gd name="T74" fmla="*/ 408 w 408"/>
                    <a:gd name="T75" fmla="*/ 32 h 266"/>
                    <a:gd name="T76" fmla="*/ 408 w 408"/>
                    <a:gd name="T7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8" h="266">
                      <a:moveTo>
                        <a:pt x="408" y="0"/>
                      </a:moveTo>
                      <a:lnTo>
                        <a:pt x="408" y="0"/>
                      </a:lnTo>
                      <a:lnTo>
                        <a:pt x="378" y="2"/>
                      </a:lnTo>
                      <a:lnTo>
                        <a:pt x="346" y="4"/>
                      </a:lnTo>
                      <a:lnTo>
                        <a:pt x="312" y="8"/>
                      </a:lnTo>
                      <a:lnTo>
                        <a:pt x="278" y="14"/>
                      </a:lnTo>
                      <a:lnTo>
                        <a:pt x="210" y="28"/>
                      </a:lnTo>
                      <a:lnTo>
                        <a:pt x="144" y="44"/>
                      </a:lnTo>
                      <a:lnTo>
                        <a:pt x="86" y="60"/>
                      </a:lnTo>
                      <a:lnTo>
                        <a:pt x="40" y="74"/>
                      </a:lnTo>
                      <a:lnTo>
                        <a:pt x="0" y="88"/>
                      </a:lnTo>
                      <a:lnTo>
                        <a:pt x="0" y="88"/>
                      </a:lnTo>
                      <a:lnTo>
                        <a:pt x="16" y="120"/>
                      </a:lnTo>
                      <a:lnTo>
                        <a:pt x="38" y="154"/>
                      </a:lnTo>
                      <a:lnTo>
                        <a:pt x="68" y="192"/>
                      </a:lnTo>
                      <a:lnTo>
                        <a:pt x="68" y="192"/>
                      </a:lnTo>
                      <a:lnTo>
                        <a:pt x="96" y="190"/>
                      </a:lnTo>
                      <a:lnTo>
                        <a:pt x="130" y="188"/>
                      </a:lnTo>
                      <a:lnTo>
                        <a:pt x="166" y="188"/>
                      </a:lnTo>
                      <a:lnTo>
                        <a:pt x="202" y="192"/>
                      </a:lnTo>
                      <a:lnTo>
                        <a:pt x="222" y="196"/>
                      </a:lnTo>
                      <a:lnTo>
                        <a:pt x="240" y="202"/>
                      </a:lnTo>
                      <a:lnTo>
                        <a:pt x="258" y="208"/>
                      </a:lnTo>
                      <a:lnTo>
                        <a:pt x="276" y="216"/>
                      </a:lnTo>
                      <a:lnTo>
                        <a:pt x="292" y="226"/>
                      </a:lnTo>
                      <a:lnTo>
                        <a:pt x="308" y="238"/>
                      </a:lnTo>
                      <a:lnTo>
                        <a:pt x="324" y="250"/>
                      </a:lnTo>
                      <a:lnTo>
                        <a:pt x="336" y="266"/>
                      </a:lnTo>
                      <a:lnTo>
                        <a:pt x="336" y="266"/>
                      </a:lnTo>
                      <a:lnTo>
                        <a:pt x="352" y="250"/>
                      </a:lnTo>
                      <a:lnTo>
                        <a:pt x="364" y="232"/>
                      </a:lnTo>
                      <a:lnTo>
                        <a:pt x="374" y="212"/>
                      </a:lnTo>
                      <a:lnTo>
                        <a:pt x="384" y="192"/>
                      </a:lnTo>
                      <a:lnTo>
                        <a:pt x="390" y="170"/>
                      </a:lnTo>
                      <a:lnTo>
                        <a:pt x="396" y="148"/>
                      </a:lnTo>
                      <a:lnTo>
                        <a:pt x="404" y="104"/>
                      </a:lnTo>
                      <a:lnTo>
                        <a:pt x="408" y="64"/>
                      </a:lnTo>
                      <a:lnTo>
                        <a:pt x="408" y="32"/>
                      </a:lnTo>
                      <a:lnTo>
                        <a:pt x="408" y="0"/>
                      </a:lnTo>
                      <a:close/>
                    </a:path>
                  </a:pathLst>
                </a:custGeom>
                <a:solidFill>
                  <a:srgbClr val="7635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20" name="ïṥḷíḓé"/>
                <p:cNvSpPr/>
                <p:nvPr/>
              </p:nvSpPr>
              <p:spPr bwMode="auto">
                <a:xfrm>
                  <a:off x="2023536" y="2599147"/>
                  <a:ext cx="389079" cy="253664"/>
                </a:xfrm>
                <a:custGeom>
                  <a:avLst/>
                  <a:gdLst>
                    <a:gd name="T0" fmla="*/ 408 w 408"/>
                    <a:gd name="T1" fmla="*/ 0 h 266"/>
                    <a:gd name="T2" fmla="*/ 408 w 408"/>
                    <a:gd name="T3" fmla="*/ 0 h 266"/>
                    <a:gd name="T4" fmla="*/ 378 w 408"/>
                    <a:gd name="T5" fmla="*/ 2 h 266"/>
                    <a:gd name="T6" fmla="*/ 346 w 408"/>
                    <a:gd name="T7" fmla="*/ 4 h 266"/>
                    <a:gd name="T8" fmla="*/ 312 w 408"/>
                    <a:gd name="T9" fmla="*/ 8 h 266"/>
                    <a:gd name="T10" fmla="*/ 278 w 408"/>
                    <a:gd name="T11" fmla="*/ 14 h 266"/>
                    <a:gd name="T12" fmla="*/ 210 w 408"/>
                    <a:gd name="T13" fmla="*/ 28 h 266"/>
                    <a:gd name="T14" fmla="*/ 144 w 408"/>
                    <a:gd name="T15" fmla="*/ 44 h 266"/>
                    <a:gd name="T16" fmla="*/ 86 w 408"/>
                    <a:gd name="T17" fmla="*/ 60 h 266"/>
                    <a:gd name="T18" fmla="*/ 40 w 408"/>
                    <a:gd name="T19" fmla="*/ 74 h 266"/>
                    <a:gd name="T20" fmla="*/ 0 w 408"/>
                    <a:gd name="T21" fmla="*/ 88 h 266"/>
                    <a:gd name="T22" fmla="*/ 0 w 408"/>
                    <a:gd name="T23" fmla="*/ 88 h 266"/>
                    <a:gd name="T24" fmla="*/ 16 w 408"/>
                    <a:gd name="T25" fmla="*/ 120 h 266"/>
                    <a:gd name="T26" fmla="*/ 38 w 408"/>
                    <a:gd name="T27" fmla="*/ 154 h 266"/>
                    <a:gd name="T28" fmla="*/ 68 w 408"/>
                    <a:gd name="T29" fmla="*/ 192 h 266"/>
                    <a:gd name="T30" fmla="*/ 68 w 408"/>
                    <a:gd name="T31" fmla="*/ 192 h 266"/>
                    <a:gd name="T32" fmla="*/ 96 w 408"/>
                    <a:gd name="T33" fmla="*/ 190 h 266"/>
                    <a:gd name="T34" fmla="*/ 130 w 408"/>
                    <a:gd name="T35" fmla="*/ 188 h 266"/>
                    <a:gd name="T36" fmla="*/ 166 w 408"/>
                    <a:gd name="T37" fmla="*/ 188 h 266"/>
                    <a:gd name="T38" fmla="*/ 202 w 408"/>
                    <a:gd name="T39" fmla="*/ 192 h 266"/>
                    <a:gd name="T40" fmla="*/ 222 w 408"/>
                    <a:gd name="T41" fmla="*/ 196 h 266"/>
                    <a:gd name="T42" fmla="*/ 240 w 408"/>
                    <a:gd name="T43" fmla="*/ 202 h 266"/>
                    <a:gd name="T44" fmla="*/ 258 w 408"/>
                    <a:gd name="T45" fmla="*/ 208 h 266"/>
                    <a:gd name="T46" fmla="*/ 276 w 408"/>
                    <a:gd name="T47" fmla="*/ 216 h 266"/>
                    <a:gd name="T48" fmla="*/ 292 w 408"/>
                    <a:gd name="T49" fmla="*/ 226 h 266"/>
                    <a:gd name="T50" fmla="*/ 308 w 408"/>
                    <a:gd name="T51" fmla="*/ 238 h 266"/>
                    <a:gd name="T52" fmla="*/ 324 w 408"/>
                    <a:gd name="T53" fmla="*/ 250 h 266"/>
                    <a:gd name="T54" fmla="*/ 336 w 408"/>
                    <a:gd name="T55" fmla="*/ 266 h 266"/>
                    <a:gd name="T56" fmla="*/ 336 w 408"/>
                    <a:gd name="T57" fmla="*/ 266 h 266"/>
                    <a:gd name="T58" fmla="*/ 352 w 408"/>
                    <a:gd name="T59" fmla="*/ 250 h 266"/>
                    <a:gd name="T60" fmla="*/ 364 w 408"/>
                    <a:gd name="T61" fmla="*/ 232 h 266"/>
                    <a:gd name="T62" fmla="*/ 374 w 408"/>
                    <a:gd name="T63" fmla="*/ 212 h 266"/>
                    <a:gd name="T64" fmla="*/ 384 w 408"/>
                    <a:gd name="T65" fmla="*/ 192 h 266"/>
                    <a:gd name="T66" fmla="*/ 390 w 408"/>
                    <a:gd name="T67" fmla="*/ 170 h 266"/>
                    <a:gd name="T68" fmla="*/ 396 w 408"/>
                    <a:gd name="T69" fmla="*/ 148 h 266"/>
                    <a:gd name="T70" fmla="*/ 404 w 408"/>
                    <a:gd name="T71" fmla="*/ 104 h 266"/>
                    <a:gd name="T72" fmla="*/ 408 w 408"/>
                    <a:gd name="T73" fmla="*/ 64 h 266"/>
                    <a:gd name="T74" fmla="*/ 408 w 408"/>
                    <a:gd name="T75" fmla="*/ 32 h 266"/>
                    <a:gd name="T76" fmla="*/ 408 w 408"/>
                    <a:gd name="T7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8" h="266">
                      <a:moveTo>
                        <a:pt x="408" y="0"/>
                      </a:moveTo>
                      <a:lnTo>
                        <a:pt x="408" y="0"/>
                      </a:lnTo>
                      <a:lnTo>
                        <a:pt x="378" y="2"/>
                      </a:lnTo>
                      <a:lnTo>
                        <a:pt x="346" y="4"/>
                      </a:lnTo>
                      <a:lnTo>
                        <a:pt x="312" y="8"/>
                      </a:lnTo>
                      <a:lnTo>
                        <a:pt x="278" y="14"/>
                      </a:lnTo>
                      <a:lnTo>
                        <a:pt x="210" y="28"/>
                      </a:lnTo>
                      <a:lnTo>
                        <a:pt x="144" y="44"/>
                      </a:lnTo>
                      <a:lnTo>
                        <a:pt x="86" y="60"/>
                      </a:lnTo>
                      <a:lnTo>
                        <a:pt x="40" y="74"/>
                      </a:lnTo>
                      <a:lnTo>
                        <a:pt x="0" y="88"/>
                      </a:lnTo>
                      <a:lnTo>
                        <a:pt x="0" y="88"/>
                      </a:lnTo>
                      <a:lnTo>
                        <a:pt x="16" y="120"/>
                      </a:lnTo>
                      <a:lnTo>
                        <a:pt x="38" y="154"/>
                      </a:lnTo>
                      <a:lnTo>
                        <a:pt x="68" y="192"/>
                      </a:lnTo>
                      <a:lnTo>
                        <a:pt x="68" y="192"/>
                      </a:lnTo>
                      <a:lnTo>
                        <a:pt x="96" y="190"/>
                      </a:lnTo>
                      <a:lnTo>
                        <a:pt x="130" y="188"/>
                      </a:lnTo>
                      <a:lnTo>
                        <a:pt x="166" y="188"/>
                      </a:lnTo>
                      <a:lnTo>
                        <a:pt x="202" y="192"/>
                      </a:lnTo>
                      <a:lnTo>
                        <a:pt x="222" y="196"/>
                      </a:lnTo>
                      <a:lnTo>
                        <a:pt x="240" y="202"/>
                      </a:lnTo>
                      <a:lnTo>
                        <a:pt x="258" y="208"/>
                      </a:lnTo>
                      <a:lnTo>
                        <a:pt x="276" y="216"/>
                      </a:lnTo>
                      <a:lnTo>
                        <a:pt x="292" y="226"/>
                      </a:lnTo>
                      <a:lnTo>
                        <a:pt x="308" y="238"/>
                      </a:lnTo>
                      <a:lnTo>
                        <a:pt x="324" y="250"/>
                      </a:lnTo>
                      <a:lnTo>
                        <a:pt x="336" y="266"/>
                      </a:lnTo>
                      <a:lnTo>
                        <a:pt x="336" y="266"/>
                      </a:lnTo>
                      <a:lnTo>
                        <a:pt x="352" y="250"/>
                      </a:lnTo>
                      <a:lnTo>
                        <a:pt x="364" y="232"/>
                      </a:lnTo>
                      <a:lnTo>
                        <a:pt x="374" y="212"/>
                      </a:lnTo>
                      <a:lnTo>
                        <a:pt x="384" y="192"/>
                      </a:lnTo>
                      <a:lnTo>
                        <a:pt x="390" y="170"/>
                      </a:lnTo>
                      <a:lnTo>
                        <a:pt x="396" y="148"/>
                      </a:lnTo>
                      <a:lnTo>
                        <a:pt x="404" y="104"/>
                      </a:lnTo>
                      <a:lnTo>
                        <a:pt x="408" y="64"/>
                      </a:lnTo>
                      <a:lnTo>
                        <a:pt x="408" y="32"/>
                      </a:lnTo>
                      <a:lnTo>
                        <a:pt x="40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21" name="ïṣľîḍè"/>
                <p:cNvSpPr/>
                <p:nvPr/>
              </p:nvSpPr>
              <p:spPr bwMode="auto">
                <a:xfrm>
                  <a:off x="2088382" y="2301616"/>
                  <a:ext cx="118249" cy="51495"/>
                </a:xfrm>
                <a:custGeom>
                  <a:avLst/>
                  <a:gdLst>
                    <a:gd name="T0" fmla="*/ 0 w 124"/>
                    <a:gd name="T1" fmla="*/ 54 h 54"/>
                    <a:gd name="T2" fmla="*/ 0 w 124"/>
                    <a:gd name="T3" fmla="*/ 54 h 54"/>
                    <a:gd name="T4" fmla="*/ 10 w 124"/>
                    <a:gd name="T5" fmla="*/ 48 h 54"/>
                    <a:gd name="T6" fmla="*/ 22 w 124"/>
                    <a:gd name="T7" fmla="*/ 40 h 54"/>
                    <a:gd name="T8" fmla="*/ 38 w 124"/>
                    <a:gd name="T9" fmla="*/ 32 h 54"/>
                    <a:gd name="T10" fmla="*/ 56 w 124"/>
                    <a:gd name="T11" fmla="*/ 24 h 54"/>
                    <a:gd name="T12" fmla="*/ 78 w 124"/>
                    <a:gd name="T13" fmla="*/ 16 h 54"/>
                    <a:gd name="T14" fmla="*/ 100 w 124"/>
                    <a:gd name="T15" fmla="*/ 12 h 54"/>
                    <a:gd name="T16" fmla="*/ 112 w 124"/>
                    <a:gd name="T17" fmla="*/ 12 h 54"/>
                    <a:gd name="T18" fmla="*/ 124 w 124"/>
                    <a:gd name="T19" fmla="*/ 14 h 54"/>
                    <a:gd name="T20" fmla="*/ 124 w 124"/>
                    <a:gd name="T21" fmla="*/ 14 h 54"/>
                    <a:gd name="T22" fmla="*/ 110 w 124"/>
                    <a:gd name="T23" fmla="*/ 8 h 54"/>
                    <a:gd name="T24" fmla="*/ 94 w 124"/>
                    <a:gd name="T25" fmla="*/ 2 h 54"/>
                    <a:gd name="T26" fmla="*/ 76 w 124"/>
                    <a:gd name="T27" fmla="*/ 0 h 54"/>
                    <a:gd name="T28" fmla="*/ 66 w 124"/>
                    <a:gd name="T29" fmla="*/ 0 h 54"/>
                    <a:gd name="T30" fmla="*/ 56 w 124"/>
                    <a:gd name="T31" fmla="*/ 2 h 54"/>
                    <a:gd name="T32" fmla="*/ 44 w 124"/>
                    <a:gd name="T33" fmla="*/ 6 h 54"/>
                    <a:gd name="T34" fmla="*/ 34 w 124"/>
                    <a:gd name="T35" fmla="*/ 10 h 54"/>
                    <a:gd name="T36" fmla="*/ 24 w 124"/>
                    <a:gd name="T37" fmla="*/ 18 h 54"/>
                    <a:gd name="T38" fmla="*/ 16 w 124"/>
                    <a:gd name="T39" fmla="*/ 26 h 54"/>
                    <a:gd name="T40" fmla="*/ 6 w 124"/>
                    <a:gd name="T41" fmla="*/ 40 h 54"/>
                    <a:gd name="T42" fmla="*/ 0 w 124"/>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54">
                      <a:moveTo>
                        <a:pt x="0" y="54"/>
                      </a:moveTo>
                      <a:lnTo>
                        <a:pt x="0" y="54"/>
                      </a:lnTo>
                      <a:lnTo>
                        <a:pt x="10" y="48"/>
                      </a:lnTo>
                      <a:lnTo>
                        <a:pt x="22" y="40"/>
                      </a:lnTo>
                      <a:lnTo>
                        <a:pt x="38" y="32"/>
                      </a:lnTo>
                      <a:lnTo>
                        <a:pt x="56" y="24"/>
                      </a:lnTo>
                      <a:lnTo>
                        <a:pt x="78" y="16"/>
                      </a:lnTo>
                      <a:lnTo>
                        <a:pt x="100" y="12"/>
                      </a:lnTo>
                      <a:lnTo>
                        <a:pt x="112" y="12"/>
                      </a:lnTo>
                      <a:lnTo>
                        <a:pt x="124" y="14"/>
                      </a:lnTo>
                      <a:lnTo>
                        <a:pt x="124" y="14"/>
                      </a:lnTo>
                      <a:lnTo>
                        <a:pt x="110" y="8"/>
                      </a:lnTo>
                      <a:lnTo>
                        <a:pt x="94" y="2"/>
                      </a:lnTo>
                      <a:lnTo>
                        <a:pt x="76" y="0"/>
                      </a:lnTo>
                      <a:lnTo>
                        <a:pt x="66" y="0"/>
                      </a:lnTo>
                      <a:lnTo>
                        <a:pt x="56" y="2"/>
                      </a:lnTo>
                      <a:lnTo>
                        <a:pt x="44" y="6"/>
                      </a:lnTo>
                      <a:lnTo>
                        <a:pt x="34" y="10"/>
                      </a:lnTo>
                      <a:lnTo>
                        <a:pt x="24" y="18"/>
                      </a:lnTo>
                      <a:lnTo>
                        <a:pt x="16" y="26"/>
                      </a:lnTo>
                      <a:lnTo>
                        <a:pt x="6" y="40"/>
                      </a:lnTo>
                      <a:lnTo>
                        <a:pt x="0" y="54"/>
                      </a:lnTo>
                      <a:close/>
                    </a:path>
                  </a:pathLst>
                </a:custGeom>
                <a:solidFill>
                  <a:srgbClr val="755243"/>
                </a:solidFill>
                <a:ln>
                  <a:noFill/>
                </a:ln>
              </p:spPr>
              <p:txBody>
                <a:bodyPr anchor="ctr"/>
                <a:lstStyle/>
                <a:p>
                  <a:pPr algn="ctr"/>
                  <a:endParaRPr dirty="0">
                    <a:ea typeface="宋体" panose="02010600030101010101" pitchFamily="2" charset="-122"/>
                  </a:endParaRPr>
                </a:p>
              </p:txBody>
            </p:sp>
            <p:sp>
              <p:nvSpPr>
                <p:cNvPr id="222" name="îṩľîdè"/>
                <p:cNvSpPr/>
                <p:nvPr/>
              </p:nvSpPr>
              <p:spPr bwMode="auto">
                <a:xfrm>
                  <a:off x="2088382" y="2301616"/>
                  <a:ext cx="118249" cy="51495"/>
                </a:xfrm>
                <a:custGeom>
                  <a:avLst/>
                  <a:gdLst>
                    <a:gd name="T0" fmla="*/ 0 w 124"/>
                    <a:gd name="T1" fmla="*/ 54 h 54"/>
                    <a:gd name="T2" fmla="*/ 0 w 124"/>
                    <a:gd name="T3" fmla="*/ 54 h 54"/>
                    <a:gd name="T4" fmla="*/ 10 w 124"/>
                    <a:gd name="T5" fmla="*/ 48 h 54"/>
                    <a:gd name="T6" fmla="*/ 22 w 124"/>
                    <a:gd name="T7" fmla="*/ 40 h 54"/>
                    <a:gd name="T8" fmla="*/ 38 w 124"/>
                    <a:gd name="T9" fmla="*/ 32 h 54"/>
                    <a:gd name="T10" fmla="*/ 56 w 124"/>
                    <a:gd name="T11" fmla="*/ 24 h 54"/>
                    <a:gd name="T12" fmla="*/ 78 w 124"/>
                    <a:gd name="T13" fmla="*/ 16 h 54"/>
                    <a:gd name="T14" fmla="*/ 100 w 124"/>
                    <a:gd name="T15" fmla="*/ 12 h 54"/>
                    <a:gd name="T16" fmla="*/ 112 w 124"/>
                    <a:gd name="T17" fmla="*/ 12 h 54"/>
                    <a:gd name="T18" fmla="*/ 124 w 124"/>
                    <a:gd name="T19" fmla="*/ 14 h 54"/>
                    <a:gd name="T20" fmla="*/ 124 w 124"/>
                    <a:gd name="T21" fmla="*/ 14 h 54"/>
                    <a:gd name="T22" fmla="*/ 110 w 124"/>
                    <a:gd name="T23" fmla="*/ 8 h 54"/>
                    <a:gd name="T24" fmla="*/ 94 w 124"/>
                    <a:gd name="T25" fmla="*/ 2 h 54"/>
                    <a:gd name="T26" fmla="*/ 76 w 124"/>
                    <a:gd name="T27" fmla="*/ 0 h 54"/>
                    <a:gd name="T28" fmla="*/ 66 w 124"/>
                    <a:gd name="T29" fmla="*/ 0 h 54"/>
                    <a:gd name="T30" fmla="*/ 56 w 124"/>
                    <a:gd name="T31" fmla="*/ 2 h 54"/>
                    <a:gd name="T32" fmla="*/ 44 w 124"/>
                    <a:gd name="T33" fmla="*/ 6 h 54"/>
                    <a:gd name="T34" fmla="*/ 34 w 124"/>
                    <a:gd name="T35" fmla="*/ 10 h 54"/>
                    <a:gd name="T36" fmla="*/ 24 w 124"/>
                    <a:gd name="T37" fmla="*/ 18 h 54"/>
                    <a:gd name="T38" fmla="*/ 16 w 124"/>
                    <a:gd name="T39" fmla="*/ 26 h 54"/>
                    <a:gd name="T40" fmla="*/ 6 w 124"/>
                    <a:gd name="T41" fmla="*/ 40 h 54"/>
                    <a:gd name="T42" fmla="*/ 0 w 124"/>
                    <a:gd name="T4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54">
                      <a:moveTo>
                        <a:pt x="0" y="54"/>
                      </a:moveTo>
                      <a:lnTo>
                        <a:pt x="0" y="54"/>
                      </a:lnTo>
                      <a:lnTo>
                        <a:pt x="10" y="48"/>
                      </a:lnTo>
                      <a:lnTo>
                        <a:pt x="22" y="40"/>
                      </a:lnTo>
                      <a:lnTo>
                        <a:pt x="38" y="32"/>
                      </a:lnTo>
                      <a:lnTo>
                        <a:pt x="56" y="24"/>
                      </a:lnTo>
                      <a:lnTo>
                        <a:pt x="78" y="16"/>
                      </a:lnTo>
                      <a:lnTo>
                        <a:pt x="100" y="12"/>
                      </a:lnTo>
                      <a:lnTo>
                        <a:pt x="112" y="12"/>
                      </a:lnTo>
                      <a:lnTo>
                        <a:pt x="124" y="14"/>
                      </a:lnTo>
                      <a:lnTo>
                        <a:pt x="124" y="14"/>
                      </a:lnTo>
                      <a:lnTo>
                        <a:pt x="110" y="8"/>
                      </a:lnTo>
                      <a:lnTo>
                        <a:pt x="94" y="2"/>
                      </a:lnTo>
                      <a:lnTo>
                        <a:pt x="76" y="0"/>
                      </a:lnTo>
                      <a:lnTo>
                        <a:pt x="66" y="0"/>
                      </a:lnTo>
                      <a:lnTo>
                        <a:pt x="56" y="2"/>
                      </a:lnTo>
                      <a:lnTo>
                        <a:pt x="44" y="6"/>
                      </a:lnTo>
                      <a:lnTo>
                        <a:pt x="34" y="10"/>
                      </a:lnTo>
                      <a:lnTo>
                        <a:pt x="24" y="18"/>
                      </a:lnTo>
                      <a:lnTo>
                        <a:pt x="16" y="26"/>
                      </a:lnTo>
                      <a:lnTo>
                        <a:pt x="6" y="40"/>
                      </a:lnTo>
                      <a:lnTo>
                        <a:pt x="0" y="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23" name="iš1ïḓè"/>
                <p:cNvSpPr/>
                <p:nvPr/>
              </p:nvSpPr>
              <p:spPr bwMode="auto">
                <a:xfrm>
                  <a:off x="2317252" y="2273008"/>
                  <a:ext cx="97270" cy="28609"/>
                </a:xfrm>
                <a:custGeom>
                  <a:avLst/>
                  <a:gdLst>
                    <a:gd name="T0" fmla="*/ 0 w 102"/>
                    <a:gd name="T1" fmla="*/ 30 h 30"/>
                    <a:gd name="T2" fmla="*/ 0 w 102"/>
                    <a:gd name="T3" fmla="*/ 30 h 30"/>
                    <a:gd name="T4" fmla="*/ 12 w 102"/>
                    <a:gd name="T5" fmla="*/ 26 h 30"/>
                    <a:gd name="T6" fmla="*/ 40 w 102"/>
                    <a:gd name="T7" fmla="*/ 20 h 30"/>
                    <a:gd name="T8" fmla="*/ 58 w 102"/>
                    <a:gd name="T9" fmla="*/ 20 h 30"/>
                    <a:gd name="T10" fmla="*/ 74 w 102"/>
                    <a:gd name="T11" fmla="*/ 20 h 30"/>
                    <a:gd name="T12" fmla="*/ 88 w 102"/>
                    <a:gd name="T13" fmla="*/ 22 h 30"/>
                    <a:gd name="T14" fmla="*/ 96 w 102"/>
                    <a:gd name="T15" fmla="*/ 26 h 30"/>
                    <a:gd name="T16" fmla="*/ 102 w 102"/>
                    <a:gd name="T17" fmla="*/ 30 h 30"/>
                    <a:gd name="T18" fmla="*/ 102 w 102"/>
                    <a:gd name="T19" fmla="*/ 30 h 30"/>
                    <a:gd name="T20" fmla="*/ 92 w 102"/>
                    <a:gd name="T21" fmla="*/ 20 h 30"/>
                    <a:gd name="T22" fmla="*/ 80 w 102"/>
                    <a:gd name="T23" fmla="*/ 12 h 30"/>
                    <a:gd name="T24" fmla="*/ 66 w 102"/>
                    <a:gd name="T25" fmla="*/ 6 h 30"/>
                    <a:gd name="T26" fmla="*/ 58 w 102"/>
                    <a:gd name="T27" fmla="*/ 2 h 30"/>
                    <a:gd name="T28" fmla="*/ 50 w 102"/>
                    <a:gd name="T29" fmla="*/ 2 h 30"/>
                    <a:gd name="T30" fmla="*/ 42 w 102"/>
                    <a:gd name="T31" fmla="*/ 0 h 30"/>
                    <a:gd name="T32" fmla="*/ 34 w 102"/>
                    <a:gd name="T33" fmla="*/ 2 h 30"/>
                    <a:gd name="T34" fmla="*/ 24 w 102"/>
                    <a:gd name="T35" fmla="*/ 6 h 30"/>
                    <a:gd name="T36" fmla="*/ 16 w 102"/>
                    <a:gd name="T37" fmla="*/ 12 h 30"/>
                    <a:gd name="T38" fmla="*/ 8 w 102"/>
                    <a:gd name="T39" fmla="*/ 20 h 30"/>
                    <a:gd name="T40" fmla="*/ 0 w 10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30">
                      <a:moveTo>
                        <a:pt x="0" y="30"/>
                      </a:moveTo>
                      <a:lnTo>
                        <a:pt x="0" y="30"/>
                      </a:lnTo>
                      <a:lnTo>
                        <a:pt x="12" y="26"/>
                      </a:lnTo>
                      <a:lnTo>
                        <a:pt x="40" y="20"/>
                      </a:lnTo>
                      <a:lnTo>
                        <a:pt x="58" y="20"/>
                      </a:lnTo>
                      <a:lnTo>
                        <a:pt x="74" y="20"/>
                      </a:lnTo>
                      <a:lnTo>
                        <a:pt x="88" y="22"/>
                      </a:lnTo>
                      <a:lnTo>
                        <a:pt x="96" y="26"/>
                      </a:lnTo>
                      <a:lnTo>
                        <a:pt x="102" y="30"/>
                      </a:lnTo>
                      <a:lnTo>
                        <a:pt x="102" y="30"/>
                      </a:lnTo>
                      <a:lnTo>
                        <a:pt x="92" y="20"/>
                      </a:lnTo>
                      <a:lnTo>
                        <a:pt x="80" y="12"/>
                      </a:lnTo>
                      <a:lnTo>
                        <a:pt x="66" y="6"/>
                      </a:lnTo>
                      <a:lnTo>
                        <a:pt x="58" y="2"/>
                      </a:lnTo>
                      <a:lnTo>
                        <a:pt x="50" y="2"/>
                      </a:lnTo>
                      <a:lnTo>
                        <a:pt x="42" y="0"/>
                      </a:lnTo>
                      <a:lnTo>
                        <a:pt x="34" y="2"/>
                      </a:lnTo>
                      <a:lnTo>
                        <a:pt x="24" y="6"/>
                      </a:lnTo>
                      <a:lnTo>
                        <a:pt x="16" y="12"/>
                      </a:lnTo>
                      <a:lnTo>
                        <a:pt x="8" y="20"/>
                      </a:lnTo>
                      <a:lnTo>
                        <a:pt x="0" y="30"/>
                      </a:lnTo>
                      <a:close/>
                    </a:path>
                  </a:pathLst>
                </a:custGeom>
                <a:solidFill>
                  <a:srgbClr val="755243"/>
                </a:solidFill>
                <a:ln>
                  <a:noFill/>
                </a:ln>
              </p:spPr>
              <p:txBody>
                <a:bodyPr anchor="ctr"/>
                <a:lstStyle/>
                <a:p>
                  <a:pPr algn="ctr"/>
                  <a:endParaRPr dirty="0">
                    <a:ea typeface="宋体" panose="02010600030101010101" pitchFamily="2" charset="-122"/>
                  </a:endParaRPr>
                </a:p>
              </p:txBody>
            </p:sp>
            <p:sp>
              <p:nvSpPr>
                <p:cNvPr id="224" name="iṡḷíḑe"/>
                <p:cNvSpPr/>
                <p:nvPr/>
              </p:nvSpPr>
              <p:spPr bwMode="auto">
                <a:xfrm>
                  <a:off x="2317252" y="2273008"/>
                  <a:ext cx="97270" cy="28609"/>
                </a:xfrm>
                <a:custGeom>
                  <a:avLst/>
                  <a:gdLst>
                    <a:gd name="T0" fmla="*/ 0 w 102"/>
                    <a:gd name="T1" fmla="*/ 30 h 30"/>
                    <a:gd name="T2" fmla="*/ 0 w 102"/>
                    <a:gd name="T3" fmla="*/ 30 h 30"/>
                    <a:gd name="T4" fmla="*/ 12 w 102"/>
                    <a:gd name="T5" fmla="*/ 26 h 30"/>
                    <a:gd name="T6" fmla="*/ 40 w 102"/>
                    <a:gd name="T7" fmla="*/ 20 h 30"/>
                    <a:gd name="T8" fmla="*/ 58 w 102"/>
                    <a:gd name="T9" fmla="*/ 20 h 30"/>
                    <a:gd name="T10" fmla="*/ 74 w 102"/>
                    <a:gd name="T11" fmla="*/ 20 h 30"/>
                    <a:gd name="T12" fmla="*/ 88 w 102"/>
                    <a:gd name="T13" fmla="*/ 22 h 30"/>
                    <a:gd name="T14" fmla="*/ 96 w 102"/>
                    <a:gd name="T15" fmla="*/ 26 h 30"/>
                    <a:gd name="T16" fmla="*/ 102 w 102"/>
                    <a:gd name="T17" fmla="*/ 30 h 30"/>
                    <a:gd name="T18" fmla="*/ 102 w 102"/>
                    <a:gd name="T19" fmla="*/ 30 h 30"/>
                    <a:gd name="T20" fmla="*/ 92 w 102"/>
                    <a:gd name="T21" fmla="*/ 20 h 30"/>
                    <a:gd name="T22" fmla="*/ 80 w 102"/>
                    <a:gd name="T23" fmla="*/ 12 h 30"/>
                    <a:gd name="T24" fmla="*/ 66 w 102"/>
                    <a:gd name="T25" fmla="*/ 6 h 30"/>
                    <a:gd name="T26" fmla="*/ 58 w 102"/>
                    <a:gd name="T27" fmla="*/ 2 h 30"/>
                    <a:gd name="T28" fmla="*/ 50 w 102"/>
                    <a:gd name="T29" fmla="*/ 2 h 30"/>
                    <a:gd name="T30" fmla="*/ 42 w 102"/>
                    <a:gd name="T31" fmla="*/ 0 h 30"/>
                    <a:gd name="T32" fmla="*/ 34 w 102"/>
                    <a:gd name="T33" fmla="*/ 2 h 30"/>
                    <a:gd name="T34" fmla="*/ 24 w 102"/>
                    <a:gd name="T35" fmla="*/ 6 h 30"/>
                    <a:gd name="T36" fmla="*/ 16 w 102"/>
                    <a:gd name="T37" fmla="*/ 12 h 30"/>
                    <a:gd name="T38" fmla="*/ 8 w 102"/>
                    <a:gd name="T39" fmla="*/ 20 h 30"/>
                    <a:gd name="T40" fmla="*/ 0 w 102"/>
                    <a:gd name="T4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30">
                      <a:moveTo>
                        <a:pt x="0" y="30"/>
                      </a:moveTo>
                      <a:lnTo>
                        <a:pt x="0" y="30"/>
                      </a:lnTo>
                      <a:lnTo>
                        <a:pt x="12" y="26"/>
                      </a:lnTo>
                      <a:lnTo>
                        <a:pt x="40" y="20"/>
                      </a:lnTo>
                      <a:lnTo>
                        <a:pt x="58" y="20"/>
                      </a:lnTo>
                      <a:lnTo>
                        <a:pt x="74" y="20"/>
                      </a:lnTo>
                      <a:lnTo>
                        <a:pt x="88" y="22"/>
                      </a:lnTo>
                      <a:lnTo>
                        <a:pt x="96" y="26"/>
                      </a:lnTo>
                      <a:lnTo>
                        <a:pt x="102" y="30"/>
                      </a:lnTo>
                      <a:lnTo>
                        <a:pt x="102" y="30"/>
                      </a:lnTo>
                      <a:lnTo>
                        <a:pt x="92" y="20"/>
                      </a:lnTo>
                      <a:lnTo>
                        <a:pt x="80" y="12"/>
                      </a:lnTo>
                      <a:lnTo>
                        <a:pt x="66" y="6"/>
                      </a:lnTo>
                      <a:lnTo>
                        <a:pt x="58" y="2"/>
                      </a:lnTo>
                      <a:lnTo>
                        <a:pt x="50" y="2"/>
                      </a:lnTo>
                      <a:lnTo>
                        <a:pt x="42" y="0"/>
                      </a:lnTo>
                      <a:lnTo>
                        <a:pt x="34" y="2"/>
                      </a:lnTo>
                      <a:lnTo>
                        <a:pt x="24" y="6"/>
                      </a:lnTo>
                      <a:lnTo>
                        <a:pt x="16" y="12"/>
                      </a:lnTo>
                      <a:lnTo>
                        <a:pt x="8" y="20"/>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25" name="ís1iḍê"/>
                <p:cNvSpPr/>
                <p:nvPr/>
              </p:nvSpPr>
              <p:spPr bwMode="auto">
                <a:xfrm>
                  <a:off x="2551843" y="5650742"/>
                  <a:ext cx="389079" cy="221241"/>
                </a:xfrm>
                <a:custGeom>
                  <a:avLst/>
                  <a:gdLst>
                    <a:gd name="T0" fmla="*/ 188 w 408"/>
                    <a:gd name="T1" fmla="*/ 26 h 232"/>
                    <a:gd name="T2" fmla="*/ 188 w 408"/>
                    <a:gd name="T3" fmla="*/ 26 h 232"/>
                    <a:gd name="T4" fmla="*/ 192 w 408"/>
                    <a:gd name="T5" fmla="*/ 38 h 232"/>
                    <a:gd name="T6" fmla="*/ 204 w 408"/>
                    <a:gd name="T7" fmla="*/ 64 h 232"/>
                    <a:gd name="T8" fmla="*/ 214 w 408"/>
                    <a:gd name="T9" fmla="*/ 78 h 232"/>
                    <a:gd name="T10" fmla="*/ 224 w 408"/>
                    <a:gd name="T11" fmla="*/ 92 h 232"/>
                    <a:gd name="T12" fmla="*/ 234 w 408"/>
                    <a:gd name="T13" fmla="*/ 102 h 232"/>
                    <a:gd name="T14" fmla="*/ 240 w 408"/>
                    <a:gd name="T15" fmla="*/ 108 h 232"/>
                    <a:gd name="T16" fmla="*/ 248 w 408"/>
                    <a:gd name="T17" fmla="*/ 110 h 232"/>
                    <a:gd name="T18" fmla="*/ 248 w 408"/>
                    <a:gd name="T19" fmla="*/ 110 h 232"/>
                    <a:gd name="T20" fmla="*/ 262 w 408"/>
                    <a:gd name="T21" fmla="*/ 114 h 232"/>
                    <a:gd name="T22" fmla="*/ 280 w 408"/>
                    <a:gd name="T23" fmla="*/ 116 h 232"/>
                    <a:gd name="T24" fmla="*/ 322 w 408"/>
                    <a:gd name="T25" fmla="*/ 120 h 232"/>
                    <a:gd name="T26" fmla="*/ 344 w 408"/>
                    <a:gd name="T27" fmla="*/ 122 h 232"/>
                    <a:gd name="T28" fmla="*/ 364 w 408"/>
                    <a:gd name="T29" fmla="*/ 124 h 232"/>
                    <a:gd name="T30" fmla="*/ 382 w 408"/>
                    <a:gd name="T31" fmla="*/ 130 h 232"/>
                    <a:gd name="T32" fmla="*/ 396 w 408"/>
                    <a:gd name="T33" fmla="*/ 138 h 232"/>
                    <a:gd name="T34" fmla="*/ 396 w 408"/>
                    <a:gd name="T35" fmla="*/ 138 h 232"/>
                    <a:gd name="T36" fmla="*/ 400 w 408"/>
                    <a:gd name="T37" fmla="*/ 142 h 232"/>
                    <a:gd name="T38" fmla="*/ 404 w 408"/>
                    <a:gd name="T39" fmla="*/ 148 h 232"/>
                    <a:gd name="T40" fmla="*/ 408 w 408"/>
                    <a:gd name="T41" fmla="*/ 160 h 232"/>
                    <a:gd name="T42" fmla="*/ 408 w 408"/>
                    <a:gd name="T43" fmla="*/ 172 h 232"/>
                    <a:gd name="T44" fmla="*/ 406 w 408"/>
                    <a:gd name="T45" fmla="*/ 184 h 232"/>
                    <a:gd name="T46" fmla="*/ 404 w 408"/>
                    <a:gd name="T47" fmla="*/ 196 h 232"/>
                    <a:gd name="T48" fmla="*/ 400 w 408"/>
                    <a:gd name="T49" fmla="*/ 206 h 232"/>
                    <a:gd name="T50" fmla="*/ 396 w 408"/>
                    <a:gd name="T51" fmla="*/ 214 h 232"/>
                    <a:gd name="T52" fmla="*/ 396 w 408"/>
                    <a:gd name="T53" fmla="*/ 214 h 232"/>
                    <a:gd name="T54" fmla="*/ 346 w 408"/>
                    <a:gd name="T55" fmla="*/ 220 h 232"/>
                    <a:gd name="T56" fmla="*/ 292 w 408"/>
                    <a:gd name="T57" fmla="*/ 224 h 232"/>
                    <a:gd name="T58" fmla="*/ 230 w 408"/>
                    <a:gd name="T59" fmla="*/ 228 h 232"/>
                    <a:gd name="T60" fmla="*/ 164 w 408"/>
                    <a:gd name="T61" fmla="*/ 232 h 232"/>
                    <a:gd name="T62" fmla="*/ 102 w 408"/>
                    <a:gd name="T63" fmla="*/ 230 h 232"/>
                    <a:gd name="T64" fmla="*/ 74 w 408"/>
                    <a:gd name="T65" fmla="*/ 228 h 232"/>
                    <a:gd name="T66" fmla="*/ 48 w 408"/>
                    <a:gd name="T67" fmla="*/ 226 h 232"/>
                    <a:gd name="T68" fmla="*/ 28 w 408"/>
                    <a:gd name="T69" fmla="*/ 220 h 232"/>
                    <a:gd name="T70" fmla="*/ 12 w 408"/>
                    <a:gd name="T71" fmla="*/ 214 h 232"/>
                    <a:gd name="T72" fmla="*/ 12 w 408"/>
                    <a:gd name="T73" fmla="*/ 214 h 232"/>
                    <a:gd name="T74" fmla="*/ 8 w 408"/>
                    <a:gd name="T75" fmla="*/ 192 h 232"/>
                    <a:gd name="T76" fmla="*/ 2 w 408"/>
                    <a:gd name="T77" fmla="*/ 142 h 232"/>
                    <a:gd name="T78" fmla="*/ 0 w 408"/>
                    <a:gd name="T79" fmla="*/ 112 h 232"/>
                    <a:gd name="T80" fmla="*/ 0 w 408"/>
                    <a:gd name="T81" fmla="*/ 80 h 232"/>
                    <a:gd name="T82" fmla="*/ 4 w 408"/>
                    <a:gd name="T83" fmla="*/ 52 h 232"/>
                    <a:gd name="T84" fmla="*/ 8 w 408"/>
                    <a:gd name="T85" fmla="*/ 38 h 232"/>
                    <a:gd name="T86" fmla="*/ 12 w 408"/>
                    <a:gd name="T87" fmla="*/ 26 h 232"/>
                    <a:gd name="T88" fmla="*/ 12 w 408"/>
                    <a:gd name="T89" fmla="*/ 26 h 232"/>
                    <a:gd name="T90" fmla="*/ 18 w 408"/>
                    <a:gd name="T91" fmla="*/ 16 h 232"/>
                    <a:gd name="T92" fmla="*/ 28 w 408"/>
                    <a:gd name="T93" fmla="*/ 8 h 232"/>
                    <a:gd name="T94" fmla="*/ 38 w 408"/>
                    <a:gd name="T95" fmla="*/ 4 h 232"/>
                    <a:gd name="T96" fmla="*/ 52 w 408"/>
                    <a:gd name="T97" fmla="*/ 0 h 232"/>
                    <a:gd name="T98" fmla="*/ 66 w 408"/>
                    <a:gd name="T99" fmla="*/ 0 h 232"/>
                    <a:gd name="T100" fmla="*/ 80 w 408"/>
                    <a:gd name="T101" fmla="*/ 0 h 232"/>
                    <a:gd name="T102" fmla="*/ 110 w 408"/>
                    <a:gd name="T103" fmla="*/ 4 h 232"/>
                    <a:gd name="T104" fmla="*/ 140 w 408"/>
                    <a:gd name="T105" fmla="*/ 10 h 232"/>
                    <a:gd name="T106" fmla="*/ 164 w 408"/>
                    <a:gd name="T107" fmla="*/ 18 h 232"/>
                    <a:gd name="T108" fmla="*/ 188 w 408"/>
                    <a:gd name="T109" fmla="*/ 2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32">
                      <a:moveTo>
                        <a:pt x="188" y="26"/>
                      </a:moveTo>
                      <a:lnTo>
                        <a:pt x="188" y="26"/>
                      </a:lnTo>
                      <a:lnTo>
                        <a:pt x="192" y="38"/>
                      </a:lnTo>
                      <a:lnTo>
                        <a:pt x="204" y="64"/>
                      </a:lnTo>
                      <a:lnTo>
                        <a:pt x="214" y="78"/>
                      </a:lnTo>
                      <a:lnTo>
                        <a:pt x="224" y="92"/>
                      </a:lnTo>
                      <a:lnTo>
                        <a:pt x="234" y="102"/>
                      </a:lnTo>
                      <a:lnTo>
                        <a:pt x="240" y="108"/>
                      </a:lnTo>
                      <a:lnTo>
                        <a:pt x="248" y="110"/>
                      </a:lnTo>
                      <a:lnTo>
                        <a:pt x="248" y="110"/>
                      </a:lnTo>
                      <a:lnTo>
                        <a:pt x="262" y="114"/>
                      </a:lnTo>
                      <a:lnTo>
                        <a:pt x="280" y="116"/>
                      </a:lnTo>
                      <a:lnTo>
                        <a:pt x="322" y="120"/>
                      </a:lnTo>
                      <a:lnTo>
                        <a:pt x="344" y="122"/>
                      </a:lnTo>
                      <a:lnTo>
                        <a:pt x="364" y="124"/>
                      </a:lnTo>
                      <a:lnTo>
                        <a:pt x="382" y="130"/>
                      </a:lnTo>
                      <a:lnTo>
                        <a:pt x="396" y="138"/>
                      </a:lnTo>
                      <a:lnTo>
                        <a:pt x="396" y="138"/>
                      </a:lnTo>
                      <a:lnTo>
                        <a:pt x="400" y="142"/>
                      </a:lnTo>
                      <a:lnTo>
                        <a:pt x="404" y="148"/>
                      </a:lnTo>
                      <a:lnTo>
                        <a:pt x="408" y="160"/>
                      </a:lnTo>
                      <a:lnTo>
                        <a:pt x="408" y="172"/>
                      </a:lnTo>
                      <a:lnTo>
                        <a:pt x="406" y="184"/>
                      </a:lnTo>
                      <a:lnTo>
                        <a:pt x="404" y="196"/>
                      </a:lnTo>
                      <a:lnTo>
                        <a:pt x="400" y="206"/>
                      </a:lnTo>
                      <a:lnTo>
                        <a:pt x="396" y="214"/>
                      </a:lnTo>
                      <a:lnTo>
                        <a:pt x="396" y="214"/>
                      </a:lnTo>
                      <a:lnTo>
                        <a:pt x="346" y="220"/>
                      </a:lnTo>
                      <a:lnTo>
                        <a:pt x="292" y="224"/>
                      </a:lnTo>
                      <a:lnTo>
                        <a:pt x="230" y="228"/>
                      </a:lnTo>
                      <a:lnTo>
                        <a:pt x="164" y="232"/>
                      </a:lnTo>
                      <a:lnTo>
                        <a:pt x="102" y="230"/>
                      </a:lnTo>
                      <a:lnTo>
                        <a:pt x="74" y="228"/>
                      </a:lnTo>
                      <a:lnTo>
                        <a:pt x="48" y="226"/>
                      </a:lnTo>
                      <a:lnTo>
                        <a:pt x="28" y="220"/>
                      </a:lnTo>
                      <a:lnTo>
                        <a:pt x="12" y="214"/>
                      </a:lnTo>
                      <a:lnTo>
                        <a:pt x="12" y="214"/>
                      </a:lnTo>
                      <a:lnTo>
                        <a:pt x="8" y="192"/>
                      </a:lnTo>
                      <a:lnTo>
                        <a:pt x="2" y="142"/>
                      </a:lnTo>
                      <a:lnTo>
                        <a:pt x="0" y="112"/>
                      </a:lnTo>
                      <a:lnTo>
                        <a:pt x="0" y="80"/>
                      </a:lnTo>
                      <a:lnTo>
                        <a:pt x="4" y="52"/>
                      </a:lnTo>
                      <a:lnTo>
                        <a:pt x="8" y="38"/>
                      </a:lnTo>
                      <a:lnTo>
                        <a:pt x="12" y="26"/>
                      </a:lnTo>
                      <a:lnTo>
                        <a:pt x="12" y="26"/>
                      </a:lnTo>
                      <a:lnTo>
                        <a:pt x="18" y="16"/>
                      </a:lnTo>
                      <a:lnTo>
                        <a:pt x="28" y="8"/>
                      </a:lnTo>
                      <a:lnTo>
                        <a:pt x="38" y="4"/>
                      </a:lnTo>
                      <a:lnTo>
                        <a:pt x="52" y="0"/>
                      </a:lnTo>
                      <a:lnTo>
                        <a:pt x="66" y="0"/>
                      </a:lnTo>
                      <a:lnTo>
                        <a:pt x="80" y="0"/>
                      </a:lnTo>
                      <a:lnTo>
                        <a:pt x="110" y="4"/>
                      </a:lnTo>
                      <a:lnTo>
                        <a:pt x="140" y="10"/>
                      </a:lnTo>
                      <a:lnTo>
                        <a:pt x="164" y="18"/>
                      </a:lnTo>
                      <a:lnTo>
                        <a:pt x="188" y="26"/>
                      </a:lnTo>
                      <a:close/>
                    </a:path>
                  </a:pathLst>
                </a:custGeom>
                <a:solidFill>
                  <a:srgbClr val="291E1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26" name="íṧḷïdê"/>
                <p:cNvSpPr/>
                <p:nvPr/>
              </p:nvSpPr>
              <p:spPr bwMode="auto">
                <a:xfrm>
                  <a:off x="2551843" y="5650742"/>
                  <a:ext cx="389079" cy="221241"/>
                </a:xfrm>
                <a:custGeom>
                  <a:avLst/>
                  <a:gdLst>
                    <a:gd name="T0" fmla="*/ 188 w 408"/>
                    <a:gd name="T1" fmla="*/ 26 h 232"/>
                    <a:gd name="T2" fmla="*/ 188 w 408"/>
                    <a:gd name="T3" fmla="*/ 26 h 232"/>
                    <a:gd name="T4" fmla="*/ 192 w 408"/>
                    <a:gd name="T5" fmla="*/ 38 h 232"/>
                    <a:gd name="T6" fmla="*/ 204 w 408"/>
                    <a:gd name="T7" fmla="*/ 64 h 232"/>
                    <a:gd name="T8" fmla="*/ 214 w 408"/>
                    <a:gd name="T9" fmla="*/ 78 h 232"/>
                    <a:gd name="T10" fmla="*/ 224 w 408"/>
                    <a:gd name="T11" fmla="*/ 92 h 232"/>
                    <a:gd name="T12" fmla="*/ 234 w 408"/>
                    <a:gd name="T13" fmla="*/ 102 h 232"/>
                    <a:gd name="T14" fmla="*/ 240 w 408"/>
                    <a:gd name="T15" fmla="*/ 108 h 232"/>
                    <a:gd name="T16" fmla="*/ 248 w 408"/>
                    <a:gd name="T17" fmla="*/ 110 h 232"/>
                    <a:gd name="T18" fmla="*/ 248 w 408"/>
                    <a:gd name="T19" fmla="*/ 110 h 232"/>
                    <a:gd name="T20" fmla="*/ 262 w 408"/>
                    <a:gd name="T21" fmla="*/ 114 h 232"/>
                    <a:gd name="T22" fmla="*/ 280 w 408"/>
                    <a:gd name="T23" fmla="*/ 116 h 232"/>
                    <a:gd name="T24" fmla="*/ 322 w 408"/>
                    <a:gd name="T25" fmla="*/ 120 h 232"/>
                    <a:gd name="T26" fmla="*/ 344 w 408"/>
                    <a:gd name="T27" fmla="*/ 122 h 232"/>
                    <a:gd name="T28" fmla="*/ 364 w 408"/>
                    <a:gd name="T29" fmla="*/ 124 h 232"/>
                    <a:gd name="T30" fmla="*/ 382 w 408"/>
                    <a:gd name="T31" fmla="*/ 130 h 232"/>
                    <a:gd name="T32" fmla="*/ 396 w 408"/>
                    <a:gd name="T33" fmla="*/ 138 h 232"/>
                    <a:gd name="T34" fmla="*/ 396 w 408"/>
                    <a:gd name="T35" fmla="*/ 138 h 232"/>
                    <a:gd name="T36" fmla="*/ 400 w 408"/>
                    <a:gd name="T37" fmla="*/ 142 h 232"/>
                    <a:gd name="T38" fmla="*/ 404 w 408"/>
                    <a:gd name="T39" fmla="*/ 148 h 232"/>
                    <a:gd name="T40" fmla="*/ 408 w 408"/>
                    <a:gd name="T41" fmla="*/ 160 h 232"/>
                    <a:gd name="T42" fmla="*/ 408 w 408"/>
                    <a:gd name="T43" fmla="*/ 172 h 232"/>
                    <a:gd name="T44" fmla="*/ 406 w 408"/>
                    <a:gd name="T45" fmla="*/ 184 h 232"/>
                    <a:gd name="T46" fmla="*/ 404 w 408"/>
                    <a:gd name="T47" fmla="*/ 196 h 232"/>
                    <a:gd name="T48" fmla="*/ 400 w 408"/>
                    <a:gd name="T49" fmla="*/ 206 h 232"/>
                    <a:gd name="T50" fmla="*/ 396 w 408"/>
                    <a:gd name="T51" fmla="*/ 214 h 232"/>
                    <a:gd name="T52" fmla="*/ 396 w 408"/>
                    <a:gd name="T53" fmla="*/ 214 h 232"/>
                    <a:gd name="T54" fmla="*/ 346 w 408"/>
                    <a:gd name="T55" fmla="*/ 220 h 232"/>
                    <a:gd name="T56" fmla="*/ 292 w 408"/>
                    <a:gd name="T57" fmla="*/ 224 h 232"/>
                    <a:gd name="T58" fmla="*/ 230 w 408"/>
                    <a:gd name="T59" fmla="*/ 228 h 232"/>
                    <a:gd name="T60" fmla="*/ 164 w 408"/>
                    <a:gd name="T61" fmla="*/ 232 h 232"/>
                    <a:gd name="T62" fmla="*/ 102 w 408"/>
                    <a:gd name="T63" fmla="*/ 230 h 232"/>
                    <a:gd name="T64" fmla="*/ 74 w 408"/>
                    <a:gd name="T65" fmla="*/ 228 h 232"/>
                    <a:gd name="T66" fmla="*/ 48 w 408"/>
                    <a:gd name="T67" fmla="*/ 226 h 232"/>
                    <a:gd name="T68" fmla="*/ 28 w 408"/>
                    <a:gd name="T69" fmla="*/ 220 h 232"/>
                    <a:gd name="T70" fmla="*/ 12 w 408"/>
                    <a:gd name="T71" fmla="*/ 214 h 232"/>
                    <a:gd name="T72" fmla="*/ 12 w 408"/>
                    <a:gd name="T73" fmla="*/ 214 h 232"/>
                    <a:gd name="T74" fmla="*/ 8 w 408"/>
                    <a:gd name="T75" fmla="*/ 192 h 232"/>
                    <a:gd name="T76" fmla="*/ 2 w 408"/>
                    <a:gd name="T77" fmla="*/ 142 h 232"/>
                    <a:gd name="T78" fmla="*/ 0 w 408"/>
                    <a:gd name="T79" fmla="*/ 112 h 232"/>
                    <a:gd name="T80" fmla="*/ 0 w 408"/>
                    <a:gd name="T81" fmla="*/ 80 h 232"/>
                    <a:gd name="T82" fmla="*/ 4 w 408"/>
                    <a:gd name="T83" fmla="*/ 52 h 232"/>
                    <a:gd name="T84" fmla="*/ 8 w 408"/>
                    <a:gd name="T85" fmla="*/ 38 h 232"/>
                    <a:gd name="T86" fmla="*/ 12 w 408"/>
                    <a:gd name="T87" fmla="*/ 26 h 232"/>
                    <a:gd name="T88" fmla="*/ 12 w 408"/>
                    <a:gd name="T89" fmla="*/ 26 h 232"/>
                    <a:gd name="T90" fmla="*/ 18 w 408"/>
                    <a:gd name="T91" fmla="*/ 16 h 232"/>
                    <a:gd name="T92" fmla="*/ 28 w 408"/>
                    <a:gd name="T93" fmla="*/ 8 h 232"/>
                    <a:gd name="T94" fmla="*/ 38 w 408"/>
                    <a:gd name="T95" fmla="*/ 4 h 232"/>
                    <a:gd name="T96" fmla="*/ 52 w 408"/>
                    <a:gd name="T97" fmla="*/ 0 h 232"/>
                    <a:gd name="T98" fmla="*/ 66 w 408"/>
                    <a:gd name="T99" fmla="*/ 0 h 232"/>
                    <a:gd name="T100" fmla="*/ 80 w 408"/>
                    <a:gd name="T101" fmla="*/ 0 h 232"/>
                    <a:gd name="T102" fmla="*/ 110 w 408"/>
                    <a:gd name="T103" fmla="*/ 4 h 232"/>
                    <a:gd name="T104" fmla="*/ 140 w 408"/>
                    <a:gd name="T105" fmla="*/ 10 h 232"/>
                    <a:gd name="T106" fmla="*/ 164 w 408"/>
                    <a:gd name="T107" fmla="*/ 18 h 232"/>
                    <a:gd name="T108" fmla="*/ 188 w 408"/>
                    <a:gd name="T109" fmla="*/ 2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32">
                      <a:moveTo>
                        <a:pt x="188" y="26"/>
                      </a:moveTo>
                      <a:lnTo>
                        <a:pt x="188" y="26"/>
                      </a:lnTo>
                      <a:lnTo>
                        <a:pt x="192" y="38"/>
                      </a:lnTo>
                      <a:lnTo>
                        <a:pt x="204" y="64"/>
                      </a:lnTo>
                      <a:lnTo>
                        <a:pt x="214" y="78"/>
                      </a:lnTo>
                      <a:lnTo>
                        <a:pt x="224" y="92"/>
                      </a:lnTo>
                      <a:lnTo>
                        <a:pt x="234" y="102"/>
                      </a:lnTo>
                      <a:lnTo>
                        <a:pt x="240" y="108"/>
                      </a:lnTo>
                      <a:lnTo>
                        <a:pt x="248" y="110"/>
                      </a:lnTo>
                      <a:lnTo>
                        <a:pt x="248" y="110"/>
                      </a:lnTo>
                      <a:lnTo>
                        <a:pt x="262" y="114"/>
                      </a:lnTo>
                      <a:lnTo>
                        <a:pt x="280" y="116"/>
                      </a:lnTo>
                      <a:lnTo>
                        <a:pt x="322" y="120"/>
                      </a:lnTo>
                      <a:lnTo>
                        <a:pt x="344" y="122"/>
                      </a:lnTo>
                      <a:lnTo>
                        <a:pt x="364" y="124"/>
                      </a:lnTo>
                      <a:lnTo>
                        <a:pt x="382" y="130"/>
                      </a:lnTo>
                      <a:lnTo>
                        <a:pt x="396" y="138"/>
                      </a:lnTo>
                      <a:lnTo>
                        <a:pt x="396" y="138"/>
                      </a:lnTo>
                      <a:lnTo>
                        <a:pt x="400" y="142"/>
                      </a:lnTo>
                      <a:lnTo>
                        <a:pt x="404" y="148"/>
                      </a:lnTo>
                      <a:lnTo>
                        <a:pt x="408" y="160"/>
                      </a:lnTo>
                      <a:lnTo>
                        <a:pt x="408" y="172"/>
                      </a:lnTo>
                      <a:lnTo>
                        <a:pt x="406" y="184"/>
                      </a:lnTo>
                      <a:lnTo>
                        <a:pt x="404" y="196"/>
                      </a:lnTo>
                      <a:lnTo>
                        <a:pt x="400" y="206"/>
                      </a:lnTo>
                      <a:lnTo>
                        <a:pt x="396" y="214"/>
                      </a:lnTo>
                      <a:lnTo>
                        <a:pt x="396" y="214"/>
                      </a:lnTo>
                      <a:lnTo>
                        <a:pt x="346" y="220"/>
                      </a:lnTo>
                      <a:lnTo>
                        <a:pt x="292" y="224"/>
                      </a:lnTo>
                      <a:lnTo>
                        <a:pt x="230" y="228"/>
                      </a:lnTo>
                      <a:lnTo>
                        <a:pt x="164" y="232"/>
                      </a:lnTo>
                      <a:lnTo>
                        <a:pt x="102" y="230"/>
                      </a:lnTo>
                      <a:lnTo>
                        <a:pt x="74" y="228"/>
                      </a:lnTo>
                      <a:lnTo>
                        <a:pt x="48" y="226"/>
                      </a:lnTo>
                      <a:lnTo>
                        <a:pt x="28" y="220"/>
                      </a:lnTo>
                      <a:lnTo>
                        <a:pt x="12" y="214"/>
                      </a:lnTo>
                      <a:lnTo>
                        <a:pt x="12" y="214"/>
                      </a:lnTo>
                      <a:lnTo>
                        <a:pt x="8" y="192"/>
                      </a:lnTo>
                      <a:lnTo>
                        <a:pt x="2" y="142"/>
                      </a:lnTo>
                      <a:lnTo>
                        <a:pt x="0" y="112"/>
                      </a:lnTo>
                      <a:lnTo>
                        <a:pt x="0" y="80"/>
                      </a:lnTo>
                      <a:lnTo>
                        <a:pt x="4" y="52"/>
                      </a:lnTo>
                      <a:lnTo>
                        <a:pt x="8" y="38"/>
                      </a:lnTo>
                      <a:lnTo>
                        <a:pt x="12" y="26"/>
                      </a:lnTo>
                      <a:lnTo>
                        <a:pt x="12" y="26"/>
                      </a:lnTo>
                      <a:lnTo>
                        <a:pt x="18" y="16"/>
                      </a:lnTo>
                      <a:lnTo>
                        <a:pt x="28" y="8"/>
                      </a:lnTo>
                      <a:lnTo>
                        <a:pt x="38" y="4"/>
                      </a:lnTo>
                      <a:lnTo>
                        <a:pt x="52" y="0"/>
                      </a:lnTo>
                      <a:lnTo>
                        <a:pt x="66" y="0"/>
                      </a:lnTo>
                      <a:lnTo>
                        <a:pt x="80" y="0"/>
                      </a:lnTo>
                      <a:lnTo>
                        <a:pt x="110" y="4"/>
                      </a:lnTo>
                      <a:lnTo>
                        <a:pt x="140" y="10"/>
                      </a:lnTo>
                      <a:lnTo>
                        <a:pt x="164" y="18"/>
                      </a:lnTo>
                      <a:lnTo>
                        <a:pt x="188"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27" name="íṣļiḑé"/>
                <p:cNvSpPr/>
                <p:nvPr/>
              </p:nvSpPr>
              <p:spPr bwMode="auto">
                <a:xfrm>
                  <a:off x="2349675" y="5675537"/>
                  <a:ext cx="389079" cy="232684"/>
                </a:xfrm>
                <a:custGeom>
                  <a:avLst/>
                  <a:gdLst>
                    <a:gd name="T0" fmla="*/ 224 w 408"/>
                    <a:gd name="T1" fmla="*/ 20 h 244"/>
                    <a:gd name="T2" fmla="*/ 224 w 408"/>
                    <a:gd name="T3" fmla="*/ 20 h 244"/>
                    <a:gd name="T4" fmla="*/ 226 w 408"/>
                    <a:gd name="T5" fmla="*/ 32 h 244"/>
                    <a:gd name="T6" fmla="*/ 228 w 408"/>
                    <a:gd name="T7" fmla="*/ 46 h 244"/>
                    <a:gd name="T8" fmla="*/ 232 w 408"/>
                    <a:gd name="T9" fmla="*/ 60 h 244"/>
                    <a:gd name="T10" fmla="*/ 240 w 408"/>
                    <a:gd name="T11" fmla="*/ 76 h 244"/>
                    <a:gd name="T12" fmla="*/ 250 w 408"/>
                    <a:gd name="T13" fmla="*/ 92 h 244"/>
                    <a:gd name="T14" fmla="*/ 258 w 408"/>
                    <a:gd name="T15" fmla="*/ 100 h 244"/>
                    <a:gd name="T16" fmla="*/ 266 w 408"/>
                    <a:gd name="T17" fmla="*/ 106 h 244"/>
                    <a:gd name="T18" fmla="*/ 274 w 408"/>
                    <a:gd name="T19" fmla="*/ 112 h 244"/>
                    <a:gd name="T20" fmla="*/ 284 w 408"/>
                    <a:gd name="T21" fmla="*/ 118 h 244"/>
                    <a:gd name="T22" fmla="*/ 284 w 408"/>
                    <a:gd name="T23" fmla="*/ 118 h 244"/>
                    <a:gd name="T24" fmla="*/ 314 w 408"/>
                    <a:gd name="T25" fmla="*/ 128 h 244"/>
                    <a:gd name="T26" fmla="*/ 346 w 408"/>
                    <a:gd name="T27" fmla="*/ 138 h 244"/>
                    <a:gd name="T28" fmla="*/ 378 w 408"/>
                    <a:gd name="T29" fmla="*/ 148 h 244"/>
                    <a:gd name="T30" fmla="*/ 390 w 408"/>
                    <a:gd name="T31" fmla="*/ 154 h 244"/>
                    <a:gd name="T32" fmla="*/ 400 w 408"/>
                    <a:gd name="T33" fmla="*/ 162 h 244"/>
                    <a:gd name="T34" fmla="*/ 400 w 408"/>
                    <a:gd name="T35" fmla="*/ 162 h 244"/>
                    <a:gd name="T36" fmla="*/ 406 w 408"/>
                    <a:gd name="T37" fmla="*/ 166 h 244"/>
                    <a:gd name="T38" fmla="*/ 408 w 408"/>
                    <a:gd name="T39" fmla="*/ 172 h 244"/>
                    <a:gd name="T40" fmla="*/ 408 w 408"/>
                    <a:gd name="T41" fmla="*/ 178 h 244"/>
                    <a:gd name="T42" fmla="*/ 408 w 408"/>
                    <a:gd name="T43" fmla="*/ 184 h 244"/>
                    <a:gd name="T44" fmla="*/ 404 w 408"/>
                    <a:gd name="T45" fmla="*/ 200 h 244"/>
                    <a:gd name="T46" fmla="*/ 400 w 408"/>
                    <a:gd name="T47" fmla="*/ 218 h 244"/>
                    <a:gd name="T48" fmla="*/ 400 w 408"/>
                    <a:gd name="T49" fmla="*/ 218 h 244"/>
                    <a:gd name="T50" fmla="*/ 400 w 408"/>
                    <a:gd name="T51" fmla="*/ 222 h 244"/>
                    <a:gd name="T52" fmla="*/ 396 w 408"/>
                    <a:gd name="T53" fmla="*/ 228 h 244"/>
                    <a:gd name="T54" fmla="*/ 392 w 408"/>
                    <a:gd name="T55" fmla="*/ 232 h 244"/>
                    <a:gd name="T56" fmla="*/ 386 w 408"/>
                    <a:gd name="T57" fmla="*/ 236 h 244"/>
                    <a:gd name="T58" fmla="*/ 368 w 408"/>
                    <a:gd name="T59" fmla="*/ 240 h 244"/>
                    <a:gd name="T60" fmla="*/ 346 w 408"/>
                    <a:gd name="T61" fmla="*/ 244 h 244"/>
                    <a:gd name="T62" fmla="*/ 320 w 408"/>
                    <a:gd name="T63" fmla="*/ 244 h 244"/>
                    <a:gd name="T64" fmla="*/ 292 w 408"/>
                    <a:gd name="T65" fmla="*/ 244 h 244"/>
                    <a:gd name="T66" fmla="*/ 260 w 408"/>
                    <a:gd name="T67" fmla="*/ 242 h 244"/>
                    <a:gd name="T68" fmla="*/ 226 w 408"/>
                    <a:gd name="T69" fmla="*/ 238 h 244"/>
                    <a:gd name="T70" fmla="*/ 158 w 408"/>
                    <a:gd name="T71" fmla="*/ 226 h 244"/>
                    <a:gd name="T72" fmla="*/ 94 w 408"/>
                    <a:gd name="T73" fmla="*/ 214 h 244"/>
                    <a:gd name="T74" fmla="*/ 38 w 408"/>
                    <a:gd name="T75" fmla="*/ 200 h 244"/>
                    <a:gd name="T76" fmla="*/ 0 w 408"/>
                    <a:gd name="T77" fmla="*/ 188 h 244"/>
                    <a:gd name="T78" fmla="*/ 0 w 408"/>
                    <a:gd name="T79" fmla="*/ 188 h 244"/>
                    <a:gd name="T80" fmla="*/ 2 w 408"/>
                    <a:gd name="T81" fmla="*/ 122 h 244"/>
                    <a:gd name="T82" fmla="*/ 8 w 408"/>
                    <a:gd name="T83" fmla="*/ 66 h 244"/>
                    <a:gd name="T84" fmla="*/ 12 w 408"/>
                    <a:gd name="T85" fmla="*/ 40 h 244"/>
                    <a:gd name="T86" fmla="*/ 18 w 408"/>
                    <a:gd name="T87" fmla="*/ 20 h 244"/>
                    <a:gd name="T88" fmla="*/ 18 w 408"/>
                    <a:gd name="T89" fmla="*/ 20 h 244"/>
                    <a:gd name="T90" fmla="*/ 22 w 408"/>
                    <a:gd name="T91" fmla="*/ 12 h 244"/>
                    <a:gd name="T92" fmla="*/ 30 w 408"/>
                    <a:gd name="T93" fmla="*/ 8 h 244"/>
                    <a:gd name="T94" fmla="*/ 42 w 408"/>
                    <a:gd name="T95" fmla="*/ 4 h 244"/>
                    <a:gd name="T96" fmla="*/ 56 w 408"/>
                    <a:gd name="T97" fmla="*/ 0 h 244"/>
                    <a:gd name="T98" fmla="*/ 72 w 408"/>
                    <a:gd name="T99" fmla="*/ 0 h 244"/>
                    <a:gd name="T100" fmla="*/ 90 w 408"/>
                    <a:gd name="T101" fmla="*/ 0 h 244"/>
                    <a:gd name="T102" fmla="*/ 126 w 408"/>
                    <a:gd name="T103" fmla="*/ 4 h 244"/>
                    <a:gd name="T104" fmla="*/ 162 w 408"/>
                    <a:gd name="T105" fmla="*/ 8 h 244"/>
                    <a:gd name="T106" fmla="*/ 194 w 408"/>
                    <a:gd name="T107" fmla="*/ 14 h 244"/>
                    <a:gd name="T108" fmla="*/ 224 w 408"/>
                    <a:gd name="T109" fmla="*/ 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44">
                      <a:moveTo>
                        <a:pt x="224" y="20"/>
                      </a:moveTo>
                      <a:lnTo>
                        <a:pt x="224" y="20"/>
                      </a:lnTo>
                      <a:lnTo>
                        <a:pt x="226" y="32"/>
                      </a:lnTo>
                      <a:lnTo>
                        <a:pt x="228" y="46"/>
                      </a:lnTo>
                      <a:lnTo>
                        <a:pt x="232" y="60"/>
                      </a:lnTo>
                      <a:lnTo>
                        <a:pt x="240" y="76"/>
                      </a:lnTo>
                      <a:lnTo>
                        <a:pt x="250" y="92"/>
                      </a:lnTo>
                      <a:lnTo>
                        <a:pt x="258" y="100"/>
                      </a:lnTo>
                      <a:lnTo>
                        <a:pt x="266" y="106"/>
                      </a:lnTo>
                      <a:lnTo>
                        <a:pt x="274" y="112"/>
                      </a:lnTo>
                      <a:lnTo>
                        <a:pt x="284" y="118"/>
                      </a:lnTo>
                      <a:lnTo>
                        <a:pt x="284" y="118"/>
                      </a:lnTo>
                      <a:lnTo>
                        <a:pt x="314" y="128"/>
                      </a:lnTo>
                      <a:lnTo>
                        <a:pt x="346" y="138"/>
                      </a:lnTo>
                      <a:lnTo>
                        <a:pt x="378" y="148"/>
                      </a:lnTo>
                      <a:lnTo>
                        <a:pt x="390" y="154"/>
                      </a:lnTo>
                      <a:lnTo>
                        <a:pt x="400" y="162"/>
                      </a:lnTo>
                      <a:lnTo>
                        <a:pt x="400" y="162"/>
                      </a:lnTo>
                      <a:lnTo>
                        <a:pt x="406" y="166"/>
                      </a:lnTo>
                      <a:lnTo>
                        <a:pt x="408" y="172"/>
                      </a:lnTo>
                      <a:lnTo>
                        <a:pt x="408" y="178"/>
                      </a:lnTo>
                      <a:lnTo>
                        <a:pt x="408" y="184"/>
                      </a:lnTo>
                      <a:lnTo>
                        <a:pt x="404" y="200"/>
                      </a:lnTo>
                      <a:lnTo>
                        <a:pt x="400" y="218"/>
                      </a:lnTo>
                      <a:lnTo>
                        <a:pt x="400" y="218"/>
                      </a:lnTo>
                      <a:lnTo>
                        <a:pt x="400" y="222"/>
                      </a:lnTo>
                      <a:lnTo>
                        <a:pt x="396" y="228"/>
                      </a:lnTo>
                      <a:lnTo>
                        <a:pt x="392" y="232"/>
                      </a:lnTo>
                      <a:lnTo>
                        <a:pt x="386" y="236"/>
                      </a:lnTo>
                      <a:lnTo>
                        <a:pt x="368" y="240"/>
                      </a:lnTo>
                      <a:lnTo>
                        <a:pt x="346" y="244"/>
                      </a:lnTo>
                      <a:lnTo>
                        <a:pt x="320" y="244"/>
                      </a:lnTo>
                      <a:lnTo>
                        <a:pt x="292" y="244"/>
                      </a:lnTo>
                      <a:lnTo>
                        <a:pt x="260" y="242"/>
                      </a:lnTo>
                      <a:lnTo>
                        <a:pt x="226" y="238"/>
                      </a:lnTo>
                      <a:lnTo>
                        <a:pt x="158" y="226"/>
                      </a:lnTo>
                      <a:lnTo>
                        <a:pt x="94" y="214"/>
                      </a:lnTo>
                      <a:lnTo>
                        <a:pt x="38" y="200"/>
                      </a:lnTo>
                      <a:lnTo>
                        <a:pt x="0" y="188"/>
                      </a:lnTo>
                      <a:lnTo>
                        <a:pt x="0" y="188"/>
                      </a:lnTo>
                      <a:lnTo>
                        <a:pt x="2" y="122"/>
                      </a:lnTo>
                      <a:lnTo>
                        <a:pt x="8" y="66"/>
                      </a:lnTo>
                      <a:lnTo>
                        <a:pt x="12" y="40"/>
                      </a:lnTo>
                      <a:lnTo>
                        <a:pt x="18" y="20"/>
                      </a:lnTo>
                      <a:lnTo>
                        <a:pt x="18" y="20"/>
                      </a:lnTo>
                      <a:lnTo>
                        <a:pt x="22" y="12"/>
                      </a:lnTo>
                      <a:lnTo>
                        <a:pt x="30" y="8"/>
                      </a:lnTo>
                      <a:lnTo>
                        <a:pt x="42" y="4"/>
                      </a:lnTo>
                      <a:lnTo>
                        <a:pt x="56" y="0"/>
                      </a:lnTo>
                      <a:lnTo>
                        <a:pt x="72" y="0"/>
                      </a:lnTo>
                      <a:lnTo>
                        <a:pt x="90" y="0"/>
                      </a:lnTo>
                      <a:lnTo>
                        <a:pt x="126" y="4"/>
                      </a:lnTo>
                      <a:lnTo>
                        <a:pt x="162" y="8"/>
                      </a:lnTo>
                      <a:lnTo>
                        <a:pt x="194" y="14"/>
                      </a:lnTo>
                      <a:lnTo>
                        <a:pt x="224" y="20"/>
                      </a:lnTo>
                      <a:close/>
                    </a:path>
                  </a:pathLst>
                </a:custGeom>
                <a:solidFill>
                  <a:srgbClr val="382C1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28" name="íšḻídê"/>
                <p:cNvSpPr/>
                <p:nvPr/>
              </p:nvSpPr>
              <p:spPr bwMode="auto">
                <a:xfrm>
                  <a:off x="2349675" y="5675537"/>
                  <a:ext cx="389079" cy="232684"/>
                </a:xfrm>
                <a:custGeom>
                  <a:avLst/>
                  <a:gdLst>
                    <a:gd name="T0" fmla="*/ 224 w 408"/>
                    <a:gd name="T1" fmla="*/ 20 h 244"/>
                    <a:gd name="T2" fmla="*/ 224 w 408"/>
                    <a:gd name="T3" fmla="*/ 20 h 244"/>
                    <a:gd name="T4" fmla="*/ 226 w 408"/>
                    <a:gd name="T5" fmla="*/ 32 h 244"/>
                    <a:gd name="T6" fmla="*/ 228 w 408"/>
                    <a:gd name="T7" fmla="*/ 46 h 244"/>
                    <a:gd name="T8" fmla="*/ 232 w 408"/>
                    <a:gd name="T9" fmla="*/ 60 h 244"/>
                    <a:gd name="T10" fmla="*/ 240 w 408"/>
                    <a:gd name="T11" fmla="*/ 76 h 244"/>
                    <a:gd name="T12" fmla="*/ 250 w 408"/>
                    <a:gd name="T13" fmla="*/ 92 h 244"/>
                    <a:gd name="T14" fmla="*/ 258 w 408"/>
                    <a:gd name="T15" fmla="*/ 100 h 244"/>
                    <a:gd name="T16" fmla="*/ 266 w 408"/>
                    <a:gd name="T17" fmla="*/ 106 h 244"/>
                    <a:gd name="T18" fmla="*/ 274 w 408"/>
                    <a:gd name="T19" fmla="*/ 112 h 244"/>
                    <a:gd name="T20" fmla="*/ 284 w 408"/>
                    <a:gd name="T21" fmla="*/ 118 h 244"/>
                    <a:gd name="T22" fmla="*/ 284 w 408"/>
                    <a:gd name="T23" fmla="*/ 118 h 244"/>
                    <a:gd name="T24" fmla="*/ 314 w 408"/>
                    <a:gd name="T25" fmla="*/ 128 h 244"/>
                    <a:gd name="T26" fmla="*/ 346 w 408"/>
                    <a:gd name="T27" fmla="*/ 138 h 244"/>
                    <a:gd name="T28" fmla="*/ 378 w 408"/>
                    <a:gd name="T29" fmla="*/ 148 h 244"/>
                    <a:gd name="T30" fmla="*/ 390 w 408"/>
                    <a:gd name="T31" fmla="*/ 154 h 244"/>
                    <a:gd name="T32" fmla="*/ 400 w 408"/>
                    <a:gd name="T33" fmla="*/ 162 h 244"/>
                    <a:gd name="T34" fmla="*/ 400 w 408"/>
                    <a:gd name="T35" fmla="*/ 162 h 244"/>
                    <a:gd name="T36" fmla="*/ 406 w 408"/>
                    <a:gd name="T37" fmla="*/ 166 h 244"/>
                    <a:gd name="T38" fmla="*/ 408 w 408"/>
                    <a:gd name="T39" fmla="*/ 172 h 244"/>
                    <a:gd name="T40" fmla="*/ 408 w 408"/>
                    <a:gd name="T41" fmla="*/ 178 h 244"/>
                    <a:gd name="T42" fmla="*/ 408 w 408"/>
                    <a:gd name="T43" fmla="*/ 184 h 244"/>
                    <a:gd name="T44" fmla="*/ 404 w 408"/>
                    <a:gd name="T45" fmla="*/ 200 h 244"/>
                    <a:gd name="T46" fmla="*/ 400 w 408"/>
                    <a:gd name="T47" fmla="*/ 218 h 244"/>
                    <a:gd name="T48" fmla="*/ 400 w 408"/>
                    <a:gd name="T49" fmla="*/ 218 h 244"/>
                    <a:gd name="T50" fmla="*/ 400 w 408"/>
                    <a:gd name="T51" fmla="*/ 222 h 244"/>
                    <a:gd name="T52" fmla="*/ 396 w 408"/>
                    <a:gd name="T53" fmla="*/ 228 h 244"/>
                    <a:gd name="T54" fmla="*/ 392 w 408"/>
                    <a:gd name="T55" fmla="*/ 232 h 244"/>
                    <a:gd name="T56" fmla="*/ 386 w 408"/>
                    <a:gd name="T57" fmla="*/ 236 h 244"/>
                    <a:gd name="T58" fmla="*/ 368 w 408"/>
                    <a:gd name="T59" fmla="*/ 240 h 244"/>
                    <a:gd name="T60" fmla="*/ 346 w 408"/>
                    <a:gd name="T61" fmla="*/ 244 h 244"/>
                    <a:gd name="T62" fmla="*/ 320 w 408"/>
                    <a:gd name="T63" fmla="*/ 244 h 244"/>
                    <a:gd name="T64" fmla="*/ 292 w 408"/>
                    <a:gd name="T65" fmla="*/ 244 h 244"/>
                    <a:gd name="T66" fmla="*/ 260 w 408"/>
                    <a:gd name="T67" fmla="*/ 242 h 244"/>
                    <a:gd name="T68" fmla="*/ 226 w 408"/>
                    <a:gd name="T69" fmla="*/ 238 h 244"/>
                    <a:gd name="T70" fmla="*/ 158 w 408"/>
                    <a:gd name="T71" fmla="*/ 226 h 244"/>
                    <a:gd name="T72" fmla="*/ 94 w 408"/>
                    <a:gd name="T73" fmla="*/ 214 h 244"/>
                    <a:gd name="T74" fmla="*/ 38 w 408"/>
                    <a:gd name="T75" fmla="*/ 200 h 244"/>
                    <a:gd name="T76" fmla="*/ 0 w 408"/>
                    <a:gd name="T77" fmla="*/ 188 h 244"/>
                    <a:gd name="T78" fmla="*/ 0 w 408"/>
                    <a:gd name="T79" fmla="*/ 188 h 244"/>
                    <a:gd name="T80" fmla="*/ 2 w 408"/>
                    <a:gd name="T81" fmla="*/ 122 h 244"/>
                    <a:gd name="T82" fmla="*/ 8 w 408"/>
                    <a:gd name="T83" fmla="*/ 66 h 244"/>
                    <a:gd name="T84" fmla="*/ 12 w 408"/>
                    <a:gd name="T85" fmla="*/ 40 h 244"/>
                    <a:gd name="T86" fmla="*/ 18 w 408"/>
                    <a:gd name="T87" fmla="*/ 20 h 244"/>
                    <a:gd name="T88" fmla="*/ 18 w 408"/>
                    <a:gd name="T89" fmla="*/ 20 h 244"/>
                    <a:gd name="T90" fmla="*/ 22 w 408"/>
                    <a:gd name="T91" fmla="*/ 12 h 244"/>
                    <a:gd name="T92" fmla="*/ 30 w 408"/>
                    <a:gd name="T93" fmla="*/ 8 h 244"/>
                    <a:gd name="T94" fmla="*/ 42 w 408"/>
                    <a:gd name="T95" fmla="*/ 4 h 244"/>
                    <a:gd name="T96" fmla="*/ 56 w 408"/>
                    <a:gd name="T97" fmla="*/ 0 h 244"/>
                    <a:gd name="T98" fmla="*/ 72 w 408"/>
                    <a:gd name="T99" fmla="*/ 0 h 244"/>
                    <a:gd name="T100" fmla="*/ 90 w 408"/>
                    <a:gd name="T101" fmla="*/ 0 h 244"/>
                    <a:gd name="T102" fmla="*/ 126 w 408"/>
                    <a:gd name="T103" fmla="*/ 4 h 244"/>
                    <a:gd name="T104" fmla="*/ 162 w 408"/>
                    <a:gd name="T105" fmla="*/ 8 h 244"/>
                    <a:gd name="T106" fmla="*/ 194 w 408"/>
                    <a:gd name="T107" fmla="*/ 14 h 244"/>
                    <a:gd name="T108" fmla="*/ 224 w 408"/>
                    <a:gd name="T109" fmla="*/ 2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8" h="244">
                      <a:moveTo>
                        <a:pt x="224" y="20"/>
                      </a:moveTo>
                      <a:lnTo>
                        <a:pt x="224" y="20"/>
                      </a:lnTo>
                      <a:lnTo>
                        <a:pt x="226" y="32"/>
                      </a:lnTo>
                      <a:lnTo>
                        <a:pt x="228" y="46"/>
                      </a:lnTo>
                      <a:lnTo>
                        <a:pt x="232" y="60"/>
                      </a:lnTo>
                      <a:lnTo>
                        <a:pt x="240" y="76"/>
                      </a:lnTo>
                      <a:lnTo>
                        <a:pt x="250" y="92"/>
                      </a:lnTo>
                      <a:lnTo>
                        <a:pt x="258" y="100"/>
                      </a:lnTo>
                      <a:lnTo>
                        <a:pt x="266" y="106"/>
                      </a:lnTo>
                      <a:lnTo>
                        <a:pt x="274" y="112"/>
                      </a:lnTo>
                      <a:lnTo>
                        <a:pt x="284" y="118"/>
                      </a:lnTo>
                      <a:lnTo>
                        <a:pt x="284" y="118"/>
                      </a:lnTo>
                      <a:lnTo>
                        <a:pt x="314" y="128"/>
                      </a:lnTo>
                      <a:lnTo>
                        <a:pt x="346" y="138"/>
                      </a:lnTo>
                      <a:lnTo>
                        <a:pt x="378" y="148"/>
                      </a:lnTo>
                      <a:lnTo>
                        <a:pt x="390" y="154"/>
                      </a:lnTo>
                      <a:lnTo>
                        <a:pt x="400" y="162"/>
                      </a:lnTo>
                      <a:lnTo>
                        <a:pt x="400" y="162"/>
                      </a:lnTo>
                      <a:lnTo>
                        <a:pt x="406" y="166"/>
                      </a:lnTo>
                      <a:lnTo>
                        <a:pt x="408" y="172"/>
                      </a:lnTo>
                      <a:lnTo>
                        <a:pt x="408" y="178"/>
                      </a:lnTo>
                      <a:lnTo>
                        <a:pt x="408" y="184"/>
                      </a:lnTo>
                      <a:lnTo>
                        <a:pt x="404" y="200"/>
                      </a:lnTo>
                      <a:lnTo>
                        <a:pt x="400" y="218"/>
                      </a:lnTo>
                      <a:lnTo>
                        <a:pt x="400" y="218"/>
                      </a:lnTo>
                      <a:lnTo>
                        <a:pt x="400" y="222"/>
                      </a:lnTo>
                      <a:lnTo>
                        <a:pt x="396" y="228"/>
                      </a:lnTo>
                      <a:lnTo>
                        <a:pt x="392" y="232"/>
                      </a:lnTo>
                      <a:lnTo>
                        <a:pt x="386" y="236"/>
                      </a:lnTo>
                      <a:lnTo>
                        <a:pt x="368" y="240"/>
                      </a:lnTo>
                      <a:lnTo>
                        <a:pt x="346" y="244"/>
                      </a:lnTo>
                      <a:lnTo>
                        <a:pt x="320" y="244"/>
                      </a:lnTo>
                      <a:lnTo>
                        <a:pt x="292" y="244"/>
                      </a:lnTo>
                      <a:lnTo>
                        <a:pt x="260" y="242"/>
                      </a:lnTo>
                      <a:lnTo>
                        <a:pt x="226" y="238"/>
                      </a:lnTo>
                      <a:lnTo>
                        <a:pt x="158" y="226"/>
                      </a:lnTo>
                      <a:lnTo>
                        <a:pt x="94" y="214"/>
                      </a:lnTo>
                      <a:lnTo>
                        <a:pt x="38" y="200"/>
                      </a:lnTo>
                      <a:lnTo>
                        <a:pt x="0" y="188"/>
                      </a:lnTo>
                      <a:lnTo>
                        <a:pt x="0" y="188"/>
                      </a:lnTo>
                      <a:lnTo>
                        <a:pt x="2" y="122"/>
                      </a:lnTo>
                      <a:lnTo>
                        <a:pt x="8" y="66"/>
                      </a:lnTo>
                      <a:lnTo>
                        <a:pt x="12" y="40"/>
                      </a:lnTo>
                      <a:lnTo>
                        <a:pt x="18" y="20"/>
                      </a:lnTo>
                      <a:lnTo>
                        <a:pt x="18" y="20"/>
                      </a:lnTo>
                      <a:lnTo>
                        <a:pt x="22" y="12"/>
                      </a:lnTo>
                      <a:lnTo>
                        <a:pt x="30" y="8"/>
                      </a:lnTo>
                      <a:lnTo>
                        <a:pt x="42" y="4"/>
                      </a:lnTo>
                      <a:lnTo>
                        <a:pt x="56" y="0"/>
                      </a:lnTo>
                      <a:lnTo>
                        <a:pt x="72" y="0"/>
                      </a:lnTo>
                      <a:lnTo>
                        <a:pt x="90" y="0"/>
                      </a:lnTo>
                      <a:lnTo>
                        <a:pt x="126" y="4"/>
                      </a:lnTo>
                      <a:lnTo>
                        <a:pt x="162" y="8"/>
                      </a:lnTo>
                      <a:lnTo>
                        <a:pt x="194" y="14"/>
                      </a:lnTo>
                      <a:lnTo>
                        <a:pt x="224"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29" name="íšḷídè"/>
                <p:cNvSpPr/>
                <p:nvPr/>
              </p:nvSpPr>
              <p:spPr bwMode="auto">
                <a:xfrm>
                  <a:off x="2290551" y="4079171"/>
                  <a:ext cx="553102" cy="1644047"/>
                </a:xfrm>
                <a:custGeom>
                  <a:avLst/>
                  <a:gdLst>
                    <a:gd name="T0" fmla="*/ 0 w 580"/>
                    <a:gd name="T1" fmla="*/ 98 h 1724"/>
                    <a:gd name="T2" fmla="*/ 0 w 580"/>
                    <a:gd name="T3" fmla="*/ 98 h 1724"/>
                    <a:gd name="T4" fmla="*/ 6 w 580"/>
                    <a:gd name="T5" fmla="*/ 142 h 1724"/>
                    <a:gd name="T6" fmla="*/ 22 w 580"/>
                    <a:gd name="T7" fmla="*/ 258 h 1724"/>
                    <a:gd name="T8" fmla="*/ 40 w 580"/>
                    <a:gd name="T9" fmla="*/ 436 h 1724"/>
                    <a:gd name="T10" fmla="*/ 50 w 580"/>
                    <a:gd name="T11" fmla="*/ 544 h 1724"/>
                    <a:gd name="T12" fmla="*/ 60 w 580"/>
                    <a:gd name="T13" fmla="*/ 660 h 1724"/>
                    <a:gd name="T14" fmla="*/ 70 w 580"/>
                    <a:gd name="T15" fmla="*/ 784 h 1724"/>
                    <a:gd name="T16" fmla="*/ 78 w 580"/>
                    <a:gd name="T17" fmla="*/ 914 h 1724"/>
                    <a:gd name="T18" fmla="*/ 84 w 580"/>
                    <a:gd name="T19" fmla="*/ 1048 h 1724"/>
                    <a:gd name="T20" fmla="*/ 88 w 580"/>
                    <a:gd name="T21" fmla="*/ 1182 h 1724"/>
                    <a:gd name="T22" fmla="*/ 90 w 580"/>
                    <a:gd name="T23" fmla="*/ 1318 h 1724"/>
                    <a:gd name="T24" fmla="*/ 86 w 580"/>
                    <a:gd name="T25" fmla="*/ 1452 h 1724"/>
                    <a:gd name="T26" fmla="*/ 80 w 580"/>
                    <a:gd name="T27" fmla="*/ 1582 h 1724"/>
                    <a:gd name="T28" fmla="*/ 76 w 580"/>
                    <a:gd name="T29" fmla="*/ 1644 h 1724"/>
                    <a:gd name="T30" fmla="*/ 70 w 580"/>
                    <a:gd name="T31" fmla="*/ 1706 h 1724"/>
                    <a:gd name="T32" fmla="*/ 70 w 580"/>
                    <a:gd name="T33" fmla="*/ 1706 h 1724"/>
                    <a:gd name="T34" fmla="*/ 94 w 580"/>
                    <a:gd name="T35" fmla="*/ 1712 h 1724"/>
                    <a:gd name="T36" fmla="*/ 120 w 580"/>
                    <a:gd name="T37" fmla="*/ 1716 h 1724"/>
                    <a:gd name="T38" fmla="*/ 154 w 580"/>
                    <a:gd name="T39" fmla="*/ 1720 h 1724"/>
                    <a:gd name="T40" fmla="*/ 194 w 580"/>
                    <a:gd name="T41" fmla="*/ 1724 h 1724"/>
                    <a:gd name="T42" fmla="*/ 236 w 580"/>
                    <a:gd name="T43" fmla="*/ 1722 h 1724"/>
                    <a:gd name="T44" fmla="*/ 258 w 580"/>
                    <a:gd name="T45" fmla="*/ 1720 h 1724"/>
                    <a:gd name="T46" fmla="*/ 280 w 580"/>
                    <a:gd name="T47" fmla="*/ 1718 h 1724"/>
                    <a:gd name="T48" fmla="*/ 302 w 580"/>
                    <a:gd name="T49" fmla="*/ 1712 h 1724"/>
                    <a:gd name="T50" fmla="*/ 324 w 580"/>
                    <a:gd name="T51" fmla="*/ 1706 h 1724"/>
                    <a:gd name="T52" fmla="*/ 324 w 580"/>
                    <a:gd name="T53" fmla="*/ 1706 h 1724"/>
                    <a:gd name="T54" fmla="*/ 386 w 580"/>
                    <a:gd name="T55" fmla="*/ 1020 h 1724"/>
                    <a:gd name="T56" fmla="*/ 430 w 580"/>
                    <a:gd name="T57" fmla="*/ 522 h 1724"/>
                    <a:gd name="T58" fmla="*/ 444 w 580"/>
                    <a:gd name="T59" fmla="*/ 342 h 1724"/>
                    <a:gd name="T60" fmla="*/ 448 w 580"/>
                    <a:gd name="T61" fmla="*/ 280 h 1724"/>
                    <a:gd name="T62" fmla="*/ 448 w 580"/>
                    <a:gd name="T63" fmla="*/ 244 h 1724"/>
                    <a:gd name="T64" fmla="*/ 448 w 580"/>
                    <a:gd name="T65" fmla="*/ 244 h 1724"/>
                    <a:gd name="T66" fmla="*/ 450 w 580"/>
                    <a:gd name="T67" fmla="*/ 222 h 1724"/>
                    <a:gd name="T68" fmla="*/ 454 w 580"/>
                    <a:gd name="T69" fmla="*/ 198 h 1724"/>
                    <a:gd name="T70" fmla="*/ 460 w 580"/>
                    <a:gd name="T71" fmla="*/ 176 h 1724"/>
                    <a:gd name="T72" fmla="*/ 470 w 580"/>
                    <a:gd name="T73" fmla="*/ 156 h 1724"/>
                    <a:gd name="T74" fmla="*/ 480 w 580"/>
                    <a:gd name="T75" fmla="*/ 134 h 1724"/>
                    <a:gd name="T76" fmla="*/ 490 w 580"/>
                    <a:gd name="T77" fmla="*/ 114 h 1724"/>
                    <a:gd name="T78" fmla="*/ 514 w 580"/>
                    <a:gd name="T79" fmla="*/ 78 h 1724"/>
                    <a:gd name="T80" fmla="*/ 538 w 580"/>
                    <a:gd name="T81" fmla="*/ 48 h 1724"/>
                    <a:gd name="T82" fmla="*/ 558 w 580"/>
                    <a:gd name="T83" fmla="*/ 24 h 1724"/>
                    <a:gd name="T84" fmla="*/ 580 w 580"/>
                    <a:gd name="T85" fmla="*/ 4 h 1724"/>
                    <a:gd name="T86" fmla="*/ 580 w 580"/>
                    <a:gd name="T87" fmla="*/ 4 h 1724"/>
                    <a:gd name="T88" fmla="*/ 496 w 580"/>
                    <a:gd name="T89" fmla="*/ 0 h 1724"/>
                    <a:gd name="T90" fmla="*/ 412 w 580"/>
                    <a:gd name="T91" fmla="*/ 0 h 1724"/>
                    <a:gd name="T92" fmla="*/ 362 w 580"/>
                    <a:gd name="T93" fmla="*/ 2 h 1724"/>
                    <a:gd name="T94" fmla="*/ 312 w 580"/>
                    <a:gd name="T95" fmla="*/ 4 h 1724"/>
                    <a:gd name="T96" fmla="*/ 260 w 580"/>
                    <a:gd name="T97" fmla="*/ 8 h 1724"/>
                    <a:gd name="T98" fmla="*/ 210 w 580"/>
                    <a:gd name="T99" fmla="*/ 14 h 1724"/>
                    <a:gd name="T100" fmla="*/ 160 w 580"/>
                    <a:gd name="T101" fmla="*/ 22 h 1724"/>
                    <a:gd name="T102" fmla="*/ 116 w 580"/>
                    <a:gd name="T103" fmla="*/ 30 h 1724"/>
                    <a:gd name="T104" fmla="*/ 76 w 580"/>
                    <a:gd name="T105" fmla="*/ 44 h 1724"/>
                    <a:gd name="T106" fmla="*/ 58 w 580"/>
                    <a:gd name="T107" fmla="*/ 50 h 1724"/>
                    <a:gd name="T108" fmla="*/ 42 w 580"/>
                    <a:gd name="T109" fmla="*/ 58 h 1724"/>
                    <a:gd name="T110" fmla="*/ 28 w 580"/>
                    <a:gd name="T111" fmla="*/ 68 h 1724"/>
                    <a:gd name="T112" fmla="*/ 16 w 580"/>
                    <a:gd name="T113" fmla="*/ 76 h 1724"/>
                    <a:gd name="T114" fmla="*/ 8 w 580"/>
                    <a:gd name="T115" fmla="*/ 88 h 1724"/>
                    <a:gd name="T116" fmla="*/ 0 w 580"/>
                    <a:gd name="T117" fmla="*/ 98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0" h="1724">
                      <a:moveTo>
                        <a:pt x="0" y="98"/>
                      </a:moveTo>
                      <a:lnTo>
                        <a:pt x="0" y="98"/>
                      </a:lnTo>
                      <a:lnTo>
                        <a:pt x="6" y="142"/>
                      </a:lnTo>
                      <a:lnTo>
                        <a:pt x="22" y="258"/>
                      </a:lnTo>
                      <a:lnTo>
                        <a:pt x="40" y="436"/>
                      </a:lnTo>
                      <a:lnTo>
                        <a:pt x="50" y="544"/>
                      </a:lnTo>
                      <a:lnTo>
                        <a:pt x="60" y="660"/>
                      </a:lnTo>
                      <a:lnTo>
                        <a:pt x="70" y="784"/>
                      </a:lnTo>
                      <a:lnTo>
                        <a:pt x="78" y="914"/>
                      </a:lnTo>
                      <a:lnTo>
                        <a:pt x="84" y="1048"/>
                      </a:lnTo>
                      <a:lnTo>
                        <a:pt x="88" y="1182"/>
                      </a:lnTo>
                      <a:lnTo>
                        <a:pt x="90" y="1318"/>
                      </a:lnTo>
                      <a:lnTo>
                        <a:pt x="86" y="1452"/>
                      </a:lnTo>
                      <a:lnTo>
                        <a:pt x="80" y="1582"/>
                      </a:lnTo>
                      <a:lnTo>
                        <a:pt x="76" y="1644"/>
                      </a:lnTo>
                      <a:lnTo>
                        <a:pt x="70" y="1706"/>
                      </a:lnTo>
                      <a:lnTo>
                        <a:pt x="70" y="1706"/>
                      </a:lnTo>
                      <a:lnTo>
                        <a:pt x="94" y="1712"/>
                      </a:lnTo>
                      <a:lnTo>
                        <a:pt x="120" y="1716"/>
                      </a:lnTo>
                      <a:lnTo>
                        <a:pt x="154" y="1720"/>
                      </a:lnTo>
                      <a:lnTo>
                        <a:pt x="194" y="1724"/>
                      </a:lnTo>
                      <a:lnTo>
                        <a:pt x="236" y="1722"/>
                      </a:lnTo>
                      <a:lnTo>
                        <a:pt x="258" y="1720"/>
                      </a:lnTo>
                      <a:lnTo>
                        <a:pt x="280" y="1718"/>
                      </a:lnTo>
                      <a:lnTo>
                        <a:pt x="302" y="1712"/>
                      </a:lnTo>
                      <a:lnTo>
                        <a:pt x="324" y="1706"/>
                      </a:lnTo>
                      <a:lnTo>
                        <a:pt x="324" y="1706"/>
                      </a:lnTo>
                      <a:lnTo>
                        <a:pt x="386" y="1020"/>
                      </a:lnTo>
                      <a:lnTo>
                        <a:pt x="430" y="522"/>
                      </a:lnTo>
                      <a:lnTo>
                        <a:pt x="444" y="342"/>
                      </a:lnTo>
                      <a:lnTo>
                        <a:pt x="448" y="280"/>
                      </a:lnTo>
                      <a:lnTo>
                        <a:pt x="448" y="244"/>
                      </a:lnTo>
                      <a:lnTo>
                        <a:pt x="448" y="244"/>
                      </a:lnTo>
                      <a:lnTo>
                        <a:pt x="450" y="222"/>
                      </a:lnTo>
                      <a:lnTo>
                        <a:pt x="454" y="198"/>
                      </a:lnTo>
                      <a:lnTo>
                        <a:pt x="460" y="176"/>
                      </a:lnTo>
                      <a:lnTo>
                        <a:pt x="470" y="156"/>
                      </a:lnTo>
                      <a:lnTo>
                        <a:pt x="480" y="134"/>
                      </a:lnTo>
                      <a:lnTo>
                        <a:pt x="490" y="114"/>
                      </a:lnTo>
                      <a:lnTo>
                        <a:pt x="514" y="78"/>
                      </a:lnTo>
                      <a:lnTo>
                        <a:pt x="538" y="48"/>
                      </a:lnTo>
                      <a:lnTo>
                        <a:pt x="558" y="24"/>
                      </a:lnTo>
                      <a:lnTo>
                        <a:pt x="580" y="4"/>
                      </a:lnTo>
                      <a:lnTo>
                        <a:pt x="580" y="4"/>
                      </a:lnTo>
                      <a:lnTo>
                        <a:pt x="496" y="0"/>
                      </a:lnTo>
                      <a:lnTo>
                        <a:pt x="412" y="0"/>
                      </a:lnTo>
                      <a:lnTo>
                        <a:pt x="362" y="2"/>
                      </a:lnTo>
                      <a:lnTo>
                        <a:pt x="312" y="4"/>
                      </a:lnTo>
                      <a:lnTo>
                        <a:pt x="260" y="8"/>
                      </a:lnTo>
                      <a:lnTo>
                        <a:pt x="210" y="14"/>
                      </a:lnTo>
                      <a:lnTo>
                        <a:pt x="160" y="22"/>
                      </a:lnTo>
                      <a:lnTo>
                        <a:pt x="116" y="30"/>
                      </a:lnTo>
                      <a:lnTo>
                        <a:pt x="76" y="44"/>
                      </a:lnTo>
                      <a:lnTo>
                        <a:pt x="58" y="50"/>
                      </a:lnTo>
                      <a:lnTo>
                        <a:pt x="42" y="58"/>
                      </a:lnTo>
                      <a:lnTo>
                        <a:pt x="28" y="68"/>
                      </a:lnTo>
                      <a:lnTo>
                        <a:pt x="16" y="76"/>
                      </a:lnTo>
                      <a:lnTo>
                        <a:pt x="8" y="88"/>
                      </a:lnTo>
                      <a:lnTo>
                        <a:pt x="0" y="98"/>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0" name="ïṡ1íḋè"/>
                <p:cNvSpPr/>
                <p:nvPr/>
              </p:nvSpPr>
              <p:spPr bwMode="auto">
                <a:xfrm>
                  <a:off x="2290551" y="4079171"/>
                  <a:ext cx="553102" cy="1644047"/>
                </a:xfrm>
                <a:custGeom>
                  <a:avLst/>
                  <a:gdLst>
                    <a:gd name="T0" fmla="*/ 0 w 580"/>
                    <a:gd name="T1" fmla="*/ 98 h 1724"/>
                    <a:gd name="T2" fmla="*/ 0 w 580"/>
                    <a:gd name="T3" fmla="*/ 98 h 1724"/>
                    <a:gd name="T4" fmla="*/ 6 w 580"/>
                    <a:gd name="T5" fmla="*/ 142 h 1724"/>
                    <a:gd name="T6" fmla="*/ 22 w 580"/>
                    <a:gd name="T7" fmla="*/ 258 h 1724"/>
                    <a:gd name="T8" fmla="*/ 40 w 580"/>
                    <a:gd name="T9" fmla="*/ 436 h 1724"/>
                    <a:gd name="T10" fmla="*/ 50 w 580"/>
                    <a:gd name="T11" fmla="*/ 544 h 1724"/>
                    <a:gd name="T12" fmla="*/ 60 w 580"/>
                    <a:gd name="T13" fmla="*/ 660 h 1724"/>
                    <a:gd name="T14" fmla="*/ 70 w 580"/>
                    <a:gd name="T15" fmla="*/ 784 h 1724"/>
                    <a:gd name="T16" fmla="*/ 78 w 580"/>
                    <a:gd name="T17" fmla="*/ 914 h 1724"/>
                    <a:gd name="T18" fmla="*/ 84 w 580"/>
                    <a:gd name="T19" fmla="*/ 1048 h 1724"/>
                    <a:gd name="T20" fmla="*/ 88 w 580"/>
                    <a:gd name="T21" fmla="*/ 1182 h 1724"/>
                    <a:gd name="T22" fmla="*/ 90 w 580"/>
                    <a:gd name="T23" fmla="*/ 1318 h 1724"/>
                    <a:gd name="T24" fmla="*/ 86 w 580"/>
                    <a:gd name="T25" fmla="*/ 1452 h 1724"/>
                    <a:gd name="T26" fmla="*/ 80 w 580"/>
                    <a:gd name="T27" fmla="*/ 1582 h 1724"/>
                    <a:gd name="T28" fmla="*/ 76 w 580"/>
                    <a:gd name="T29" fmla="*/ 1644 h 1724"/>
                    <a:gd name="T30" fmla="*/ 70 w 580"/>
                    <a:gd name="T31" fmla="*/ 1706 h 1724"/>
                    <a:gd name="T32" fmla="*/ 70 w 580"/>
                    <a:gd name="T33" fmla="*/ 1706 h 1724"/>
                    <a:gd name="T34" fmla="*/ 94 w 580"/>
                    <a:gd name="T35" fmla="*/ 1712 h 1724"/>
                    <a:gd name="T36" fmla="*/ 120 w 580"/>
                    <a:gd name="T37" fmla="*/ 1716 h 1724"/>
                    <a:gd name="T38" fmla="*/ 154 w 580"/>
                    <a:gd name="T39" fmla="*/ 1720 h 1724"/>
                    <a:gd name="T40" fmla="*/ 194 w 580"/>
                    <a:gd name="T41" fmla="*/ 1724 h 1724"/>
                    <a:gd name="T42" fmla="*/ 236 w 580"/>
                    <a:gd name="T43" fmla="*/ 1722 h 1724"/>
                    <a:gd name="T44" fmla="*/ 258 w 580"/>
                    <a:gd name="T45" fmla="*/ 1720 h 1724"/>
                    <a:gd name="T46" fmla="*/ 280 w 580"/>
                    <a:gd name="T47" fmla="*/ 1718 h 1724"/>
                    <a:gd name="T48" fmla="*/ 302 w 580"/>
                    <a:gd name="T49" fmla="*/ 1712 h 1724"/>
                    <a:gd name="T50" fmla="*/ 324 w 580"/>
                    <a:gd name="T51" fmla="*/ 1706 h 1724"/>
                    <a:gd name="T52" fmla="*/ 324 w 580"/>
                    <a:gd name="T53" fmla="*/ 1706 h 1724"/>
                    <a:gd name="T54" fmla="*/ 386 w 580"/>
                    <a:gd name="T55" fmla="*/ 1020 h 1724"/>
                    <a:gd name="T56" fmla="*/ 430 w 580"/>
                    <a:gd name="T57" fmla="*/ 522 h 1724"/>
                    <a:gd name="T58" fmla="*/ 444 w 580"/>
                    <a:gd name="T59" fmla="*/ 342 h 1724"/>
                    <a:gd name="T60" fmla="*/ 448 w 580"/>
                    <a:gd name="T61" fmla="*/ 280 h 1724"/>
                    <a:gd name="T62" fmla="*/ 448 w 580"/>
                    <a:gd name="T63" fmla="*/ 244 h 1724"/>
                    <a:gd name="T64" fmla="*/ 448 w 580"/>
                    <a:gd name="T65" fmla="*/ 244 h 1724"/>
                    <a:gd name="T66" fmla="*/ 450 w 580"/>
                    <a:gd name="T67" fmla="*/ 222 h 1724"/>
                    <a:gd name="T68" fmla="*/ 454 w 580"/>
                    <a:gd name="T69" fmla="*/ 198 h 1724"/>
                    <a:gd name="T70" fmla="*/ 460 w 580"/>
                    <a:gd name="T71" fmla="*/ 176 h 1724"/>
                    <a:gd name="T72" fmla="*/ 470 w 580"/>
                    <a:gd name="T73" fmla="*/ 156 h 1724"/>
                    <a:gd name="T74" fmla="*/ 480 w 580"/>
                    <a:gd name="T75" fmla="*/ 134 h 1724"/>
                    <a:gd name="T76" fmla="*/ 490 w 580"/>
                    <a:gd name="T77" fmla="*/ 114 h 1724"/>
                    <a:gd name="T78" fmla="*/ 514 w 580"/>
                    <a:gd name="T79" fmla="*/ 78 h 1724"/>
                    <a:gd name="T80" fmla="*/ 538 w 580"/>
                    <a:gd name="T81" fmla="*/ 48 h 1724"/>
                    <a:gd name="T82" fmla="*/ 558 w 580"/>
                    <a:gd name="T83" fmla="*/ 24 h 1724"/>
                    <a:gd name="T84" fmla="*/ 580 w 580"/>
                    <a:gd name="T85" fmla="*/ 4 h 1724"/>
                    <a:gd name="T86" fmla="*/ 580 w 580"/>
                    <a:gd name="T87" fmla="*/ 4 h 1724"/>
                    <a:gd name="T88" fmla="*/ 496 w 580"/>
                    <a:gd name="T89" fmla="*/ 0 h 1724"/>
                    <a:gd name="T90" fmla="*/ 412 w 580"/>
                    <a:gd name="T91" fmla="*/ 0 h 1724"/>
                    <a:gd name="T92" fmla="*/ 362 w 580"/>
                    <a:gd name="T93" fmla="*/ 2 h 1724"/>
                    <a:gd name="T94" fmla="*/ 312 w 580"/>
                    <a:gd name="T95" fmla="*/ 4 h 1724"/>
                    <a:gd name="T96" fmla="*/ 260 w 580"/>
                    <a:gd name="T97" fmla="*/ 8 h 1724"/>
                    <a:gd name="T98" fmla="*/ 210 w 580"/>
                    <a:gd name="T99" fmla="*/ 14 h 1724"/>
                    <a:gd name="T100" fmla="*/ 160 w 580"/>
                    <a:gd name="T101" fmla="*/ 22 h 1724"/>
                    <a:gd name="T102" fmla="*/ 116 w 580"/>
                    <a:gd name="T103" fmla="*/ 30 h 1724"/>
                    <a:gd name="T104" fmla="*/ 76 w 580"/>
                    <a:gd name="T105" fmla="*/ 44 h 1724"/>
                    <a:gd name="T106" fmla="*/ 58 w 580"/>
                    <a:gd name="T107" fmla="*/ 50 h 1724"/>
                    <a:gd name="T108" fmla="*/ 42 w 580"/>
                    <a:gd name="T109" fmla="*/ 58 h 1724"/>
                    <a:gd name="T110" fmla="*/ 28 w 580"/>
                    <a:gd name="T111" fmla="*/ 68 h 1724"/>
                    <a:gd name="T112" fmla="*/ 16 w 580"/>
                    <a:gd name="T113" fmla="*/ 76 h 1724"/>
                    <a:gd name="T114" fmla="*/ 8 w 580"/>
                    <a:gd name="T115" fmla="*/ 88 h 1724"/>
                    <a:gd name="T116" fmla="*/ 0 w 580"/>
                    <a:gd name="T117" fmla="*/ 98 h 1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80" h="1724">
                      <a:moveTo>
                        <a:pt x="0" y="98"/>
                      </a:moveTo>
                      <a:lnTo>
                        <a:pt x="0" y="98"/>
                      </a:lnTo>
                      <a:lnTo>
                        <a:pt x="6" y="142"/>
                      </a:lnTo>
                      <a:lnTo>
                        <a:pt x="22" y="258"/>
                      </a:lnTo>
                      <a:lnTo>
                        <a:pt x="40" y="436"/>
                      </a:lnTo>
                      <a:lnTo>
                        <a:pt x="50" y="544"/>
                      </a:lnTo>
                      <a:lnTo>
                        <a:pt x="60" y="660"/>
                      </a:lnTo>
                      <a:lnTo>
                        <a:pt x="70" y="784"/>
                      </a:lnTo>
                      <a:lnTo>
                        <a:pt x="78" y="914"/>
                      </a:lnTo>
                      <a:lnTo>
                        <a:pt x="84" y="1048"/>
                      </a:lnTo>
                      <a:lnTo>
                        <a:pt x="88" y="1182"/>
                      </a:lnTo>
                      <a:lnTo>
                        <a:pt x="90" y="1318"/>
                      </a:lnTo>
                      <a:lnTo>
                        <a:pt x="86" y="1452"/>
                      </a:lnTo>
                      <a:lnTo>
                        <a:pt x="80" y="1582"/>
                      </a:lnTo>
                      <a:lnTo>
                        <a:pt x="76" y="1644"/>
                      </a:lnTo>
                      <a:lnTo>
                        <a:pt x="70" y="1706"/>
                      </a:lnTo>
                      <a:lnTo>
                        <a:pt x="70" y="1706"/>
                      </a:lnTo>
                      <a:lnTo>
                        <a:pt x="94" y="1712"/>
                      </a:lnTo>
                      <a:lnTo>
                        <a:pt x="120" y="1716"/>
                      </a:lnTo>
                      <a:lnTo>
                        <a:pt x="154" y="1720"/>
                      </a:lnTo>
                      <a:lnTo>
                        <a:pt x="194" y="1724"/>
                      </a:lnTo>
                      <a:lnTo>
                        <a:pt x="236" y="1722"/>
                      </a:lnTo>
                      <a:lnTo>
                        <a:pt x="258" y="1720"/>
                      </a:lnTo>
                      <a:lnTo>
                        <a:pt x="280" y="1718"/>
                      </a:lnTo>
                      <a:lnTo>
                        <a:pt x="302" y="1712"/>
                      </a:lnTo>
                      <a:lnTo>
                        <a:pt x="324" y="1706"/>
                      </a:lnTo>
                      <a:lnTo>
                        <a:pt x="324" y="1706"/>
                      </a:lnTo>
                      <a:lnTo>
                        <a:pt x="386" y="1020"/>
                      </a:lnTo>
                      <a:lnTo>
                        <a:pt x="430" y="522"/>
                      </a:lnTo>
                      <a:lnTo>
                        <a:pt x="444" y="342"/>
                      </a:lnTo>
                      <a:lnTo>
                        <a:pt x="448" y="280"/>
                      </a:lnTo>
                      <a:lnTo>
                        <a:pt x="448" y="244"/>
                      </a:lnTo>
                      <a:lnTo>
                        <a:pt x="448" y="244"/>
                      </a:lnTo>
                      <a:lnTo>
                        <a:pt x="450" y="222"/>
                      </a:lnTo>
                      <a:lnTo>
                        <a:pt x="454" y="198"/>
                      </a:lnTo>
                      <a:lnTo>
                        <a:pt x="460" y="176"/>
                      </a:lnTo>
                      <a:lnTo>
                        <a:pt x="470" y="156"/>
                      </a:lnTo>
                      <a:lnTo>
                        <a:pt x="480" y="134"/>
                      </a:lnTo>
                      <a:lnTo>
                        <a:pt x="490" y="114"/>
                      </a:lnTo>
                      <a:lnTo>
                        <a:pt x="514" y="78"/>
                      </a:lnTo>
                      <a:lnTo>
                        <a:pt x="538" y="48"/>
                      </a:lnTo>
                      <a:lnTo>
                        <a:pt x="558" y="24"/>
                      </a:lnTo>
                      <a:lnTo>
                        <a:pt x="580" y="4"/>
                      </a:lnTo>
                      <a:lnTo>
                        <a:pt x="580" y="4"/>
                      </a:lnTo>
                      <a:lnTo>
                        <a:pt x="496" y="0"/>
                      </a:lnTo>
                      <a:lnTo>
                        <a:pt x="412" y="0"/>
                      </a:lnTo>
                      <a:lnTo>
                        <a:pt x="362" y="2"/>
                      </a:lnTo>
                      <a:lnTo>
                        <a:pt x="312" y="4"/>
                      </a:lnTo>
                      <a:lnTo>
                        <a:pt x="260" y="8"/>
                      </a:lnTo>
                      <a:lnTo>
                        <a:pt x="210" y="14"/>
                      </a:lnTo>
                      <a:lnTo>
                        <a:pt x="160" y="22"/>
                      </a:lnTo>
                      <a:lnTo>
                        <a:pt x="116" y="30"/>
                      </a:lnTo>
                      <a:lnTo>
                        <a:pt x="76" y="44"/>
                      </a:lnTo>
                      <a:lnTo>
                        <a:pt x="58" y="50"/>
                      </a:lnTo>
                      <a:lnTo>
                        <a:pt x="42" y="58"/>
                      </a:lnTo>
                      <a:lnTo>
                        <a:pt x="28" y="68"/>
                      </a:lnTo>
                      <a:lnTo>
                        <a:pt x="16" y="76"/>
                      </a:lnTo>
                      <a:lnTo>
                        <a:pt x="8" y="88"/>
                      </a:lnTo>
                      <a:lnTo>
                        <a:pt x="0" y="9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1" name="íṩ1íḋè"/>
                <p:cNvSpPr/>
                <p:nvPr/>
              </p:nvSpPr>
              <p:spPr bwMode="auto">
                <a:xfrm>
                  <a:off x="2551843" y="4060099"/>
                  <a:ext cx="331861" cy="1642140"/>
                </a:xfrm>
                <a:custGeom>
                  <a:avLst/>
                  <a:gdLst>
                    <a:gd name="T0" fmla="*/ 346 w 348"/>
                    <a:gd name="T1" fmla="*/ 24 h 1722"/>
                    <a:gd name="T2" fmla="*/ 346 w 348"/>
                    <a:gd name="T3" fmla="*/ 24 h 1722"/>
                    <a:gd name="T4" fmla="*/ 346 w 348"/>
                    <a:gd name="T5" fmla="*/ 64 h 1722"/>
                    <a:gd name="T6" fmla="*/ 348 w 348"/>
                    <a:gd name="T7" fmla="*/ 178 h 1722"/>
                    <a:gd name="T8" fmla="*/ 348 w 348"/>
                    <a:gd name="T9" fmla="*/ 354 h 1722"/>
                    <a:gd name="T10" fmla="*/ 344 w 348"/>
                    <a:gd name="T11" fmla="*/ 460 h 1722"/>
                    <a:gd name="T12" fmla="*/ 340 w 348"/>
                    <a:gd name="T13" fmla="*/ 578 h 1722"/>
                    <a:gd name="T14" fmla="*/ 334 w 348"/>
                    <a:gd name="T15" fmla="*/ 704 h 1722"/>
                    <a:gd name="T16" fmla="*/ 326 w 348"/>
                    <a:gd name="T17" fmla="*/ 838 h 1722"/>
                    <a:gd name="T18" fmla="*/ 314 w 348"/>
                    <a:gd name="T19" fmla="*/ 978 h 1722"/>
                    <a:gd name="T20" fmla="*/ 298 w 348"/>
                    <a:gd name="T21" fmla="*/ 1124 h 1722"/>
                    <a:gd name="T22" fmla="*/ 280 w 348"/>
                    <a:gd name="T23" fmla="*/ 1270 h 1722"/>
                    <a:gd name="T24" fmla="*/ 256 w 348"/>
                    <a:gd name="T25" fmla="*/ 1420 h 1722"/>
                    <a:gd name="T26" fmla="*/ 244 w 348"/>
                    <a:gd name="T27" fmla="*/ 1494 h 1722"/>
                    <a:gd name="T28" fmla="*/ 228 w 348"/>
                    <a:gd name="T29" fmla="*/ 1568 h 1722"/>
                    <a:gd name="T30" fmla="*/ 214 w 348"/>
                    <a:gd name="T31" fmla="*/ 1642 h 1722"/>
                    <a:gd name="T32" fmla="*/ 196 w 348"/>
                    <a:gd name="T33" fmla="*/ 1714 h 1722"/>
                    <a:gd name="T34" fmla="*/ 196 w 348"/>
                    <a:gd name="T35" fmla="*/ 1714 h 1722"/>
                    <a:gd name="T36" fmla="*/ 178 w 348"/>
                    <a:gd name="T37" fmla="*/ 1718 h 1722"/>
                    <a:gd name="T38" fmla="*/ 158 w 348"/>
                    <a:gd name="T39" fmla="*/ 1722 h 1722"/>
                    <a:gd name="T40" fmla="*/ 132 w 348"/>
                    <a:gd name="T41" fmla="*/ 1722 h 1722"/>
                    <a:gd name="T42" fmla="*/ 100 w 348"/>
                    <a:gd name="T43" fmla="*/ 1722 h 1722"/>
                    <a:gd name="T44" fmla="*/ 68 w 348"/>
                    <a:gd name="T45" fmla="*/ 1718 h 1722"/>
                    <a:gd name="T46" fmla="*/ 50 w 348"/>
                    <a:gd name="T47" fmla="*/ 1714 h 1722"/>
                    <a:gd name="T48" fmla="*/ 34 w 348"/>
                    <a:gd name="T49" fmla="*/ 1710 h 1722"/>
                    <a:gd name="T50" fmla="*/ 16 w 348"/>
                    <a:gd name="T51" fmla="*/ 1702 h 1722"/>
                    <a:gd name="T52" fmla="*/ 0 w 348"/>
                    <a:gd name="T53" fmla="*/ 1694 h 1722"/>
                    <a:gd name="T54" fmla="*/ 0 w 348"/>
                    <a:gd name="T55" fmla="*/ 1694 h 1722"/>
                    <a:gd name="T56" fmla="*/ 20 w 348"/>
                    <a:gd name="T57" fmla="*/ 1246 h 1722"/>
                    <a:gd name="T58" fmla="*/ 34 w 348"/>
                    <a:gd name="T59" fmla="*/ 906 h 1722"/>
                    <a:gd name="T60" fmla="*/ 38 w 348"/>
                    <a:gd name="T61" fmla="*/ 770 h 1722"/>
                    <a:gd name="T62" fmla="*/ 40 w 348"/>
                    <a:gd name="T63" fmla="*/ 680 h 1722"/>
                    <a:gd name="T64" fmla="*/ 40 w 348"/>
                    <a:gd name="T65" fmla="*/ 680 h 1722"/>
                    <a:gd name="T66" fmla="*/ 42 w 348"/>
                    <a:gd name="T67" fmla="*/ 608 h 1722"/>
                    <a:gd name="T68" fmla="*/ 48 w 348"/>
                    <a:gd name="T69" fmla="*/ 520 h 1722"/>
                    <a:gd name="T70" fmla="*/ 56 w 348"/>
                    <a:gd name="T71" fmla="*/ 422 h 1722"/>
                    <a:gd name="T72" fmla="*/ 66 w 348"/>
                    <a:gd name="T73" fmla="*/ 322 h 1722"/>
                    <a:gd name="T74" fmla="*/ 78 w 348"/>
                    <a:gd name="T75" fmla="*/ 230 h 1722"/>
                    <a:gd name="T76" fmla="*/ 88 w 348"/>
                    <a:gd name="T77" fmla="*/ 148 h 1722"/>
                    <a:gd name="T78" fmla="*/ 98 w 348"/>
                    <a:gd name="T79" fmla="*/ 90 h 1722"/>
                    <a:gd name="T80" fmla="*/ 104 w 348"/>
                    <a:gd name="T81" fmla="*/ 58 h 1722"/>
                    <a:gd name="T82" fmla="*/ 104 w 348"/>
                    <a:gd name="T83" fmla="*/ 58 h 1722"/>
                    <a:gd name="T84" fmla="*/ 108 w 348"/>
                    <a:gd name="T85" fmla="*/ 52 h 1722"/>
                    <a:gd name="T86" fmla="*/ 116 w 348"/>
                    <a:gd name="T87" fmla="*/ 44 h 1722"/>
                    <a:gd name="T88" fmla="*/ 124 w 348"/>
                    <a:gd name="T89" fmla="*/ 36 h 1722"/>
                    <a:gd name="T90" fmla="*/ 136 w 348"/>
                    <a:gd name="T91" fmla="*/ 30 h 1722"/>
                    <a:gd name="T92" fmla="*/ 164 w 348"/>
                    <a:gd name="T93" fmla="*/ 16 h 1722"/>
                    <a:gd name="T94" fmla="*/ 180 w 348"/>
                    <a:gd name="T95" fmla="*/ 10 h 1722"/>
                    <a:gd name="T96" fmla="*/ 196 w 348"/>
                    <a:gd name="T97" fmla="*/ 6 h 1722"/>
                    <a:gd name="T98" fmla="*/ 214 w 348"/>
                    <a:gd name="T99" fmla="*/ 2 h 1722"/>
                    <a:gd name="T100" fmla="*/ 234 w 348"/>
                    <a:gd name="T101" fmla="*/ 0 h 1722"/>
                    <a:gd name="T102" fmla="*/ 252 w 348"/>
                    <a:gd name="T103" fmla="*/ 0 h 1722"/>
                    <a:gd name="T104" fmla="*/ 272 w 348"/>
                    <a:gd name="T105" fmla="*/ 0 h 1722"/>
                    <a:gd name="T106" fmla="*/ 290 w 348"/>
                    <a:gd name="T107" fmla="*/ 2 h 1722"/>
                    <a:gd name="T108" fmla="*/ 310 w 348"/>
                    <a:gd name="T109" fmla="*/ 8 h 1722"/>
                    <a:gd name="T110" fmla="*/ 328 w 348"/>
                    <a:gd name="T111" fmla="*/ 14 h 1722"/>
                    <a:gd name="T112" fmla="*/ 346 w 348"/>
                    <a:gd name="T113" fmla="*/ 24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 h="1722">
                      <a:moveTo>
                        <a:pt x="346" y="24"/>
                      </a:moveTo>
                      <a:lnTo>
                        <a:pt x="346" y="24"/>
                      </a:lnTo>
                      <a:lnTo>
                        <a:pt x="346" y="64"/>
                      </a:lnTo>
                      <a:lnTo>
                        <a:pt x="348" y="178"/>
                      </a:lnTo>
                      <a:lnTo>
                        <a:pt x="348" y="354"/>
                      </a:lnTo>
                      <a:lnTo>
                        <a:pt x="344" y="460"/>
                      </a:lnTo>
                      <a:lnTo>
                        <a:pt x="340" y="578"/>
                      </a:lnTo>
                      <a:lnTo>
                        <a:pt x="334" y="704"/>
                      </a:lnTo>
                      <a:lnTo>
                        <a:pt x="326" y="838"/>
                      </a:lnTo>
                      <a:lnTo>
                        <a:pt x="314" y="978"/>
                      </a:lnTo>
                      <a:lnTo>
                        <a:pt x="298" y="1124"/>
                      </a:lnTo>
                      <a:lnTo>
                        <a:pt x="280" y="1270"/>
                      </a:lnTo>
                      <a:lnTo>
                        <a:pt x="256" y="1420"/>
                      </a:lnTo>
                      <a:lnTo>
                        <a:pt x="244" y="1494"/>
                      </a:lnTo>
                      <a:lnTo>
                        <a:pt x="228" y="1568"/>
                      </a:lnTo>
                      <a:lnTo>
                        <a:pt x="214" y="1642"/>
                      </a:lnTo>
                      <a:lnTo>
                        <a:pt x="196" y="1714"/>
                      </a:lnTo>
                      <a:lnTo>
                        <a:pt x="196" y="1714"/>
                      </a:lnTo>
                      <a:lnTo>
                        <a:pt x="178" y="1718"/>
                      </a:lnTo>
                      <a:lnTo>
                        <a:pt x="158" y="1722"/>
                      </a:lnTo>
                      <a:lnTo>
                        <a:pt x="132" y="1722"/>
                      </a:lnTo>
                      <a:lnTo>
                        <a:pt x="100" y="1722"/>
                      </a:lnTo>
                      <a:lnTo>
                        <a:pt x="68" y="1718"/>
                      </a:lnTo>
                      <a:lnTo>
                        <a:pt x="50" y="1714"/>
                      </a:lnTo>
                      <a:lnTo>
                        <a:pt x="34" y="1710"/>
                      </a:lnTo>
                      <a:lnTo>
                        <a:pt x="16" y="1702"/>
                      </a:lnTo>
                      <a:lnTo>
                        <a:pt x="0" y="1694"/>
                      </a:lnTo>
                      <a:lnTo>
                        <a:pt x="0" y="1694"/>
                      </a:lnTo>
                      <a:lnTo>
                        <a:pt x="20" y="1246"/>
                      </a:lnTo>
                      <a:lnTo>
                        <a:pt x="34" y="906"/>
                      </a:lnTo>
                      <a:lnTo>
                        <a:pt x="38" y="770"/>
                      </a:lnTo>
                      <a:lnTo>
                        <a:pt x="40" y="680"/>
                      </a:lnTo>
                      <a:lnTo>
                        <a:pt x="40" y="680"/>
                      </a:lnTo>
                      <a:lnTo>
                        <a:pt x="42" y="608"/>
                      </a:lnTo>
                      <a:lnTo>
                        <a:pt x="48" y="520"/>
                      </a:lnTo>
                      <a:lnTo>
                        <a:pt x="56" y="422"/>
                      </a:lnTo>
                      <a:lnTo>
                        <a:pt x="66" y="322"/>
                      </a:lnTo>
                      <a:lnTo>
                        <a:pt x="78" y="230"/>
                      </a:lnTo>
                      <a:lnTo>
                        <a:pt x="88" y="148"/>
                      </a:lnTo>
                      <a:lnTo>
                        <a:pt x="98" y="90"/>
                      </a:lnTo>
                      <a:lnTo>
                        <a:pt x="104" y="58"/>
                      </a:lnTo>
                      <a:lnTo>
                        <a:pt x="104" y="58"/>
                      </a:lnTo>
                      <a:lnTo>
                        <a:pt x="108" y="52"/>
                      </a:lnTo>
                      <a:lnTo>
                        <a:pt x="116" y="44"/>
                      </a:lnTo>
                      <a:lnTo>
                        <a:pt x="124" y="36"/>
                      </a:lnTo>
                      <a:lnTo>
                        <a:pt x="136" y="30"/>
                      </a:lnTo>
                      <a:lnTo>
                        <a:pt x="164" y="16"/>
                      </a:lnTo>
                      <a:lnTo>
                        <a:pt x="180" y="10"/>
                      </a:lnTo>
                      <a:lnTo>
                        <a:pt x="196" y="6"/>
                      </a:lnTo>
                      <a:lnTo>
                        <a:pt x="214" y="2"/>
                      </a:lnTo>
                      <a:lnTo>
                        <a:pt x="234" y="0"/>
                      </a:lnTo>
                      <a:lnTo>
                        <a:pt x="252" y="0"/>
                      </a:lnTo>
                      <a:lnTo>
                        <a:pt x="272" y="0"/>
                      </a:lnTo>
                      <a:lnTo>
                        <a:pt x="290" y="2"/>
                      </a:lnTo>
                      <a:lnTo>
                        <a:pt x="310" y="8"/>
                      </a:lnTo>
                      <a:lnTo>
                        <a:pt x="328" y="14"/>
                      </a:lnTo>
                      <a:lnTo>
                        <a:pt x="346" y="24"/>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2" name="îṡḷiḑe"/>
                <p:cNvSpPr/>
                <p:nvPr/>
              </p:nvSpPr>
              <p:spPr bwMode="auto">
                <a:xfrm>
                  <a:off x="2551843" y="4060099"/>
                  <a:ext cx="331861" cy="1642140"/>
                </a:xfrm>
                <a:custGeom>
                  <a:avLst/>
                  <a:gdLst>
                    <a:gd name="T0" fmla="*/ 346 w 348"/>
                    <a:gd name="T1" fmla="*/ 24 h 1722"/>
                    <a:gd name="T2" fmla="*/ 346 w 348"/>
                    <a:gd name="T3" fmla="*/ 24 h 1722"/>
                    <a:gd name="T4" fmla="*/ 346 w 348"/>
                    <a:gd name="T5" fmla="*/ 64 h 1722"/>
                    <a:gd name="T6" fmla="*/ 348 w 348"/>
                    <a:gd name="T7" fmla="*/ 178 h 1722"/>
                    <a:gd name="T8" fmla="*/ 348 w 348"/>
                    <a:gd name="T9" fmla="*/ 354 h 1722"/>
                    <a:gd name="T10" fmla="*/ 344 w 348"/>
                    <a:gd name="T11" fmla="*/ 460 h 1722"/>
                    <a:gd name="T12" fmla="*/ 340 w 348"/>
                    <a:gd name="T13" fmla="*/ 578 h 1722"/>
                    <a:gd name="T14" fmla="*/ 334 w 348"/>
                    <a:gd name="T15" fmla="*/ 704 h 1722"/>
                    <a:gd name="T16" fmla="*/ 326 w 348"/>
                    <a:gd name="T17" fmla="*/ 838 h 1722"/>
                    <a:gd name="T18" fmla="*/ 314 w 348"/>
                    <a:gd name="T19" fmla="*/ 978 h 1722"/>
                    <a:gd name="T20" fmla="*/ 298 w 348"/>
                    <a:gd name="T21" fmla="*/ 1124 h 1722"/>
                    <a:gd name="T22" fmla="*/ 280 w 348"/>
                    <a:gd name="T23" fmla="*/ 1270 h 1722"/>
                    <a:gd name="T24" fmla="*/ 256 w 348"/>
                    <a:gd name="T25" fmla="*/ 1420 h 1722"/>
                    <a:gd name="T26" fmla="*/ 244 w 348"/>
                    <a:gd name="T27" fmla="*/ 1494 h 1722"/>
                    <a:gd name="T28" fmla="*/ 228 w 348"/>
                    <a:gd name="T29" fmla="*/ 1568 h 1722"/>
                    <a:gd name="T30" fmla="*/ 214 w 348"/>
                    <a:gd name="T31" fmla="*/ 1642 h 1722"/>
                    <a:gd name="T32" fmla="*/ 196 w 348"/>
                    <a:gd name="T33" fmla="*/ 1714 h 1722"/>
                    <a:gd name="T34" fmla="*/ 196 w 348"/>
                    <a:gd name="T35" fmla="*/ 1714 h 1722"/>
                    <a:gd name="T36" fmla="*/ 178 w 348"/>
                    <a:gd name="T37" fmla="*/ 1718 h 1722"/>
                    <a:gd name="T38" fmla="*/ 158 w 348"/>
                    <a:gd name="T39" fmla="*/ 1722 h 1722"/>
                    <a:gd name="T40" fmla="*/ 132 w 348"/>
                    <a:gd name="T41" fmla="*/ 1722 h 1722"/>
                    <a:gd name="T42" fmla="*/ 100 w 348"/>
                    <a:gd name="T43" fmla="*/ 1722 h 1722"/>
                    <a:gd name="T44" fmla="*/ 68 w 348"/>
                    <a:gd name="T45" fmla="*/ 1718 h 1722"/>
                    <a:gd name="T46" fmla="*/ 50 w 348"/>
                    <a:gd name="T47" fmla="*/ 1714 h 1722"/>
                    <a:gd name="T48" fmla="*/ 34 w 348"/>
                    <a:gd name="T49" fmla="*/ 1710 h 1722"/>
                    <a:gd name="T50" fmla="*/ 16 w 348"/>
                    <a:gd name="T51" fmla="*/ 1702 h 1722"/>
                    <a:gd name="T52" fmla="*/ 0 w 348"/>
                    <a:gd name="T53" fmla="*/ 1694 h 1722"/>
                    <a:gd name="T54" fmla="*/ 0 w 348"/>
                    <a:gd name="T55" fmla="*/ 1694 h 1722"/>
                    <a:gd name="T56" fmla="*/ 20 w 348"/>
                    <a:gd name="T57" fmla="*/ 1246 h 1722"/>
                    <a:gd name="T58" fmla="*/ 34 w 348"/>
                    <a:gd name="T59" fmla="*/ 906 h 1722"/>
                    <a:gd name="T60" fmla="*/ 38 w 348"/>
                    <a:gd name="T61" fmla="*/ 770 h 1722"/>
                    <a:gd name="T62" fmla="*/ 40 w 348"/>
                    <a:gd name="T63" fmla="*/ 680 h 1722"/>
                    <a:gd name="T64" fmla="*/ 40 w 348"/>
                    <a:gd name="T65" fmla="*/ 680 h 1722"/>
                    <a:gd name="T66" fmla="*/ 42 w 348"/>
                    <a:gd name="T67" fmla="*/ 608 h 1722"/>
                    <a:gd name="T68" fmla="*/ 48 w 348"/>
                    <a:gd name="T69" fmla="*/ 520 h 1722"/>
                    <a:gd name="T70" fmla="*/ 56 w 348"/>
                    <a:gd name="T71" fmla="*/ 422 h 1722"/>
                    <a:gd name="T72" fmla="*/ 66 w 348"/>
                    <a:gd name="T73" fmla="*/ 322 h 1722"/>
                    <a:gd name="T74" fmla="*/ 78 w 348"/>
                    <a:gd name="T75" fmla="*/ 230 h 1722"/>
                    <a:gd name="T76" fmla="*/ 88 w 348"/>
                    <a:gd name="T77" fmla="*/ 148 h 1722"/>
                    <a:gd name="T78" fmla="*/ 98 w 348"/>
                    <a:gd name="T79" fmla="*/ 90 h 1722"/>
                    <a:gd name="T80" fmla="*/ 104 w 348"/>
                    <a:gd name="T81" fmla="*/ 58 h 1722"/>
                    <a:gd name="T82" fmla="*/ 104 w 348"/>
                    <a:gd name="T83" fmla="*/ 58 h 1722"/>
                    <a:gd name="T84" fmla="*/ 108 w 348"/>
                    <a:gd name="T85" fmla="*/ 52 h 1722"/>
                    <a:gd name="T86" fmla="*/ 116 w 348"/>
                    <a:gd name="T87" fmla="*/ 44 h 1722"/>
                    <a:gd name="T88" fmla="*/ 124 w 348"/>
                    <a:gd name="T89" fmla="*/ 36 h 1722"/>
                    <a:gd name="T90" fmla="*/ 136 w 348"/>
                    <a:gd name="T91" fmla="*/ 30 h 1722"/>
                    <a:gd name="T92" fmla="*/ 164 w 348"/>
                    <a:gd name="T93" fmla="*/ 16 h 1722"/>
                    <a:gd name="T94" fmla="*/ 180 w 348"/>
                    <a:gd name="T95" fmla="*/ 10 h 1722"/>
                    <a:gd name="T96" fmla="*/ 196 w 348"/>
                    <a:gd name="T97" fmla="*/ 6 h 1722"/>
                    <a:gd name="T98" fmla="*/ 214 w 348"/>
                    <a:gd name="T99" fmla="*/ 2 h 1722"/>
                    <a:gd name="T100" fmla="*/ 234 w 348"/>
                    <a:gd name="T101" fmla="*/ 0 h 1722"/>
                    <a:gd name="T102" fmla="*/ 252 w 348"/>
                    <a:gd name="T103" fmla="*/ 0 h 1722"/>
                    <a:gd name="T104" fmla="*/ 272 w 348"/>
                    <a:gd name="T105" fmla="*/ 0 h 1722"/>
                    <a:gd name="T106" fmla="*/ 290 w 348"/>
                    <a:gd name="T107" fmla="*/ 2 h 1722"/>
                    <a:gd name="T108" fmla="*/ 310 w 348"/>
                    <a:gd name="T109" fmla="*/ 8 h 1722"/>
                    <a:gd name="T110" fmla="*/ 328 w 348"/>
                    <a:gd name="T111" fmla="*/ 14 h 1722"/>
                    <a:gd name="T112" fmla="*/ 346 w 348"/>
                    <a:gd name="T113" fmla="*/ 24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8" h="1722">
                      <a:moveTo>
                        <a:pt x="346" y="24"/>
                      </a:moveTo>
                      <a:lnTo>
                        <a:pt x="346" y="24"/>
                      </a:lnTo>
                      <a:lnTo>
                        <a:pt x="346" y="64"/>
                      </a:lnTo>
                      <a:lnTo>
                        <a:pt x="348" y="178"/>
                      </a:lnTo>
                      <a:lnTo>
                        <a:pt x="348" y="354"/>
                      </a:lnTo>
                      <a:lnTo>
                        <a:pt x="344" y="460"/>
                      </a:lnTo>
                      <a:lnTo>
                        <a:pt x="340" y="578"/>
                      </a:lnTo>
                      <a:lnTo>
                        <a:pt x="334" y="704"/>
                      </a:lnTo>
                      <a:lnTo>
                        <a:pt x="326" y="838"/>
                      </a:lnTo>
                      <a:lnTo>
                        <a:pt x="314" y="978"/>
                      </a:lnTo>
                      <a:lnTo>
                        <a:pt x="298" y="1124"/>
                      </a:lnTo>
                      <a:lnTo>
                        <a:pt x="280" y="1270"/>
                      </a:lnTo>
                      <a:lnTo>
                        <a:pt x="256" y="1420"/>
                      </a:lnTo>
                      <a:lnTo>
                        <a:pt x="244" y="1494"/>
                      </a:lnTo>
                      <a:lnTo>
                        <a:pt x="228" y="1568"/>
                      </a:lnTo>
                      <a:lnTo>
                        <a:pt x="214" y="1642"/>
                      </a:lnTo>
                      <a:lnTo>
                        <a:pt x="196" y="1714"/>
                      </a:lnTo>
                      <a:lnTo>
                        <a:pt x="196" y="1714"/>
                      </a:lnTo>
                      <a:lnTo>
                        <a:pt x="178" y="1718"/>
                      </a:lnTo>
                      <a:lnTo>
                        <a:pt x="158" y="1722"/>
                      </a:lnTo>
                      <a:lnTo>
                        <a:pt x="132" y="1722"/>
                      </a:lnTo>
                      <a:lnTo>
                        <a:pt x="100" y="1722"/>
                      </a:lnTo>
                      <a:lnTo>
                        <a:pt x="68" y="1718"/>
                      </a:lnTo>
                      <a:lnTo>
                        <a:pt x="50" y="1714"/>
                      </a:lnTo>
                      <a:lnTo>
                        <a:pt x="34" y="1710"/>
                      </a:lnTo>
                      <a:lnTo>
                        <a:pt x="16" y="1702"/>
                      </a:lnTo>
                      <a:lnTo>
                        <a:pt x="0" y="1694"/>
                      </a:lnTo>
                      <a:lnTo>
                        <a:pt x="0" y="1694"/>
                      </a:lnTo>
                      <a:lnTo>
                        <a:pt x="20" y="1246"/>
                      </a:lnTo>
                      <a:lnTo>
                        <a:pt x="34" y="906"/>
                      </a:lnTo>
                      <a:lnTo>
                        <a:pt x="38" y="770"/>
                      </a:lnTo>
                      <a:lnTo>
                        <a:pt x="40" y="680"/>
                      </a:lnTo>
                      <a:lnTo>
                        <a:pt x="40" y="680"/>
                      </a:lnTo>
                      <a:lnTo>
                        <a:pt x="42" y="608"/>
                      </a:lnTo>
                      <a:lnTo>
                        <a:pt x="48" y="520"/>
                      </a:lnTo>
                      <a:lnTo>
                        <a:pt x="56" y="422"/>
                      </a:lnTo>
                      <a:lnTo>
                        <a:pt x="66" y="322"/>
                      </a:lnTo>
                      <a:lnTo>
                        <a:pt x="78" y="230"/>
                      </a:lnTo>
                      <a:lnTo>
                        <a:pt x="88" y="148"/>
                      </a:lnTo>
                      <a:lnTo>
                        <a:pt x="98" y="90"/>
                      </a:lnTo>
                      <a:lnTo>
                        <a:pt x="104" y="58"/>
                      </a:lnTo>
                      <a:lnTo>
                        <a:pt x="104" y="58"/>
                      </a:lnTo>
                      <a:lnTo>
                        <a:pt x="108" y="52"/>
                      </a:lnTo>
                      <a:lnTo>
                        <a:pt x="116" y="44"/>
                      </a:lnTo>
                      <a:lnTo>
                        <a:pt x="124" y="36"/>
                      </a:lnTo>
                      <a:lnTo>
                        <a:pt x="136" y="30"/>
                      </a:lnTo>
                      <a:lnTo>
                        <a:pt x="164" y="16"/>
                      </a:lnTo>
                      <a:lnTo>
                        <a:pt x="180" y="10"/>
                      </a:lnTo>
                      <a:lnTo>
                        <a:pt x="196" y="6"/>
                      </a:lnTo>
                      <a:lnTo>
                        <a:pt x="214" y="2"/>
                      </a:lnTo>
                      <a:lnTo>
                        <a:pt x="234" y="0"/>
                      </a:lnTo>
                      <a:lnTo>
                        <a:pt x="252" y="0"/>
                      </a:lnTo>
                      <a:lnTo>
                        <a:pt x="272" y="0"/>
                      </a:lnTo>
                      <a:lnTo>
                        <a:pt x="290" y="2"/>
                      </a:lnTo>
                      <a:lnTo>
                        <a:pt x="310" y="8"/>
                      </a:lnTo>
                      <a:lnTo>
                        <a:pt x="328" y="14"/>
                      </a:lnTo>
                      <a:lnTo>
                        <a:pt x="346"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3" name="ï$ḷiďé"/>
                <p:cNvSpPr/>
                <p:nvPr/>
              </p:nvSpPr>
              <p:spPr bwMode="auto">
                <a:xfrm>
                  <a:off x="2624319" y="4184070"/>
                  <a:ext cx="135415" cy="1363682"/>
                </a:xfrm>
                <a:custGeom>
                  <a:avLst/>
                  <a:gdLst>
                    <a:gd name="T0" fmla="*/ 142 w 142"/>
                    <a:gd name="T1" fmla="*/ 0 h 1430"/>
                    <a:gd name="T2" fmla="*/ 142 w 142"/>
                    <a:gd name="T3" fmla="*/ 0 h 1430"/>
                    <a:gd name="T4" fmla="*/ 136 w 142"/>
                    <a:gd name="T5" fmla="*/ 12 h 1430"/>
                    <a:gd name="T6" fmla="*/ 128 w 142"/>
                    <a:gd name="T7" fmla="*/ 26 h 1430"/>
                    <a:gd name="T8" fmla="*/ 120 w 142"/>
                    <a:gd name="T9" fmla="*/ 48 h 1430"/>
                    <a:gd name="T10" fmla="*/ 112 w 142"/>
                    <a:gd name="T11" fmla="*/ 74 h 1430"/>
                    <a:gd name="T12" fmla="*/ 104 w 142"/>
                    <a:gd name="T13" fmla="*/ 108 h 1430"/>
                    <a:gd name="T14" fmla="*/ 98 w 142"/>
                    <a:gd name="T15" fmla="*/ 150 h 1430"/>
                    <a:gd name="T16" fmla="*/ 94 w 142"/>
                    <a:gd name="T17" fmla="*/ 198 h 1430"/>
                    <a:gd name="T18" fmla="*/ 94 w 142"/>
                    <a:gd name="T19" fmla="*/ 198 h 1430"/>
                    <a:gd name="T20" fmla="*/ 80 w 142"/>
                    <a:gd name="T21" fmla="*/ 420 h 1430"/>
                    <a:gd name="T22" fmla="*/ 56 w 142"/>
                    <a:gd name="T23" fmla="*/ 786 h 1430"/>
                    <a:gd name="T24" fmla="*/ 42 w 142"/>
                    <a:gd name="T25" fmla="*/ 982 h 1430"/>
                    <a:gd name="T26" fmla="*/ 28 w 142"/>
                    <a:gd name="T27" fmla="*/ 1166 h 1430"/>
                    <a:gd name="T28" fmla="*/ 14 w 142"/>
                    <a:gd name="T29" fmla="*/ 1322 h 1430"/>
                    <a:gd name="T30" fmla="*/ 6 w 142"/>
                    <a:gd name="T31" fmla="*/ 1382 h 1430"/>
                    <a:gd name="T32" fmla="*/ 0 w 142"/>
                    <a:gd name="T33" fmla="*/ 1430 h 1430"/>
                    <a:gd name="T34" fmla="*/ 0 w 142"/>
                    <a:gd name="T35" fmla="*/ 1430 h 1430"/>
                    <a:gd name="T36" fmla="*/ 38 w 142"/>
                    <a:gd name="T37" fmla="*/ 858 h 1430"/>
                    <a:gd name="T38" fmla="*/ 62 w 142"/>
                    <a:gd name="T39" fmla="*/ 442 h 1430"/>
                    <a:gd name="T40" fmla="*/ 70 w 142"/>
                    <a:gd name="T41" fmla="*/ 290 h 1430"/>
                    <a:gd name="T42" fmla="*/ 72 w 142"/>
                    <a:gd name="T43" fmla="*/ 238 h 1430"/>
                    <a:gd name="T44" fmla="*/ 72 w 142"/>
                    <a:gd name="T45" fmla="*/ 206 h 1430"/>
                    <a:gd name="T46" fmla="*/ 72 w 142"/>
                    <a:gd name="T47" fmla="*/ 206 h 1430"/>
                    <a:gd name="T48" fmla="*/ 72 w 142"/>
                    <a:gd name="T49" fmla="*/ 188 h 1430"/>
                    <a:gd name="T50" fmla="*/ 72 w 142"/>
                    <a:gd name="T51" fmla="*/ 168 h 1430"/>
                    <a:gd name="T52" fmla="*/ 78 w 142"/>
                    <a:gd name="T53" fmla="*/ 134 h 1430"/>
                    <a:gd name="T54" fmla="*/ 88 w 142"/>
                    <a:gd name="T55" fmla="*/ 102 h 1430"/>
                    <a:gd name="T56" fmla="*/ 100 w 142"/>
                    <a:gd name="T57" fmla="*/ 74 h 1430"/>
                    <a:gd name="T58" fmla="*/ 112 w 142"/>
                    <a:gd name="T59" fmla="*/ 50 h 1430"/>
                    <a:gd name="T60" fmla="*/ 124 w 142"/>
                    <a:gd name="T61" fmla="*/ 28 h 1430"/>
                    <a:gd name="T62" fmla="*/ 142 w 142"/>
                    <a:gd name="T63"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30">
                      <a:moveTo>
                        <a:pt x="142" y="0"/>
                      </a:moveTo>
                      <a:lnTo>
                        <a:pt x="142" y="0"/>
                      </a:lnTo>
                      <a:lnTo>
                        <a:pt x="136" y="12"/>
                      </a:lnTo>
                      <a:lnTo>
                        <a:pt x="128" y="26"/>
                      </a:lnTo>
                      <a:lnTo>
                        <a:pt x="120" y="48"/>
                      </a:lnTo>
                      <a:lnTo>
                        <a:pt x="112" y="74"/>
                      </a:lnTo>
                      <a:lnTo>
                        <a:pt x="104" y="108"/>
                      </a:lnTo>
                      <a:lnTo>
                        <a:pt x="98" y="150"/>
                      </a:lnTo>
                      <a:lnTo>
                        <a:pt x="94" y="198"/>
                      </a:lnTo>
                      <a:lnTo>
                        <a:pt x="94" y="198"/>
                      </a:lnTo>
                      <a:lnTo>
                        <a:pt x="80" y="420"/>
                      </a:lnTo>
                      <a:lnTo>
                        <a:pt x="56" y="786"/>
                      </a:lnTo>
                      <a:lnTo>
                        <a:pt x="42" y="982"/>
                      </a:lnTo>
                      <a:lnTo>
                        <a:pt x="28" y="1166"/>
                      </a:lnTo>
                      <a:lnTo>
                        <a:pt x="14" y="1322"/>
                      </a:lnTo>
                      <a:lnTo>
                        <a:pt x="6" y="1382"/>
                      </a:lnTo>
                      <a:lnTo>
                        <a:pt x="0" y="1430"/>
                      </a:lnTo>
                      <a:lnTo>
                        <a:pt x="0" y="1430"/>
                      </a:lnTo>
                      <a:lnTo>
                        <a:pt x="38" y="858"/>
                      </a:lnTo>
                      <a:lnTo>
                        <a:pt x="62" y="442"/>
                      </a:lnTo>
                      <a:lnTo>
                        <a:pt x="70" y="290"/>
                      </a:lnTo>
                      <a:lnTo>
                        <a:pt x="72" y="238"/>
                      </a:lnTo>
                      <a:lnTo>
                        <a:pt x="72" y="206"/>
                      </a:lnTo>
                      <a:lnTo>
                        <a:pt x="72" y="206"/>
                      </a:lnTo>
                      <a:lnTo>
                        <a:pt x="72" y="188"/>
                      </a:lnTo>
                      <a:lnTo>
                        <a:pt x="72" y="168"/>
                      </a:lnTo>
                      <a:lnTo>
                        <a:pt x="78" y="134"/>
                      </a:lnTo>
                      <a:lnTo>
                        <a:pt x="88" y="102"/>
                      </a:lnTo>
                      <a:lnTo>
                        <a:pt x="100" y="74"/>
                      </a:lnTo>
                      <a:lnTo>
                        <a:pt x="112" y="50"/>
                      </a:lnTo>
                      <a:lnTo>
                        <a:pt x="124" y="28"/>
                      </a:lnTo>
                      <a:lnTo>
                        <a:pt x="142" y="0"/>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4" name="iSḻíḓè"/>
                <p:cNvSpPr/>
                <p:nvPr/>
              </p:nvSpPr>
              <p:spPr bwMode="auto">
                <a:xfrm>
                  <a:off x="2624319" y="4184070"/>
                  <a:ext cx="135415" cy="1363682"/>
                </a:xfrm>
                <a:custGeom>
                  <a:avLst/>
                  <a:gdLst>
                    <a:gd name="T0" fmla="*/ 142 w 142"/>
                    <a:gd name="T1" fmla="*/ 0 h 1430"/>
                    <a:gd name="T2" fmla="*/ 142 w 142"/>
                    <a:gd name="T3" fmla="*/ 0 h 1430"/>
                    <a:gd name="T4" fmla="*/ 136 w 142"/>
                    <a:gd name="T5" fmla="*/ 12 h 1430"/>
                    <a:gd name="T6" fmla="*/ 128 w 142"/>
                    <a:gd name="T7" fmla="*/ 26 h 1430"/>
                    <a:gd name="T8" fmla="*/ 120 w 142"/>
                    <a:gd name="T9" fmla="*/ 48 h 1430"/>
                    <a:gd name="T10" fmla="*/ 112 w 142"/>
                    <a:gd name="T11" fmla="*/ 74 h 1430"/>
                    <a:gd name="T12" fmla="*/ 104 w 142"/>
                    <a:gd name="T13" fmla="*/ 108 h 1430"/>
                    <a:gd name="T14" fmla="*/ 98 w 142"/>
                    <a:gd name="T15" fmla="*/ 150 h 1430"/>
                    <a:gd name="T16" fmla="*/ 94 w 142"/>
                    <a:gd name="T17" fmla="*/ 198 h 1430"/>
                    <a:gd name="T18" fmla="*/ 94 w 142"/>
                    <a:gd name="T19" fmla="*/ 198 h 1430"/>
                    <a:gd name="T20" fmla="*/ 80 w 142"/>
                    <a:gd name="T21" fmla="*/ 420 h 1430"/>
                    <a:gd name="T22" fmla="*/ 56 w 142"/>
                    <a:gd name="T23" fmla="*/ 786 h 1430"/>
                    <a:gd name="T24" fmla="*/ 42 w 142"/>
                    <a:gd name="T25" fmla="*/ 982 h 1430"/>
                    <a:gd name="T26" fmla="*/ 28 w 142"/>
                    <a:gd name="T27" fmla="*/ 1166 h 1430"/>
                    <a:gd name="T28" fmla="*/ 14 w 142"/>
                    <a:gd name="T29" fmla="*/ 1322 h 1430"/>
                    <a:gd name="T30" fmla="*/ 6 w 142"/>
                    <a:gd name="T31" fmla="*/ 1382 h 1430"/>
                    <a:gd name="T32" fmla="*/ 0 w 142"/>
                    <a:gd name="T33" fmla="*/ 1430 h 1430"/>
                    <a:gd name="T34" fmla="*/ 0 w 142"/>
                    <a:gd name="T35" fmla="*/ 1430 h 1430"/>
                    <a:gd name="T36" fmla="*/ 38 w 142"/>
                    <a:gd name="T37" fmla="*/ 858 h 1430"/>
                    <a:gd name="T38" fmla="*/ 62 w 142"/>
                    <a:gd name="T39" fmla="*/ 442 h 1430"/>
                    <a:gd name="T40" fmla="*/ 70 w 142"/>
                    <a:gd name="T41" fmla="*/ 290 h 1430"/>
                    <a:gd name="T42" fmla="*/ 72 w 142"/>
                    <a:gd name="T43" fmla="*/ 238 h 1430"/>
                    <a:gd name="T44" fmla="*/ 72 w 142"/>
                    <a:gd name="T45" fmla="*/ 206 h 1430"/>
                    <a:gd name="T46" fmla="*/ 72 w 142"/>
                    <a:gd name="T47" fmla="*/ 206 h 1430"/>
                    <a:gd name="T48" fmla="*/ 72 w 142"/>
                    <a:gd name="T49" fmla="*/ 188 h 1430"/>
                    <a:gd name="T50" fmla="*/ 72 w 142"/>
                    <a:gd name="T51" fmla="*/ 168 h 1430"/>
                    <a:gd name="T52" fmla="*/ 78 w 142"/>
                    <a:gd name="T53" fmla="*/ 134 h 1430"/>
                    <a:gd name="T54" fmla="*/ 88 w 142"/>
                    <a:gd name="T55" fmla="*/ 102 h 1430"/>
                    <a:gd name="T56" fmla="*/ 100 w 142"/>
                    <a:gd name="T57" fmla="*/ 74 h 1430"/>
                    <a:gd name="T58" fmla="*/ 112 w 142"/>
                    <a:gd name="T59" fmla="*/ 50 h 1430"/>
                    <a:gd name="T60" fmla="*/ 124 w 142"/>
                    <a:gd name="T61" fmla="*/ 28 h 1430"/>
                    <a:gd name="T62" fmla="*/ 142 w 142"/>
                    <a:gd name="T63"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430">
                      <a:moveTo>
                        <a:pt x="142" y="0"/>
                      </a:moveTo>
                      <a:lnTo>
                        <a:pt x="142" y="0"/>
                      </a:lnTo>
                      <a:lnTo>
                        <a:pt x="136" y="12"/>
                      </a:lnTo>
                      <a:lnTo>
                        <a:pt x="128" y="26"/>
                      </a:lnTo>
                      <a:lnTo>
                        <a:pt x="120" y="48"/>
                      </a:lnTo>
                      <a:lnTo>
                        <a:pt x="112" y="74"/>
                      </a:lnTo>
                      <a:lnTo>
                        <a:pt x="104" y="108"/>
                      </a:lnTo>
                      <a:lnTo>
                        <a:pt x="98" y="150"/>
                      </a:lnTo>
                      <a:lnTo>
                        <a:pt x="94" y="198"/>
                      </a:lnTo>
                      <a:lnTo>
                        <a:pt x="94" y="198"/>
                      </a:lnTo>
                      <a:lnTo>
                        <a:pt x="80" y="420"/>
                      </a:lnTo>
                      <a:lnTo>
                        <a:pt x="56" y="786"/>
                      </a:lnTo>
                      <a:lnTo>
                        <a:pt x="42" y="982"/>
                      </a:lnTo>
                      <a:lnTo>
                        <a:pt x="28" y="1166"/>
                      </a:lnTo>
                      <a:lnTo>
                        <a:pt x="14" y="1322"/>
                      </a:lnTo>
                      <a:lnTo>
                        <a:pt x="6" y="1382"/>
                      </a:lnTo>
                      <a:lnTo>
                        <a:pt x="0" y="1430"/>
                      </a:lnTo>
                      <a:lnTo>
                        <a:pt x="0" y="1430"/>
                      </a:lnTo>
                      <a:lnTo>
                        <a:pt x="38" y="858"/>
                      </a:lnTo>
                      <a:lnTo>
                        <a:pt x="62" y="442"/>
                      </a:lnTo>
                      <a:lnTo>
                        <a:pt x="70" y="290"/>
                      </a:lnTo>
                      <a:lnTo>
                        <a:pt x="72" y="238"/>
                      </a:lnTo>
                      <a:lnTo>
                        <a:pt x="72" y="206"/>
                      </a:lnTo>
                      <a:lnTo>
                        <a:pt x="72" y="206"/>
                      </a:lnTo>
                      <a:lnTo>
                        <a:pt x="72" y="188"/>
                      </a:lnTo>
                      <a:lnTo>
                        <a:pt x="72" y="168"/>
                      </a:lnTo>
                      <a:lnTo>
                        <a:pt x="78" y="134"/>
                      </a:lnTo>
                      <a:lnTo>
                        <a:pt x="88" y="102"/>
                      </a:lnTo>
                      <a:lnTo>
                        <a:pt x="100" y="74"/>
                      </a:lnTo>
                      <a:lnTo>
                        <a:pt x="112" y="50"/>
                      </a:lnTo>
                      <a:lnTo>
                        <a:pt x="124" y="28"/>
                      </a:lnTo>
                      <a:lnTo>
                        <a:pt x="14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5" name="isļíďé"/>
                <p:cNvSpPr/>
                <p:nvPr/>
              </p:nvSpPr>
              <p:spPr bwMode="auto">
                <a:xfrm>
                  <a:off x="1890029" y="3045443"/>
                  <a:ext cx="1064244" cy="1209195"/>
                </a:xfrm>
                <a:custGeom>
                  <a:avLst/>
                  <a:gdLst>
                    <a:gd name="T0" fmla="*/ 224 w 1116"/>
                    <a:gd name="T1" fmla="*/ 22 h 1268"/>
                    <a:gd name="T2" fmla="*/ 224 w 1116"/>
                    <a:gd name="T3" fmla="*/ 22 h 1268"/>
                    <a:gd name="T4" fmla="*/ 130 w 1116"/>
                    <a:gd name="T5" fmla="*/ 42 h 1268"/>
                    <a:gd name="T6" fmla="*/ 58 w 1116"/>
                    <a:gd name="T7" fmla="*/ 58 h 1268"/>
                    <a:gd name="T8" fmla="*/ 8 w 1116"/>
                    <a:gd name="T9" fmla="*/ 70 h 1268"/>
                    <a:gd name="T10" fmla="*/ 8 w 1116"/>
                    <a:gd name="T11" fmla="*/ 70 h 1268"/>
                    <a:gd name="T12" fmla="*/ 2 w 1116"/>
                    <a:gd name="T13" fmla="*/ 74 h 1268"/>
                    <a:gd name="T14" fmla="*/ 0 w 1116"/>
                    <a:gd name="T15" fmla="*/ 82 h 1268"/>
                    <a:gd name="T16" fmla="*/ 0 w 1116"/>
                    <a:gd name="T17" fmla="*/ 90 h 1268"/>
                    <a:gd name="T18" fmla="*/ 4 w 1116"/>
                    <a:gd name="T19" fmla="*/ 102 h 1268"/>
                    <a:gd name="T20" fmla="*/ 18 w 1116"/>
                    <a:gd name="T21" fmla="*/ 132 h 1268"/>
                    <a:gd name="T22" fmla="*/ 38 w 1116"/>
                    <a:gd name="T23" fmla="*/ 170 h 1268"/>
                    <a:gd name="T24" fmla="*/ 90 w 1116"/>
                    <a:gd name="T25" fmla="*/ 260 h 1268"/>
                    <a:gd name="T26" fmla="*/ 116 w 1116"/>
                    <a:gd name="T27" fmla="*/ 308 h 1268"/>
                    <a:gd name="T28" fmla="*/ 140 w 1116"/>
                    <a:gd name="T29" fmla="*/ 356 h 1268"/>
                    <a:gd name="T30" fmla="*/ 140 w 1116"/>
                    <a:gd name="T31" fmla="*/ 356 h 1268"/>
                    <a:gd name="T32" fmla="*/ 150 w 1116"/>
                    <a:gd name="T33" fmla="*/ 386 h 1268"/>
                    <a:gd name="T34" fmla="*/ 164 w 1116"/>
                    <a:gd name="T35" fmla="*/ 424 h 1268"/>
                    <a:gd name="T36" fmla="*/ 196 w 1116"/>
                    <a:gd name="T37" fmla="*/ 526 h 1268"/>
                    <a:gd name="T38" fmla="*/ 234 w 1116"/>
                    <a:gd name="T39" fmla="*/ 650 h 1268"/>
                    <a:gd name="T40" fmla="*/ 270 w 1116"/>
                    <a:gd name="T41" fmla="*/ 788 h 1268"/>
                    <a:gd name="T42" fmla="*/ 306 w 1116"/>
                    <a:gd name="T43" fmla="*/ 928 h 1268"/>
                    <a:gd name="T44" fmla="*/ 336 w 1116"/>
                    <a:gd name="T45" fmla="*/ 1062 h 1268"/>
                    <a:gd name="T46" fmla="*/ 360 w 1116"/>
                    <a:gd name="T47" fmla="*/ 1178 h 1268"/>
                    <a:gd name="T48" fmla="*/ 368 w 1116"/>
                    <a:gd name="T49" fmla="*/ 1228 h 1268"/>
                    <a:gd name="T50" fmla="*/ 372 w 1116"/>
                    <a:gd name="T51" fmla="*/ 1268 h 1268"/>
                    <a:gd name="T52" fmla="*/ 372 w 1116"/>
                    <a:gd name="T53" fmla="*/ 1268 h 1268"/>
                    <a:gd name="T54" fmla="*/ 442 w 1116"/>
                    <a:gd name="T55" fmla="*/ 1252 h 1268"/>
                    <a:gd name="T56" fmla="*/ 602 w 1116"/>
                    <a:gd name="T57" fmla="*/ 1212 h 1268"/>
                    <a:gd name="T58" fmla="*/ 690 w 1116"/>
                    <a:gd name="T59" fmla="*/ 1192 h 1268"/>
                    <a:gd name="T60" fmla="*/ 774 w 1116"/>
                    <a:gd name="T61" fmla="*/ 1174 h 1268"/>
                    <a:gd name="T62" fmla="*/ 842 w 1116"/>
                    <a:gd name="T63" fmla="*/ 1162 h 1268"/>
                    <a:gd name="T64" fmla="*/ 868 w 1116"/>
                    <a:gd name="T65" fmla="*/ 1158 h 1268"/>
                    <a:gd name="T66" fmla="*/ 886 w 1116"/>
                    <a:gd name="T67" fmla="*/ 1156 h 1268"/>
                    <a:gd name="T68" fmla="*/ 886 w 1116"/>
                    <a:gd name="T69" fmla="*/ 1078 h 1268"/>
                    <a:gd name="T70" fmla="*/ 886 w 1116"/>
                    <a:gd name="T71" fmla="*/ 1078 h 1268"/>
                    <a:gd name="T72" fmla="*/ 900 w 1116"/>
                    <a:gd name="T73" fmla="*/ 1100 h 1268"/>
                    <a:gd name="T74" fmla="*/ 910 w 1116"/>
                    <a:gd name="T75" fmla="*/ 1122 h 1268"/>
                    <a:gd name="T76" fmla="*/ 920 w 1116"/>
                    <a:gd name="T77" fmla="*/ 1146 h 1268"/>
                    <a:gd name="T78" fmla="*/ 920 w 1116"/>
                    <a:gd name="T79" fmla="*/ 1146 h 1268"/>
                    <a:gd name="T80" fmla="*/ 1000 w 1116"/>
                    <a:gd name="T81" fmla="*/ 1144 h 1268"/>
                    <a:gd name="T82" fmla="*/ 1066 w 1116"/>
                    <a:gd name="T83" fmla="*/ 1144 h 1268"/>
                    <a:gd name="T84" fmla="*/ 1116 w 1116"/>
                    <a:gd name="T85" fmla="*/ 1146 h 1268"/>
                    <a:gd name="T86" fmla="*/ 1116 w 1116"/>
                    <a:gd name="T87" fmla="*/ 1146 h 1268"/>
                    <a:gd name="T88" fmla="*/ 1054 w 1116"/>
                    <a:gd name="T89" fmla="*/ 998 h 1268"/>
                    <a:gd name="T90" fmla="*/ 988 w 1116"/>
                    <a:gd name="T91" fmla="*/ 844 h 1268"/>
                    <a:gd name="T92" fmla="*/ 906 w 1116"/>
                    <a:gd name="T93" fmla="*/ 660 h 1268"/>
                    <a:gd name="T94" fmla="*/ 820 w 1116"/>
                    <a:gd name="T95" fmla="*/ 464 h 1268"/>
                    <a:gd name="T96" fmla="*/ 732 w 1116"/>
                    <a:gd name="T97" fmla="*/ 276 h 1268"/>
                    <a:gd name="T98" fmla="*/ 692 w 1116"/>
                    <a:gd name="T99" fmla="*/ 192 h 1268"/>
                    <a:gd name="T100" fmla="*/ 654 w 1116"/>
                    <a:gd name="T101" fmla="*/ 116 h 1268"/>
                    <a:gd name="T102" fmla="*/ 620 w 1116"/>
                    <a:gd name="T103" fmla="*/ 50 h 1268"/>
                    <a:gd name="T104" fmla="*/ 590 w 1116"/>
                    <a:gd name="T105" fmla="*/ 0 h 1268"/>
                    <a:gd name="T106" fmla="*/ 590 w 1116"/>
                    <a:gd name="T107" fmla="*/ 0 h 1268"/>
                    <a:gd name="T108" fmla="*/ 546 w 1116"/>
                    <a:gd name="T109" fmla="*/ 0 h 1268"/>
                    <a:gd name="T110" fmla="*/ 442 w 1116"/>
                    <a:gd name="T111" fmla="*/ 2 h 1268"/>
                    <a:gd name="T112" fmla="*/ 380 w 1116"/>
                    <a:gd name="T113" fmla="*/ 6 h 1268"/>
                    <a:gd name="T114" fmla="*/ 320 w 1116"/>
                    <a:gd name="T115" fmla="*/ 10 h 1268"/>
                    <a:gd name="T116" fmla="*/ 266 w 1116"/>
                    <a:gd name="T117" fmla="*/ 14 h 1268"/>
                    <a:gd name="T118" fmla="*/ 224 w 1116"/>
                    <a:gd name="T119" fmla="*/ 2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6" h="1268">
                      <a:moveTo>
                        <a:pt x="224" y="22"/>
                      </a:moveTo>
                      <a:lnTo>
                        <a:pt x="224" y="22"/>
                      </a:lnTo>
                      <a:lnTo>
                        <a:pt x="130" y="42"/>
                      </a:lnTo>
                      <a:lnTo>
                        <a:pt x="58" y="58"/>
                      </a:lnTo>
                      <a:lnTo>
                        <a:pt x="8" y="70"/>
                      </a:lnTo>
                      <a:lnTo>
                        <a:pt x="8" y="70"/>
                      </a:lnTo>
                      <a:lnTo>
                        <a:pt x="2" y="74"/>
                      </a:lnTo>
                      <a:lnTo>
                        <a:pt x="0" y="82"/>
                      </a:lnTo>
                      <a:lnTo>
                        <a:pt x="0" y="90"/>
                      </a:lnTo>
                      <a:lnTo>
                        <a:pt x="4" y="102"/>
                      </a:lnTo>
                      <a:lnTo>
                        <a:pt x="18" y="132"/>
                      </a:lnTo>
                      <a:lnTo>
                        <a:pt x="38" y="170"/>
                      </a:lnTo>
                      <a:lnTo>
                        <a:pt x="90" y="260"/>
                      </a:lnTo>
                      <a:lnTo>
                        <a:pt x="116" y="308"/>
                      </a:lnTo>
                      <a:lnTo>
                        <a:pt x="140" y="356"/>
                      </a:lnTo>
                      <a:lnTo>
                        <a:pt x="140" y="356"/>
                      </a:lnTo>
                      <a:lnTo>
                        <a:pt x="150" y="386"/>
                      </a:lnTo>
                      <a:lnTo>
                        <a:pt x="164" y="424"/>
                      </a:lnTo>
                      <a:lnTo>
                        <a:pt x="196" y="526"/>
                      </a:lnTo>
                      <a:lnTo>
                        <a:pt x="234" y="650"/>
                      </a:lnTo>
                      <a:lnTo>
                        <a:pt x="270" y="788"/>
                      </a:lnTo>
                      <a:lnTo>
                        <a:pt x="306" y="928"/>
                      </a:lnTo>
                      <a:lnTo>
                        <a:pt x="336" y="1062"/>
                      </a:lnTo>
                      <a:lnTo>
                        <a:pt x="360" y="1178"/>
                      </a:lnTo>
                      <a:lnTo>
                        <a:pt x="368" y="1228"/>
                      </a:lnTo>
                      <a:lnTo>
                        <a:pt x="372" y="1268"/>
                      </a:lnTo>
                      <a:lnTo>
                        <a:pt x="372" y="1268"/>
                      </a:lnTo>
                      <a:lnTo>
                        <a:pt x="442" y="1252"/>
                      </a:lnTo>
                      <a:lnTo>
                        <a:pt x="602" y="1212"/>
                      </a:lnTo>
                      <a:lnTo>
                        <a:pt x="690" y="1192"/>
                      </a:lnTo>
                      <a:lnTo>
                        <a:pt x="774" y="1174"/>
                      </a:lnTo>
                      <a:lnTo>
                        <a:pt x="842" y="1162"/>
                      </a:lnTo>
                      <a:lnTo>
                        <a:pt x="868" y="1158"/>
                      </a:lnTo>
                      <a:lnTo>
                        <a:pt x="886" y="1156"/>
                      </a:lnTo>
                      <a:lnTo>
                        <a:pt x="886" y="1078"/>
                      </a:lnTo>
                      <a:lnTo>
                        <a:pt x="886" y="1078"/>
                      </a:lnTo>
                      <a:lnTo>
                        <a:pt x="900" y="1100"/>
                      </a:lnTo>
                      <a:lnTo>
                        <a:pt x="910" y="1122"/>
                      </a:lnTo>
                      <a:lnTo>
                        <a:pt x="920" y="1146"/>
                      </a:lnTo>
                      <a:lnTo>
                        <a:pt x="920" y="1146"/>
                      </a:lnTo>
                      <a:lnTo>
                        <a:pt x="1000" y="1144"/>
                      </a:lnTo>
                      <a:lnTo>
                        <a:pt x="1066" y="1144"/>
                      </a:lnTo>
                      <a:lnTo>
                        <a:pt x="1116" y="1146"/>
                      </a:lnTo>
                      <a:lnTo>
                        <a:pt x="1116" y="1146"/>
                      </a:lnTo>
                      <a:lnTo>
                        <a:pt x="1054" y="998"/>
                      </a:lnTo>
                      <a:lnTo>
                        <a:pt x="988" y="844"/>
                      </a:lnTo>
                      <a:lnTo>
                        <a:pt x="906" y="660"/>
                      </a:lnTo>
                      <a:lnTo>
                        <a:pt x="820" y="464"/>
                      </a:lnTo>
                      <a:lnTo>
                        <a:pt x="732" y="276"/>
                      </a:lnTo>
                      <a:lnTo>
                        <a:pt x="692" y="192"/>
                      </a:lnTo>
                      <a:lnTo>
                        <a:pt x="654" y="116"/>
                      </a:lnTo>
                      <a:lnTo>
                        <a:pt x="620" y="50"/>
                      </a:lnTo>
                      <a:lnTo>
                        <a:pt x="590" y="0"/>
                      </a:lnTo>
                      <a:lnTo>
                        <a:pt x="590" y="0"/>
                      </a:lnTo>
                      <a:lnTo>
                        <a:pt x="546" y="0"/>
                      </a:lnTo>
                      <a:lnTo>
                        <a:pt x="442" y="2"/>
                      </a:lnTo>
                      <a:lnTo>
                        <a:pt x="380" y="6"/>
                      </a:lnTo>
                      <a:lnTo>
                        <a:pt x="320" y="10"/>
                      </a:lnTo>
                      <a:lnTo>
                        <a:pt x="266" y="14"/>
                      </a:lnTo>
                      <a:lnTo>
                        <a:pt x="224" y="22"/>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6" name="ïşľiḓe"/>
                <p:cNvSpPr/>
                <p:nvPr/>
              </p:nvSpPr>
              <p:spPr bwMode="auto">
                <a:xfrm>
                  <a:off x="1890029" y="3045443"/>
                  <a:ext cx="1064244" cy="1209195"/>
                </a:xfrm>
                <a:custGeom>
                  <a:avLst/>
                  <a:gdLst>
                    <a:gd name="T0" fmla="*/ 224 w 1116"/>
                    <a:gd name="T1" fmla="*/ 22 h 1268"/>
                    <a:gd name="T2" fmla="*/ 224 w 1116"/>
                    <a:gd name="T3" fmla="*/ 22 h 1268"/>
                    <a:gd name="T4" fmla="*/ 130 w 1116"/>
                    <a:gd name="T5" fmla="*/ 42 h 1268"/>
                    <a:gd name="T6" fmla="*/ 58 w 1116"/>
                    <a:gd name="T7" fmla="*/ 58 h 1268"/>
                    <a:gd name="T8" fmla="*/ 8 w 1116"/>
                    <a:gd name="T9" fmla="*/ 70 h 1268"/>
                    <a:gd name="T10" fmla="*/ 8 w 1116"/>
                    <a:gd name="T11" fmla="*/ 70 h 1268"/>
                    <a:gd name="T12" fmla="*/ 2 w 1116"/>
                    <a:gd name="T13" fmla="*/ 74 h 1268"/>
                    <a:gd name="T14" fmla="*/ 0 w 1116"/>
                    <a:gd name="T15" fmla="*/ 82 h 1268"/>
                    <a:gd name="T16" fmla="*/ 0 w 1116"/>
                    <a:gd name="T17" fmla="*/ 90 h 1268"/>
                    <a:gd name="T18" fmla="*/ 4 w 1116"/>
                    <a:gd name="T19" fmla="*/ 102 h 1268"/>
                    <a:gd name="T20" fmla="*/ 18 w 1116"/>
                    <a:gd name="T21" fmla="*/ 132 h 1268"/>
                    <a:gd name="T22" fmla="*/ 38 w 1116"/>
                    <a:gd name="T23" fmla="*/ 170 h 1268"/>
                    <a:gd name="T24" fmla="*/ 90 w 1116"/>
                    <a:gd name="T25" fmla="*/ 260 h 1268"/>
                    <a:gd name="T26" fmla="*/ 116 w 1116"/>
                    <a:gd name="T27" fmla="*/ 308 h 1268"/>
                    <a:gd name="T28" fmla="*/ 140 w 1116"/>
                    <a:gd name="T29" fmla="*/ 356 h 1268"/>
                    <a:gd name="T30" fmla="*/ 140 w 1116"/>
                    <a:gd name="T31" fmla="*/ 356 h 1268"/>
                    <a:gd name="T32" fmla="*/ 150 w 1116"/>
                    <a:gd name="T33" fmla="*/ 386 h 1268"/>
                    <a:gd name="T34" fmla="*/ 164 w 1116"/>
                    <a:gd name="T35" fmla="*/ 424 h 1268"/>
                    <a:gd name="T36" fmla="*/ 196 w 1116"/>
                    <a:gd name="T37" fmla="*/ 526 h 1268"/>
                    <a:gd name="T38" fmla="*/ 234 w 1116"/>
                    <a:gd name="T39" fmla="*/ 650 h 1268"/>
                    <a:gd name="T40" fmla="*/ 270 w 1116"/>
                    <a:gd name="T41" fmla="*/ 788 h 1268"/>
                    <a:gd name="T42" fmla="*/ 306 w 1116"/>
                    <a:gd name="T43" fmla="*/ 928 h 1268"/>
                    <a:gd name="T44" fmla="*/ 336 w 1116"/>
                    <a:gd name="T45" fmla="*/ 1062 h 1268"/>
                    <a:gd name="T46" fmla="*/ 360 w 1116"/>
                    <a:gd name="T47" fmla="*/ 1178 h 1268"/>
                    <a:gd name="T48" fmla="*/ 368 w 1116"/>
                    <a:gd name="T49" fmla="*/ 1228 h 1268"/>
                    <a:gd name="T50" fmla="*/ 372 w 1116"/>
                    <a:gd name="T51" fmla="*/ 1268 h 1268"/>
                    <a:gd name="T52" fmla="*/ 372 w 1116"/>
                    <a:gd name="T53" fmla="*/ 1268 h 1268"/>
                    <a:gd name="T54" fmla="*/ 442 w 1116"/>
                    <a:gd name="T55" fmla="*/ 1252 h 1268"/>
                    <a:gd name="T56" fmla="*/ 602 w 1116"/>
                    <a:gd name="T57" fmla="*/ 1212 h 1268"/>
                    <a:gd name="T58" fmla="*/ 690 w 1116"/>
                    <a:gd name="T59" fmla="*/ 1192 h 1268"/>
                    <a:gd name="T60" fmla="*/ 774 w 1116"/>
                    <a:gd name="T61" fmla="*/ 1174 h 1268"/>
                    <a:gd name="T62" fmla="*/ 842 w 1116"/>
                    <a:gd name="T63" fmla="*/ 1162 h 1268"/>
                    <a:gd name="T64" fmla="*/ 868 w 1116"/>
                    <a:gd name="T65" fmla="*/ 1158 h 1268"/>
                    <a:gd name="T66" fmla="*/ 886 w 1116"/>
                    <a:gd name="T67" fmla="*/ 1156 h 1268"/>
                    <a:gd name="T68" fmla="*/ 886 w 1116"/>
                    <a:gd name="T69" fmla="*/ 1078 h 1268"/>
                    <a:gd name="T70" fmla="*/ 886 w 1116"/>
                    <a:gd name="T71" fmla="*/ 1078 h 1268"/>
                    <a:gd name="T72" fmla="*/ 900 w 1116"/>
                    <a:gd name="T73" fmla="*/ 1100 h 1268"/>
                    <a:gd name="T74" fmla="*/ 910 w 1116"/>
                    <a:gd name="T75" fmla="*/ 1122 h 1268"/>
                    <a:gd name="T76" fmla="*/ 920 w 1116"/>
                    <a:gd name="T77" fmla="*/ 1146 h 1268"/>
                    <a:gd name="T78" fmla="*/ 920 w 1116"/>
                    <a:gd name="T79" fmla="*/ 1146 h 1268"/>
                    <a:gd name="T80" fmla="*/ 1000 w 1116"/>
                    <a:gd name="T81" fmla="*/ 1144 h 1268"/>
                    <a:gd name="T82" fmla="*/ 1066 w 1116"/>
                    <a:gd name="T83" fmla="*/ 1144 h 1268"/>
                    <a:gd name="T84" fmla="*/ 1116 w 1116"/>
                    <a:gd name="T85" fmla="*/ 1146 h 1268"/>
                    <a:gd name="T86" fmla="*/ 1116 w 1116"/>
                    <a:gd name="T87" fmla="*/ 1146 h 1268"/>
                    <a:gd name="T88" fmla="*/ 1054 w 1116"/>
                    <a:gd name="T89" fmla="*/ 998 h 1268"/>
                    <a:gd name="T90" fmla="*/ 988 w 1116"/>
                    <a:gd name="T91" fmla="*/ 844 h 1268"/>
                    <a:gd name="T92" fmla="*/ 906 w 1116"/>
                    <a:gd name="T93" fmla="*/ 660 h 1268"/>
                    <a:gd name="T94" fmla="*/ 820 w 1116"/>
                    <a:gd name="T95" fmla="*/ 464 h 1268"/>
                    <a:gd name="T96" fmla="*/ 732 w 1116"/>
                    <a:gd name="T97" fmla="*/ 276 h 1268"/>
                    <a:gd name="T98" fmla="*/ 692 w 1116"/>
                    <a:gd name="T99" fmla="*/ 192 h 1268"/>
                    <a:gd name="T100" fmla="*/ 654 w 1116"/>
                    <a:gd name="T101" fmla="*/ 116 h 1268"/>
                    <a:gd name="T102" fmla="*/ 620 w 1116"/>
                    <a:gd name="T103" fmla="*/ 50 h 1268"/>
                    <a:gd name="T104" fmla="*/ 590 w 1116"/>
                    <a:gd name="T105" fmla="*/ 0 h 1268"/>
                    <a:gd name="T106" fmla="*/ 590 w 1116"/>
                    <a:gd name="T107" fmla="*/ 0 h 1268"/>
                    <a:gd name="T108" fmla="*/ 546 w 1116"/>
                    <a:gd name="T109" fmla="*/ 0 h 1268"/>
                    <a:gd name="T110" fmla="*/ 442 w 1116"/>
                    <a:gd name="T111" fmla="*/ 2 h 1268"/>
                    <a:gd name="T112" fmla="*/ 380 w 1116"/>
                    <a:gd name="T113" fmla="*/ 6 h 1268"/>
                    <a:gd name="T114" fmla="*/ 320 w 1116"/>
                    <a:gd name="T115" fmla="*/ 10 h 1268"/>
                    <a:gd name="T116" fmla="*/ 266 w 1116"/>
                    <a:gd name="T117" fmla="*/ 14 h 1268"/>
                    <a:gd name="T118" fmla="*/ 224 w 1116"/>
                    <a:gd name="T119" fmla="*/ 22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6" h="1268">
                      <a:moveTo>
                        <a:pt x="224" y="22"/>
                      </a:moveTo>
                      <a:lnTo>
                        <a:pt x="224" y="22"/>
                      </a:lnTo>
                      <a:lnTo>
                        <a:pt x="130" y="42"/>
                      </a:lnTo>
                      <a:lnTo>
                        <a:pt x="58" y="58"/>
                      </a:lnTo>
                      <a:lnTo>
                        <a:pt x="8" y="70"/>
                      </a:lnTo>
                      <a:lnTo>
                        <a:pt x="8" y="70"/>
                      </a:lnTo>
                      <a:lnTo>
                        <a:pt x="2" y="74"/>
                      </a:lnTo>
                      <a:lnTo>
                        <a:pt x="0" y="82"/>
                      </a:lnTo>
                      <a:lnTo>
                        <a:pt x="0" y="90"/>
                      </a:lnTo>
                      <a:lnTo>
                        <a:pt x="4" y="102"/>
                      </a:lnTo>
                      <a:lnTo>
                        <a:pt x="18" y="132"/>
                      </a:lnTo>
                      <a:lnTo>
                        <a:pt x="38" y="170"/>
                      </a:lnTo>
                      <a:lnTo>
                        <a:pt x="90" y="260"/>
                      </a:lnTo>
                      <a:lnTo>
                        <a:pt x="116" y="308"/>
                      </a:lnTo>
                      <a:lnTo>
                        <a:pt x="140" y="356"/>
                      </a:lnTo>
                      <a:lnTo>
                        <a:pt x="140" y="356"/>
                      </a:lnTo>
                      <a:lnTo>
                        <a:pt x="150" y="386"/>
                      </a:lnTo>
                      <a:lnTo>
                        <a:pt x="164" y="424"/>
                      </a:lnTo>
                      <a:lnTo>
                        <a:pt x="196" y="526"/>
                      </a:lnTo>
                      <a:lnTo>
                        <a:pt x="234" y="650"/>
                      </a:lnTo>
                      <a:lnTo>
                        <a:pt x="270" y="788"/>
                      </a:lnTo>
                      <a:lnTo>
                        <a:pt x="306" y="928"/>
                      </a:lnTo>
                      <a:lnTo>
                        <a:pt x="336" y="1062"/>
                      </a:lnTo>
                      <a:lnTo>
                        <a:pt x="360" y="1178"/>
                      </a:lnTo>
                      <a:lnTo>
                        <a:pt x="368" y="1228"/>
                      </a:lnTo>
                      <a:lnTo>
                        <a:pt x="372" y="1268"/>
                      </a:lnTo>
                      <a:lnTo>
                        <a:pt x="372" y="1268"/>
                      </a:lnTo>
                      <a:lnTo>
                        <a:pt x="442" y="1252"/>
                      </a:lnTo>
                      <a:lnTo>
                        <a:pt x="602" y="1212"/>
                      </a:lnTo>
                      <a:lnTo>
                        <a:pt x="690" y="1192"/>
                      </a:lnTo>
                      <a:lnTo>
                        <a:pt x="774" y="1174"/>
                      </a:lnTo>
                      <a:lnTo>
                        <a:pt x="842" y="1162"/>
                      </a:lnTo>
                      <a:lnTo>
                        <a:pt x="868" y="1158"/>
                      </a:lnTo>
                      <a:lnTo>
                        <a:pt x="886" y="1156"/>
                      </a:lnTo>
                      <a:lnTo>
                        <a:pt x="886" y="1078"/>
                      </a:lnTo>
                      <a:lnTo>
                        <a:pt x="886" y="1078"/>
                      </a:lnTo>
                      <a:lnTo>
                        <a:pt x="900" y="1100"/>
                      </a:lnTo>
                      <a:lnTo>
                        <a:pt x="910" y="1122"/>
                      </a:lnTo>
                      <a:lnTo>
                        <a:pt x="920" y="1146"/>
                      </a:lnTo>
                      <a:lnTo>
                        <a:pt x="920" y="1146"/>
                      </a:lnTo>
                      <a:lnTo>
                        <a:pt x="1000" y="1144"/>
                      </a:lnTo>
                      <a:lnTo>
                        <a:pt x="1066" y="1144"/>
                      </a:lnTo>
                      <a:lnTo>
                        <a:pt x="1116" y="1146"/>
                      </a:lnTo>
                      <a:lnTo>
                        <a:pt x="1116" y="1146"/>
                      </a:lnTo>
                      <a:lnTo>
                        <a:pt x="1054" y="998"/>
                      </a:lnTo>
                      <a:lnTo>
                        <a:pt x="988" y="844"/>
                      </a:lnTo>
                      <a:lnTo>
                        <a:pt x="906" y="660"/>
                      </a:lnTo>
                      <a:lnTo>
                        <a:pt x="820" y="464"/>
                      </a:lnTo>
                      <a:lnTo>
                        <a:pt x="732" y="276"/>
                      </a:lnTo>
                      <a:lnTo>
                        <a:pt x="692" y="192"/>
                      </a:lnTo>
                      <a:lnTo>
                        <a:pt x="654" y="116"/>
                      </a:lnTo>
                      <a:lnTo>
                        <a:pt x="620" y="50"/>
                      </a:lnTo>
                      <a:lnTo>
                        <a:pt x="590" y="0"/>
                      </a:lnTo>
                      <a:lnTo>
                        <a:pt x="590" y="0"/>
                      </a:lnTo>
                      <a:lnTo>
                        <a:pt x="546" y="0"/>
                      </a:lnTo>
                      <a:lnTo>
                        <a:pt x="442" y="2"/>
                      </a:lnTo>
                      <a:lnTo>
                        <a:pt x="380" y="6"/>
                      </a:lnTo>
                      <a:lnTo>
                        <a:pt x="320" y="10"/>
                      </a:lnTo>
                      <a:lnTo>
                        <a:pt x="266" y="14"/>
                      </a:lnTo>
                      <a:lnTo>
                        <a:pt x="224"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7" name="îSḷîḓê"/>
                <p:cNvSpPr/>
                <p:nvPr/>
              </p:nvSpPr>
              <p:spPr bwMode="auto">
                <a:xfrm>
                  <a:off x="2155136" y="2902400"/>
                  <a:ext cx="181188" cy="272736"/>
                </a:xfrm>
                <a:custGeom>
                  <a:avLst/>
                  <a:gdLst>
                    <a:gd name="T0" fmla="*/ 98 w 190"/>
                    <a:gd name="T1" fmla="*/ 26 h 286"/>
                    <a:gd name="T2" fmla="*/ 98 w 190"/>
                    <a:gd name="T3" fmla="*/ 26 h 286"/>
                    <a:gd name="T4" fmla="*/ 134 w 190"/>
                    <a:gd name="T5" fmla="*/ 90 h 286"/>
                    <a:gd name="T6" fmla="*/ 164 w 190"/>
                    <a:gd name="T7" fmla="*/ 138 h 286"/>
                    <a:gd name="T8" fmla="*/ 176 w 190"/>
                    <a:gd name="T9" fmla="*/ 156 h 286"/>
                    <a:gd name="T10" fmla="*/ 188 w 190"/>
                    <a:gd name="T11" fmla="*/ 168 h 286"/>
                    <a:gd name="T12" fmla="*/ 188 w 190"/>
                    <a:gd name="T13" fmla="*/ 168 h 286"/>
                    <a:gd name="T14" fmla="*/ 190 w 190"/>
                    <a:gd name="T15" fmla="*/ 210 h 286"/>
                    <a:gd name="T16" fmla="*/ 188 w 190"/>
                    <a:gd name="T17" fmla="*/ 240 h 286"/>
                    <a:gd name="T18" fmla="*/ 182 w 190"/>
                    <a:gd name="T19" fmla="*/ 262 h 286"/>
                    <a:gd name="T20" fmla="*/ 180 w 190"/>
                    <a:gd name="T21" fmla="*/ 270 h 286"/>
                    <a:gd name="T22" fmla="*/ 174 w 190"/>
                    <a:gd name="T23" fmla="*/ 276 h 286"/>
                    <a:gd name="T24" fmla="*/ 170 w 190"/>
                    <a:gd name="T25" fmla="*/ 282 h 286"/>
                    <a:gd name="T26" fmla="*/ 166 w 190"/>
                    <a:gd name="T27" fmla="*/ 284 h 286"/>
                    <a:gd name="T28" fmla="*/ 160 w 190"/>
                    <a:gd name="T29" fmla="*/ 286 h 286"/>
                    <a:gd name="T30" fmla="*/ 154 w 190"/>
                    <a:gd name="T31" fmla="*/ 286 h 286"/>
                    <a:gd name="T32" fmla="*/ 140 w 190"/>
                    <a:gd name="T33" fmla="*/ 282 h 286"/>
                    <a:gd name="T34" fmla="*/ 128 w 190"/>
                    <a:gd name="T35" fmla="*/ 276 h 286"/>
                    <a:gd name="T36" fmla="*/ 114 w 190"/>
                    <a:gd name="T37" fmla="*/ 266 h 286"/>
                    <a:gd name="T38" fmla="*/ 100 w 190"/>
                    <a:gd name="T39" fmla="*/ 254 h 286"/>
                    <a:gd name="T40" fmla="*/ 76 w 190"/>
                    <a:gd name="T41" fmla="*/ 228 h 286"/>
                    <a:gd name="T42" fmla="*/ 60 w 190"/>
                    <a:gd name="T43" fmla="*/ 208 h 286"/>
                    <a:gd name="T44" fmla="*/ 52 w 190"/>
                    <a:gd name="T45" fmla="*/ 198 h 286"/>
                    <a:gd name="T46" fmla="*/ 52 w 190"/>
                    <a:gd name="T47" fmla="*/ 198 h 286"/>
                    <a:gd name="T48" fmla="*/ 30 w 190"/>
                    <a:gd name="T49" fmla="*/ 134 h 286"/>
                    <a:gd name="T50" fmla="*/ 12 w 190"/>
                    <a:gd name="T51" fmla="*/ 76 h 286"/>
                    <a:gd name="T52" fmla="*/ 0 w 190"/>
                    <a:gd name="T53" fmla="*/ 26 h 286"/>
                    <a:gd name="T54" fmla="*/ 0 w 190"/>
                    <a:gd name="T55" fmla="*/ 26 h 286"/>
                    <a:gd name="T56" fmla="*/ 0 w 190"/>
                    <a:gd name="T57" fmla="*/ 16 h 286"/>
                    <a:gd name="T58" fmla="*/ 0 w 190"/>
                    <a:gd name="T59" fmla="*/ 10 h 286"/>
                    <a:gd name="T60" fmla="*/ 4 w 190"/>
                    <a:gd name="T61" fmla="*/ 4 h 286"/>
                    <a:gd name="T62" fmla="*/ 10 w 190"/>
                    <a:gd name="T63" fmla="*/ 2 h 286"/>
                    <a:gd name="T64" fmla="*/ 18 w 190"/>
                    <a:gd name="T65" fmla="*/ 0 h 286"/>
                    <a:gd name="T66" fmla="*/ 26 w 190"/>
                    <a:gd name="T67" fmla="*/ 0 h 286"/>
                    <a:gd name="T68" fmla="*/ 44 w 190"/>
                    <a:gd name="T69" fmla="*/ 4 h 286"/>
                    <a:gd name="T70" fmla="*/ 64 w 190"/>
                    <a:gd name="T71" fmla="*/ 10 h 286"/>
                    <a:gd name="T72" fmla="*/ 80 w 190"/>
                    <a:gd name="T73" fmla="*/ 18 h 286"/>
                    <a:gd name="T74" fmla="*/ 98 w 190"/>
                    <a:gd name="T75" fmla="*/ 2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86">
                      <a:moveTo>
                        <a:pt x="98" y="26"/>
                      </a:moveTo>
                      <a:lnTo>
                        <a:pt x="98" y="26"/>
                      </a:lnTo>
                      <a:lnTo>
                        <a:pt x="134" y="90"/>
                      </a:lnTo>
                      <a:lnTo>
                        <a:pt x="164" y="138"/>
                      </a:lnTo>
                      <a:lnTo>
                        <a:pt x="176" y="156"/>
                      </a:lnTo>
                      <a:lnTo>
                        <a:pt x="188" y="168"/>
                      </a:lnTo>
                      <a:lnTo>
                        <a:pt x="188" y="168"/>
                      </a:lnTo>
                      <a:lnTo>
                        <a:pt x="190" y="210"/>
                      </a:lnTo>
                      <a:lnTo>
                        <a:pt x="188" y="240"/>
                      </a:lnTo>
                      <a:lnTo>
                        <a:pt x="182" y="262"/>
                      </a:lnTo>
                      <a:lnTo>
                        <a:pt x="180" y="270"/>
                      </a:lnTo>
                      <a:lnTo>
                        <a:pt x="174" y="276"/>
                      </a:lnTo>
                      <a:lnTo>
                        <a:pt x="170" y="282"/>
                      </a:lnTo>
                      <a:lnTo>
                        <a:pt x="166" y="284"/>
                      </a:lnTo>
                      <a:lnTo>
                        <a:pt x="160" y="286"/>
                      </a:lnTo>
                      <a:lnTo>
                        <a:pt x="154" y="286"/>
                      </a:lnTo>
                      <a:lnTo>
                        <a:pt x="140" y="282"/>
                      </a:lnTo>
                      <a:lnTo>
                        <a:pt x="128" y="276"/>
                      </a:lnTo>
                      <a:lnTo>
                        <a:pt x="114" y="266"/>
                      </a:lnTo>
                      <a:lnTo>
                        <a:pt x="100" y="254"/>
                      </a:lnTo>
                      <a:lnTo>
                        <a:pt x="76" y="228"/>
                      </a:lnTo>
                      <a:lnTo>
                        <a:pt x="60" y="208"/>
                      </a:lnTo>
                      <a:lnTo>
                        <a:pt x="52" y="198"/>
                      </a:lnTo>
                      <a:lnTo>
                        <a:pt x="52" y="198"/>
                      </a:lnTo>
                      <a:lnTo>
                        <a:pt x="30" y="134"/>
                      </a:lnTo>
                      <a:lnTo>
                        <a:pt x="12" y="76"/>
                      </a:lnTo>
                      <a:lnTo>
                        <a:pt x="0" y="26"/>
                      </a:lnTo>
                      <a:lnTo>
                        <a:pt x="0" y="26"/>
                      </a:lnTo>
                      <a:lnTo>
                        <a:pt x="0" y="16"/>
                      </a:lnTo>
                      <a:lnTo>
                        <a:pt x="0" y="10"/>
                      </a:lnTo>
                      <a:lnTo>
                        <a:pt x="4" y="4"/>
                      </a:lnTo>
                      <a:lnTo>
                        <a:pt x="10" y="2"/>
                      </a:lnTo>
                      <a:lnTo>
                        <a:pt x="18" y="0"/>
                      </a:lnTo>
                      <a:lnTo>
                        <a:pt x="26" y="0"/>
                      </a:lnTo>
                      <a:lnTo>
                        <a:pt x="44" y="4"/>
                      </a:lnTo>
                      <a:lnTo>
                        <a:pt x="64" y="10"/>
                      </a:lnTo>
                      <a:lnTo>
                        <a:pt x="80" y="18"/>
                      </a:lnTo>
                      <a:lnTo>
                        <a:pt x="98" y="26"/>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8" name="ïṡlîḋê"/>
                <p:cNvSpPr/>
                <p:nvPr/>
              </p:nvSpPr>
              <p:spPr bwMode="auto">
                <a:xfrm>
                  <a:off x="2155136" y="2902400"/>
                  <a:ext cx="181188" cy="272736"/>
                </a:xfrm>
                <a:custGeom>
                  <a:avLst/>
                  <a:gdLst>
                    <a:gd name="T0" fmla="*/ 98 w 190"/>
                    <a:gd name="T1" fmla="*/ 26 h 286"/>
                    <a:gd name="T2" fmla="*/ 98 w 190"/>
                    <a:gd name="T3" fmla="*/ 26 h 286"/>
                    <a:gd name="T4" fmla="*/ 134 w 190"/>
                    <a:gd name="T5" fmla="*/ 90 h 286"/>
                    <a:gd name="T6" fmla="*/ 164 w 190"/>
                    <a:gd name="T7" fmla="*/ 138 h 286"/>
                    <a:gd name="T8" fmla="*/ 176 w 190"/>
                    <a:gd name="T9" fmla="*/ 156 h 286"/>
                    <a:gd name="T10" fmla="*/ 188 w 190"/>
                    <a:gd name="T11" fmla="*/ 168 h 286"/>
                    <a:gd name="T12" fmla="*/ 188 w 190"/>
                    <a:gd name="T13" fmla="*/ 168 h 286"/>
                    <a:gd name="T14" fmla="*/ 190 w 190"/>
                    <a:gd name="T15" fmla="*/ 210 h 286"/>
                    <a:gd name="T16" fmla="*/ 188 w 190"/>
                    <a:gd name="T17" fmla="*/ 240 h 286"/>
                    <a:gd name="T18" fmla="*/ 182 w 190"/>
                    <a:gd name="T19" fmla="*/ 262 h 286"/>
                    <a:gd name="T20" fmla="*/ 180 w 190"/>
                    <a:gd name="T21" fmla="*/ 270 h 286"/>
                    <a:gd name="T22" fmla="*/ 174 w 190"/>
                    <a:gd name="T23" fmla="*/ 276 h 286"/>
                    <a:gd name="T24" fmla="*/ 170 w 190"/>
                    <a:gd name="T25" fmla="*/ 282 h 286"/>
                    <a:gd name="T26" fmla="*/ 166 w 190"/>
                    <a:gd name="T27" fmla="*/ 284 h 286"/>
                    <a:gd name="T28" fmla="*/ 160 w 190"/>
                    <a:gd name="T29" fmla="*/ 286 h 286"/>
                    <a:gd name="T30" fmla="*/ 154 w 190"/>
                    <a:gd name="T31" fmla="*/ 286 h 286"/>
                    <a:gd name="T32" fmla="*/ 140 w 190"/>
                    <a:gd name="T33" fmla="*/ 282 h 286"/>
                    <a:gd name="T34" fmla="*/ 128 w 190"/>
                    <a:gd name="T35" fmla="*/ 276 h 286"/>
                    <a:gd name="T36" fmla="*/ 114 w 190"/>
                    <a:gd name="T37" fmla="*/ 266 h 286"/>
                    <a:gd name="T38" fmla="*/ 100 w 190"/>
                    <a:gd name="T39" fmla="*/ 254 h 286"/>
                    <a:gd name="T40" fmla="*/ 76 w 190"/>
                    <a:gd name="T41" fmla="*/ 228 h 286"/>
                    <a:gd name="T42" fmla="*/ 60 w 190"/>
                    <a:gd name="T43" fmla="*/ 208 h 286"/>
                    <a:gd name="T44" fmla="*/ 52 w 190"/>
                    <a:gd name="T45" fmla="*/ 198 h 286"/>
                    <a:gd name="T46" fmla="*/ 52 w 190"/>
                    <a:gd name="T47" fmla="*/ 198 h 286"/>
                    <a:gd name="T48" fmla="*/ 30 w 190"/>
                    <a:gd name="T49" fmla="*/ 134 h 286"/>
                    <a:gd name="T50" fmla="*/ 12 w 190"/>
                    <a:gd name="T51" fmla="*/ 76 h 286"/>
                    <a:gd name="T52" fmla="*/ 0 w 190"/>
                    <a:gd name="T53" fmla="*/ 26 h 286"/>
                    <a:gd name="T54" fmla="*/ 0 w 190"/>
                    <a:gd name="T55" fmla="*/ 26 h 286"/>
                    <a:gd name="T56" fmla="*/ 0 w 190"/>
                    <a:gd name="T57" fmla="*/ 16 h 286"/>
                    <a:gd name="T58" fmla="*/ 0 w 190"/>
                    <a:gd name="T59" fmla="*/ 10 h 286"/>
                    <a:gd name="T60" fmla="*/ 4 w 190"/>
                    <a:gd name="T61" fmla="*/ 4 h 286"/>
                    <a:gd name="T62" fmla="*/ 10 w 190"/>
                    <a:gd name="T63" fmla="*/ 2 h 286"/>
                    <a:gd name="T64" fmla="*/ 18 w 190"/>
                    <a:gd name="T65" fmla="*/ 0 h 286"/>
                    <a:gd name="T66" fmla="*/ 26 w 190"/>
                    <a:gd name="T67" fmla="*/ 0 h 286"/>
                    <a:gd name="T68" fmla="*/ 44 w 190"/>
                    <a:gd name="T69" fmla="*/ 4 h 286"/>
                    <a:gd name="T70" fmla="*/ 64 w 190"/>
                    <a:gd name="T71" fmla="*/ 10 h 286"/>
                    <a:gd name="T72" fmla="*/ 80 w 190"/>
                    <a:gd name="T73" fmla="*/ 18 h 286"/>
                    <a:gd name="T74" fmla="*/ 98 w 190"/>
                    <a:gd name="T75" fmla="*/ 2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86">
                      <a:moveTo>
                        <a:pt x="98" y="26"/>
                      </a:moveTo>
                      <a:lnTo>
                        <a:pt x="98" y="26"/>
                      </a:lnTo>
                      <a:lnTo>
                        <a:pt x="134" y="90"/>
                      </a:lnTo>
                      <a:lnTo>
                        <a:pt x="164" y="138"/>
                      </a:lnTo>
                      <a:lnTo>
                        <a:pt x="176" y="156"/>
                      </a:lnTo>
                      <a:lnTo>
                        <a:pt x="188" y="168"/>
                      </a:lnTo>
                      <a:lnTo>
                        <a:pt x="188" y="168"/>
                      </a:lnTo>
                      <a:lnTo>
                        <a:pt x="190" y="210"/>
                      </a:lnTo>
                      <a:lnTo>
                        <a:pt x="188" y="240"/>
                      </a:lnTo>
                      <a:lnTo>
                        <a:pt x="182" y="262"/>
                      </a:lnTo>
                      <a:lnTo>
                        <a:pt x="180" y="270"/>
                      </a:lnTo>
                      <a:lnTo>
                        <a:pt x="174" y="276"/>
                      </a:lnTo>
                      <a:lnTo>
                        <a:pt x="170" y="282"/>
                      </a:lnTo>
                      <a:lnTo>
                        <a:pt x="166" y="284"/>
                      </a:lnTo>
                      <a:lnTo>
                        <a:pt x="160" y="286"/>
                      </a:lnTo>
                      <a:lnTo>
                        <a:pt x="154" y="286"/>
                      </a:lnTo>
                      <a:lnTo>
                        <a:pt x="140" y="282"/>
                      </a:lnTo>
                      <a:lnTo>
                        <a:pt x="128" y="276"/>
                      </a:lnTo>
                      <a:lnTo>
                        <a:pt x="114" y="266"/>
                      </a:lnTo>
                      <a:lnTo>
                        <a:pt x="100" y="254"/>
                      </a:lnTo>
                      <a:lnTo>
                        <a:pt x="76" y="228"/>
                      </a:lnTo>
                      <a:lnTo>
                        <a:pt x="60" y="208"/>
                      </a:lnTo>
                      <a:lnTo>
                        <a:pt x="52" y="198"/>
                      </a:lnTo>
                      <a:lnTo>
                        <a:pt x="52" y="198"/>
                      </a:lnTo>
                      <a:lnTo>
                        <a:pt x="30" y="134"/>
                      </a:lnTo>
                      <a:lnTo>
                        <a:pt x="12" y="76"/>
                      </a:lnTo>
                      <a:lnTo>
                        <a:pt x="0" y="26"/>
                      </a:lnTo>
                      <a:lnTo>
                        <a:pt x="0" y="26"/>
                      </a:lnTo>
                      <a:lnTo>
                        <a:pt x="0" y="16"/>
                      </a:lnTo>
                      <a:lnTo>
                        <a:pt x="0" y="10"/>
                      </a:lnTo>
                      <a:lnTo>
                        <a:pt x="4" y="4"/>
                      </a:lnTo>
                      <a:lnTo>
                        <a:pt x="10" y="2"/>
                      </a:lnTo>
                      <a:lnTo>
                        <a:pt x="18" y="0"/>
                      </a:lnTo>
                      <a:lnTo>
                        <a:pt x="26" y="0"/>
                      </a:lnTo>
                      <a:lnTo>
                        <a:pt x="44" y="4"/>
                      </a:lnTo>
                      <a:lnTo>
                        <a:pt x="64" y="10"/>
                      </a:lnTo>
                      <a:lnTo>
                        <a:pt x="80" y="18"/>
                      </a:lnTo>
                      <a:lnTo>
                        <a:pt x="98" y="2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39" name="îṧľíḋe"/>
                <p:cNvSpPr/>
                <p:nvPr/>
              </p:nvSpPr>
              <p:spPr bwMode="auto">
                <a:xfrm>
                  <a:off x="2103640" y="3045443"/>
                  <a:ext cx="438667" cy="547380"/>
                </a:xfrm>
                <a:custGeom>
                  <a:avLst/>
                  <a:gdLst>
                    <a:gd name="T0" fmla="*/ 148 w 460"/>
                    <a:gd name="T1" fmla="*/ 0 h 574"/>
                    <a:gd name="T2" fmla="*/ 224 w 460"/>
                    <a:gd name="T3" fmla="*/ 124 h 574"/>
                    <a:gd name="T4" fmla="*/ 192 w 460"/>
                    <a:gd name="T5" fmla="*/ 0 h 574"/>
                    <a:gd name="T6" fmla="*/ 288 w 460"/>
                    <a:gd name="T7" fmla="*/ 0 h 574"/>
                    <a:gd name="T8" fmla="*/ 288 w 460"/>
                    <a:gd name="T9" fmla="*/ 0 h 574"/>
                    <a:gd name="T10" fmla="*/ 312 w 460"/>
                    <a:gd name="T11" fmla="*/ 64 h 574"/>
                    <a:gd name="T12" fmla="*/ 338 w 460"/>
                    <a:gd name="T13" fmla="*/ 134 h 574"/>
                    <a:gd name="T14" fmla="*/ 366 w 460"/>
                    <a:gd name="T15" fmla="*/ 220 h 574"/>
                    <a:gd name="T16" fmla="*/ 398 w 460"/>
                    <a:gd name="T17" fmla="*/ 314 h 574"/>
                    <a:gd name="T18" fmla="*/ 426 w 460"/>
                    <a:gd name="T19" fmla="*/ 408 h 574"/>
                    <a:gd name="T20" fmla="*/ 436 w 460"/>
                    <a:gd name="T21" fmla="*/ 454 h 574"/>
                    <a:gd name="T22" fmla="*/ 446 w 460"/>
                    <a:gd name="T23" fmla="*/ 498 h 574"/>
                    <a:gd name="T24" fmla="*/ 454 w 460"/>
                    <a:gd name="T25" fmla="*/ 538 h 574"/>
                    <a:gd name="T26" fmla="*/ 460 w 460"/>
                    <a:gd name="T27" fmla="*/ 574 h 574"/>
                    <a:gd name="T28" fmla="*/ 460 w 460"/>
                    <a:gd name="T29" fmla="*/ 574 h 574"/>
                    <a:gd name="T30" fmla="*/ 400 w 460"/>
                    <a:gd name="T31" fmla="*/ 506 h 574"/>
                    <a:gd name="T32" fmla="*/ 264 w 460"/>
                    <a:gd name="T33" fmla="*/ 350 h 574"/>
                    <a:gd name="T34" fmla="*/ 186 w 460"/>
                    <a:gd name="T35" fmla="*/ 264 h 574"/>
                    <a:gd name="T36" fmla="*/ 110 w 460"/>
                    <a:gd name="T37" fmla="*/ 182 h 574"/>
                    <a:gd name="T38" fmla="*/ 46 w 460"/>
                    <a:gd name="T39" fmla="*/ 116 h 574"/>
                    <a:gd name="T40" fmla="*/ 20 w 460"/>
                    <a:gd name="T41" fmla="*/ 92 h 574"/>
                    <a:gd name="T42" fmla="*/ 0 w 460"/>
                    <a:gd name="T43" fmla="*/ 76 h 574"/>
                    <a:gd name="T44" fmla="*/ 148 w 460"/>
                    <a:gd name="T45" fmla="*/ 0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0" h="574">
                      <a:moveTo>
                        <a:pt x="148" y="0"/>
                      </a:moveTo>
                      <a:lnTo>
                        <a:pt x="224" y="124"/>
                      </a:lnTo>
                      <a:lnTo>
                        <a:pt x="192" y="0"/>
                      </a:lnTo>
                      <a:lnTo>
                        <a:pt x="288" y="0"/>
                      </a:lnTo>
                      <a:lnTo>
                        <a:pt x="288" y="0"/>
                      </a:lnTo>
                      <a:lnTo>
                        <a:pt x="312" y="64"/>
                      </a:lnTo>
                      <a:lnTo>
                        <a:pt x="338" y="134"/>
                      </a:lnTo>
                      <a:lnTo>
                        <a:pt x="366" y="220"/>
                      </a:lnTo>
                      <a:lnTo>
                        <a:pt x="398" y="314"/>
                      </a:lnTo>
                      <a:lnTo>
                        <a:pt x="426" y="408"/>
                      </a:lnTo>
                      <a:lnTo>
                        <a:pt x="436" y="454"/>
                      </a:lnTo>
                      <a:lnTo>
                        <a:pt x="446" y="498"/>
                      </a:lnTo>
                      <a:lnTo>
                        <a:pt x="454" y="538"/>
                      </a:lnTo>
                      <a:lnTo>
                        <a:pt x="460" y="574"/>
                      </a:lnTo>
                      <a:lnTo>
                        <a:pt x="460" y="574"/>
                      </a:lnTo>
                      <a:lnTo>
                        <a:pt x="400" y="506"/>
                      </a:lnTo>
                      <a:lnTo>
                        <a:pt x="264" y="350"/>
                      </a:lnTo>
                      <a:lnTo>
                        <a:pt x="186" y="264"/>
                      </a:lnTo>
                      <a:lnTo>
                        <a:pt x="110" y="182"/>
                      </a:lnTo>
                      <a:lnTo>
                        <a:pt x="46" y="116"/>
                      </a:lnTo>
                      <a:lnTo>
                        <a:pt x="20" y="92"/>
                      </a:lnTo>
                      <a:lnTo>
                        <a:pt x="0" y="76"/>
                      </a:lnTo>
                      <a:lnTo>
                        <a:pt x="148"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0" name="íşļîḋe"/>
                <p:cNvSpPr/>
                <p:nvPr/>
              </p:nvSpPr>
              <p:spPr bwMode="auto">
                <a:xfrm>
                  <a:off x="2088382" y="3020649"/>
                  <a:ext cx="156394" cy="143044"/>
                </a:xfrm>
                <a:custGeom>
                  <a:avLst/>
                  <a:gdLst>
                    <a:gd name="T0" fmla="*/ 0 w 164"/>
                    <a:gd name="T1" fmla="*/ 0 h 150"/>
                    <a:gd name="T2" fmla="*/ 164 w 164"/>
                    <a:gd name="T3" fmla="*/ 26 h 150"/>
                    <a:gd name="T4" fmla="*/ 164 w 164"/>
                    <a:gd name="T5" fmla="*/ 150 h 150"/>
                    <a:gd name="T6" fmla="*/ 164 w 164"/>
                    <a:gd name="T7" fmla="*/ 150 h 150"/>
                    <a:gd name="T8" fmla="*/ 84 w 164"/>
                    <a:gd name="T9" fmla="*/ 126 h 150"/>
                    <a:gd name="T10" fmla="*/ 28 w 164"/>
                    <a:gd name="T11" fmla="*/ 106 h 150"/>
                    <a:gd name="T12" fmla="*/ 8 w 164"/>
                    <a:gd name="T13" fmla="*/ 98 h 150"/>
                    <a:gd name="T14" fmla="*/ 0 w 164"/>
                    <a:gd name="T15" fmla="*/ 94 h 150"/>
                    <a:gd name="T16" fmla="*/ 0 w 164"/>
                    <a:gd name="T17"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50">
                      <a:moveTo>
                        <a:pt x="0" y="0"/>
                      </a:moveTo>
                      <a:lnTo>
                        <a:pt x="164" y="26"/>
                      </a:lnTo>
                      <a:lnTo>
                        <a:pt x="164" y="150"/>
                      </a:lnTo>
                      <a:lnTo>
                        <a:pt x="164" y="150"/>
                      </a:lnTo>
                      <a:lnTo>
                        <a:pt x="84" y="126"/>
                      </a:lnTo>
                      <a:lnTo>
                        <a:pt x="28" y="106"/>
                      </a:lnTo>
                      <a:lnTo>
                        <a:pt x="8" y="98"/>
                      </a:lnTo>
                      <a:lnTo>
                        <a:pt x="0" y="9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1" name="î$ľiḋé"/>
                <p:cNvSpPr/>
                <p:nvPr/>
              </p:nvSpPr>
              <p:spPr bwMode="auto">
                <a:xfrm>
                  <a:off x="2269570" y="3146527"/>
                  <a:ext cx="125878" cy="87734"/>
                </a:xfrm>
                <a:custGeom>
                  <a:avLst/>
                  <a:gdLst>
                    <a:gd name="T0" fmla="*/ 0 w 132"/>
                    <a:gd name="T1" fmla="*/ 36 h 92"/>
                    <a:gd name="T2" fmla="*/ 0 w 132"/>
                    <a:gd name="T3" fmla="*/ 36 h 92"/>
                    <a:gd name="T4" fmla="*/ 10 w 132"/>
                    <a:gd name="T5" fmla="*/ 30 h 92"/>
                    <a:gd name="T6" fmla="*/ 36 w 132"/>
                    <a:gd name="T7" fmla="*/ 16 h 92"/>
                    <a:gd name="T8" fmla="*/ 52 w 132"/>
                    <a:gd name="T9" fmla="*/ 8 h 92"/>
                    <a:gd name="T10" fmla="*/ 70 w 132"/>
                    <a:gd name="T11" fmla="*/ 4 h 92"/>
                    <a:gd name="T12" fmla="*/ 90 w 132"/>
                    <a:gd name="T13" fmla="*/ 0 h 92"/>
                    <a:gd name="T14" fmla="*/ 108 w 132"/>
                    <a:gd name="T15" fmla="*/ 2 h 92"/>
                    <a:gd name="T16" fmla="*/ 132 w 132"/>
                    <a:gd name="T17" fmla="*/ 66 h 92"/>
                    <a:gd name="T18" fmla="*/ 78 w 132"/>
                    <a:gd name="T19" fmla="*/ 92 h 92"/>
                    <a:gd name="T20" fmla="*/ 0 w 132"/>
                    <a:gd name="T21"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92">
                      <a:moveTo>
                        <a:pt x="0" y="36"/>
                      </a:moveTo>
                      <a:lnTo>
                        <a:pt x="0" y="36"/>
                      </a:lnTo>
                      <a:lnTo>
                        <a:pt x="10" y="30"/>
                      </a:lnTo>
                      <a:lnTo>
                        <a:pt x="36" y="16"/>
                      </a:lnTo>
                      <a:lnTo>
                        <a:pt x="52" y="8"/>
                      </a:lnTo>
                      <a:lnTo>
                        <a:pt x="70" y="4"/>
                      </a:lnTo>
                      <a:lnTo>
                        <a:pt x="90" y="0"/>
                      </a:lnTo>
                      <a:lnTo>
                        <a:pt x="108" y="2"/>
                      </a:lnTo>
                      <a:lnTo>
                        <a:pt x="132" y="66"/>
                      </a:lnTo>
                      <a:lnTo>
                        <a:pt x="78" y="92"/>
                      </a:lnTo>
                      <a:lnTo>
                        <a:pt x="0" y="36"/>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2" name="îšľîḑê"/>
                <p:cNvSpPr/>
                <p:nvPr/>
              </p:nvSpPr>
              <p:spPr bwMode="auto">
                <a:xfrm>
                  <a:off x="2343953" y="3209466"/>
                  <a:ext cx="215519" cy="404337"/>
                </a:xfrm>
                <a:custGeom>
                  <a:avLst/>
                  <a:gdLst>
                    <a:gd name="T0" fmla="*/ 22 w 226"/>
                    <a:gd name="T1" fmla="*/ 190 h 424"/>
                    <a:gd name="T2" fmla="*/ 0 w 226"/>
                    <a:gd name="T3" fmla="*/ 26 h 424"/>
                    <a:gd name="T4" fmla="*/ 54 w 226"/>
                    <a:gd name="T5" fmla="*/ 0 h 424"/>
                    <a:gd name="T6" fmla="*/ 54 w 226"/>
                    <a:gd name="T7" fmla="*/ 0 h 424"/>
                    <a:gd name="T8" fmla="*/ 110 w 226"/>
                    <a:gd name="T9" fmla="*/ 92 h 424"/>
                    <a:gd name="T10" fmla="*/ 156 w 226"/>
                    <a:gd name="T11" fmla="*/ 166 h 424"/>
                    <a:gd name="T12" fmla="*/ 188 w 226"/>
                    <a:gd name="T13" fmla="*/ 218 h 424"/>
                    <a:gd name="T14" fmla="*/ 226 w 226"/>
                    <a:gd name="T15" fmla="*/ 424 h 424"/>
                    <a:gd name="T16" fmla="*/ 22 w 226"/>
                    <a:gd name="T17" fmla="*/ 19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6" h="424">
                      <a:moveTo>
                        <a:pt x="22" y="190"/>
                      </a:moveTo>
                      <a:lnTo>
                        <a:pt x="0" y="26"/>
                      </a:lnTo>
                      <a:lnTo>
                        <a:pt x="54" y="0"/>
                      </a:lnTo>
                      <a:lnTo>
                        <a:pt x="54" y="0"/>
                      </a:lnTo>
                      <a:lnTo>
                        <a:pt x="110" y="92"/>
                      </a:lnTo>
                      <a:lnTo>
                        <a:pt x="156" y="166"/>
                      </a:lnTo>
                      <a:lnTo>
                        <a:pt x="188" y="218"/>
                      </a:lnTo>
                      <a:lnTo>
                        <a:pt x="226" y="424"/>
                      </a:lnTo>
                      <a:lnTo>
                        <a:pt x="22" y="190"/>
                      </a:lnTo>
                      <a:close/>
                    </a:path>
                  </a:pathLst>
                </a:custGeom>
                <a:solidFill>
                  <a:srgbClr val="16161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3" name="ïṩliḍè"/>
                <p:cNvSpPr/>
                <p:nvPr/>
              </p:nvSpPr>
              <p:spPr bwMode="auto">
                <a:xfrm>
                  <a:off x="2023536" y="3045443"/>
                  <a:ext cx="535937" cy="568360"/>
                </a:xfrm>
                <a:custGeom>
                  <a:avLst/>
                  <a:gdLst>
                    <a:gd name="T0" fmla="*/ 68 w 562"/>
                    <a:gd name="T1" fmla="*/ 0 h 596"/>
                    <a:gd name="T2" fmla="*/ 68 w 562"/>
                    <a:gd name="T3" fmla="*/ 0 h 596"/>
                    <a:gd name="T4" fmla="*/ 42 w 562"/>
                    <a:gd name="T5" fmla="*/ 70 h 596"/>
                    <a:gd name="T6" fmla="*/ 20 w 562"/>
                    <a:gd name="T7" fmla="*/ 134 h 596"/>
                    <a:gd name="T8" fmla="*/ 0 w 562"/>
                    <a:gd name="T9" fmla="*/ 198 h 596"/>
                    <a:gd name="T10" fmla="*/ 0 w 562"/>
                    <a:gd name="T11" fmla="*/ 198 h 596"/>
                    <a:gd name="T12" fmla="*/ 16 w 562"/>
                    <a:gd name="T13" fmla="*/ 204 h 596"/>
                    <a:gd name="T14" fmla="*/ 60 w 562"/>
                    <a:gd name="T15" fmla="*/ 216 h 596"/>
                    <a:gd name="T16" fmla="*/ 90 w 562"/>
                    <a:gd name="T17" fmla="*/ 224 h 596"/>
                    <a:gd name="T18" fmla="*/ 126 w 562"/>
                    <a:gd name="T19" fmla="*/ 232 h 596"/>
                    <a:gd name="T20" fmla="*/ 164 w 562"/>
                    <a:gd name="T21" fmla="*/ 238 h 596"/>
                    <a:gd name="T22" fmla="*/ 204 w 562"/>
                    <a:gd name="T23" fmla="*/ 244 h 596"/>
                    <a:gd name="T24" fmla="*/ 204 w 562"/>
                    <a:gd name="T25" fmla="*/ 244 h 596"/>
                    <a:gd name="T26" fmla="*/ 184 w 562"/>
                    <a:gd name="T27" fmla="*/ 338 h 596"/>
                    <a:gd name="T28" fmla="*/ 170 w 562"/>
                    <a:gd name="T29" fmla="*/ 406 h 596"/>
                    <a:gd name="T30" fmla="*/ 168 w 562"/>
                    <a:gd name="T31" fmla="*/ 430 h 596"/>
                    <a:gd name="T32" fmla="*/ 168 w 562"/>
                    <a:gd name="T33" fmla="*/ 442 h 596"/>
                    <a:gd name="T34" fmla="*/ 168 w 562"/>
                    <a:gd name="T35" fmla="*/ 442 h 596"/>
                    <a:gd name="T36" fmla="*/ 212 w 562"/>
                    <a:gd name="T37" fmla="*/ 458 h 596"/>
                    <a:gd name="T38" fmla="*/ 320 w 562"/>
                    <a:gd name="T39" fmla="*/ 494 h 596"/>
                    <a:gd name="T40" fmla="*/ 384 w 562"/>
                    <a:gd name="T41" fmla="*/ 518 h 596"/>
                    <a:gd name="T42" fmla="*/ 450 w 562"/>
                    <a:gd name="T43" fmla="*/ 544 h 596"/>
                    <a:gd name="T44" fmla="*/ 510 w 562"/>
                    <a:gd name="T45" fmla="*/ 570 h 596"/>
                    <a:gd name="T46" fmla="*/ 562 w 562"/>
                    <a:gd name="T47" fmla="*/ 596 h 596"/>
                    <a:gd name="T48" fmla="*/ 562 w 562"/>
                    <a:gd name="T49" fmla="*/ 596 h 596"/>
                    <a:gd name="T50" fmla="*/ 464 w 562"/>
                    <a:gd name="T51" fmla="*/ 486 h 596"/>
                    <a:gd name="T52" fmla="*/ 322 w 562"/>
                    <a:gd name="T53" fmla="*/ 326 h 596"/>
                    <a:gd name="T54" fmla="*/ 180 w 562"/>
                    <a:gd name="T55" fmla="*/ 172 h 596"/>
                    <a:gd name="T56" fmla="*/ 124 w 562"/>
                    <a:gd name="T57" fmla="*/ 112 h 596"/>
                    <a:gd name="T58" fmla="*/ 84 w 562"/>
                    <a:gd name="T59" fmla="*/ 70 h 596"/>
                    <a:gd name="T60" fmla="*/ 68 w 562"/>
                    <a:gd name="T61" fmla="*/ 0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2" h="596">
                      <a:moveTo>
                        <a:pt x="68" y="0"/>
                      </a:moveTo>
                      <a:lnTo>
                        <a:pt x="68" y="0"/>
                      </a:lnTo>
                      <a:lnTo>
                        <a:pt x="42" y="70"/>
                      </a:lnTo>
                      <a:lnTo>
                        <a:pt x="20" y="134"/>
                      </a:lnTo>
                      <a:lnTo>
                        <a:pt x="0" y="198"/>
                      </a:lnTo>
                      <a:lnTo>
                        <a:pt x="0" y="198"/>
                      </a:lnTo>
                      <a:lnTo>
                        <a:pt x="16" y="204"/>
                      </a:lnTo>
                      <a:lnTo>
                        <a:pt x="60" y="216"/>
                      </a:lnTo>
                      <a:lnTo>
                        <a:pt x="90" y="224"/>
                      </a:lnTo>
                      <a:lnTo>
                        <a:pt x="126" y="232"/>
                      </a:lnTo>
                      <a:lnTo>
                        <a:pt x="164" y="238"/>
                      </a:lnTo>
                      <a:lnTo>
                        <a:pt x="204" y="244"/>
                      </a:lnTo>
                      <a:lnTo>
                        <a:pt x="204" y="244"/>
                      </a:lnTo>
                      <a:lnTo>
                        <a:pt x="184" y="338"/>
                      </a:lnTo>
                      <a:lnTo>
                        <a:pt x="170" y="406"/>
                      </a:lnTo>
                      <a:lnTo>
                        <a:pt x="168" y="430"/>
                      </a:lnTo>
                      <a:lnTo>
                        <a:pt x="168" y="442"/>
                      </a:lnTo>
                      <a:lnTo>
                        <a:pt x="168" y="442"/>
                      </a:lnTo>
                      <a:lnTo>
                        <a:pt x="212" y="458"/>
                      </a:lnTo>
                      <a:lnTo>
                        <a:pt x="320" y="494"/>
                      </a:lnTo>
                      <a:lnTo>
                        <a:pt x="384" y="518"/>
                      </a:lnTo>
                      <a:lnTo>
                        <a:pt x="450" y="544"/>
                      </a:lnTo>
                      <a:lnTo>
                        <a:pt x="510" y="570"/>
                      </a:lnTo>
                      <a:lnTo>
                        <a:pt x="562" y="596"/>
                      </a:lnTo>
                      <a:lnTo>
                        <a:pt x="562" y="596"/>
                      </a:lnTo>
                      <a:lnTo>
                        <a:pt x="464" y="486"/>
                      </a:lnTo>
                      <a:lnTo>
                        <a:pt x="322" y="326"/>
                      </a:lnTo>
                      <a:lnTo>
                        <a:pt x="180" y="172"/>
                      </a:lnTo>
                      <a:lnTo>
                        <a:pt x="124" y="112"/>
                      </a:lnTo>
                      <a:lnTo>
                        <a:pt x="84" y="70"/>
                      </a:lnTo>
                      <a:lnTo>
                        <a:pt x="68" y="0"/>
                      </a:lnTo>
                      <a:close/>
                    </a:path>
                  </a:pathLst>
                </a:custGeom>
                <a:solidFill>
                  <a:srgbClr val="676C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4" name="íṩḷîḑe"/>
                <p:cNvSpPr/>
                <p:nvPr/>
              </p:nvSpPr>
              <p:spPr bwMode="auto">
                <a:xfrm>
                  <a:off x="2364933" y="3014927"/>
                  <a:ext cx="247942" cy="598875"/>
                </a:xfrm>
                <a:custGeom>
                  <a:avLst/>
                  <a:gdLst>
                    <a:gd name="T0" fmla="*/ 0 w 260"/>
                    <a:gd name="T1" fmla="*/ 0 h 628"/>
                    <a:gd name="T2" fmla="*/ 0 w 260"/>
                    <a:gd name="T3" fmla="*/ 0 h 628"/>
                    <a:gd name="T4" fmla="*/ 14 w 260"/>
                    <a:gd name="T5" fmla="*/ 12 h 628"/>
                    <a:gd name="T6" fmla="*/ 48 w 260"/>
                    <a:gd name="T7" fmla="*/ 40 h 628"/>
                    <a:gd name="T8" fmla="*/ 70 w 260"/>
                    <a:gd name="T9" fmla="*/ 58 h 628"/>
                    <a:gd name="T10" fmla="*/ 94 w 260"/>
                    <a:gd name="T11" fmla="*/ 76 h 628"/>
                    <a:gd name="T12" fmla="*/ 120 w 260"/>
                    <a:gd name="T13" fmla="*/ 92 h 628"/>
                    <a:gd name="T14" fmla="*/ 146 w 260"/>
                    <a:gd name="T15" fmla="*/ 106 h 628"/>
                    <a:gd name="T16" fmla="*/ 146 w 260"/>
                    <a:gd name="T17" fmla="*/ 106 h 628"/>
                    <a:gd name="T18" fmla="*/ 136 w 260"/>
                    <a:gd name="T19" fmla="*/ 142 h 628"/>
                    <a:gd name="T20" fmla="*/ 124 w 260"/>
                    <a:gd name="T21" fmla="*/ 174 h 628"/>
                    <a:gd name="T22" fmla="*/ 118 w 260"/>
                    <a:gd name="T23" fmla="*/ 190 h 628"/>
                    <a:gd name="T24" fmla="*/ 110 w 260"/>
                    <a:gd name="T25" fmla="*/ 204 h 628"/>
                    <a:gd name="T26" fmla="*/ 110 w 260"/>
                    <a:gd name="T27" fmla="*/ 204 h 628"/>
                    <a:gd name="T28" fmla="*/ 168 w 260"/>
                    <a:gd name="T29" fmla="*/ 246 h 628"/>
                    <a:gd name="T30" fmla="*/ 218 w 260"/>
                    <a:gd name="T31" fmla="*/ 282 h 628"/>
                    <a:gd name="T32" fmla="*/ 242 w 260"/>
                    <a:gd name="T33" fmla="*/ 302 h 628"/>
                    <a:gd name="T34" fmla="*/ 260 w 260"/>
                    <a:gd name="T35" fmla="*/ 318 h 628"/>
                    <a:gd name="T36" fmla="*/ 260 w 260"/>
                    <a:gd name="T37" fmla="*/ 318 h 628"/>
                    <a:gd name="T38" fmla="*/ 252 w 260"/>
                    <a:gd name="T39" fmla="*/ 346 h 628"/>
                    <a:gd name="T40" fmla="*/ 242 w 260"/>
                    <a:gd name="T41" fmla="*/ 378 h 628"/>
                    <a:gd name="T42" fmla="*/ 232 w 260"/>
                    <a:gd name="T43" fmla="*/ 418 h 628"/>
                    <a:gd name="T44" fmla="*/ 222 w 260"/>
                    <a:gd name="T45" fmla="*/ 464 h 628"/>
                    <a:gd name="T46" fmla="*/ 214 w 260"/>
                    <a:gd name="T47" fmla="*/ 516 h 628"/>
                    <a:gd name="T48" fmla="*/ 206 w 260"/>
                    <a:gd name="T49" fmla="*/ 572 h 628"/>
                    <a:gd name="T50" fmla="*/ 204 w 260"/>
                    <a:gd name="T51" fmla="*/ 600 h 628"/>
                    <a:gd name="T52" fmla="*/ 204 w 260"/>
                    <a:gd name="T53" fmla="*/ 628 h 628"/>
                    <a:gd name="T54" fmla="*/ 204 w 260"/>
                    <a:gd name="T55" fmla="*/ 628 h 628"/>
                    <a:gd name="T56" fmla="*/ 178 w 260"/>
                    <a:gd name="T57" fmla="*/ 538 h 628"/>
                    <a:gd name="T58" fmla="*/ 118 w 260"/>
                    <a:gd name="T59" fmla="*/ 336 h 628"/>
                    <a:gd name="T60" fmla="*/ 82 w 260"/>
                    <a:gd name="T61" fmla="*/ 224 h 628"/>
                    <a:gd name="T62" fmla="*/ 50 w 260"/>
                    <a:gd name="T63" fmla="*/ 124 h 628"/>
                    <a:gd name="T64" fmla="*/ 20 w 260"/>
                    <a:gd name="T65" fmla="*/ 44 h 628"/>
                    <a:gd name="T66" fmla="*/ 10 w 260"/>
                    <a:gd name="T67" fmla="*/ 16 h 628"/>
                    <a:gd name="T68" fmla="*/ 0 w 260"/>
                    <a:gd name="T69"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628">
                      <a:moveTo>
                        <a:pt x="0" y="0"/>
                      </a:moveTo>
                      <a:lnTo>
                        <a:pt x="0" y="0"/>
                      </a:lnTo>
                      <a:lnTo>
                        <a:pt x="14" y="12"/>
                      </a:lnTo>
                      <a:lnTo>
                        <a:pt x="48" y="40"/>
                      </a:lnTo>
                      <a:lnTo>
                        <a:pt x="70" y="58"/>
                      </a:lnTo>
                      <a:lnTo>
                        <a:pt x="94" y="76"/>
                      </a:lnTo>
                      <a:lnTo>
                        <a:pt x="120" y="92"/>
                      </a:lnTo>
                      <a:lnTo>
                        <a:pt x="146" y="106"/>
                      </a:lnTo>
                      <a:lnTo>
                        <a:pt x="146" y="106"/>
                      </a:lnTo>
                      <a:lnTo>
                        <a:pt x="136" y="142"/>
                      </a:lnTo>
                      <a:lnTo>
                        <a:pt x="124" y="174"/>
                      </a:lnTo>
                      <a:lnTo>
                        <a:pt x="118" y="190"/>
                      </a:lnTo>
                      <a:lnTo>
                        <a:pt x="110" y="204"/>
                      </a:lnTo>
                      <a:lnTo>
                        <a:pt x="110" y="204"/>
                      </a:lnTo>
                      <a:lnTo>
                        <a:pt x="168" y="246"/>
                      </a:lnTo>
                      <a:lnTo>
                        <a:pt x="218" y="282"/>
                      </a:lnTo>
                      <a:lnTo>
                        <a:pt x="242" y="302"/>
                      </a:lnTo>
                      <a:lnTo>
                        <a:pt x="260" y="318"/>
                      </a:lnTo>
                      <a:lnTo>
                        <a:pt x="260" y="318"/>
                      </a:lnTo>
                      <a:lnTo>
                        <a:pt x="252" y="346"/>
                      </a:lnTo>
                      <a:lnTo>
                        <a:pt x="242" y="378"/>
                      </a:lnTo>
                      <a:lnTo>
                        <a:pt x="232" y="418"/>
                      </a:lnTo>
                      <a:lnTo>
                        <a:pt x="222" y="464"/>
                      </a:lnTo>
                      <a:lnTo>
                        <a:pt x="214" y="516"/>
                      </a:lnTo>
                      <a:lnTo>
                        <a:pt x="206" y="572"/>
                      </a:lnTo>
                      <a:lnTo>
                        <a:pt x="204" y="600"/>
                      </a:lnTo>
                      <a:lnTo>
                        <a:pt x="204" y="628"/>
                      </a:lnTo>
                      <a:lnTo>
                        <a:pt x="204" y="628"/>
                      </a:lnTo>
                      <a:lnTo>
                        <a:pt x="178" y="538"/>
                      </a:lnTo>
                      <a:lnTo>
                        <a:pt x="118" y="336"/>
                      </a:lnTo>
                      <a:lnTo>
                        <a:pt x="82" y="224"/>
                      </a:lnTo>
                      <a:lnTo>
                        <a:pt x="50" y="124"/>
                      </a:lnTo>
                      <a:lnTo>
                        <a:pt x="20" y="44"/>
                      </a:lnTo>
                      <a:lnTo>
                        <a:pt x="10" y="16"/>
                      </a:lnTo>
                      <a:lnTo>
                        <a:pt x="0" y="0"/>
                      </a:lnTo>
                      <a:close/>
                    </a:path>
                  </a:pathLst>
                </a:custGeom>
                <a:solidFill>
                  <a:srgbClr val="676C6B"/>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5" name="iṩḷiḓê"/>
                <p:cNvSpPr/>
                <p:nvPr/>
              </p:nvSpPr>
              <p:spPr bwMode="auto">
                <a:xfrm>
                  <a:off x="2364933" y="3014927"/>
                  <a:ext cx="247942" cy="598875"/>
                </a:xfrm>
                <a:custGeom>
                  <a:avLst/>
                  <a:gdLst>
                    <a:gd name="T0" fmla="*/ 0 w 260"/>
                    <a:gd name="T1" fmla="*/ 0 h 628"/>
                    <a:gd name="T2" fmla="*/ 0 w 260"/>
                    <a:gd name="T3" fmla="*/ 0 h 628"/>
                    <a:gd name="T4" fmla="*/ 14 w 260"/>
                    <a:gd name="T5" fmla="*/ 12 h 628"/>
                    <a:gd name="T6" fmla="*/ 48 w 260"/>
                    <a:gd name="T7" fmla="*/ 40 h 628"/>
                    <a:gd name="T8" fmla="*/ 70 w 260"/>
                    <a:gd name="T9" fmla="*/ 58 h 628"/>
                    <a:gd name="T10" fmla="*/ 94 w 260"/>
                    <a:gd name="T11" fmla="*/ 76 h 628"/>
                    <a:gd name="T12" fmla="*/ 120 w 260"/>
                    <a:gd name="T13" fmla="*/ 92 h 628"/>
                    <a:gd name="T14" fmla="*/ 146 w 260"/>
                    <a:gd name="T15" fmla="*/ 106 h 628"/>
                    <a:gd name="T16" fmla="*/ 146 w 260"/>
                    <a:gd name="T17" fmla="*/ 106 h 628"/>
                    <a:gd name="T18" fmla="*/ 136 w 260"/>
                    <a:gd name="T19" fmla="*/ 142 h 628"/>
                    <a:gd name="T20" fmla="*/ 124 w 260"/>
                    <a:gd name="T21" fmla="*/ 174 h 628"/>
                    <a:gd name="T22" fmla="*/ 118 w 260"/>
                    <a:gd name="T23" fmla="*/ 190 h 628"/>
                    <a:gd name="T24" fmla="*/ 110 w 260"/>
                    <a:gd name="T25" fmla="*/ 204 h 628"/>
                    <a:gd name="T26" fmla="*/ 110 w 260"/>
                    <a:gd name="T27" fmla="*/ 204 h 628"/>
                    <a:gd name="T28" fmla="*/ 168 w 260"/>
                    <a:gd name="T29" fmla="*/ 246 h 628"/>
                    <a:gd name="T30" fmla="*/ 218 w 260"/>
                    <a:gd name="T31" fmla="*/ 282 h 628"/>
                    <a:gd name="T32" fmla="*/ 242 w 260"/>
                    <a:gd name="T33" fmla="*/ 302 h 628"/>
                    <a:gd name="T34" fmla="*/ 260 w 260"/>
                    <a:gd name="T35" fmla="*/ 318 h 628"/>
                    <a:gd name="T36" fmla="*/ 260 w 260"/>
                    <a:gd name="T37" fmla="*/ 318 h 628"/>
                    <a:gd name="T38" fmla="*/ 252 w 260"/>
                    <a:gd name="T39" fmla="*/ 346 h 628"/>
                    <a:gd name="T40" fmla="*/ 242 w 260"/>
                    <a:gd name="T41" fmla="*/ 378 h 628"/>
                    <a:gd name="T42" fmla="*/ 232 w 260"/>
                    <a:gd name="T43" fmla="*/ 418 h 628"/>
                    <a:gd name="T44" fmla="*/ 222 w 260"/>
                    <a:gd name="T45" fmla="*/ 464 h 628"/>
                    <a:gd name="T46" fmla="*/ 214 w 260"/>
                    <a:gd name="T47" fmla="*/ 516 h 628"/>
                    <a:gd name="T48" fmla="*/ 206 w 260"/>
                    <a:gd name="T49" fmla="*/ 572 h 628"/>
                    <a:gd name="T50" fmla="*/ 204 w 260"/>
                    <a:gd name="T51" fmla="*/ 600 h 628"/>
                    <a:gd name="T52" fmla="*/ 204 w 260"/>
                    <a:gd name="T53" fmla="*/ 628 h 628"/>
                    <a:gd name="T54" fmla="*/ 204 w 260"/>
                    <a:gd name="T55" fmla="*/ 628 h 628"/>
                    <a:gd name="T56" fmla="*/ 178 w 260"/>
                    <a:gd name="T57" fmla="*/ 538 h 628"/>
                    <a:gd name="T58" fmla="*/ 118 w 260"/>
                    <a:gd name="T59" fmla="*/ 336 h 628"/>
                    <a:gd name="T60" fmla="*/ 82 w 260"/>
                    <a:gd name="T61" fmla="*/ 224 h 628"/>
                    <a:gd name="T62" fmla="*/ 50 w 260"/>
                    <a:gd name="T63" fmla="*/ 124 h 628"/>
                    <a:gd name="T64" fmla="*/ 20 w 260"/>
                    <a:gd name="T65" fmla="*/ 44 h 628"/>
                    <a:gd name="T66" fmla="*/ 10 w 260"/>
                    <a:gd name="T67" fmla="*/ 16 h 628"/>
                    <a:gd name="T68" fmla="*/ 0 w 260"/>
                    <a:gd name="T69" fmla="*/ 0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628">
                      <a:moveTo>
                        <a:pt x="0" y="0"/>
                      </a:moveTo>
                      <a:lnTo>
                        <a:pt x="0" y="0"/>
                      </a:lnTo>
                      <a:lnTo>
                        <a:pt x="14" y="12"/>
                      </a:lnTo>
                      <a:lnTo>
                        <a:pt x="48" y="40"/>
                      </a:lnTo>
                      <a:lnTo>
                        <a:pt x="70" y="58"/>
                      </a:lnTo>
                      <a:lnTo>
                        <a:pt x="94" y="76"/>
                      </a:lnTo>
                      <a:lnTo>
                        <a:pt x="120" y="92"/>
                      </a:lnTo>
                      <a:lnTo>
                        <a:pt x="146" y="106"/>
                      </a:lnTo>
                      <a:lnTo>
                        <a:pt x="146" y="106"/>
                      </a:lnTo>
                      <a:lnTo>
                        <a:pt x="136" y="142"/>
                      </a:lnTo>
                      <a:lnTo>
                        <a:pt x="124" y="174"/>
                      </a:lnTo>
                      <a:lnTo>
                        <a:pt x="118" y="190"/>
                      </a:lnTo>
                      <a:lnTo>
                        <a:pt x="110" y="204"/>
                      </a:lnTo>
                      <a:lnTo>
                        <a:pt x="110" y="204"/>
                      </a:lnTo>
                      <a:lnTo>
                        <a:pt x="168" y="246"/>
                      </a:lnTo>
                      <a:lnTo>
                        <a:pt x="218" y="282"/>
                      </a:lnTo>
                      <a:lnTo>
                        <a:pt x="242" y="302"/>
                      </a:lnTo>
                      <a:lnTo>
                        <a:pt x="260" y="318"/>
                      </a:lnTo>
                      <a:lnTo>
                        <a:pt x="260" y="318"/>
                      </a:lnTo>
                      <a:lnTo>
                        <a:pt x="252" y="346"/>
                      </a:lnTo>
                      <a:lnTo>
                        <a:pt x="242" y="378"/>
                      </a:lnTo>
                      <a:lnTo>
                        <a:pt x="232" y="418"/>
                      </a:lnTo>
                      <a:lnTo>
                        <a:pt x="222" y="464"/>
                      </a:lnTo>
                      <a:lnTo>
                        <a:pt x="214" y="516"/>
                      </a:lnTo>
                      <a:lnTo>
                        <a:pt x="206" y="572"/>
                      </a:lnTo>
                      <a:lnTo>
                        <a:pt x="204" y="600"/>
                      </a:lnTo>
                      <a:lnTo>
                        <a:pt x="204" y="628"/>
                      </a:lnTo>
                      <a:lnTo>
                        <a:pt x="204" y="628"/>
                      </a:lnTo>
                      <a:lnTo>
                        <a:pt x="178" y="538"/>
                      </a:lnTo>
                      <a:lnTo>
                        <a:pt x="118" y="336"/>
                      </a:lnTo>
                      <a:lnTo>
                        <a:pt x="82" y="224"/>
                      </a:lnTo>
                      <a:lnTo>
                        <a:pt x="50" y="124"/>
                      </a:lnTo>
                      <a:lnTo>
                        <a:pt x="20" y="44"/>
                      </a:lnTo>
                      <a:lnTo>
                        <a:pt x="10"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6" name="îşḻîdè"/>
                <p:cNvSpPr/>
                <p:nvPr/>
              </p:nvSpPr>
              <p:spPr bwMode="auto">
                <a:xfrm>
                  <a:off x="2567102" y="3636690"/>
                  <a:ext cx="164023" cy="408151"/>
                </a:xfrm>
                <a:custGeom>
                  <a:avLst/>
                  <a:gdLst>
                    <a:gd name="T0" fmla="*/ 0 w 172"/>
                    <a:gd name="T1" fmla="*/ 0 h 428"/>
                    <a:gd name="T2" fmla="*/ 0 w 172"/>
                    <a:gd name="T3" fmla="*/ 0 h 428"/>
                    <a:gd name="T4" fmla="*/ 24 w 172"/>
                    <a:gd name="T5" fmla="*/ 50 h 428"/>
                    <a:gd name="T6" fmla="*/ 78 w 172"/>
                    <a:gd name="T7" fmla="*/ 168 h 428"/>
                    <a:gd name="T8" fmla="*/ 108 w 172"/>
                    <a:gd name="T9" fmla="*/ 240 h 428"/>
                    <a:gd name="T10" fmla="*/ 136 w 172"/>
                    <a:gd name="T11" fmla="*/ 310 h 428"/>
                    <a:gd name="T12" fmla="*/ 158 w 172"/>
                    <a:gd name="T13" fmla="*/ 374 h 428"/>
                    <a:gd name="T14" fmla="*/ 166 w 172"/>
                    <a:gd name="T15" fmla="*/ 402 h 428"/>
                    <a:gd name="T16" fmla="*/ 172 w 172"/>
                    <a:gd name="T17" fmla="*/ 428 h 428"/>
                    <a:gd name="T18" fmla="*/ 172 w 172"/>
                    <a:gd name="T19" fmla="*/ 428 h 428"/>
                    <a:gd name="T20" fmla="*/ 94 w 172"/>
                    <a:gd name="T21" fmla="*/ 240 h 428"/>
                    <a:gd name="T22" fmla="*/ 34 w 172"/>
                    <a:gd name="T23" fmla="*/ 96 h 428"/>
                    <a:gd name="T24" fmla="*/ 12 w 172"/>
                    <a:gd name="T25" fmla="*/ 38 h 428"/>
                    <a:gd name="T26" fmla="*/ 0 w 172"/>
                    <a:gd name="T2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428">
                      <a:moveTo>
                        <a:pt x="0" y="0"/>
                      </a:moveTo>
                      <a:lnTo>
                        <a:pt x="0" y="0"/>
                      </a:lnTo>
                      <a:lnTo>
                        <a:pt x="24" y="50"/>
                      </a:lnTo>
                      <a:lnTo>
                        <a:pt x="78" y="168"/>
                      </a:lnTo>
                      <a:lnTo>
                        <a:pt x="108" y="240"/>
                      </a:lnTo>
                      <a:lnTo>
                        <a:pt x="136" y="310"/>
                      </a:lnTo>
                      <a:lnTo>
                        <a:pt x="158" y="374"/>
                      </a:lnTo>
                      <a:lnTo>
                        <a:pt x="166" y="402"/>
                      </a:lnTo>
                      <a:lnTo>
                        <a:pt x="172" y="428"/>
                      </a:lnTo>
                      <a:lnTo>
                        <a:pt x="172" y="428"/>
                      </a:lnTo>
                      <a:lnTo>
                        <a:pt x="94" y="240"/>
                      </a:lnTo>
                      <a:lnTo>
                        <a:pt x="34" y="96"/>
                      </a:lnTo>
                      <a:lnTo>
                        <a:pt x="12" y="38"/>
                      </a:lnTo>
                      <a:lnTo>
                        <a:pt x="0" y="0"/>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7" name="íṧlîdè"/>
                <p:cNvSpPr/>
                <p:nvPr/>
              </p:nvSpPr>
              <p:spPr bwMode="auto">
                <a:xfrm>
                  <a:off x="2567102" y="3636690"/>
                  <a:ext cx="164023" cy="408151"/>
                </a:xfrm>
                <a:custGeom>
                  <a:avLst/>
                  <a:gdLst>
                    <a:gd name="T0" fmla="*/ 0 w 172"/>
                    <a:gd name="T1" fmla="*/ 0 h 428"/>
                    <a:gd name="T2" fmla="*/ 0 w 172"/>
                    <a:gd name="T3" fmla="*/ 0 h 428"/>
                    <a:gd name="T4" fmla="*/ 24 w 172"/>
                    <a:gd name="T5" fmla="*/ 50 h 428"/>
                    <a:gd name="T6" fmla="*/ 78 w 172"/>
                    <a:gd name="T7" fmla="*/ 168 h 428"/>
                    <a:gd name="T8" fmla="*/ 108 w 172"/>
                    <a:gd name="T9" fmla="*/ 240 h 428"/>
                    <a:gd name="T10" fmla="*/ 136 w 172"/>
                    <a:gd name="T11" fmla="*/ 310 h 428"/>
                    <a:gd name="T12" fmla="*/ 158 w 172"/>
                    <a:gd name="T13" fmla="*/ 374 h 428"/>
                    <a:gd name="T14" fmla="*/ 166 w 172"/>
                    <a:gd name="T15" fmla="*/ 402 h 428"/>
                    <a:gd name="T16" fmla="*/ 172 w 172"/>
                    <a:gd name="T17" fmla="*/ 428 h 428"/>
                    <a:gd name="T18" fmla="*/ 172 w 172"/>
                    <a:gd name="T19" fmla="*/ 428 h 428"/>
                    <a:gd name="T20" fmla="*/ 94 w 172"/>
                    <a:gd name="T21" fmla="*/ 240 h 428"/>
                    <a:gd name="T22" fmla="*/ 34 w 172"/>
                    <a:gd name="T23" fmla="*/ 96 h 428"/>
                    <a:gd name="T24" fmla="*/ 12 w 172"/>
                    <a:gd name="T25" fmla="*/ 38 h 428"/>
                    <a:gd name="T26" fmla="*/ 0 w 172"/>
                    <a:gd name="T27" fmla="*/ 0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428">
                      <a:moveTo>
                        <a:pt x="0" y="0"/>
                      </a:moveTo>
                      <a:lnTo>
                        <a:pt x="0" y="0"/>
                      </a:lnTo>
                      <a:lnTo>
                        <a:pt x="24" y="50"/>
                      </a:lnTo>
                      <a:lnTo>
                        <a:pt x="78" y="168"/>
                      </a:lnTo>
                      <a:lnTo>
                        <a:pt x="108" y="240"/>
                      </a:lnTo>
                      <a:lnTo>
                        <a:pt x="136" y="310"/>
                      </a:lnTo>
                      <a:lnTo>
                        <a:pt x="158" y="374"/>
                      </a:lnTo>
                      <a:lnTo>
                        <a:pt x="166" y="402"/>
                      </a:lnTo>
                      <a:lnTo>
                        <a:pt x="172" y="428"/>
                      </a:lnTo>
                      <a:lnTo>
                        <a:pt x="172" y="428"/>
                      </a:lnTo>
                      <a:lnTo>
                        <a:pt x="94" y="240"/>
                      </a:lnTo>
                      <a:lnTo>
                        <a:pt x="34" y="96"/>
                      </a:lnTo>
                      <a:lnTo>
                        <a:pt x="12" y="3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8" name="í$lîḍê"/>
                <p:cNvSpPr/>
                <p:nvPr/>
              </p:nvSpPr>
              <p:spPr bwMode="auto">
                <a:xfrm>
                  <a:off x="2599525" y="3928498"/>
                  <a:ext cx="49588" cy="55310"/>
                </a:xfrm>
                <a:custGeom>
                  <a:avLst/>
                  <a:gdLst>
                    <a:gd name="T0" fmla="*/ 50 w 52"/>
                    <a:gd name="T1" fmla="*/ 18 h 58"/>
                    <a:gd name="T2" fmla="*/ 50 w 52"/>
                    <a:gd name="T3" fmla="*/ 18 h 58"/>
                    <a:gd name="T4" fmla="*/ 52 w 52"/>
                    <a:gd name="T5" fmla="*/ 30 h 58"/>
                    <a:gd name="T6" fmla="*/ 52 w 52"/>
                    <a:gd name="T7" fmla="*/ 40 h 58"/>
                    <a:gd name="T8" fmla="*/ 46 w 52"/>
                    <a:gd name="T9" fmla="*/ 50 h 58"/>
                    <a:gd name="T10" fmla="*/ 38 w 52"/>
                    <a:gd name="T11" fmla="*/ 56 h 58"/>
                    <a:gd name="T12" fmla="*/ 38 w 52"/>
                    <a:gd name="T13" fmla="*/ 56 h 58"/>
                    <a:gd name="T14" fmla="*/ 26 w 52"/>
                    <a:gd name="T15" fmla="*/ 58 h 58"/>
                    <a:gd name="T16" fmla="*/ 16 w 52"/>
                    <a:gd name="T17" fmla="*/ 54 h 58"/>
                    <a:gd name="T18" fmla="*/ 8 w 52"/>
                    <a:gd name="T19" fmla="*/ 48 h 58"/>
                    <a:gd name="T20" fmla="*/ 2 w 52"/>
                    <a:gd name="T21" fmla="*/ 38 h 58"/>
                    <a:gd name="T22" fmla="*/ 2 w 52"/>
                    <a:gd name="T23" fmla="*/ 38 h 58"/>
                    <a:gd name="T24" fmla="*/ 0 w 52"/>
                    <a:gd name="T25" fmla="*/ 26 h 58"/>
                    <a:gd name="T26" fmla="*/ 0 w 52"/>
                    <a:gd name="T27" fmla="*/ 16 h 58"/>
                    <a:gd name="T28" fmla="*/ 6 w 52"/>
                    <a:gd name="T29" fmla="*/ 6 h 58"/>
                    <a:gd name="T30" fmla="*/ 14 w 52"/>
                    <a:gd name="T31" fmla="*/ 0 h 58"/>
                    <a:gd name="T32" fmla="*/ 14 w 52"/>
                    <a:gd name="T33" fmla="*/ 0 h 58"/>
                    <a:gd name="T34" fmla="*/ 26 w 52"/>
                    <a:gd name="T35" fmla="*/ 0 h 58"/>
                    <a:gd name="T36" fmla="*/ 36 w 52"/>
                    <a:gd name="T37" fmla="*/ 2 h 58"/>
                    <a:gd name="T38" fmla="*/ 44 w 52"/>
                    <a:gd name="T39" fmla="*/ 8 h 58"/>
                    <a:gd name="T40" fmla="*/ 50 w 52"/>
                    <a:gd name="T41"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8">
                      <a:moveTo>
                        <a:pt x="50" y="18"/>
                      </a:moveTo>
                      <a:lnTo>
                        <a:pt x="50" y="18"/>
                      </a:lnTo>
                      <a:lnTo>
                        <a:pt x="52" y="30"/>
                      </a:lnTo>
                      <a:lnTo>
                        <a:pt x="52" y="40"/>
                      </a:lnTo>
                      <a:lnTo>
                        <a:pt x="46" y="50"/>
                      </a:lnTo>
                      <a:lnTo>
                        <a:pt x="38" y="56"/>
                      </a:lnTo>
                      <a:lnTo>
                        <a:pt x="38" y="56"/>
                      </a:lnTo>
                      <a:lnTo>
                        <a:pt x="26" y="58"/>
                      </a:lnTo>
                      <a:lnTo>
                        <a:pt x="16" y="54"/>
                      </a:lnTo>
                      <a:lnTo>
                        <a:pt x="8" y="48"/>
                      </a:lnTo>
                      <a:lnTo>
                        <a:pt x="2" y="38"/>
                      </a:lnTo>
                      <a:lnTo>
                        <a:pt x="2" y="38"/>
                      </a:lnTo>
                      <a:lnTo>
                        <a:pt x="0" y="26"/>
                      </a:lnTo>
                      <a:lnTo>
                        <a:pt x="0" y="16"/>
                      </a:lnTo>
                      <a:lnTo>
                        <a:pt x="6" y="6"/>
                      </a:lnTo>
                      <a:lnTo>
                        <a:pt x="14" y="0"/>
                      </a:lnTo>
                      <a:lnTo>
                        <a:pt x="14" y="0"/>
                      </a:lnTo>
                      <a:lnTo>
                        <a:pt x="26" y="0"/>
                      </a:lnTo>
                      <a:lnTo>
                        <a:pt x="36" y="2"/>
                      </a:lnTo>
                      <a:lnTo>
                        <a:pt x="44" y="8"/>
                      </a:lnTo>
                      <a:lnTo>
                        <a:pt x="50" y="18"/>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49" name="ïsļiḍé"/>
                <p:cNvSpPr/>
                <p:nvPr/>
              </p:nvSpPr>
              <p:spPr bwMode="auto">
                <a:xfrm>
                  <a:off x="2599525" y="3928498"/>
                  <a:ext cx="49588" cy="55310"/>
                </a:xfrm>
                <a:custGeom>
                  <a:avLst/>
                  <a:gdLst>
                    <a:gd name="T0" fmla="*/ 50 w 52"/>
                    <a:gd name="T1" fmla="*/ 18 h 58"/>
                    <a:gd name="T2" fmla="*/ 50 w 52"/>
                    <a:gd name="T3" fmla="*/ 18 h 58"/>
                    <a:gd name="T4" fmla="*/ 52 w 52"/>
                    <a:gd name="T5" fmla="*/ 30 h 58"/>
                    <a:gd name="T6" fmla="*/ 52 w 52"/>
                    <a:gd name="T7" fmla="*/ 40 h 58"/>
                    <a:gd name="T8" fmla="*/ 46 w 52"/>
                    <a:gd name="T9" fmla="*/ 50 h 58"/>
                    <a:gd name="T10" fmla="*/ 38 w 52"/>
                    <a:gd name="T11" fmla="*/ 56 h 58"/>
                    <a:gd name="T12" fmla="*/ 38 w 52"/>
                    <a:gd name="T13" fmla="*/ 56 h 58"/>
                    <a:gd name="T14" fmla="*/ 26 w 52"/>
                    <a:gd name="T15" fmla="*/ 58 h 58"/>
                    <a:gd name="T16" fmla="*/ 16 w 52"/>
                    <a:gd name="T17" fmla="*/ 54 h 58"/>
                    <a:gd name="T18" fmla="*/ 8 w 52"/>
                    <a:gd name="T19" fmla="*/ 48 h 58"/>
                    <a:gd name="T20" fmla="*/ 2 w 52"/>
                    <a:gd name="T21" fmla="*/ 38 h 58"/>
                    <a:gd name="T22" fmla="*/ 2 w 52"/>
                    <a:gd name="T23" fmla="*/ 38 h 58"/>
                    <a:gd name="T24" fmla="*/ 0 w 52"/>
                    <a:gd name="T25" fmla="*/ 26 h 58"/>
                    <a:gd name="T26" fmla="*/ 0 w 52"/>
                    <a:gd name="T27" fmla="*/ 16 h 58"/>
                    <a:gd name="T28" fmla="*/ 6 w 52"/>
                    <a:gd name="T29" fmla="*/ 6 h 58"/>
                    <a:gd name="T30" fmla="*/ 14 w 52"/>
                    <a:gd name="T31" fmla="*/ 0 h 58"/>
                    <a:gd name="T32" fmla="*/ 14 w 52"/>
                    <a:gd name="T33" fmla="*/ 0 h 58"/>
                    <a:gd name="T34" fmla="*/ 26 w 52"/>
                    <a:gd name="T35" fmla="*/ 0 h 58"/>
                    <a:gd name="T36" fmla="*/ 36 w 52"/>
                    <a:gd name="T37" fmla="*/ 2 h 58"/>
                    <a:gd name="T38" fmla="*/ 44 w 52"/>
                    <a:gd name="T39" fmla="*/ 8 h 58"/>
                    <a:gd name="T40" fmla="*/ 50 w 52"/>
                    <a:gd name="T41"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58">
                      <a:moveTo>
                        <a:pt x="50" y="18"/>
                      </a:moveTo>
                      <a:lnTo>
                        <a:pt x="50" y="18"/>
                      </a:lnTo>
                      <a:lnTo>
                        <a:pt x="52" y="30"/>
                      </a:lnTo>
                      <a:lnTo>
                        <a:pt x="52" y="40"/>
                      </a:lnTo>
                      <a:lnTo>
                        <a:pt x="46" y="50"/>
                      </a:lnTo>
                      <a:lnTo>
                        <a:pt x="38" y="56"/>
                      </a:lnTo>
                      <a:lnTo>
                        <a:pt x="38" y="56"/>
                      </a:lnTo>
                      <a:lnTo>
                        <a:pt x="26" y="58"/>
                      </a:lnTo>
                      <a:lnTo>
                        <a:pt x="16" y="54"/>
                      </a:lnTo>
                      <a:lnTo>
                        <a:pt x="8" y="48"/>
                      </a:lnTo>
                      <a:lnTo>
                        <a:pt x="2" y="38"/>
                      </a:lnTo>
                      <a:lnTo>
                        <a:pt x="2" y="38"/>
                      </a:lnTo>
                      <a:lnTo>
                        <a:pt x="0" y="26"/>
                      </a:lnTo>
                      <a:lnTo>
                        <a:pt x="0" y="16"/>
                      </a:lnTo>
                      <a:lnTo>
                        <a:pt x="6" y="6"/>
                      </a:lnTo>
                      <a:lnTo>
                        <a:pt x="14" y="0"/>
                      </a:lnTo>
                      <a:lnTo>
                        <a:pt x="14" y="0"/>
                      </a:lnTo>
                      <a:lnTo>
                        <a:pt x="26" y="0"/>
                      </a:lnTo>
                      <a:lnTo>
                        <a:pt x="36" y="2"/>
                      </a:lnTo>
                      <a:lnTo>
                        <a:pt x="44" y="8"/>
                      </a:lnTo>
                      <a:lnTo>
                        <a:pt x="5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0" name="išļíďê"/>
                <p:cNvSpPr/>
                <p:nvPr/>
              </p:nvSpPr>
              <p:spPr bwMode="auto">
                <a:xfrm>
                  <a:off x="2534678" y="3733960"/>
                  <a:ext cx="51495" cy="55310"/>
                </a:xfrm>
                <a:custGeom>
                  <a:avLst/>
                  <a:gdLst>
                    <a:gd name="T0" fmla="*/ 50 w 54"/>
                    <a:gd name="T1" fmla="*/ 18 h 58"/>
                    <a:gd name="T2" fmla="*/ 50 w 54"/>
                    <a:gd name="T3" fmla="*/ 18 h 58"/>
                    <a:gd name="T4" fmla="*/ 54 w 54"/>
                    <a:gd name="T5" fmla="*/ 30 h 58"/>
                    <a:gd name="T6" fmla="*/ 52 w 54"/>
                    <a:gd name="T7" fmla="*/ 40 h 58"/>
                    <a:gd name="T8" fmla="*/ 46 w 54"/>
                    <a:gd name="T9" fmla="*/ 50 h 58"/>
                    <a:gd name="T10" fmla="*/ 38 w 54"/>
                    <a:gd name="T11" fmla="*/ 56 h 58"/>
                    <a:gd name="T12" fmla="*/ 38 w 54"/>
                    <a:gd name="T13" fmla="*/ 56 h 58"/>
                    <a:gd name="T14" fmla="*/ 28 w 54"/>
                    <a:gd name="T15" fmla="*/ 58 h 58"/>
                    <a:gd name="T16" fmla="*/ 18 w 54"/>
                    <a:gd name="T17" fmla="*/ 56 h 58"/>
                    <a:gd name="T18" fmla="*/ 8 w 54"/>
                    <a:gd name="T19" fmla="*/ 48 h 58"/>
                    <a:gd name="T20" fmla="*/ 2 w 54"/>
                    <a:gd name="T21" fmla="*/ 38 h 58"/>
                    <a:gd name="T22" fmla="*/ 2 w 54"/>
                    <a:gd name="T23" fmla="*/ 38 h 58"/>
                    <a:gd name="T24" fmla="*/ 0 w 54"/>
                    <a:gd name="T25" fmla="*/ 28 h 58"/>
                    <a:gd name="T26" fmla="*/ 2 w 54"/>
                    <a:gd name="T27" fmla="*/ 16 h 58"/>
                    <a:gd name="T28" fmla="*/ 6 w 54"/>
                    <a:gd name="T29" fmla="*/ 8 h 58"/>
                    <a:gd name="T30" fmla="*/ 10 w 54"/>
                    <a:gd name="T31" fmla="*/ 4 h 58"/>
                    <a:gd name="T32" fmla="*/ 16 w 54"/>
                    <a:gd name="T33" fmla="*/ 2 h 58"/>
                    <a:gd name="T34" fmla="*/ 16 w 54"/>
                    <a:gd name="T35" fmla="*/ 2 h 58"/>
                    <a:gd name="T36" fmla="*/ 26 w 54"/>
                    <a:gd name="T37" fmla="*/ 0 h 58"/>
                    <a:gd name="T38" fmla="*/ 36 w 54"/>
                    <a:gd name="T39" fmla="*/ 2 h 58"/>
                    <a:gd name="T40" fmla="*/ 44 w 54"/>
                    <a:gd name="T41" fmla="*/ 8 h 58"/>
                    <a:gd name="T42" fmla="*/ 50 w 54"/>
                    <a:gd name="T43"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8">
                      <a:moveTo>
                        <a:pt x="50" y="18"/>
                      </a:moveTo>
                      <a:lnTo>
                        <a:pt x="50" y="18"/>
                      </a:lnTo>
                      <a:lnTo>
                        <a:pt x="54" y="30"/>
                      </a:lnTo>
                      <a:lnTo>
                        <a:pt x="52" y="40"/>
                      </a:lnTo>
                      <a:lnTo>
                        <a:pt x="46" y="50"/>
                      </a:lnTo>
                      <a:lnTo>
                        <a:pt x="38" y="56"/>
                      </a:lnTo>
                      <a:lnTo>
                        <a:pt x="38" y="56"/>
                      </a:lnTo>
                      <a:lnTo>
                        <a:pt x="28" y="58"/>
                      </a:lnTo>
                      <a:lnTo>
                        <a:pt x="18" y="56"/>
                      </a:lnTo>
                      <a:lnTo>
                        <a:pt x="8" y="48"/>
                      </a:lnTo>
                      <a:lnTo>
                        <a:pt x="2" y="38"/>
                      </a:lnTo>
                      <a:lnTo>
                        <a:pt x="2" y="38"/>
                      </a:lnTo>
                      <a:lnTo>
                        <a:pt x="0" y="28"/>
                      </a:lnTo>
                      <a:lnTo>
                        <a:pt x="2" y="16"/>
                      </a:lnTo>
                      <a:lnTo>
                        <a:pt x="6" y="8"/>
                      </a:lnTo>
                      <a:lnTo>
                        <a:pt x="10" y="4"/>
                      </a:lnTo>
                      <a:lnTo>
                        <a:pt x="16" y="2"/>
                      </a:lnTo>
                      <a:lnTo>
                        <a:pt x="16" y="2"/>
                      </a:lnTo>
                      <a:lnTo>
                        <a:pt x="26" y="0"/>
                      </a:lnTo>
                      <a:lnTo>
                        <a:pt x="36" y="2"/>
                      </a:lnTo>
                      <a:lnTo>
                        <a:pt x="44" y="8"/>
                      </a:lnTo>
                      <a:lnTo>
                        <a:pt x="50" y="18"/>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1" name="ïṥ1îďé"/>
                <p:cNvSpPr/>
                <p:nvPr/>
              </p:nvSpPr>
              <p:spPr bwMode="auto">
                <a:xfrm>
                  <a:off x="2534678" y="3733960"/>
                  <a:ext cx="51495" cy="55310"/>
                </a:xfrm>
                <a:custGeom>
                  <a:avLst/>
                  <a:gdLst>
                    <a:gd name="T0" fmla="*/ 50 w 54"/>
                    <a:gd name="T1" fmla="*/ 18 h 58"/>
                    <a:gd name="T2" fmla="*/ 50 w 54"/>
                    <a:gd name="T3" fmla="*/ 18 h 58"/>
                    <a:gd name="T4" fmla="*/ 54 w 54"/>
                    <a:gd name="T5" fmla="*/ 30 h 58"/>
                    <a:gd name="T6" fmla="*/ 52 w 54"/>
                    <a:gd name="T7" fmla="*/ 40 h 58"/>
                    <a:gd name="T8" fmla="*/ 46 w 54"/>
                    <a:gd name="T9" fmla="*/ 50 h 58"/>
                    <a:gd name="T10" fmla="*/ 38 w 54"/>
                    <a:gd name="T11" fmla="*/ 56 h 58"/>
                    <a:gd name="T12" fmla="*/ 38 w 54"/>
                    <a:gd name="T13" fmla="*/ 56 h 58"/>
                    <a:gd name="T14" fmla="*/ 28 w 54"/>
                    <a:gd name="T15" fmla="*/ 58 h 58"/>
                    <a:gd name="T16" fmla="*/ 18 w 54"/>
                    <a:gd name="T17" fmla="*/ 56 h 58"/>
                    <a:gd name="T18" fmla="*/ 8 w 54"/>
                    <a:gd name="T19" fmla="*/ 48 h 58"/>
                    <a:gd name="T20" fmla="*/ 2 w 54"/>
                    <a:gd name="T21" fmla="*/ 38 h 58"/>
                    <a:gd name="T22" fmla="*/ 2 w 54"/>
                    <a:gd name="T23" fmla="*/ 38 h 58"/>
                    <a:gd name="T24" fmla="*/ 0 w 54"/>
                    <a:gd name="T25" fmla="*/ 28 h 58"/>
                    <a:gd name="T26" fmla="*/ 2 w 54"/>
                    <a:gd name="T27" fmla="*/ 16 h 58"/>
                    <a:gd name="T28" fmla="*/ 6 w 54"/>
                    <a:gd name="T29" fmla="*/ 8 h 58"/>
                    <a:gd name="T30" fmla="*/ 10 w 54"/>
                    <a:gd name="T31" fmla="*/ 4 h 58"/>
                    <a:gd name="T32" fmla="*/ 16 w 54"/>
                    <a:gd name="T33" fmla="*/ 2 h 58"/>
                    <a:gd name="T34" fmla="*/ 16 w 54"/>
                    <a:gd name="T35" fmla="*/ 2 h 58"/>
                    <a:gd name="T36" fmla="*/ 26 w 54"/>
                    <a:gd name="T37" fmla="*/ 0 h 58"/>
                    <a:gd name="T38" fmla="*/ 36 w 54"/>
                    <a:gd name="T39" fmla="*/ 2 h 58"/>
                    <a:gd name="T40" fmla="*/ 44 w 54"/>
                    <a:gd name="T41" fmla="*/ 8 h 58"/>
                    <a:gd name="T42" fmla="*/ 50 w 54"/>
                    <a:gd name="T43" fmla="*/ 1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4" h="58">
                      <a:moveTo>
                        <a:pt x="50" y="18"/>
                      </a:moveTo>
                      <a:lnTo>
                        <a:pt x="50" y="18"/>
                      </a:lnTo>
                      <a:lnTo>
                        <a:pt x="54" y="30"/>
                      </a:lnTo>
                      <a:lnTo>
                        <a:pt x="52" y="40"/>
                      </a:lnTo>
                      <a:lnTo>
                        <a:pt x="46" y="50"/>
                      </a:lnTo>
                      <a:lnTo>
                        <a:pt x="38" y="56"/>
                      </a:lnTo>
                      <a:lnTo>
                        <a:pt x="38" y="56"/>
                      </a:lnTo>
                      <a:lnTo>
                        <a:pt x="28" y="58"/>
                      </a:lnTo>
                      <a:lnTo>
                        <a:pt x="18" y="56"/>
                      </a:lnTo>
                      <a:lnTo>
                        <a:pt x="8" y="48"/>
                      </a:lnTo>
                      <a:lnTo>
                        <a:pt x="2" y="38"/>
                      </a:lnTo>
                      <a:lnTo>
                        <a:pt x="2" y="38"/>
                      </a:lnTo>
                      <a:lnTo>
                        <a:pt x="0" y="28"/>
                      </a:lnTo>
                      <a:lnTo>
                        <a:pt x="2" y="16"/>
                      </a:lnTo>
                      <a:lnTo>
                        <a:pt x="6" y="8"/>
                      </a:lnTo>
                      <a:lnTo>
                        <a:pt x="10" y="4"/>
                      </a:lnTo>
                      <a:lnTo>
                        <a:pt x="16" y="2"/>
                      </a:lnTo>
                      <a:lnTo>
                        <a:pt x="16" y="2"/>
                      </a:lnTo>
                      <a:lnTo>
                        <a:pt x="26" y="0"/>
                      </a:lnTo>
                      <a:lnTo>
                        <a:pt x="36" y="2"/>
                      </a:lnTo>
                      <a:lnTo>
                        <a:pt x="44" y="8"/>
                      </a:lnTo>
                      <a:lnTo>
                        <a:pt x="50"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2" name="i$ľïďé"/>
                <p:cNvSpPr/>
                <p:nvPr/>
              </p:nvSpPr>
              <p:spPr bwMode="auto">
                <a:xfrm>
                  <a:off x="2286736" y="2986318"/>
                  <a:ext cx="93455" cy="148765"/>
                </a:xfrm>
                <a:custGeom>
                  <a:avLst/>
                  <a:gdLst>
                    <a:gd name="T0" fmla="*/ 0 w 98"/>
                    <a:gd name="T1" fmla="*/ 62 h 156"/>
                    <a:gd name="T2" fmla="*/ 90 w 98"/>
                    <a:gd name="T3" fmla="*/ 156 h 156"/>
                    <a:gd name="T4" fmla="*/ 90 w 98"/>
                    <a:gd name="T5" fmla="*/ 156 h 156"/>
                    <a:gd name="T6" fmla="*/ 96 w 98"/>
                    <a:gd name="T7" fmla="*/ 106 h 156"/>
                    <a:gd name="T8" fmla="*/ 98 w 98"/>
                    <a:gd name="T9" fmla="*/ 66 h 156"/>
                    <a:gd name="T10" fmla="*/ 98 w 98"/>
                    <a:gd name="T11" fmla="*/ 48 h 156"/>
                    <a:gd name="T12" fmla="*/ 96 w 98"/>
                    <a:gd name="T13" fmla="*/ 36 h 156"/>
                    <a:gd name="T14" fmla="*/ 50 w 98"/>
                    <a:gd name="T15" fmla="*/ 0 h 156"/>
                    <a:gd name="T16" fmla="*/ 0 w 98"/>
                    <a:gd name="T17" fmla="*/ 6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56">
                      <a:moveTo>
                        <a:pt x="0" y="62"/>
                      </a:moveTo>
                      <a:lnTo>
                        <a:pt x="90" y="156"/>
                      </a:lnTo>
                      <a:lnTo>
                        <a:pt x="90" y="156"/>
                      </a:lnTo>
                      <a:lnTo>
                        <a:pt x="96" y="106"/>
                      </a:lnTo>
                      <a:lnTo>
                        <a:pt x="98" y="66"/>
                      </a:lnTo>
                      <a:lnTo>
                        <a:pt x="98" y="48"/>
                      </a:lnTo>
                      <a:lnTo>
                        <a:pt x="96" y="36"/>
                      </a:lnTo>
                      <a:lnTo>
                        <a:pt x="50" y="0"/>
                      </a:lnTo>
                      <a:lnTo>
                        <a:pt x="0" y="6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3" name="iŝľíḋè"/>
                <p:cNvSpPr/>
                <p:nvPr/>
              </p:nvSpPr>
              <p:spPr bwMode="auto">
                <a:xfrm>
                  <a:off x="2364933" y="4060099"/>
                  <a:ext cx="574081" cy="165930"/>
                </a:xfrm>
                <a:custGeom>
                  <a:avLst/>
                  <a:gdLst>
                    <a:gd name="T0" fmla="*/ 0 w 602"/>
                    <a:gd name="T1" fmla="*/ 174 h 174"/>
                    <a:gd name="T2" fmla="*/ 0 w 602"/>
                    <a:gd name="T3" fmla="*/ 174 h 174"/>
                    <a:gd name="T4" fmla="*/ 30 w 602"/>
                    <a:gd name="T5" fmla="*/ 164 h 174"/>
                    <a:gd name="T6" fmla="*/ 110 w 602"/>
                    <a:gd name="T7" fmla="*/ 142 h 174"/>
                    <a:gd name="T8" fmla="*/ 166 w 602"/>
                    <a:gd name="T9" fmla="*/ 128 h 174"/>
                    <a:gd name="T10" fmla="*/ 230 w 602"/>
                    <a:gd name="T11" fmla="*/ 112 h 174"/>
                    <a:gd name="T12" fmla="*/ 300 w 602"/>
                    <a:gd name="T13" fmla="*/ 98 h 174"/>
                    <a:gd name="T14" fmla="*/ 376 w 602"/>
                    <a:gd name="T15" fmla="*/ 86 h 174"/>
                    <a:gd name="T16" fmla="*/ 388 w 602"/>
                    <a:gd name="T17" fmla="*/ 0 h 174"/>
                    <a:gd name="T18" fmla="*/ 388 w 602"/>
                    <a:gd name="T19" fmla="*/ 0 h 174"/>
                    <a:gd name="T20" fmla="*/ 422 w 602"/>
                    <a:gd name="T21" fmla="*/ 82 h 174"/>
                    <a:gd name="T22" fmla="*/ 422 w 602"/>
                    <a:gd name="T23" fmla="*/ 82 h 174"/>
                    <a:gd name="T24" fmla="*/ 498 w 602"/>
                    <a:gd name="T25" fmla="*/ 78 h 174"/>
                    <a:gd name="T26" fmla="*/ 558 w 602"/>
                    <a:gd name="T27" fmla="*/ 78 h 174"/>
                    <a:gd name="T28" fmla="*/ 602 w 602"/>
                    <a:gd name="T29" fmla="*/ 80 h 174"/>
                    <a:gd name="T30" fmla="*/ 602 w 602"/>
                    <a:gd name="T31" fmla="*/ 80 h 174"/>
                    <a:gd name="T32" fmla="*/ 516 w 602"/>
                    <a:gd name="T33" fmla="*/ 88 h 174"/>
                    <a:gd name="T34" fmla="*/ 452 w 602"/>
                    <a:gd name="T35" fmla="*/ 94 h 174"/>
                    <a:gd name="T36" fmla="*/ 414 w 602"/>
                    <a:gd name="T37" fmla="*/ 98 h 174"/>
                    <a:gd name="T38" fmla="*/ 400 w 602"/>
                    <a:gd name="T39" fmla="*/ 64 h 174"/>
                    <a:gd name="T40" fmla="*/ 400 w 602"/>
                    <a:gd name="T41" fmla="*/ 64 h 174"/>
                    <a:gd name="T42" fmla="*/ 394 w 602"/>
                    <a:gd name="T43" fmla="*/ 104 h 174"/>
                    <a:gd name="T44" fmla="*/ 394 w 602"/>
                    <a:gd name="T45" fmla="*/ 104 h 174"/>
                    <a:gd name="T46" fmla="*/ 380 w 602"/>
                    <a:gd name="T47" fmla="*/ 106 h 174"/>
                    <a:gd name="T48" fmla="*/ 342 w 602"/>
                    <a:gd name="T49" fmla="*/ 112 h 174"/>
                    <a:gd name="T50" fmla="*/ 228 w 602"/>
                    <a:gd name="T51" fmla="*/ 126 h 174"/>
                    <a:gd name="T52" fmla="*/ 162 w 602"/>
                    <a:gd name="T53" fmla="*/ 136 h 174"/>
                    <a:gd name="T54" fmla="*/ 98 w 602"/>
                    <a:gd name="T55" fmla="*/ 146 h 174"/>
                    <a:gd name="T56" fmla="*/ 42 w 602"/>
                    <a:gd name="T57" fmla="*/ 160 h 174"/>
                    <a:gd name="T58" fmla="*/ 20 w 602"/>
                    <a:gd name="T59" fmla="*/ 166 h 174"/>
                    <a:gd name="T60" fmla="*/ 0 w 602"/>
                    <a:gd name="T6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2" h="174">
                      <a:moveTo>
                        <a:pt x="0" y="174"/>
                      </a:moveTo>
                      <a:lnTo>
                        <a:pt x="0" y="174"/>
                      </a:lnTo>
                      <a:lnTo>
                        <a:pt x="30" y="164"/>
                      </a:lnTo>
                      <a:lnTo>
                        <a:pt x="110" y="142"/>
                      </a:lnTo>
                      <a:lnTo>
                        <a:pt x="166" y="128"/>
                      </a:lnTo>
                      <a:lnTo>
                        <a:pt x="230" y="112"/>
                      </a:lnTo>
                      <a:lnTo>
                        <a:pt x="300" y="98"/>
                      </a:lnTo>
                      <a:lnTo>
                        <a:pt x="376" y="86"/>
                      </a:lnTo>
                      <a:lnTo>
                        <a:pt x="388" y="0"/>
                      </a:lnTo>
                      <a:lnTo>
                        <a:pt x="388" y="0"/>
                      </a:lnTo>
                      <a:lnTo>
                        <a:pt x="422" y="82"/>
                      </a:lnTo>
                      <a:lnTo>
                        <a:pt x="422" y="82"/>
                      </a:lnTo>
                      <a:lnTo>
                        <a:pt x="498" y="78"/>
                      </a:lnTo>
                      <a:lnTo>
                        <a:pt x="558" y="78"/>
                      </a:lnTo>
                      <a:lnTo>
                        <a:pt x="602" y="80"/>
                      </a:lnTo>
                      <a:lnTo>
                        <a:pt x="602" y="80"/>
                      </a:lnTo>
                      <a:lnTo>
                        <a:pt x="516" y="88"/>
                      </a:lnTo>
                      <a:lnTo>
                        <a:pt x="452" y="94"/>
                      </a:lnTo>
                      <a:lnTo>
                        <a:pt x="414" y="98"/>
                      </a:lnTo>
                      <a:lnTo>
                        <a:pt x="400" y="64"/>
                      </a:lnTo>
                      <a:lnTo>
                        <a:pt x="400" y="64"/>
                      </a:lnTo>
                      <a:lnTo>
                        <a:pt x="394" y="104"/>
                      </a:lnTo>
                      <a:lnTo>
                        <a:pt x="394" y="104"/>
                      </a:lnTo>
                      <a:lnTo>
                        <a:pt x="380" y="106"/>
                      </a:lnTo>
                      <a:lnTo>
                        <a:pt x="342" y="112"/>
                      </a:lnTo>
                      <a:lnTo>
                        <a:pt x="228" y="126"/>
                      </a:lnTo>
                      <a:lnTo>
                        <a:pt x="162" y="136"/>
                      </a:lnTo>
                      <a:lnTo>
                        <a:pt x="98" y="146"/>
                      </a:lnTo>
                      <a:lnTo>
                        <a:pt x="42" y="160"/>
                      </a:lnTo>
                      <a:lnTo>
                        <a:pt x="20" y="166"/>
                      </a:lnTo>
                      <a:lnTo>
                        <a:pt x="0" y="174"/>
                      </a:lnTo>
                      <a:close/>
                    </a:path>
                  </a:pathLst>
                </a:custGeom>
                <a:solidFill>
                  <a:srgbClr val="24272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4" name="ïŝḻïḋé"/>
                <p:cNvSpPr/>
                <p:nvPr/>
              </p:nvSpPr>
              <p:spPr bwMode="auto">
                <a:xfrm>
                  <a:off x="2364933" y="4060099"/>
                  <a:ext cx="574081" cy="165930"/>
                </a:xfrm>
                <a:custGeom>
                  <a:avLst/>
                  <a:gdLst>
                    <a:gd name="T0" fmla="*/ 0 w 602"/>
                    <a:gd name="T1" fmla="*/ 174 h 174"/>
                    <a:gd name="T2" fmla="*/ 0 w 602"/>
                    <a:gd name="T3" fmla="*/ 174 h 174"/>
                    <a:gd name="T4" fmla="*/ 30 w 602"/>
                    <a:gd name="T5" fmla="*/ 164 h 174"/>
                    <a:gd name="T6" fmla="*/ 110 w 602"/>
                    <a:gd name="T7" fmla="*/ 142 h 174"/>
                    <a:gd name="T8" fmla="*/ 166 w 602"/>
                    <a:gd name="T9" fmla="*/ 128 h 174"/>
                    <a:gd name="T10" fmla="*/ 230 w 602"/>
                    <a:gd name="T11" fmla="*/ 112 h 174"/>
                    <a:gd name="T12" fmla="*/ 300 w 602"/>
                    <a:gd name="T13" fmla="*/ 98 h 174"/>
                    <a:gd name="T14" fmla="*/ 376 w 602"/>
                    <a:gd name="T15" fmla="*/ 86 h 174"/>
                    <a:gd name="T16" fmla="*/ 388 w 602"/>
                    <a:gd name="T17" fmla="*/ 0 h 174"/>
                    <a:gd name="T18" fmla="*/ 388 w 602"/>
                    <a:gd name="T19" fmla="*/ 0 h 174"/>
                    <a:gd name="T20" fmla="*/ 422 w 602"/>
                    <a:gd name="T21" fmla="*/ 82 h 174"/>
                    <a:gd name="T22" fmla="*/ 422 w 602"/>
                    <a:gd name="T23" fmla="*/ 82 h 174"/>
                    <a:gd name="T24" fmla="*/ 498 w 602"/>
                    <a:gd name="T25" fmla="*/ 78 h 174"/>
                    <a:gd name="T26" fmla="*/ 558 w 602"/>
                    <a:gd name="T27" fmla="*/ 78 h 174"/>
                    <a:gd name="T28" fmla="*/ 602 w 602"/>
                    <a:gd name="T29" fmla="*/ 80 h 174"/>
                    <a:gd name="T30" fmla="*/ 602 w 602"/>
                    <a:gd name="T31" fmla="*/ 80 h 174"/>
                    <a:gd name="T32" fmla="*/ 516 w 602"/>
                    <a:gd name="T33" fmla="*/ 88 h 174"/>
                    <a:gd name="T34" fmla="*/ 452 w 602"/>
                    <a:gd name="T35" fmla="*/ 94 h 174"/>
                    <a:gd name="T36" fmla="*/ 414 w 602"/>
                    <a:gd name="T37" fmla="*/ 98 h 174"/>
                    <a:gd name="T38" fmla="*/ 400 w 602"/>
                    <a:gd name="T39" fmla="*/ 64 h 174"/>
                    <a:gd name="T40" fmla="*/ 400 w 602"/>
                    <a:gd name="T41" fmla="*/ 64 h 174"/>
                    <a:gd name="T42" fmla="*/ 394 w 602"/>
                    <a:gd name="T43" fmla="*/ 104 h 174"/>
                    <a:gd name="T44" fmla="*/ 394 w 602"/>
                    <a:gd name="T45" fmla="*/ 104 h 174"/>
                    <a:gd name="T46" fmla="*/ 380 w 602"/>
                    <a:gd name="T47" fmla="*/ 106 h 174"/>
                    <a:gd name="T48" fmla="*/ 342 w 602"/>
                    <a:gd name="T49" fmla="*/ 112 h 174"/>
                    <a:gd name="T50" fmla="*/ 228 w 602"/>
                    <a:gd name="T51" fmla="*/ 126 h 174"/>
                    <a:gd name="T52" fmla="*/ 162 w 602"/>
                    <a:gd name="T53" fmla="*/ 136 h 174"/>
                    <a:gd name="T54" fmla="*/ 98 w 602"/>
                    <a:gd name="T55" fmla="*/ 146 h 174"/>
                    <a:gd name="T56" fmla="*/ 42 w 602"/>
                    <a:gd name="T57" fmla="*/ 160 h 174"/>
                    <a:gd name="T58" fmla="*/ 20 w 602"/>
                    <a:gd name="T59" fmla="*/ 166 h 174"/>
                    <a:gd name="T60" fmla="*/ 0 w 602"/>
                    <a:gd name="T6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02" h="174">
                      <a:moveTo>
                        <a:pt x="0" y="174"/>
                      </a:moveTo>
                      <a:lnTo>
                        <a:pt x="0" y="174"/>
                      </a:lnTo>
                      <a:lnTo>
                        <a:pt x="30" y="164"/>
                      </a:lnTo>
                      <a:lnTo>
                        <a:pt x="110" y="142"/>
                      </a:lnTo>
                      <a:lnTo>
                        <a:pt x="166" y="128"/>
                      </a:lnTo>
                      <a:lnTo>
                        <a:pt x="230" y="112"/>
                      </a:lnTo>
                      <a:lnTo>
                        <a:pt x="300" y="98"/>
                      </a:lnTo>
                      <a:lnTo>
                        <a:pt x="376" y="86"/>
                      </a:lnTo>
                      <a:lnTo>
                        <a:pt x="388" y="0"/>
                      </a:lnTo>
                      <a:lnTo>
                        <a:pt x="388" y="0"/>
                      </a:lnTo>
                      <a:lnTo>
                        <a:pt x="422" y="82"/>
                      </a:lnTo>
                      <a:lnTo>
                        <a:pt x="422" y="82"/>
                      </a:lnTo>
                      <a:lnTo>
                        <a:pt x="498" y="78"/>
                      </a:lnTo>
                      <a:lnTo>
                        <a:pt x="558" y="78"/>
                      </a:lnTo>
                      <a:lnTo>
                        <a:pt x="602" y="80"/>
                      </a:lnTo>
                      <a:lnTo>
                        <a:pt x="602" y="80"/>
                      </a:lnTo>
                      <a:lnTo>
                        <a:pt x="516" y="88"/>
                      </a:lnTo>
                      <a:lnTo>
                        <a:pt x="452" y="94"/>
                      </a:lnTo>
                      <a:lnTo>
                        <a:pt x="414" y="98"/>
                      </a:lnTo>
                      <a:lnTo>
                        <a:pt x="400" y="64"/>
                      </a:lnTo>
                      <a:lnTo>
                        <a:pt x="400" y="64"/>
                      </a:lnTo>
                      <a:lnTo>
                        <a:pt x="394" y="104"/>
                      </a:lnTo>
                      <a:lnTo>
                        <a:pt x="394" y="104"/>
                      </a:lnTo>
                      <a:lnTo>
                        <a:pt x="380" y="106"/>
                      </a:lnTo>
                      <a:lnTo>
                        <a:pt x="342" y="112"/>
                      </a:lnTo>
                      <a:lnTo>
                        <a:pt x="228" y="126"/>
                      </a:lnTo>
                      <a:lnTo>
                        <a:pt x="162" y="136"/>
                      </a:lnTo>
                      <a:lnTo>
                        <a:pt x="98" y="146"/>
                      </a:lnTo>
                      <a:lnTo>
                        <a:pt x="42" y="160"/>
                      </a:lnTo>
                      <a:lnTo>
                        <a:pt x="20" y="166"/>
                      </a:lnTo>
                      <a:lnTo>
                        <a:pt x="0"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5" name="iśļiḍe"/>
                <p:cNvSpPr/>
                <p:nvPr/>
              </p:nvSpPr>
              <p:spPr bwMode="auto">
                <a:xfrm>
                  <a:off x="1508579" y="3108382"/>
                  <a:ext cx="579803" cy="896406"/>
                </a:xfrm>
                <a:custGeom>
                  <a:avLst/>
                  <a:gdLst>
                    <a:gd name="T0" fmla="*/ 408 w 608"/>
                    <a:gd name="T1" fmla="*/ 4 h 940"/>
                    <a:gd name="T2" fmla="*/ 290 w 608"/>
                    <a:gd name="T3" fmla="*/ 160 h 940"/>
                    <a:gd name="T4" fmla="*/ 186 w 608"/>
                    <a:gd name="T5" fmla="*/ 314 h 940"/>
                    <a:gd name="T6" fmla="*/ 116 w 608"/>
                    <a:gd name="T7" fmla="*/ 426 h 940"/>
                    <a:gd name="T8" fmla="*/ 58 w 608"/>
                    <a:gd name="T9" fmla="*/ 538 h 940"/>
                    <a:gd name="T10" fmla="*/ 16 w 608"/>
                    <a:gd name="T11" fmla="*/ 638 h 940"/>
                    <a:gd name="T12" fmla="*/ 6 w 608"/>
                    <a:gd name="T13" fmla="*/ 682 h 940"/>
                    <a:gd name="T14" fmla="*/ 0 w 608"/>
                    <a:gd name="T15" fmla="*/ 722 h 940"/>
                    <a:gd name="T16" fmla="*/ 0 w 608"/>
                    <a:gd name="T17" fmla="*/ 776 h 940"/>
                    <a:gd name="T18" fmla="*/ 6 w 608"/>
                    <a:gd name="T19" fmla="*/ 810 h 940"/>
                    <a:gd name="T20" fmla="*/ 18 w 608"/>
                    <a:gd name="T21" fmla="*/ 840 h 940"/>
                    <a:gd name="T22" fmla="*/ 32 w 608"/>
                    <a:gd name="T23" fmla="*/ 866 h 940"/>
                    <a:gd name="T24" fmla="*/ 54 w 608"/>
                    <a:gd name="T25" fmla="*/ 888 h 940"/>
                    <a:gd name="T26" fmla="*/ 80 w 608"/>
                    <a:gd name="T27" fmla="*/ 908 h 940"/>
                    <a:gd name="T28" fmla="*/ 112 w 608"/>
                    <a:gd name="T29" fmla="*/ 922 h 940"/>
                    <a:gd name="T30" fmla="*/ 148 w 608"/>
                    <a:gd name="T31" fmla="*/ 932 h 940"/>
                    <a:gd name="T32" fmla="*/ 192 w 608"/>
                    <a:gd name="T33" fmla="*/ 938 h 940"/>
                    <a:gd name="T34" fmla="*/ 242 w 608"/>
                    <a:gd name="T35" fmla="*/ 940 h 940"/>
                    <a:gd name="T36" fmla="*/ 328 w 608"/>
                    <a:gd name="T37" fmla="*/ 932 h 940"/>
                    <a:gd name="T38" fmla="*/ 466 w 608"/>
                    <a:gd name="T39" fmla="*/ 904 h 940"/>
                    <a:gd name="T40" fmla="*/ 544 w 608"/>
                    <a:gd name="T41" fmla="*/ 882 h 940"/>
                    <a:gd name="T42" fmla="*/ 578 w 608"/>
                    <a:gd name="T43" fmla="*/ 832 h 940"/>
                    <a:gd name="T44" fmla="*/ 600 w 608"/>
                    <a:gd name="T45" fmla="*/ 786 h 940"/>
                    <a:gd name="T46" fmla="*/ 608 w 608"/>
                    <a:gd name="T47" fmla="*/ 752 h 940"/>
                    <a:gd name="T48" fmla="*/ 606 w 608"/>
                    <a:gd name="T49" fmla="*/ 720 h 940"/>
                    <a:gd name="T50" fmla="*/ 592 w 608"/>
                    <a:gd name="T51" fmla="*/ 692 h 940"/>
                    <a:gd name="T52" fmla="*/ 578 w 608"/>
                    <a:gd name="T53" fmla="*/ 682 h 940"/>
                    <a:gd name="T54" fmla="*/ 528 w 608"/>
                    <a:gd name="T55" fmla="*/ 708 h 940"/>
                    <a:gd name="T56" fmla="*/ 448 w 608"/>
                    <a:gd name="T57" fmla="*/ 746 h 940"/>
                    <a:gd name="T58" fmla="*/ 384 w 608"/>
                    <a:gd name="T59" fmla="*/ 766 h 940"/>
                    <a:gd name="T60" fmla="*/ 318 w 608"/>
                    <a:gd name="T61" fmla="*/ 780 h 940"/>
                    <a:gd name="T62" fmla="*/ 274 w 608"/>
                    <a:gd name="T63" fmla="*/ 780 h 940"/>
                    <a:gd name="T64" fmla="*/ 248 w 608"/>
                    <a:gd name="T65" fmla="*/ 772 h 940"/>
                    <a:gd name="T66" fmla="*/ 224 w 608"/>
                    <a:gd name="T67" fmla="*/ 760 h 940"/>
                    <a:gd name="T68" fmla="*/ 204 w 608"/>
                    <a:gd name="T69" fmla="*/ 742 h 940"/>
                    <a:gd name="T70" fmla="*/ 198 w 608"/>
                    <a:gd name="T71" fmla="*/ 730 h 940"/>
                    <a:gd name="T72" fmla="*/ 186 w 608"/>
                    <a:gd name="T73" fmla="*/ 704 h 940"/>
                    <a:gd name="T74" fmla="*/ 182 w 608"/>
                    <a:gd name="T75" fmla="*/ 678 h 940"/>
                    <a:gd name="T76" fmla="*/ 184 w 608"/>
                    <a:gd name="T77" fmla="*/ 648 h 940"/>
                    <a:gd name="T78" fmla="*/ 200 w 608"/>
                    <a:gd name="T79" fmla="*/ 588 h 940"/>
                    <a:gd name="T80" fmla="*/ 236 w 608"/>
                    <a:gd name="T81" fmla="*/ 522 h 940"/>
                    <a:gd name="T82" fmla="*/ 282 w 608"/>
                    <a:gd name="T83" fmla="*/ 452 h 940"/>
                    <a:gd name="T84" fmla="*/ 366 w 608"/>
                    <a:gd name="T85" fmla="*/ 338 h 940"/>
                    <a:gd name="T86" fmla="*/ 452 w 608"/>
                    <a:gd name="T87" fmla="*/ 218 h 940"/>
                    <a:gd name="T88" fmla="*/ 480 w 608"/>
                    <a:gd name="T89" fmla="*/ 178 h 940"/>
                    <a:gd name="T90" fmla="*/ 490 w 608"/>
                    <a:gd name="T91" fmla="*/ 146 h 940"/>
                    <a:gd name="T92" fmla="*/ 500 w 608"/>
                    <a:gd name="T93" fmla="*/ 96 h 940"/>
                    <a:gd name="T94" fmla="*/ 500 w 608"/>
                    <a:gd name="T95" fmla="*/ 60 h 940"/>
                    <a:gd name="T96" fmla="*/ 490 w 608"/>
                    <a:gd name="T97" fmla="*/ 30 h 940"/>
                    <a:gd name="T98" fmla="*/ 476 w 608"/>
                    <a:gd name="T99" fmla="*/ 12 h 940"/>
                    <a:gd name="T100" fmla="*/ 462 w 608"/>
                    <a:gd name="T101" fmla="*/ 4 h 940"/>
                    <a:gd name="T102" fmla="*/ 444 w 608"/>
                    <a:gd name="T103" fmla="*/ 0 h 940"/>
                    <a:gd name="T104" fmla="*/ 408 w 608"/>
                    <a:gd name="T105" fmla="*/ 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8" h="940">
                      <a:moveTo>
                        <a:pt x="408" y="4"/>
                      </a:moveTo>
                      <a:lnTo>
                        <a:pt x="408" y="4"/>
                      </a:lnTo>
                      <a:lnTo>
                        <a:pt x="350" y="80"/>
                      </a:lnTo>
                      <a:lnTo>
                        <a:pt x="290" y="160"/>
                      </a:lnTo>
                      <a:lnTo>
                        <a:pt x="222" y="260"/>
                      </a:lnTo>
                      <a:lnTo>
                        <a:pt x="186" y="314"/>
                      </a:lnTo>
                      <a:lnTo>
                        <a:pt x="150" y="370"/>
                      </a:lnTo>
                      <a:lnTo>
                        <a:pt x="116" y="426"/>
                      </a:lnTo>
                      <a:lnTo>
                        <a:pt x="84" y="482"/>
                      </a:lnTo>
                      <a:lnTo>
                        <a:pt x="58" y="538"/>
                      </a:lnTo>
                      <a:lnTo>
                        <a:pt x="34" y="590"/>
                      </a:lnTo>
                      <a:lnTo>
                        <a:pt x="16" y="638"/>
                      </a:lnTo>
                      <a:lnTo>
                        <a:pt x="10" y="660"/>
                      </a:lnTo>
                      <a:lnTo>
                        <a:pt x="6" y="682"/>
                      </a:lnTo>
                      <a:lnTo>
                        <a:pt x="6" y="682"/>
                      </a:lnTo>
                      <a:lnTo>
                        <a:pt x="0" y="722"/>
                      </a:lnTo>
                      <a:lnTo>
                        <a:pt x="0" y="758"/>
                      </a:lnTo>
                      <a:lnTo>
                        <a:pt x="0" y="776"/>
                      </a:lnTo>
                      <a:lnTo>
                        <a:pt x="2" y="794"/>
                      </a:lnTo>
                      <a:lnTo>
                        <a:pt x="6" y="810"/>
                      </a:lnTo>
                      <a:lnTo>
                        <a:pt x="12" y="824"/>
                      </a:lnTo>
                      <a:lnTo>
                        <a:pt x="18" y="840"/>
                      </a:lnTo>
                      <a:lnTo>
                        <a:pt x="24" y="852"/>
                      </a:lnTo>
                      <a:lnTo>
                        <a:pt x="32" y="866"/>
                      </a:lnTo>
                      <a:lnTo>
                        <a:pt x="42" y="878"/>
                      </a:lnTo>
                      <a:lnTo>
                        <a:pt x="54" y="888"/>
                      </a:lnTo>
                      <a:lnTo>
                        <a:pt x="66" y="898"/>
                      </a:lnTo>
                      <a:lnTo>
                        <a:pt x="80" y="908"/>
                      </a:lnTo>
                      <a:lnTo>
                        <a:pt x="94" y="916"/>
                      </a:lnTo>
                      <a:lnTo>
                        <a:pt x="112" y="922"/>
                      </a:lnTo>
                      <a:lnTo>
                        <a:pt x="130" y="928"/>
                      </a:lnTo>
                      <a:lnTo>
                        <a:pt x="148" y="932"/>
                      </a:lnTo>
                      <a:lnTo>
                        <a:pt x="170" y="936"/>
                      </a:lnTo>
                      <a:lnTo>
                        <a:pt x="192" y="938"/>
                      </a:lnTo>
                      <a:lnTo>
                        <a:pt x="216" y="940"/>
                      </a:lnTo>
                      <a:lnTo>
                        <a:pt x="242" y="940"/>
                      </a:lnTo>
                      <a:lnTo>
                        <a:pt x="268" y="938"/>
                      </a:lnTo>
                      <a:lnTo>
                        <a:pt x="328" y="932"/>
                      </a:lnTo>
                      <a:lnTo>
                        <a:pt x="392" y="920"/>
                      </a:lnTo>
                      <a:lnTo>
                        <a:pt x="466" y="904"/>
                      </a:lnTo>
                      <a:lnTo>
                        <a:pt x="544" y="882"/>
                      </a:lnTo>
                      <a:lnTo>
                        <a:pt x="544" y="882"/>
                      </a:lnTo>
                      <a:lnTo>
                        <a:pt x="562" y="858"/>
                      </a:lnTo>
                      <a:lnTo>
                        <a:pt x="578" y="832"/>
                      </a:lnTo>
                      <a:lnTo>
                        <a:pt x="594" y="802"/>
                      </a:lnTo>
                      <a:lnTo>
                        <a:pt x="600" y="786"/>
                      </a:lnTo>
                      <a:lnTo>
                        <a:pt x="604" y="768"/>
                      </a:lnTo>
                      <a:lnTo>
                        <a:pt x="608" y="752"/>
                      </a:lnTo>
                      <a:lnTo>
                        <a:pt x="608" y="736"/>
                      </a:lnTo>
                      <a:lnTo>
                        <a:pt x="606" y="720"/>
                      </a:lnTo>
                      <a:lnTo>
                        <a:pt x="600" y="706"/>
                      </a:lnTo>
                      <a:lnTo>
                        <a:pt x="592" y="692"/>
                      </a:lnTo>
                      <a:lnTo>
                        <a:pt x="578" y="682"/>
                      </a:lnTo>
                      <a:lnTo>
                        <a:pt x="578" y="682"/>
                      </a:lnTo>
                      <a:lnTo>
                        <a:pt x="564" y="688"/>
                      </a:lnTo>
                      <a:lnTo>
                        <a:pt x="528" y="708"/>
                      </a:lnTo>
                      <a:lnTo>
                        <a:pt x="478" y="732"/>
                      </a:lnTo>
                      <a:lnTo>
                        <a:pt x="448" y="746"/>
                      </a:lnTo>
                      <a:lnTo>
                        <a:pt x="416" y="756"/>
                      </a:lnTo>
                      <a:lnTo>
                        <a:pt x="384" y="766"/>
                      </a:lnTo>
                      <a:lnTo>
                        <a:pt x="350" y="774"/>
                      </a:lnTo>
                      <a:lnTo>
                        <a:pt x="318" y="780"/>
                      </a:lnTo>
                      <a:lnTo>
                        <a:pt x="288" y="780"/>
                      </a:lnTo>
                      <a:lnTo>
                        <a:pt x="274" y="780"/>
                      </a:lnTo>
                      <a:lnTo>
                        <a:pt x="260" y="776"/>
                      </a:lnTo>
                      <a:lnTo>
                        <a:pt x="248" y="772"/>
                      </a:lnTo>
                      <a:lnTo>
                        <a:pt x="236" y="768"/>
                      </a:lnTo>
                      <a:lnTo>
                        <a:pt x="224" y="760"/>
                      </a:lnTo>
                      <a:lnTo>
                        <a:pt x="214" y="752"/>
                      </a:lnTo>
                      <a:lnTo>
                        <a:pt x="204" y="742"/>
                      </a:lnTo>
                      <a:lnTo>
                        <a:pt x="198" y="730"/>
                      </a:lnTo>
                      <a:lnTo>
                        <a:pt x="198" y="730"/>
                      </a:lnTo>
                      <a:lnTo>
                        <a:pt x="190" y="718"/>
                      </a:lnTo>
                      <a:lnTo>
                        <a:pt x="186" y="704"/>
                      </a:lnTo>
                      <a:lnTo>
                        <a:pt x="184" y="692"/>
                      </a:lnTo>
                      <a:lnTo>
                        <a:pt x="182" y="678"/>
                      </a:lnTo>
                      <a:lnTo>
                        <a:pt x="182" y="664"/>
                      </a:lnTo>
                      <a:lnTo>
                        <a:pt x="184" y="648"/>
                      </a:lnTo>
                      <a:lnTo>
                        <a:pt x="190" y="618"/>
                      </a:lnTo>
                      <a:lnTo>
                        <a:pt x="200" y="588"/>
                      </a:lnTo>
                      <a:lnTo>
                        <a:pt x="216" y="556"/>
                      </a:lnTo>
                      <a:lnTo>
                        <a:pt x="236" y="522"/>
                      </a:lnTo>
                      <a:lnTo>
                        <a:pt x="258" y="486"/>
                      </a:lnTo>
                      <a:lnTo>
                        <a:pt x="282" y="452"/>
                      </a:lnTo>
                      <a:lnTo>
                        <a:pt x="308" y="414"/>
                      </a:lnTo>
                      <a:lnTo>
                        <a:pt x="366" y="338"/>
                      </a:lnTo>
                      <a:lnTo>
                        <a:pt x="424" y="260"/>
                      </a:lnTo>
                      <a:lnTo>
                        <a:pt x="452" y="218"/>
                      </a:lnTo>
                      <a:lnTo>
                        <a:pt x="480" y="178"/>
                      </a:lnTo>
                      <a:lnTo>
                        <a:pt x="480" y="178"/>
                      </a:lnTo>
                      <a:lnTo>
                        <a:pt x="484" y="168"/>
                      </a:lnTo>
                      <a:lnTo>
                        <a:pt x="490" y="146"/>
                      </a:lnTo>
                      <a:lnTo>
                        <a:pt x="498" y="114"/>
                      </a:lnTo>
                      <a:lnTo>
                        <a:pt x="500" y="96"/>
                      </a:lnTo>
                      <a:lnTo>
                        <a:pt x="500" y="78"/>
                      </a:lnTo>
                      <a:lnTo>
                        <a:pt x="500" y="60"/>
                      </a:lnTo>
                      <a:lnTo>
                        <a:pt x="496" y="44"/>
                      </a:lnTo>
                      <a:lnTo>
                        <a:pt x="490" y="30"/>
                      </a:lnTo>
                      <a:lnTo>
                        <a:pt x="482" y="18"/>
                      </a:lnTo>
                      <a:lnTo>
                        <a:pt x="476" y="12"/>
                      </a:lnTo>
                      <a:lnTo>
                        <a:pt x="470" y="8"/>
                      </a:lnTo>
                      <a:lnTo>
                        <a:pt x="462" y="4"/>
                      </a:lnTo>
                      <a:lnTo>
                        <a:pt x="454" y="2"/>
                      </a:lnTo>
                      <a:lnTo>
                        <a:pt x="444" y="0"/>
                      </a:lnTo>
                      <a:lnTo>
                        <a:pt x="434" y="0"/>
                      </a:lnTo>
                      <a:lnTo>
                        <a:pt x="408" y="4"/>
                      </a:lnTo>
                      <a:close/>
                    </a:path>
                  </a:pathLst>
                </a:custGeom>
                <a:solidFill>
                  <a:srgbClr val="474C4D"/>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6" name="ïşḻíḑé"/>
                <p:cNvSpPr/>
                <p:nvPr/>
              </p:nvSpPr>
              <p:spPr bwMode="auto">
                <a:xfrm>
                  <a:off x="1508579" y="3108382"/>
                  <a:ext cx="579803" cy="896406"/>
                </a:xfrm>
                <a:custGeom>
                  <a:avLst/>
                  <a:gdLst>
                    <a:gd name="T0" fmla="*/ 408 w 608"/>
                    <a:gd name="T1" fmla="*/ 4 h 940"/>
                    <a:gd name="T2" fmla="*/ 290 w 608"/>
                    <a:gd name="T3" fmla="*/ 160 h 940"/>
                    <a:gd name="T4" fmla="*/ 186 w 608"/>
                    <a:gd name="T5" fmla="*/ 314 h 940"/>
                    <a:gd name="T6" fmla="*/ 116 w 608"/>
                    <a:gd name="T7" fmla="*/ 426 h 940"/>
                    <a:gd name="T8" fmla="*/ 58 w 608"/>
                    <a:gd name="T9" fmla="*/ 538 h 940"/>
                    <a:gd name="T10" fmla="*/ 16 w 608"/>
                    <a:gd name="T11" fmla="*/ 638 h 940"/>
                    <a:gd name="T12" fmla="*/ 6 w 608"/>
                    <a:gd name="T13" fmla="*/ 682 h 940"/>
                    <a:gd name="T14" fmla="*/ 0 w 608"/>
                    <a:gd name="T15" fmla="*/ 722 h 940"/>
                    <a:gd name="T16" fmla="*/ 0 w 608"/>
                    <a:gd name="T17" fmla="*/ 776 h 940"/>
                    <a:gd name="T18" fmla="*/ 6 w 608"/>
                    <a:gd name="T19" fmla="*/ 810 h 940"/>
                    <a:gd name="T20" fmla="*/ 18 w 608"/>
                    <a:gd name="T21" fmla="*/ 840 h 940"/>
                    <a:gd name="T22" fmla="*/ 32 w 608"/>
                    <a:gd name="T23" fmla="*/ 866 h 940"/>
                    <a:gd name="T24" fmla="*/ 54 w 608"/>
                    <a:gd name="T25" fmla="*/ 888 h 940"/>
                    <a:gd name="T26" fmla="*/ 80 w 608"/>
                    <a:gd name="T27" fmla="*/ 908 h 940"/>
                    <a:gd name="T28" fmla="*/ 112 w 608"/>
                    <a:gd name="T29" fmla="*/ 922 h 940"/>
                    <a:gd name="T30" fmla="*/ 148 w 608"/>
                    <a:gd name="T31" fmla="*/ 932 h 940"/>
                    <a:gd name="T32" fmla="*/ 192 w 608"/>
                    <a:gd name="T33" fmla="*/ 938 h 940"/>
                    <a:gd name="T34" fmla="*/ 242 w 608"/>
                    <a:gd name="T35" fmla="*/ 940 h 940"/>
                    <a:gd name="T36" fmla="*/ 328 w 608"/>
                    <a:gd name="T37" fmla="*/ 932 h 940"/>
                    <a:gd name="T38" fmla="*/ 466 w 608"/>
                    <a:gd name="T39" fmla="*/ 904 h 940"/>
                    <a:gd name="T40" fmla="*/ 544 w 608"/>
                    <a:gd name="T41" fmla="*/ 882 h 940"/>
                    <a:gd name="T42" fmla="*/ 578 w 608"/>
                    <a:gd name="T43" fmla="*/ 832 h 940"/>
                    <a:gd name="T44" fmla="*/ 600 w 608"/>
                    <a:gd name="T45" fmla="*/ 786 h 940"/>
                    <a:gd name="T46" fmla="*/ 608 w 608"/>
                    <a:gd name="T47" fmla="*/ 752 h 940"/>
                    <a:gd name="T48" fmla="*/ 606 w 608"/>
                    <a:gd name="T49" fmla="*/ 720 h 940"/>
                    <a:gd name="T50" fmla="*/ 592 w 608"/>
                    <a:gd name="T51" fmla="*/ 692 h 940"/>
                    <a:gd name="T52" fmla="*/ 578 w 608"/>
                    <a:gd name="T53" fmla="*/ 682 h 940"/>
                    <a:gd name="T54" fmla="*/ 528 w 608"/>
                    <a:gd name="T55" fmla="*/ 708 h 940"/>
                    <a:gd name="T56" fmla="*/ 448 w 608"/>
                    <a:gd name="T57" fmla="*/ 746 h 940"/>
                    <a:gd name="T58" fmla="*/ 384 w 608"/>
                    <a:gd name="T59" fmla="*/ 766 h 940"/>
                    <a:gd name="T60" fmla="*/ 318 w 608"/>
                    <a:gd name="T61" fmla="*/ 780 h 940"/>
                    <a:gd name="T62" fmla="*/ 274 w 608"/>
                    <a:gd name="T63" fmla="*/ 780 h 940"/>
                    <a:gd name="T64" fmla="*/ 248 w 608"/>
                    <a:gd name="T65" fmla="*/ 772 h 940"/>
                    <a:gd name="T66" fmla="*/ 224 w 608"/>
                    <a:gd name="T67" fmla="*/ 760 h 940"/>
                    <a:gd name="T68" fmla="*/ 204 w 608"/>
                    <a:gd name="T69" fmla="*/ 742 h 940"/>
                    <a:gd name="T70" fmla="*/ 198 w 608"/>
                    <a:gd name="T71" fmla="*/ 730 h 940"/>
                    <a:gd name="T72" fmla="*/ 186 w 608"/>
                    <a:gd name="T73" fmla="*/ 704 h 940"/>
                    <a:gd name="T74" fmla="*/ 182 w 608"/>
                    <a:gd name="T75" fmla="*/ 678 h 940"/>
                    <a:gd name="T76" fmla="*/ 184 w 608"/>
                    <a:gd name="T77" fmla="*/ 648 h 940"/>
                    <a:gd name="T78" fmla="*/ 200 w 608"/>
                    <a:gd name="T79" fmla="*/ 588 h 940"/>
                    <a:gd name="T80" fmla="*/ 236 w 608"/>
                    <a:gd name="T81" fmla="*/ 522 h 940"/>
                    <a:gd name="T82" fmla="*/ 282 w 608"/>
                    <a:gd name="T83" fmla="*/ 452 h 940"/>
                    <a:gd name="T84" fmla="*/ 366 w 608"/>
                    <a:gd name="T85" fmla="*/ 338 h 940"/>
                    <a:gd name="T86" fmla="*/ 452 w 608"/>
                    <a:gd name="T87" fmla="*/ 218 h 940"/>
                    <a:gd name="T88" fmla="*/ 480 w 608"/>
                    <a:gd name="T89" fmla="*/ 178 h 940"/>
                    <a:gd name="T90" fmla="*/ 490 w 608"/>
                    <a:gd name="T91" fmla="*/ 146 h 940"/>
                    <a:gd name="T92" fmla="*/ 500 w 608"/>
                    <a:gd name="T93" fmla="*/ 96 h 940"/>
                    <a:gd name="T94" fmla="*/ 500 w 608"/>
                    <a:gd name="T95" fmla="*/ 60 h 940"/>
                    <a:gd name="T96" fmla="*/ 490 w 608"/>
                    <a:gd name="T97" fmla="*/ 30 h 940"/>
                    <a:gd name="T98" fmla="*/ 476 w 608"/>
                    <a:gd name="T99" fmla="*/ 12 h 940"/>
                    <a:gd name="T100" fmla="*/ 462 w 608"/>
                    <a:gd name="T101" fmla="*/ 4 h 940"/>
                    <a:gd name="T102" fmla="*/ 444 w 608"/>
                    <a:gd name="T103" fmla="*/ 0 h 940"/>
                    <a:gd name="T104" fmla="*/ 408 w 608"/>
                    <a:gd name="T105" fmla="*/ 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8" h="940">
                      <a:moveTo>
                        <a:pt x="408" y="4"/>
                      </a:moveTo>
                      <a:lnTo>
                        <a:pt x="408" y="4"/>
                      </a:lnTo>
                      <a:lnTo>
                        <a:pt x="350" y="80"/>
                      </a:lnTo>
                      <a:lnTo>
                        <a:pt x="290" y="160"/>
                      </a:lnTo>
                      <a:lnTo>
                        <a:pt x="222" y="260"/>
                      </a:lnTo>
                      <a:lnTo>
                        <a:pt x="186" y="314"/>
                      </a:lnTo>
                      <a:lnTo>
                        <a:pt x="150" y="370"/>
                      </a:lnTo>
                      <a:lnTo>
                        <a:pt x="116" y="426"/>
                      </a:lnTo>
                      <a:lnTo>
                        <a:pt x="84" y="482"/>
                      </a:lnTo>
                      <a:lnTo>
                        <a:pt x="58" y="538"/>
                      </a:lnTo>
                      <a:lnTo>
                        <a:pt x="34" y="590"/>
                      </a:lnTo>
                      <a:lnTo>
                        <a:pt x="16" y="638"/>
                      </a:lnTo>
                      <a:lnTo>
                        <a:pt x="10" y="660"/>
                      </a:lnTo>
                      <a:lnTo>
                        <a:pt x="6" y="682"/>
                      </a:lnTo>
                      <a:lnTo>
                        <a:pt x="6" y="682"/>
                      </a:lnTo>
                      <a:lnTo>
                        <a:pt x="0" y="722"/>
                      </a:lnTo>
                      <a:lnTo>
                        <a:pt x="0" y="758"/>
                      </a:lnTo>
                      <a:lnTo>
                        <a:pt x="0" y="776"/>
                      </a:lnTo>
                      <a:lnTo>
                        <a:pt x="2" y="794"/>
                      </a:lnTo>
                      <a:lnTo>
                        <a:pt x="6" y="810"/>
                      </a:lnTo>
                      <a:lnTo>
                        <a:pt x="12" y="824"/>
                      </a:lnTo>
                      <a:lnTo>
                        <a:pt x="18" y="840"/>
                      </a:lnTo>
                      <a:lnTo>
                        <a:pt x="24" y="852"/>
                      </a:lnTo>
                      <a:lnTo>
                        <a:pt x="32" y="866"/>
                      </a:lnTo>
                      <a:lnTo>
                        <a:pt x="42" y="878"/>
                      </a:lnTo>
                      <a:lnTo>
                        <a:pt x="54" y="888"/>
                      </a:lnTo>
                      <a:lnTo>
                        <a:pt x="66" y="898"/>
                      </a:lnTo>
                      <a:lnTo>
                        <a:pt x="80" y="908"/>
                      </a:lnTo>
                      <a:lnTo>
                        <a:pt x="94" y="916"/>
                      </a:lnTo>
                      <a:lnTo>
                        <a:pt x="112" y="922"/>
                      </a:lnTo>
                      <a:lnTo>
                        <a:pt x="130" y="928"/>
                      </a:lnTo>
                      <a:lnTo>
                        <a:pt x="148" y="932"/>
                      </a:lnTo>
                      <a:lnTo>
                        <a:pt x="170" y="936"/>
                      </a:lnTo>
                      <a:lnTo>
                        <a:pt x="192" y="938"/>
                      </a:lnTo>
                      <a:lnTo>
                        <a:pt x="216" y="940"/>
                      </a:lnTo>
                      <a:lnTo>
                        <a:pt x="242" y="940"/>
                      </a:lnTo>
                      <a:lnTo>
                        <a:pt x="268" y="938"/>
                      </a:lnTo>
                      <a:lnTo>
                        <a:pt x="328" y="932"/>
                      </a:lnTo>
                      <a:lnTo>
                        <a:pt x="392" y="920"/>
                      </a:lnTo>
                      <a:lnTo>
                        <a:pt x="466" y="904"/>
                      </a:lnTo>
                      <a:lnTo>
                        <a:pt x="544" y="882"/>
                      </a:lnTo>
                      <a:lnTo>
                        <a:pt x="544" y="882"/>
                      </a:lnTo>
                      <a:lnTo>
                        <a:pt x="562" y="858"/>
                      </a:lnTo>
                      <a:lnTo>
                        <a:pt x="578" y="832"/>
                      </a:lnTo>
                      <a:lnTo>
                        <a:pt x="594" y="802"/>
                      </a:lnTo>
                      <a:lnTo>
                        <a:pt x="600" y="786"/>
                      </a:lnTo>
                      <a:lnTo>
                        <a:pt x="604" y="768"/>
                      </a:lnTo>
                      <a:lnTo>
                        <a:pt x="608" y="752"/>
                      </a:lnTo>
                      <a:lnTo>
                        <a:pt x="608" y="736"/>
                      </a:lnTo>
                      <a:lnTo>
                        <a:pt x="606" y="720"/>
                      </a:lnTo>
                      <a:lnTo>
                        <a:pt x="600" y="706"/>
                      </a:lnTo>
                      <a:lnTo>
                        <a:pt x="592" y="692"/>
                      </a:lnTo>
                      <a:lnTo>
                        <a:pt x="578" y="682"/>
                      </a:lnTo>
                      <a:lnTo>
                        <a:pt x="578" y="682"/>
                      </a:lnTo>
                      <a:lnTo>
                        <a:pt x="564" y="688"/>
                      </a:lnTo>
                      <a:lnTo>
                        <a:pt x="528" y="708"/>
                      </a:lnTo>
                      <a:lnTo>
                        <a:pt x="478" y="732"/>
                      </a:lnTo>
                      <a:lnTo>
                        <a:pt x="448" y="746"/>
                      </a:lnTo>
                      <a:lnTo>
                        <a:pt x="416" y="756"/>
                      </a:lnTo>
                      <a:lnTo>
                        <a:pt x="384" y="766"/>
                      </a:lnTo>
                      <a:lnTo>
                        <a:pt x="350" y="774"/>
                      </a:lnTo>
                      <a:lnTo>
                        <a:pt x="318" y="780"/>
                      </a:lnTo>
                      <a:lnTo>
                        <a:pt x="288" y="780"/>
                      </a:lnTo>
                      <a:lnTo>
                        <a:pt x="274" y="780"/>
                      </a:lnTo>
                      <a:lnTo>
                        <a:pt x="260" y="776"/>
                      </a:lnTo>
                      <a:lnTo>
                        <a:pt x="248" y="772"/>
                      </a:lnTo>
                      <a:lnTo>
                        <a:pt x="236" y="768"/>
                      </a:lnTo>
                      <a:lnTo>
                        <a:pt x="224" y="760"/>
                      </a:lnTo>
                      <a:lnTo>
                        <a:pt x="214" y="752"/>
                      </a:lnTo>
                      <a:lnTo>
                        <a:pt x="204" y="742"/>
                      </a:lnTo>
                      <a:lnTo>
                        <a:pt x="198" y="730"/>
                      </a:lnTo>
                      <a:lnTo>
                        <a:pt x="198" y="730"/>
                      </a:lnTo>
                      <a:lnTo>
                        <a:pt x="190" y="718"/>
                      </a:lnTo>
                      <a:lnTo>
                        <a:pt x="186" y="704"/>
                      </a:lnTo>
                      <a:lnTo>
                        <a:pt x="184" y="692"/>
                      </a:lnTo>
                      <a:lnTo>
                        <a:pt x="182" y="678"/>
                      </a:lnTo>
                      <a:lnTo>
                        <a:pt x="182" y="664"/>
                      </a:lnTo>
                      <a:lnTo>
                        <a:pt x="184" y="648"/>
                      </a:lnTo>
                      <a:lnTo>
                        <a:pt x="190" y="618"/>
                      </a:lnTo>
                      <a:lnTo>
                        <a:pt x="200" y="588"/>
                      </a:lnTo>
                      <a:lnTo>
                        <a:pt x="216" y="556"/>
                      </a:lnTo>
                      <a:lnTo>
                        <a:pt x="236" y="522"/>
                      </a:lnTo>
                      <a:lnTo>
                        <a:pt x="258" y="486"/>
                      </a:lnTo>
                      <a:lnTo>
                        <a:pt x="282" y="452"/>
                      </a:lnTo>
                      <a:lnTo>
                        <a:pt x="308" y="414"/>
                      </a:lnTo>
                      <a:lnTo>
                        <a:pt x="366" y="338"/>
                      </a:lnTo>
                      <a:lnTo>
                        <a:pt x="424" y="260"/>
                      </a:lnTo>
                      <a:lnTo>
                        <a:pt x="452" y="218"/>
                      </a:lnTo>
                      <a:lnTo>
                        <a:pt x="480" y="178"/>
                      </a:lnTo>
                      <a:lnTo>
                        <a:pt x="480" y="178"/>
                      </a:lnTo>
                      <a:lnTo>
                        <a:pt x="484" y="168"/>
                      </a:lnTo>
                      <a:lnTo>
                        <a:pt x="490" y="146"/>
                      </a:lnTo>
                      <a:lnTo>
                        <a:pt x="498" y="114"/>
                      </a:lnTo>
                      <a:lnTo>
                        <a:pt x="500" y="96"/>
                      </a:lnTo>
                      <a:lnTo>
                        <a:pt x="500" y="78"/>
                      </a:lnTo>
                      <a:lnTo>
                        <a:pt x="500" y="60"/>
                      </a:lnTo>
                      <a:lnTo>
                        <a:pt x="496" y="44"/>
                      </a:lnTo>
                      <a:lnTo>
                        <a:pt x="490" y="30"/>
                      </a:lnTo>
                      <a:lnTo>
                        <a:pt x="482" y="18"/>
                      </a:lnTo>
                      <a:lnTo>
                        <a:pt x="476" y="12"/>
                      </a:lnTo>
                      <a:lnTo>
                        <a:pt x="470" y="8"/>
                      </a:lnTo>
                      <a:lnTo>
                        <a:pt x="462" y="4"/>
                      </a:lnTo>
                      <a:lnTo>
                        <a:pt x="454" y="2"/>
                      </a:lnTo>
                      <a:lnTo>
                        <a:pt x="444" y="0"/>
                      </a:lnTo>
                      <a:lnTo>
                        <a:pt x="434" y="0"/>
                      </a:lnTo>
                      <a:lnTo>
                        <a:pt x="408"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7" name="íšlîḍe"/>
                <p:cNvSpPr/>
                <p:nvPr/>
              </p:nvSpPr>
              <p:spPr bwMode="auto">
                <a:xfrm>
                  <a:off x="1878585" y="3583287"/>
                  <a:ext cx="450110" cy="354748"/>
                </a:xfrm>
                <a:custGeom>
                  <a:avLst/>
                  <a:gdLst>
                    <a:gd name="T0" fmla="*/ 232 w 472"/>
                    <a:gd name="T1" fmla="*/ 364 h 372"/>
                    <a:gd name="T2" fmla="*/ 162 w 472"/>
                    <a:gd name="T3" fmla="*/ 372 h 372"/>
                    <a:gd name="T4" fmla="*/ 122 w 472"/>
                    <a:gd name="T5" fmla="*/ 360 h 372"/>
                    <a:gd name="T6" fmla="*/ 82 w 472"/>
                    <a:gd name="T7" fmla="*/ 334 h 372"/>
                    <a:gd name="T8" fmla="*/ 56 w 472"/>
                    <a:gd name="T9" fmla="*/ 306 h 372"/>
                    <a:gd name="T10" fmla="*/ 24 w 472"/>
                    <a:gd name="T11" fmla="*/ 256 h 372"/>
                    <a:gd name="T12" fmla="*/ 4 w 472"/>
                    <a:gd name="T13" fmla="*/ 202 h 372"/>
                    <a:gd name="T14" fmla="*/ 0 w 472"/>
                    <a:gd name="T15" fmla="*/ 152 h 372"/>
                    <a:gd name="T16" fmla="*/ 6 w 472"/>
                    <a:gd name="T17" fmla="*/ 110 h 372"/>
                    <a:gd name="T18" fmla="*/ 26 w 472"/>
                    <a:gd name="T19" fmla="*/ 80 h 372"/>
                    <a:gd name="T20" fmla="*/ 48 w 472"/>
                    <a:gd name="T21" fmla="*/ 70 h 372"/>
                    <a:gd name="T22" fmla="*/ 70 w 472"/>
                    <a:gd name="T23" fmla="*/ 80 h 372"/>
                    <a:gd name="T24" fmla="*/ 78 w 472"/>
                    <a:gd name="T25" fmla="*/ 122 h 372"/>
                    <a:gd name="T26" fmla="*/ 82 w 472"/>
                    <a:gd name="T27" fmla="*/ 160 h 372"/>
                    <a:gd name="T28" fmla="*/ 98 w 472"/>
                    <a:gd name="T29" fmla="*/ 192 h 372"/>
                    <a:gd name="T30" fmla="*/ 114 w 472"/>
                    <a:gd name="T31" fmla="*/ 200 h 372"/>
                    <a:gd name="T32" fmla="*/ 108 w 472"/>
                    <a:gd name="T33" fmla="*/ 156 h 372"/>
                    <a:gd name="T34" fmla="*/ 110 w 472"/>
                    <a:gd name="T35" fmla="*/ 72 h 372"/>
                    <a:gd name="T36" fmla="*/ 122 w 472"/>
                    <a:gd name="T37" fmla="*/ 34 h 372"/>
                    <a:gd name="T38" fmla="*/ 136 w 472"/>
                    <a:gd name="T39" fmla="*/ 16 h 372"/>
                    <a:gd name="T40" fmla="*/ 158 w 472"/>
                    <a:gd name="T41" fmla="*/ 4 h 372"/>
                    <a:gd name="T42" fmla="*/ 194 w 472"/>
                    <a:gd name="T43" fmla="*/ 8 h 372"/>
                    <a:gd name="T44" fmla="*/ 202 w 472"/>
                    <a:gd name="T45" fmla="*/ 22 h 372"/>
                    <a:gd name="T46" fmla="*/ 198 w 472"/>
                    <a:gd name="T47" fmla="*/ 42 h 372"/>
                    <a:gd name="T48" fmla="*/ 194 w 472"/>
                    <a:gd name="T49" fmla="*/ 58 h 372"/>
                    <a:gd name="T50" fmla="*/ 196 w 472"/>
                    <a:gd name="T51" fmla="*/ 122 h 372"/>
                    <a:gd name="T52" fmla="*/ 210 w 472"/>
                    <a:gd name="T53" fmla="*/ 188 h 372"/>
                    <a:gd name="T54" fmla="*/ 218 w 472"/>
                    <a:gd name="T55" fmla="*/ 126 h 372"/>
                    <a:gd name="T56" fmla="*/ 238 w 472"/>
                    <a:gd name="T57" fmla="*/ 70 h 372"/>
                    <a:gd name="T58" fmla="*/ 260 w 472"/>
                    <a:gd name="T59" fmla="*/ 50 h 372"/>
                    <a:gd name="T60" fmla="*/ 286 w 472"/>
                    <a:gd name="T61" fmla="*/ 46 h 372"/>
                    <a:gd name="T62" fmla="*/ 306 w 472"/>
                    <a:gd name="T63" fmla="*/ 62 h 372"/>
                    <a:gd name="T64" fmla="*/ 312 w 472"/>
                    <a:gd name="T65" fmla="*/ 86 h 372"/>
                    <a:gd name="T66" fmla="*/ 306 w 472"/>
                    <a:gd name="T67" fmla="*/ 100 h 372"/>
                    <a:gd name="T68" fmla="*/ 290 w 472"/>
                    <a:gd name="T69" fmla="*/ 144 h 372"/>
                    <a:gd name="T70" fmla="*/ 282 w 472"/>
                    <a:gd name="T71" fmla="*/ 188 h 372"/>
                    <a:gd name="T72" fmla="*/ 290 w 472"/>
                    <a:gd name="T73" fmla="*/ 234 h 372"/>
                    <a:gd name="T74" fmla="*/ 310 w 472"/>
                    <a:gd name="T75" fmla="*/ 246 h 372"/>
                    <a:gd name="T76" fmla="*/ 328 w 472"/>
                    <a:gd name="T77" fmla="*/ 240 h 372"/>
                    <a:gd name="T78" fmla="*/ 346 w 472"/>
                    <a:gd name="T79" fmla="*/ 228 h 372"/>
                    <a:gd name="T80" fmla="*/ 396 w 472"/>
                    <a:gd name="T81" fmla="*/ 206 h 372"/>
                    <a:gd name="T82" fmla="*/ 434 w 472"/>
                    <a:gd name="T83" fmla="*/ 202 h 372"/>
                    <a:gd name="T84" fmla="*/ 448 w 472"/>
                    <a:gd name="T85" fmla="*/ 210 h 372"/>
                    <a:gd name="T86" fmla="*/ 464 w 472"/>
                    <a:gd name="T87" fmla="*/ 238 h 372"/>
                    <a:gd name="T88" fmla="*/ 472 w 472"/>
                    <a:gd name="T89" fmla="*/ 260 h 372"/>
                    <a:gd name="T90" fmla="*/ 358 w 472"/>
                    <a:gd name="T91" fmla="*/ 314 h 372"/>
                    <a:gd name="T92" fmla="*/ 252 w 472"/>
                    <a:gd name="T93" fmla="*/ 35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2" h="372">
                      <a:moveTo>
                        <a:pt x="252" y="358"/>
                      </a:moveTo>
                      <a:lnTo>
                        <a:pt x="252" y="358"/>
                      </a:lnTo>
                      <a:lnTo>
                        <a:pt x="232" y="364"/>
                      </a:lnTo>
                      <a:lnTo>
                        <a:pt x="210" y="370"/>
                      </a:lnTo>
                      <a:lnTo>
                        <a:pt x="186" y="372"/>
                      </a:lnTo>
                      <a:lnTo>
                        <a:pt x="162" y="372"/>
                      </a:lnTo>
                      <a:lnTo>
                        <a:pt x="148" y="370"/>
                      </a:lnTo>
                      <a:lnTo>
                        <a:pt x="136" y="366"/>
                      </a:lnTo>
                      <a:lnTo>
                        <a:pt x="122" y="360"/>
                      </a:lnTo>
                      <a:lnTo>
                        <a:pt x="110" y="354"/>
                      </a:lnTo>
                      <a:lnTo>
                        <a:pt x="96" y="346"/>
                      </a:lnTo>
                      <a:lnTo>
                        <a:pt x="82" y="334"/>
                      </a:lnTo>
                      <a:lnTo>
                        <a:pt x="70" y="322"/>
                      </a:lnTo>
                      <a:lnTo>
                        <a:pt x="56" y="306"/>
                      </a:lnTo>
                      <a:lnTo>
                        <a:pt x="56" y="306"/>
                      </a:lnTo>
                      <a:lnTo>
                        <a:pt x="44" y="290"/>
                      </a:lnTo>
                      <a:lnTo>
                        <a:pt x="32" y="272"/>
                      </a:lnTo>
                      <a:lnTo>
                        <a:pt x="24" y="256"/>
                      </a:lnTo>
                      <a:lnTo>
                        <a:pt x="16" y="238"/>
                      </a:lnTo>
                      <a:lnTo>
                        <a:pt x="10" y="220"/>
                      </a:lnTo>
                      <a:lnTo>
                        <a:pt x="4" y="202"/>
                      </a:lnTo>
                      <a:lnTo>
                        <a:pt x="2" y="184"/>
                      </a:lnTo>
                      <a:lnTo>
                        <a:pt x="0" y="168"/>
                      </a:lnTo>
                      <a:lnTo>
                        <a:pt x="0" y="152"/>
                      </a:lnTo>
                      <a:lnTo>
                        <a:pt x="0" y="136"/>
                      </a:lnTo>
                      <a:lnTo>
                        <a:pt x="2" y="122"/>
                      </a:lnTo>
                      <a:lnTo>
                        <a:pt x="6" y="110"/>
                      </a:lnTo>
                      <a:lnTo>
                        <a:pt x="12" y="98"/>
                      </a:lnTo>
                      <a:lnTo>
                        <a:pt x="18" y="88"/>
                      </a:lnTo>
                      <a:lnTo>
                        <a:pt x="26" y="80"/>
                      </a:lnTo>
                      <a:lnTo>
                        <a:pt x="36" y="74"/>
                      </a:lnTo>
                      <a:lnTo>
                        <a:pt x="36" y="74"/>
                      </a:lnTo>
                      <a:lnTo>
                        <a:pt x="48" y="70"/>
                      </a:lnTo>
                      <a:lnTo>
                        <a:pt x="56" y="68"/>
                      </a:lnTo>
                      <a:lnTo>
                        <a:pt x="64" y="72"/>
                      </a:lnTo>
                      <a:lnTo>
                        <a:pt x="70" y="80"/>
                      </a:lnTo>
                      <a:lnTo>
                        <a:pt x="74" y="90"/>
                      </a:lnTo>
                      <a:lnTo>
                        <a:pt x="78" y="104"/>
                      </a:lnTo>
                      <a:lnTo>
                        <a:pt x="78" y="122"/>
                      </a:lnTo>
                      <a:lnTo>
                        <a:pt x="80" y="142"/>
                      </a:lnTo>
                      <a:lnTo>
                        <a:pt x="80" y="142"/>
                      </a:lnTo>
                      <a:lnTo>
                        <a:pt x="82" y="160"/>
                      </a:lnTo>
                      <a:lnTo>
                        <a:pt x="86" y="174"/>
                      </a:lnTo>
                      <a:lnTo>
                        <a:pt x="92" y="186"/>
                      </a:lnTo>
                      <a:lnTo>
                        <a:pt x="98" y="192"/>
                      </a:lnTo>
                      <a:lnTo>
                        <a:pt x="104" y="196"/>
                      </a:lnTo>
                      <a:lnTo>
                        <a:pt x="110" y="198"/>
                      </a:lnTo>
                      <a:lnTo>
                        <a:pt x="114" y="200"/>
                      </a:lnTo>
                      <a:lnTo>
                        <a:pt x="114" y="200"/>
                      </a:lnTo>
                      <a:lnTo>
                        <a:pt x="112" y="180"/>
                      </a:lnTo>
                      <a:lnTo>
                        <a:pt x="108" y="156"/>
                      </a:lnTo>
                      <a:lnTo>
                        <a:pt x="108" y="130"/>
                      </a:lnTo>
                      <a:lnTo>
                        <a:pt x="108" y="100"/>
                      </a:lnTo>
                      <a:lnTo>
                        <a:pt x="110" y="72"/>
                      </a:lnTo>
                      <a:lnTo>
                        <a:pt x="114" y="58"/>
                      </a:lnTo>
                      <a:lnTo>
                        <a:pt x="118" y="46"/>
                      </a:lnTo>
                      <a:lnTo>
                        <a:pt x="122" y="34"/>
                      </a:lnTo>
                      <a:lnTo>
                        <a:pt x="130" y="24"/>
                      </a:lnTo>
                      <a:lnTo>
                        <a:pt x="130" y="24"/>
                      </a:lnTo>
                      <a:lnTo>
                        <a:pt x="136" y="16"/>
                      </a:lnTo>
                      <a:lnTo>
                        <a:pt x="144" y="10"/>
                      </a:lnTo>
                      <a:lnTo>
                        <a:pt x="150" y="6"/>
                      </a:lnTo>
                      <a:lnTo>
                        <a:pt x="158" y="4"/>
                      </a:lnTo>
                      <a:lnTo>
                        <a:pt x="172" y="0"/>
                      </a:lnTo>
                      <a:lnTo>
                        <a:pt x="184" y="2"/>
                      </a:lnTo>
                      <a:lnTo>
                        <a:pt x="194" y="8"/>
                      </a:lnTo>
                      <a:lnTo>
                        <a:pt x="198" y="12"/>
                      </a:lnTo>
                      <a:lnTo>
                        <a:pt x="200" y="16"/>
                      </a:lnTo>
                      <a:lnTo>
                        <a:pt x="202" y="22"/>
                      </a:lnTo>
                      <a:lnTo>
                        <a:pt x="202" y="28"/>
                      </a:lnTo>
                      <a:lnTo>
                        <a:pt x="202" y="34"/>
                      </a:lnTo>
                      <a:lnTo>
                        <a:pt x="198" y="42"/>
                      </a:lnTo>
                      <a:lnTo>
                        <a:pt x="198" y="42"/>
                      </a:lnTo>
                      <a:lnTo>
                        <a:pt x="196" y="48"/>
                      </a:lnTo>
                      <a:lnTo>
                        <a:pt x="194" y="58"/>
                      </a:lnTo>
                      <a:lnTo>
                        <a:pt x="192" y="78"/>
                      </a:lnTo>
                      <a:lnTo>
                        <a:pt x="192" y="98"/>
                      </a:lnTo>
                      <a:lnTo>
                        <a:pt x="196" y="122"/>
                      </a:lnTo>
                      <a:lnTo>
                        <a:pt x="202" y="162"/>
                      </a:lnTo>
                      <a:lnTo>
                        <a:pt x="210" y="188"/>
                      </a:lnTo>
                      <a:lnTo>
                        <a:pt x="210" y="188"/>
                      </a:lnTo>
                      <a:lnTo>
                        <a:pt x="212" y="170"/>
                      </a:lnTo>
                      <a:lnTo>
                        <a:pt x="214" y="150"/>
                      </a:lnTo>
                      <a:lnTo>
                        <a:pt x="218" y="126"/>
                      </a:lnTo>
                      <a:lnTo>
                        <a:pt x="224" y="102"/>
                      </a:lnTo>
                      <a:lnTo>
                        <a:pt x="232" y="80"/>
                      </a:lnTo>
                      <a:lnTo>
                        <a:pt x="238" y="70"/>
                      </a:lnTo>
                      <a:lnTo>
                        <a:pt x="244" y="62"/>
                      </a:lnTo>
                      <a:lnTo>
                        <a:pt x="252" y="54"/>
                      </a:lnTo>
                      <a:lnTo>
                        <a:pt x="260" y="50"/>
                      </a:lnTo>
                      <a:lnTo>
                        <a:pt x="260" y="50"/>
                      </a:lnTo>
                      <a:lnTo>
                        <a:pt x="274" y="46"/>
                      </a:lnTo>
                      <a:lnTo>
                        <a:pt x="286" y="46"/>
                      </a:lnTo>
                      <a:lnTo>
                        <a:pt x="294" y="50"/>
                      </a:lnTo>
                      <a:lnTo>
                        <a:pt x="302" y="54"/>
                      </a:lnTo>
                      <a:lnTo>
                        <a:pt x="306" y="62"/>
                      </a:lnTo>
                      <a:lnTo>
                        <a:pt x="310" y="68"/>
                      </a:lnTo>
                      <a:lnTo>
                        <a:pt x="312" y="78"/>
                      </a:lnTo>
                      <a:lnTo>
                        <a:pt x="312" y="86"/>
                      </a:lnTo>
                      <a:lnTo>
                        <a:pt x="312" y="86"/>
                      </a:lnTo>
                      <a:lnTo>
                        <a:pt x="310" y="92"/>
                      </a:lnTo>
                      <a:lnTo>
                        <a:pt x="306" y="100"/>
                      </a:lnTo>
                      <a:lnTo>
                        <a:pt x="298" y="118"/>
                      </a:lnTo>
                      <a:lnTo>
                        <a:pt x="294" y="130"/>
                      </a:lnTo>
                      <a:lnTo>
                        <a:pt x="290" y="144"/>
                      </a:lnTo>
                      <a:lnTo>
                        <a:pt x="286" y="164"/>
                      </a:lnTo>
                      <a:lnTo>
                        <a:pt x="282" y="188"/>
                      </a:lnTo>
                      <a:lnTo>
                        <a:pt x="282" y="188"/>
                      </a:lnTo>
                      <a:lnTo>
                        <a:pt x="282" y="212"/>
                      </a:lnTo>
                      <a:lnTo>
                        <a:pt x="286" y="228"/>
                      </a:lnTo>
                      <a:lnTo>
                        <a:pt x="290" y="234"/>
                      </a:lnTo>
                      <a:lnTo>
                        <a:pt x="292" y="240"/>
                      </a:lnTo>
                      <a:lnTo>
                        <a:pt x="300" y="244"/>
                      </a:lnTo>
                      <a:lnTo>
                        <a:pt x="310" y="246"/>
                      </a:lnTo>
                      <a:lnTo>
                        <a:pt x="318" y="246"/>
                      </a:lnTo>
                      <a:lnTo>
                        <a:pt x="324" y="242"/>
                      </a:lnTo>
                      <a:lnTo>
                        <a:pt x="328" y="240"/>
                      </a:lnTo>
                      <a:lnTo>
                        <a:pt x="328" y="240"/>
                      </a:lnTo>
                      <a:lnTo>
                        <a:pt x="334" y="234"/>
                      </a:lnTo>
                      <a:lnTo>
                        <a:pt x="346" y="228"/>
                      </a:lnTo>
                      <a:lnTo>
                        <a:pt x="360" y="220"/>
                      </a:lnTo>
                      <a:lnTo>
                        <a:pt x="378" y="212"/>
                      </a:lnTo>
                      <a:lnTo>
                        <a:pt x="396" y="206"/>
                      </a:lnTo>
                      <a:lnTo>
                        <a:pt x="412" y="202"/>
                      </a:lnTo>
                      <a:lnTo>
                        <a:pt x="428" y="200"/>
                      </a:lnTo>
                      <a:lnTo>
                        <a:pt x="434" y="202"/>
                      </a:lnTo>
                      <a:lnTo>
                        <a:pt x="440" y="204"/>
                      </a:lnTo>
                      <a:lnTo>
                        <a:pt x="440" y="204"/>
                      </a:lnTo>
                      <a:lnTo>
                        <a:pt x="448" y="210"/>
                      </a:lnTo>
                      <a:lnTo>
                        <a:pt x="454" y="218"/>
                      </a:lnTo>
                      <a:lnTo>
                        <a:pt x="460" y="228"/>
                      </a:lnTo>
                      <a:lnTo>
                        <a:pt x="464" y="238"/>
                      </a:lnTo>
                      <a:lnTo>
                        <a:pt x="470" y="252"/>
                      </a:lnTo>
                      <a:lnTo>
                        <a:pt x="472" y="260"/>
                      </a:lnTo>
                      <a:lnTo>
                        <a:pt x="472" y="260"/>
                      </a:lnTo>
                      <a:lnTo>
                        <a:pt x="430" y="280"/>
                      </a:lnTo>
                      <a:lnTo>
                        <a:pt x="358" y="314"/>
                      </a:lnTo>
                      <a:lnTo>
                        <a:pt x="358" y="314"/>
                      </a:lnTo>
                      <a:lnTo>
                        <a:pt x="330" y="328"/>
                      </a:lnTo>
                      <a:lnTo>
                        <a:pt x="304" y="338"/>
                      </a:lnTo>
                      <a:lnTo>
                        <a:pt x="252" y="358"/>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8" name="íSlidé"/>
                <p:cNvSpPr/>
                <p:nvPr/>
              </p:nvSpPr>
              <p:spPr bwMode="auto">
                <a:xfrm>
                  <a:off x="1878585" y="3583287"/>
                  <a:ext cx="450110" cy="354748"/>
                </a:xfrm>
                <a:custGeom>
                  <a:avLst/>
                  <a:gdLst>
                    <a:gd name="T0" fmla="*/ 232 w 472"/>
                    <a:gd name="T1" fmla="*/ 364 h 372"/>
                    <a:gd name="T2" fmla="*/ 162 w 472"/>
                    <a:gd name="T3" fmla="*/ 372 h 372"/>
                    <a:gd name="T4" fmla="*/ 122 w 472"/>
                    <a:gd name="T5" fmla="*/ 360 h 372"/>
                    <a:gd name="T6" fmla="*/ 82 w 472"/>
                    <a:gd name="T7" fmla="*/ 334 h 372"/>
                    <a:gd name="T8" fmla="*/ 56 w 472"/>
                    <a:gd name="T9" fmla="*/ 306 h 372"/>
                    <a:gd name="T10" fmla="*/ 24 w 472"/>
                    <a:gd name="T11" fmla="*/ 256 h 372"/>
                    <a:gd name="T12" fmla="*/ 4 w 472"/>
                    <a:gd name="T13" fmla="*/ 202 h 372"/>
                    <a:gd name="T14" fmla="*/ 0 w 472"/>
                    <a:gd name="T15" fmla="*/ 152 h 372"/>
                    <a:gd name="T16" fmla="*/ 6 w 472"/>
                    <a:gd name="T17" fmla="*/ 110 h 372"/>
                    <a:gd name="T18" fmla="*/ 26 w 472"/>
                    <a:gd name="T19" fmla="*/ 80 h 372"/>
                    <a:gd name="T20" fmla="*/ 48 w 472"/>
                    <a:gd name="T21" fmla="*/ 70 h 372"/>
                    <a:gd name="T22" fmla="*/ 70 w 472"/>
                    <a:gd name="T23" fmla="*/ 80 h 372"/>
                    <a:gd name="T24" fmla="*/ 78 w 472"/>
                    <a:gd name="T25" fmla="*/ 122 h 372"/>
                    <a:gd name="T26" fmla="*/ 82 w 472"/>
                    <a:gd name="T27" fmla="*/ 160 h 372"/>
                    <a:gd name="T28" fmla="*/ 98 w 472"/>
                    <a:gd name="T29" fmla="*/ 192 h 372"/>
                    <a:gd name="T30" fmla="*/ 114 w 472"/>
                    <a:gd name="T31" fmla="*/ 200 h 372"/>
                    <a:gd name="T32" fmla="*/ 108 w 472"/>
                    <a:gd name="T33" fmla="*/ 156 h 372"/>
                    <a:gd name="T34" fmla="*/ 110 w 472"/>
                    <a:gd name="T35" fmla="*/ 72 h 372"/>
                    <a:gd name="T36" fmla="*/ 122 w 472"/>
                    <a:gd name="T37" fmla="*/ 34 h 372"/>
                    <a:gd name="T38" fmla="*/ 136 w 472"/>
                    <a:gd name="T39" fmla="*/ 16 h 372"/>
                    <a:gd name="T40" fmla="*/ 158 w 472"/>
                    <a:gd name="T41" fmla="*/ 4 h 372"/>
                    <a:gd name="T42" fmla="*/ 194 w 472"/>
                    <a:gd name="T43" fmla="*/ 8 h 372"/>
                    <a:gd name="T44" fmla="*/ 202 w 472"/>
                    <a:gd name="T45" fmla="*/ 22 h 372"/>
                    <a:gd name="T46" fmla="*/ 198 w 472"/>
                    <a:gd name="T47" fmla="*/ 42 h 372"/>
                    <a:gd name="T48" fmla="*/ 194 w 472"/>
                    <a:gd name="T49" fmla="*/ 58 h 372"/>
                    <a:gd name="T50" fmla="*/ 196 w 472"/>
                    <a:gd name="T51" fmla="*/ 122 h 372"/>
                    <a:gd name="T52" fmla="*/ 210 w 472"/>
                    <a:gd name="T53" fmla="*/ 188 h 372"/>
                    <a:gd name="T54" fmla="*/ 218 w 472"/>
                    <a:gd name="T55" fmla="*/ 126 h 372"/>
                    <a:gd name="T56" fmla="*/ 238 w 472"/>
                    <a:gd name="T57" fmla="*/ 70 h 372"/>
                    <a:gd name="T58" fmla="*/ 260 w 472"/>
                    <a:gd name="T59" fmla="*/ 50 h 372"/>
                    <a:gd name="T60" fmla="*/ 286 w 472"/>
                    <a:gd name="T61" fmla="*/ 46 h 372"/>
                    <a:gd name="T62" fmla="*/ 306 w 472"/>
                    <a:gd name="T63" fmla="*/ 62 h 372"/>
                    <a:gd name="T64" fmla="*/ 312 w 472"/>
                    <a:gd name="T65" fmla="*/ 86 h 372"/>
                    <a:gd name="T66" fmla="*/ 306 w 472"/>
                    <a:gd name="T67" fmla="*/ 100 h 372"/>
                    <a:gd name="T68" fmla="*/ 290 w 472"/>
                    <a:gd name="T69" fmla="*/ 144 h 372"/>
                    <a:gd name="T70" fmla="*/ 282 w 472"/>
                    <a:gd name="T71" fmla="*/ 188 h 372"/>
                    <a:gd name="T72" fmla="*/ 290 w 472"/>
                    <a:gd name="T73" fmla="*/ 234 h 372"/>
                    <a:gd name="T74" fmla="*/ 310 w 472"/>
                    <a:gd name="T75" fmla="*/ 246 h 372"/>
                    <a:gd name="T76" fmla="*/ 328 w 472"/>
                    <a:gd name="T77" fmla="*/ 240 h 372"/>
                    <a:gd name="T78" fmla="*/ 346 w 472"/>
                    <a:gd name="T79" fmla="*/ 228 h 372"/>
                    <a:gd name="T80" fmla="*/ 396 w 472"/>
                    <a:gd name="T81" fmla="*/ 206 h 372"/>
                    <a:gd name="T82" fmla="*/ 434 w 472"/>
                    <a:gd name="T83" fmla="*/ 202 h 372"/>
                    <a:gd name="T84" fmla="*/ 448 w 472"/>
                    <a:gd name="T85" fmla="*/ 210 h 372"/>
                    <a:gd name="T86" fmla="*/ 464 w 472"/>
                    <a:gd name="T87" fmla="*/ 238 h 372"/>
                    <a:gd name="T88" fmla="*/ 472 w 472"/>
                    <a:gd name="T89" fmla="*/ 260 h 372"/>
                    <a:gd name="T90" fmla="*/ 358 w 472"/>
                    <a:gd name="T91" fmla="*/ 314 h 372"/>
                    <a:gd name="T92" fmla="*/ 252 w 472"/>
                    <a:gd name="T93" fmla="*/ 358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72" h="372">
                      <a:moveTo>
                        <a:pt x="252" y="358"/>
                      </a:moveTo>
                      <a:lnTo>
                        <a:pt x="252" y="358"/>
                      </a:lnTo>
                      <a:lnTo>
                        <a:pt x="232" y="364"/>
                      </a:lnTo>
                      <a:lnTo>
                        <a:pt x="210" y="370"/>
                      </a:lnTo>
                      <a:lnTo>
                        <a:pt x="186" y="372"/>
                      </a:lnTo>
                      <a:lnTo>
                        <a:pt x="162" y="372"/>
                      </a:lnTo>
                      <a:lnTo>
                        <a:pt x="148" y="370"/>
                      </a:lnTo>
                      <a:lnTo>
                        <a:pt x="136" y="366"/>
                      </a:lnTo>
                      <a:lnTo>
                        <a:pt x="122" y="360"/>
                      </a:lnTo>
                      <a:lnTo>
                        <a:pt x="110" y="354"/>
                      </a:lnTo>
                      <a:lnTo>
                        <a:pt x="96" y="346"/>
                      </a:lnTo>
                      <a:lnTo>
                        <a:pt x="82" y="334"/>
                      </a:lnTo>
                      <a:lnTo>
                        <a:pt x="70" y="322"/>
                      </a:lnTo>
                      <a:lnTo>
                        <a:pt x="56" y="306"/>
                      </a:lnTo>
                      <a:lnTo>
                        <a:pt x="56" y="306"/>
                      </a:lnTo>
                      <a:lnTo>
                        <a:pt x="44" y="290"/>
                      </a:lnTo>
                      <a:lnTo>
                        <a:pt x="32" y="272"/>
                      </a:lnTo>
                      <a:lnTo>
                        <a:pt x="24" y="256"/>
                      </a:lnTo>
                      <a:lnTo>
                        <a:pt x="16" y="238"/>
                      </a:lnTo>
                      <a:lnTo>
                        <a:pt x="10" y="220"/>
                      </a:lnTo>
                      <a:lnTo>
                        <a:pt x="4" y="202"/>
                      </a:lnTo>
                      <a:lnTo>
                        <a:pt x="2" y="184"/>
                      </a:lnTo>
                      <a:lnTo>
                        <a:pt x="0" y="168"/>
                      </a:lnTo>
                      <a:lnTo>
                        <a:pt x="0" y="152"/>
                      </a:lnTo>
                      <a:lnTo>
                        <a:pt x="0" y="136"/>
                      </a:lnTo>
                      <a:lnTo>
                        <a:pt x="2" y="122"/>
                      </a:lnTo>
                      <a:lnTo>
                        <a:pt x="6" y="110"/>
                      </a:lnTo>
                      <a:lnTo>
                        <a:pt x="12" y="98"/>
                      </a:lnTo>
                      <a:lnTo>
                        <a:pt x="18" y="88"/>
                      </a:lnTo>
                      <a:lnTo>
                        <a:pt x="26" y="80"/>
                      </a:lnTo>
                      <a:lnTo>
                        <a:pt x="36" y="74"/>
                      </a:lnTo>
                      <a:lnTo>
                        <a:pt x="36" y="74"/>
                      </a:lnTo>
                      <a:lnTo>
                        <a:pt x="48" y="70"/>
                      </a:lnTo>
                      <a:lnTo>
                        <a:pt x="56" y="68"/>
                      </a:lnTo>
                      <a:lnTo>
                        <a:pt x="64" y="72"/>
                      </a:lnTo>
                      <a:lnTo>
                        <a:pt x="70" y="80"/>
                      </a:lnTo>
                      <a:lnTo>
                        <a:pt x="74" y="90"/>
                      </a:lnTo>
                      <a:lnTo>
                        <a:pt x="78" y="104"/>
                      </a:lnTo>
                      <a:lnTo>
                        <a:pt x="78" y="122"/>
                      </a:lnTo>
                      <a:lnTo>
                        <a:pt x="80" y="142"/>
                      </a:lnTo>
                      <a:lnTo>
                        <a:pt x="80" y="142"/>
                      </a:lnTo>
                      <a:lnTo>
                        <a:pt x="82" y="160"/>
                      </a:lnTo>
                      <a:lnTo>
                        <a:pt x="86" y="174"/>
                      </a:lnTo>
                      <a:lnTo>
                        <a:pt x="92" y="186"/>
                      </a:lnTo>
                      <a:lnTo>
                        <a:pt x="98" y="192"/>
                      </a:lnTo>
                      <a:lnTo>
                        <a:pt x="104" y="196"/>
                      </a:lnTo>
                      <a:lnTo>
                        <a:pt x="110" y="198"/>
                      </a:lnTo>
                      <a:lnTo>
                        <a:pt x="114" y="200"/>
                      </a:lnTo>
                      <a:lnTo>
                        <a:pt x="114" y="200"/>
                      </a:lnTo>
                      <a:lnTo>
                        <a:pt x="112" y="180"/>
                      </a:lnTo>
                      <a:lnTo>
                        <a:pt x="108" y="156"/>
                      </a:lnTo>
                      <a:lnTo>
                        <a:pt x="108" y="130"/>
                      </a:lnTo>
                      <a:lnTo>
                        <a:pt x="108" y="100"/>
                      </a:lnTo>
                      <a:lnTo>
                        <a:pt x="110" y="72"/>
                      </a:lnTo>
                      <a:lnTo>
                        <a:pt x="114" y="58"/>
                      </a:lnTo>
                      <a:lnTo>
                        <a:pt x="118" y="46"/>
                      </a:lnTo>
                      <a:lnTo>
                        <a:pt x="122" y="34"/>
                      </a:lnTo>
                      <a:lnTo>
                        <a:pt x="130" y="24"/>
                      </a:lnTo>
                      <a:lnTo>
                        <a:pt x="130" y="24"/>
                      </a:lnTo>
                      <a:lnTo>
                        <a:pt x="136" y="16"/>
                      </a:lnTo>
                      <a:lnTo>
                        <a:pt x="144" y="10"/>
                      </a:lnTo>
                      <a:lnTo>
                        <a:pt x="150" y="6"/>
                      </a:lnTo>
                      <a:lnTo>
                        <a:pt x="158" y="4"/>
                      </a:lnTo>
                      <a:lnTo>
                        <a:pt x="172" y="0"/>
                      </a:lnTo>
                      <a:lnTo>
                        <a:pt x="184" y="2"/>
                      </a:lnTo>
                      <a:lnTo>
                        <a:pt x="194" y="8"/>
                      </a:lnTo>
                      <a:lnTo>
                        <a:pt x="198" y="12"/>
                      </a:lnTo>
                      <a:lnTo>
                        <a:pt x="200" y="16"/>
                      </a:lnTo>
                      <a:lnTo>
                        <a:pt x="202" y="22"/>
                      </a:lnTo>
                      <a:lnTo>
                        <a:pt x="202" y="28"/>
                      </a:lnTo>
                      <a:lnTo>
                        <a:pt x="202" y="34"/>
                      </a:lnTo>
                      <a:lnTo>
                        <a:pt x="198" y="42"/>
                      </a:lnTo>
                      <a:lnTo>
                        <a:pt x="198" y="42"/>
                      </a:lnTo>
                      <a:lnTo>
                        <a:pt x="196" y="48"/>
                      </a:lnTo>
                      <a:lnTo>
                        <a:pt x="194" y="58"/>
                      </a:lnTo>
                      <a:lnTo>
                        <a:pt x="192" y="78"/>
                      </a:lnTo>
                      <a:lnTo>
                        <a:pt x="192" y="98"/>
                      </a:lnTo>
                      <a:lnTo>
                        <a:pt x="196" y="122"/>
                      </a:lnTo>
                      <a:lnTo>
                        <a:pt x="202" y="162"/>
                      </a:lnTo>
                      <a:lnTo>
                        <a:pt x="210" y="188"/>
                      </a:lnTo>
                      <a:lnTo>
                        <a:pt x="210" y="188"/>
                      </a:lnTo>
                      <a:lnTo>
                        <a:pt x="212" y="170"/>
                      </a:lnTo>
                      <a:lnTo>
                        <a:pt x="214" y="150"/>
                      </a:lnTo>
                      <a:lnTo>
                        <a:pt x="218" y="126"/>
                      </a:lnTo>
                      <a:lnTo>
                        <a:pt x="224" y="102"/>
                      </a:lnTo>
                      <a:lnTo>
                        <a:pt x="232" y="80"/>
                      </a:lnTo>
                      <a:lnTo>
                        <a:pt x="238" y="70"/>
                      </a:lnTo>
                      <a:lnTo>
                        <a:pt x="244" y="62"/>
                      </a:lnTo>
                      <a:lnTo>
                        <a:pt x="252" y="54"/>
                      </a:lnTo>
                      <a:lnTo>
                        <a:pt x="260" y="50"/>
                      </a:lnTo>
                      <a:lnTo>
                        <a:pt x="260" y="50"/>
                      </a:lnTo>
                      <a:lnTo>
                        <a:pt x="274" y="46"/>
                      </a:lnTo>
                      <a:lnTo>
                        <a:pt x="286" y="46"/>
                      </a:lnTo>
                      <a:lnTo>
                        <a:pt x="294" y="50"/>
                      </a:lnTo>
                      <a:lnTo>
                        <a:pt x="302" y="54"/>
                      </a:lnTo>
                      <a:lnTo>
                        <a:pt x="306" y="62"/>
                      </a:lnTo>
                      <a:lnTo>
                        <a:pt x="310" y="68"/>
                      </a:lnTo>
                      <a:lnTo>
                        <a:pt x="312" y="78"/>
                      </a:lnTo>
                      <a:lnTo>
                        <a:pt x="312" y="86"/>
                      </a:lnTo>
                      <a:lnTo>
                        <a:pt x="312" y="86"/>
                      </a:lnTo>
                      <a:lnTo>
                        <a:pt x="310" y="92"/>
                      </a:lnTo>
                      <a:lnTo>
                        <a:pt x="306" y="100"/>
                      </a:lnTo>
                      <a:lnTo>
                        <a:pt x="298" y="118"/>
                      </a:lnTo>
                      <a:lnTo>
                        <a:pt x="294" y="130"/>
                      </a:lnTo>
                      <a:lnTo>
                        <a:pt x="290" y="144"/>
                      </a:lnTo>
                      <a:lnTo>
                        <a:pt x="286" y="164"/>
                      </a:lnTo>
                      <a:lnTo>
                        <a:pt x="282" y="188"/>
                      </a:lnTo>
                      <a:lnTo>
                        <a:pt x="282" y="188"/>
                      </a:lnTo>
                      <a:lnTo>
                        <a:pt x="282" y="212"/>
                      </a:lnTo>
                      <a:lnTo>
                        <a:pt x="286" y="228"/>
                      </a:lnTo>
                      <a:lnTo>
                        <a:pt x="290" y="234"/>
                      </a:lnTo>
                      <a:lnTo>
                        <a:pt x="292" y="240"/>
                      </a:lnTo>
                      <a:lnTo>
                        <a:pt x="300" y="244"/>
                      </a:lnTo>
                      <a:lnTo>
                        <a:pt x="310" y="246"/>
                      </a:lnTo>
                      <a:lnTo>
                        <a:pt x="318" y="246"/>
                      </a:lnTo>
                      <a:lnTo>
                        <a:pt x="324" y="242"/>
                      </a:lnTo>
                      <a:lnTo>
                        <a:pt x="328" y="240"/>
                      </a:lnTo>
                      <a:lnTo>
                        <a:pt x="328" y="240"/>
                      </a:lnTo>
                      <a:lnTo>
                        <a:pt x="334" y="234"/>
                      </a:lnTo>
                      <a:lnTo>
                        <a:pt x="346" y="228"/>
                      </a:lnTo>
                      <a:lnTo>
                        <a:pt x="360" y="220"/>
                      </a:lnTo>
                      <a:lnTo>
                        <a:pt x="378" y="212"/>
                      </a:lnTo>
                      <a:lnTo>
                        <a:pt x="396" y="206"/>
                      </a:lnTo>
                      <a:lnTo>
                        <a:pt x="412" y="202"/>
                      </a:lnTo>
                      <a:lnTo>
                        <a:pt x="428" y="200"/>
                      </a:lnTo>
                      <a:lnTo>
                        <a:pt x="434" y="202"/>
                      </a:lnTo>
                      <a:lnTo>
                        <a:pt x="440" y="204"/>
                      </a:lnTo>
                      <a:lnTo>
                        <a:pt x="440" y="204"/>
                      </a:lnTo>
                      <a:lnTo>
                        <a:pt x="448" y="210"/>
                      </a:lnTo>
                      <a:lnTo>
                        <a:pt x="454" y="218"/>
                      </a:lnTo>
                      <a:lnTo>
                        <a:pt x="460" y="228"/>
                      </a:lnTo>
                      <a:lnTo>
                        <a:pt x="464" y="238"/>
                      </a:lnTo>
                      <a:lnTo>
                        <a:pt x="470" y="252"/>
                      </a:lnTo>
                      <a:lnTo>
                        <a:pt x="472" y="260"/>
                      </a:lnTo>
                      <a:lnTo>
                        <a:pt x="472" y="260"/>
                      </a:lnTo>
                      <a:lnTo>
                        <a:pt x="430" y="280"/>
                      </a:lnTo>
                      <a:lnTo>
                        <a:pt x="358" y="314"/>
                      </a:lnTo>
                      <a:lnTo>
                        <a:pt x="358" y="314"/>
                      </a:lnTo>
                      <a:lnTo>
                        <a:pt x="330" y="328"/>
                      </a:lnTo>
                      <a:lnTo>
                        <a:pt x="304" y="338"/>
                      </a:lnTo>
                      <a:lnTo>
                        <a:pt x="252" y="35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59" name="íšļiḍe"/>
                <p:cNvSpPr/>
                <p:nvPr/>
              </p:nvSpPr>
              <p:spPr bwMode="auto">
                <a:xfrm>
                  <a:off x="2021629" y="3819785"/>
                  <a:ext cx="85826" cy="80105"/>
                </a:xfrm>
                <a:custGeom>
                  <a:avLst/>
                  <a:gdLst>
                    <a:gd name="T0" fmla="*/ 0 w 90"/>
                    <a:gd name="T1" fmla="*/ 12 h 84"/>
                    <a:gd name="T2" fmla="*/ 0 w 90"/>
                    <a:gd name="T3" fmla="*/ 12 h 84"/>
                    <a:gd name="T4" fmla="*/ 12 w 90"/>
                    <a:gd name="T5" fmla="*/ 10 h 84"/>
                    <a:gd name="T6" fmla="*/ 26 w 90"/>
                    <a:gd name="T7" fmla="*/ 8 h 84"/>
                    <a:gd name="T8" fmla="*/ 40 w 90"/>
                    <a:gd name="T9" fmla="*/ 12 h 84"/>
                    <a:gd name="T10" fmla="*/ 48 w 90"/>
                    <a:gd name="T11" fmla="*/ 14 h 84"/>
                    <a:gd name="T12" fmla="*/ 56 w 90"/>
                    <a:gd name="T13" fmla="*/ 18 h 84"/>
                    <a:gd name="T14" fmla="*/ 64 w 90"/>
                    <a:gd name="T15" fmla="*/ 24 h 84"/>
                    <a:gd name="T16" fmla="*/ 72 w 90"/>
                    <a:gd name="T17" fmla="*/ 32 h 84"/>
                    <a:gd name="T18" fmla="*/ 78 w 90"/>
                    <a:gd name="T19" fmla="*/ 42 h 84"/>
                    <a:gd name="T20" fmla="*/ 82 w 90"/>
                    <a:gd name="T21" fmla="*/ 54 h 84"/>
                    <a:gd name="T22" fmla="*/ 86 w 90"/>
                    <a:gd name="T23" fmla="*/ 68 h 84"/>
                    <a:gd name="T24" fmla="*/ 90 w 90"/>
                    <a:gd name="T25" fmla="*/ 84 h 84"/>
                    <a:gd name="T26" fmla="*/ 90 w 90"/>
                    <a:gd name="T27" fmla="*/ 84 h 84"/>
                    <a:gd name="T28" fmla="*/ 88 w 90"/>
                    <a:gd name="T29" fmla="*/ 66 h 84"/>
                    <a:gd name="T30" fmla="*/ 86 w 90"/>
                    <a:gd name="T31" fmla="*/ 48 h 84"/>
                    <a:gd name="T32" fmla="*/ 80 w 90"/>
                    <a:gd name="T33" fmla="*/ 30 h 84"/>
                    <a:gd name="T34" fmla="*/ 74 w 90"/>
                    <a:gd name="T35" fmla="*/ 20 h 84"/>
                    <a:gd name="T36" fmla="*/ 68 w 90"/>
                    <a:gd name="T37" fmla="*/ 14 h 84"/>
                    <a:gd name="T38" fmla="*/ 62 w 90"/>
                    <a:gd name="T39" fmla="*/ 6 h 84"/>
                    <a:gd name="T40" fmla="*/ 52 w 90"/>
                    <a:gd name="T41" fmla="*/ 2 h 84"/>
                    <a:gd name="T42" fmla="*/ 42 w 90"/>
                    <a:gd name="T43" fmla="*/ 0 h 84"/>
                    <a:gd name="T44" fmla="*/ 30 w 90"/>
                    <a:gd name="T45" fmla="*/ 0 h 84"/>
                    <a:gd name="T46" fmla="*/ 16 w 90"/>
                    <a:gd name="T47" fmla="*/ 4 h 84"/>
                    <a:gd name="T48" fmla="*/ 0 w 90"/>
                    <a:gd name="T4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4">
                      <a:moveTo>
                        <a:pt x="0" y="12"/>
                      </a:moveTo>
                      <a:lnTo>
                        <a:pt x="0" y="12"/>
                      </a:lnTo>
                      <a:lnTo>
                        <a:pt x="12" y="10"/>
                      </a:lnTo>
                      <a:lnTo>
                        <a:pt x="26" y="8"/>
                      </a:lnTo>
                      <a:lnTo>
                        <a:pt x="40" y="12"/>
                      </a:lnTo>
                      <a:lnTo>
                        <a:pt x="48" y="14"/>
                      </a:lnTo>
                      <a:lnTo>
                        <a:pt x="56" y="18"/>
                      </a:lnTo>
                      <a:lnTo>
                        <a:pt x="64" y="24"/>
                      </a:lnTo>
                      <a:lnTo>
                        <a:pt x="72" y="32"/>
                      </a:lnTo>
                      <a:lnTo>
                        <a:pt x="78" y="42"/>
                      </a:lnTo>
                      <a:lnTo>
                        <a:pt x="82" y="54"/>
                      </a:lnTo>
                      <a:lnTo>
                        <a:pt x="86" y="68"/>
                      </a:lnTo>
                      <a:lnTo>
                        <a:pt x="90" y="84"/>
                      </a:lnTo>
                      <a:lnTo>
                        <a:pt x="90" y="84"/>
                      </a:lnTo>
                      <a:lnTo>
                        <a:pt x="88" y="66"/>
                      </a:lnTo>
                      <a:lnTo>
                        <a:pt x="86" y="48"/>
                      </a:lnTo>
                      <a:lnTo>
                        <a:pt x="80" y="30"/>
                      </a:lnTo>
                      <a:lnTo>
                        <a:pt x="74" y="20"/>
                      </a:lnTo>
                      <a:lnTo>
                        <a:pt x="68" y="14"/>
                      </a:lnTo>
                      <a:lnTo>
                        <a:pt x="62" y="6"/>
                      </a:lnTo>
                      <a:lnTo>
                        <a:pt x="52" y="2"/>
                      </a:lnTo>
                      <a:lnTo>
                        <a:pt x="42" y="0"/>
                      </a:lnTo>
                      <a:lnTo>
                        <a:pt x="30" y="0"/>
                      </a:lnTo>
                      <a:lnTo>
                        <a:pt x="16" y="4"/>
                      </a:lnTo>
                      <a:lnTo>
                        <a:pt x="0" y="12"/>
                      </a:lnTo>
                      <a:close/>
                    </a:path>
                  </a:pathLst>
                </a:custGeom>
                <a:solidFill>
                  <a:srgbClr val="CB8F5E"/>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60" name="ïslîḍé"/>
                <p:cNvSpPr/>
                <p:nvPr/>
              </p:nvSpPr>
              <p:spPr bwMode="auto">
                <a:xfrm>
                  <a:off x="2021629" y="3819785"/>
                  <a:ext cx="85826" cy="80105"/>
                </a:xfrm>
                <a:custGeom>
                  <a:avLst/>
                  <a:gdLst>
                    <a:gd name="T0" fmla="*/ 0 w 90"/>
                    <a:gd name="T1" fmla="*/ 12 h 84"/>
                    <a:gd name="T2" fmla="*/ 0 w 90"/>
                    <a:gd name="T3" fmla="*/ 12 h 84"/>
                    <a:gd name="T4" fmla="*/ 12 w 90"/>
                    <a:gd name="T5" fmla="*/ 10 h 84"/>
                    <a:gd name="T6" fmla="*/ 26 w 90"/>
                    <a:gd name="T7" fmla="*/ 8 h 84"/>
                    <a:gd name="T8" fmla="*/ 40 w 90"/>
                    <a:gd name="T9" fmla="*/ 12 h 84"/>
                    <a:gd name="T10" fmla="*/ 48 w 90"/>
                    <a:gd name="T11" fmla="*/ 14 h 84"/>
                    <a:gd name="T12" fmla="*/ 56 w 90"/>
                    <a:gd name="T13" fmla="*/ 18 h 84"/>
                    <a:gd name="T14" fmla="*/ 64 w 90"/>
                    <a:gd name="T15" fmla="*/ 24 h 84"/>
                    <a:gd name="T16" fmla="*/ 72 w 90"/>
                    <a:gd name="T17" fmla="*/ 32 h 84"/>
                    <a:gd name="T18" fmla="*/ 78 w 90"/>
                    <a:gd name="T19" fmla="*/ 42 h 84"/>
                    <a:gd name="T20" fmla="*/ 82 w 90"/>
                    <a:gd name="T21" fmla="*/ 54 h 84"/>
                    <a:gd name="T22" fmla="*/ 86 w 90"/>
                    <a:gd name="T23" fmla="*/ 68 h 84"/>
                    <a:gd name="T24" fmla="*/ 90 w 90"/>
                    <a:gd name="T25" fmla="*/ 84 h 84"/>
                    <a:gd name="T26" fmla="*/ 90 w 90"/>
                    <a:gd name="T27" fmla="*/ 84 h 84"/>
                    <a:gd name="T28" fmla="*/ 88 w 90"/>
                    <a:gd name="T29" fmla="*/ 66 h 84"/>
                    <a:gd name="T30" fmla="*/ 86 w 90"/>
                    <a:gd name="T31" fmla="*/ 48 h 84"/>
                    <a:gd name="T32" fmla="*/ 80 w 90"/>
                    <a:gd name="T33" fmla="*/ 30 h 84"/>
                    <a:gd name="T34" fmla="*/ 74 w 90"/>
                    <a:gd name="T35" fmla="*/ 20 h 84"/>
                    <a:gd name="T36" fmla="*/ 68 w 90"/>
                    <a:gd name="T37" fmla="*/ 14 h 84"/>
                    <a:gd name="T38" fmla="*/ 62 w 90"/>
                    <a:gd name="T39" fmla="*/ 6 h 84"/>
                    <a:gd name="T40" fmla="*/ 52 w 90"/>
                    <a:gd name="T41" fmla="*/ 2 h 84"/>
                    <a:gd name="T42" fmla="*/ 42 w 90"/>
                    <a:gd name="T43" fmla="*/ 0 h 84"/>
                    <a:gd name="T44" fmla="*/ 30 w 90"/>
                    <a:gd name="T45" fmla="*/ 0 h 84"/>
                    <a:gd name="T46" fmla="*/ 16 w 90"/>
                    <a:gd name="T47" fmla="*/ 4 h 84"/>
                    <a:gd name="T48" fmla="*/ 0 w 90"/>
                    <a:gd name="T49" fmla="*/ 1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0" h="84">
                      <a:moveTo>
                        <a:pt x="0" y="12"/>
                      </a:moveTo>
                      <a:lnTo>
                        <a:pt x="0" y="12"/>
                      </a:lnTo>
                      <a:lnTo>
                        <a:pt x="12" y="10"/>
                      </a:lnTo>
                      <a:lnTo>
                        <a:pt x="26" y="8"/>
                      </a:lnTo>
                      <a:lnTo>
                        <a:pt x="40" y="12"/>
                      </a:lnTo>
                      <a:lnTo>
                        <a:pt x="48" y="14"/>
                      </a:lnTo>
                      <a:lnTo>
                        <a:pt x="56" y="18"/>
                      </a:lnTo>
                      <a:lnTo>
                        <a:pt x="64" y="24"/>
                      </a:lnTo>
                      <a:lnTo>
                        <a:pt x="72" y="32"/>
                      </a:lnTo>
                      <a:lnTo>
                        <a:pt x="78" y="42"/>
                      </a:lnTo>
                      <a:lnTo>
                        <a:pt x="82" y="54"/>
                      </a:lnTo>
                      <a:lnTo>
                        <a:pt x="86" y="68"/>
                      </a:lnTo>
                      <a:lnTo>
                        <a:pt x="90" y="84"/>
                      </a:lnTo>
                      <a:lnTo>
                        <a:pt x="90" y="84"/>
                      </a:lnTo>
                      <a:lnTo>
                        <a:pt x="88" y="66"/>
                      </a:lnTo>
                      <a:lnTo>
                        <a:pt x="86" y="48"/>
                      </a:lnTo>
                      <a:lnTo>
                        <a:pt x="80" y="30"/>
                      </a:lnTo>
                      <a:lnTo>
                        <a:pt x="74" y="20"/>
                      </a:lnTo>
                      <a:lnTo>
                        <a:pt x="68" y="14"/>
                      </a:lnTo>
                      <a:lnTo>
                        <a:pt x="62" y="6"/>
                      </a:lnTo>
                      <a:lnTo>
                        <a:pt x="52" y="2"/>
                      </a:lnTo>
                      <a:lnTo>
                        <a:pt x="42" y="0"/>
                      </a:lnTo>
                      <a:lnTo>
                        <a:pt x="30" y="0"/>
                      </a:lnTo>
                      <a:lnTo>
                        <a:pt x="16" y="4"/>
                      </a:lnTo>
                      <a:lnTo>
                        <a:pt x="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nvGrpSpPr>
                <p:cNvPr id="261" name="îsḻiḍe"/>
                <p:cNvGrpSpPr/>
                <p:nvPr/>
              </p:nvGrpSpPr>
              <p:grpSpPr>
                <a:xfrm flipH="1">
                  <a:off x="2146692" y="2403116"/>
                  <a:ext cx="80199" cy="78965"/>
                  <a:chOff x="5772205" y="2343722"/>
                  <a:chExt cx="123202" cy="121306"/>
                </a:xfrm>
              </p:grpSpPr>
              <p:sp>
                <p:nvSpPr>
                  <p:cNvPr id="268" name="išḷiďê"/>
                  <p:cNvSpPr/>
                  <p:nvPr/>
                </p:nvSpPr>
                <p:spPr bwMode="auto">
                  <a:xfrm>
                    <a:off x="5772205" y="2343722"/>
                    <a:ext cx="123202" cy="121306"/>
                  </a:xfrm>
                  <a:custGeom>
                    <a:avLst/>
                    <a:gdLst>
                      <a:gd name="T0" fmla="*/ 27 w 27"/>
                      <a:gd name="T1" fmla="*/ 13 h 27"/>
                      <a:gd name="T2" fmla="*/ 13 w 27"/>
                      <a:gd name="T3" fmla="*/ 0 h 27"/>
                      <a:gd name="T4" fmla="*/ 0 w 27"/>
                      <a:gd name="T5" fmla="*/ 13 h 27"/>
                      <a:gd name="T6" fmla="*/ 13 w 27"/>
                      <a:gd name="T7" fmla="*/ 26 h 27"/>
                      <a:gd name="T8" fmla="*/ 27 w 27"/>
                      <a:gd name="T9" fmla="*/ 13 h 27"/>
                    </a:gdLst>
                    <a:ahLst/>
                    <a:cxnLst>
                      <a:cxn ang="0">
                        <a:pos x="T0" y="T1"/>
                      </a:cxn>
                      <a:cxn ang="0">
                        <a:pos x="T2" y="T3"/>
                      </a:cxn>
                      <a:cxn ang="0">
                        <a:pos x="T4" y="T5"/>
                      </a:cxn>
                      <a:cxn ang="0">
                        <a:pos x="T6" y="T7"/>
                      </a:cxn>
                      <a:cxn ang="0">
                        <a:pos x="T8" y="T9"/>
                      </a:cxn>
                    </a:cxnLst>
                    <a:rect l="0" t="0" r="r" b="b"/>
                    <a:pathLst>
                      <a:path w="27" h="27">
                        <a:moveTo>
                          <a:pt x="27" y="13"/>
                        </a:moveTo>
                        <a:cubicBezTo>
                          <a:pt x="27" y="6"/>
                          <a:pt x="21" y="0"/>
                          <a:pt x="13" y="0"/>
                        </a:cubicBezTo>
                        <a:cubicBezTo>
                          <a:pt x="6" y="0"/>
                          <a:pt x="0" y="6"/>
                          <a:pt x="0" y="13"/>
                        </a:cubicBezTo>
                        <a:cubicBezTo>
                          <a:pt x="0" y="20"/>
                          <a:pt x="6" y="26"/>
                          <a:pt x="13" y="26"/>
                        </a:cubicBezTo>
                        <a:cubicBezTo>
                          <a:pt x="20" y="27"/>
                          <a:pt x="26" y="21"/>
                          <a:pt x="27" y="13"/>
                        </a:cubicBezTo>
                      </a:path>
                    </a:pathLst>
                  </a:custGeom>
                  <a:solidFill>
                    <a:schemeClr val="tx1"/>
                  </a:solidFill>
                  <a:ln>
                    <a:noFill/>
                  </a:ln>
                </p:spPr>
                <p:txBody>
                  <a:bodyPr anchor="ctr"/>
                  <a:lstStyle/>
                  <a:p>
                    <a:pPr algn="ctr"/>
                    <a:endParaRPr dirty="0">
                      <a:ea typeface="宋体" panose="02010600030101010101" pitchFamily="2" charset="-122"/>
                    </a:endParaRPr>
                  </a:p>
                </p:txBody>
              </p:sp>
              <p:sp>
                <p:nvSpPr>
                  <p:cNvPr id="269" name="îṧ1ïďè"/>
                  <p:cNvSpPr/>
                  <p:nvPr/>
                </p:nvSpPr>
                <p:spPr bwMode="auto">
                  <a:xfrm>
                    <a:off x="5791159" y="2362676"/>
                    <a:ext cx="45490" cy="43595"/>
                  </a:xfrm>
                  <a:custGeom>
                    <a:avLst/>
                    <a:gdLst>
                      <a:gd name="T0" fmla="*/ 5 w 10"/>
                      <a:gd name="T1" fmla="*/ 0 h 10"/>
                      <a:gd name="T2" fmla="*/ 0 w 10"/>
                      <a:gd name="T3" fmla="*/ 5 h 10"/>
                      <a:gd name="T4" fmla="*/ 5 w 10"/>
                      <a:gd name="T5" fmla="*/ 10 h 10"/>
                      <a:gd name="T6" fmla="*/ 5 w 10"/>
                      <a:gd name="T7" fmla="*/ 10 h 10"/>
                      <a:gd name="T8" fmla="*/ 10 w 10"/>
                      <a:gd name="T9" fmla="*/ 5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2" y="0"/>
                          <a:pt x="0" y="2"/>
                          <a:pt x="0" y="5"/>
                        </a:cubicBezTo>
                        <a:cubicBezTo>
                          <a:pt x="0" y="7"/>
                          <a:pt x="2" y="10"/>
                          <a:pt x="5" y="10"/>
                        </a:cubicBezTo>
                        <a:cubicBezTo>
                          <a:pt x="5" y="10"/>
                          <a:pt x="5" y="10"/>
                          <a:pt x="5" y="10"/>
                        </a:cubicBezTo>
                        <a:cubicBezTo>
                          <a:pt x="8" y="10"/>
                          <a:pt x="10" y="8"/>
                          <a:pt x="10" y="5"/>
                        </a:cubicBezTo>
                        <a:cubicBezTo>
                          <a:pt x="10" y="2"/>
                          <a:pt x="8" y="0"/>
                          <a:pt x="5" y="0"/>
                        </a:cubicBezTo>
                        <a:cubicBezTo>
                          <a:pt x="5" y="0"/>
                          <a:pt x="5" y="0"/>
                          <a:pt x="5" y="0"/>
                        </a:cubicBezTo>
                      </a:path>
                    </a:pathLst>
                  </a:custGeom>
                  <a:solidFill>
                    <a:schemeClr val="bg1"/>
                  </a:solidFill>
                  <a:ln>
                    <a:noFill/>
                  </a:ln>
                </p:spPr>
                <p:txBody>
                  <a:bodyPr anchor="ctr"/>
                  <a:lstStyle/>
                  <a:p>
                    <a:pPr algn="ctr"/>
                    <a:endParaRPr dirty="0">
                      <a:ea typeface="宋体" panose="02010600030101010101" pitchFamily="2" charset="-122"/>
                    </a:endParaRPr>
                  </a:p>
                </p:txBody>
              </p:sp>
            </p:grpSp>
            <p:grpSp>
              <p:nvGrpSpPr>
                <p:cNvPr id="262" name="íšlîḋe"/>
                <p:cNvGrpSpPr/>
                <p:nvPr/>
              </p:nvGrpSpPr>
              <p:grpSpPr>
                <a:xfrm flipH="1">
                  <a:off x="2360351" y="2360104"/>
                  <a:ext cx="78965" cy="78965"/>
                  <a:chOff x="6219521" y="2379734"/>
                  <a:chExt cx="121306" cy="121306"/>
                </a:xfrm>
              </p:grpSpPr>
              <p:sp>
                <p:nvSpPr>
                  <p:cNvPr id="266" name="i$lîḍe"/>
                  <p:cNvSpPr/>
                  <p:nvPr/>
                </p:nvSpPr>
                <p:spPr bwMode="auto">
                  <a:xfrm>
                    <a:off x="6219521" y="2379734"/>
                    <a:ext cx="121306" cy="121306"/>
                  </a:xfrm>
                  <a:custGeom>
                    <a:avLst/>
                    <a:gdLst>
                      <a:gd name="T0" fmla="*/ 27 w 27"/>
                      <a:gd name="T1" fmla="*/ 13 h 27"/>
                      <a:gd name="T2" fmla="*/ 14 w 27"/>
                      <a:gd name="T3" fmla="*/ 0 h 27"/>
                      <a:gd name="T4" fmla="*/ 0 w 27"/>
                      <a:gd name="T5" fmla="*/ 13 h 27"/>
                      <a:gd name="T6" fmla="*/ 13 w 27"/>
                      <a:gd name="T7" fmla="*/ 27 h 27"/>
                      <a:gd name="T8" fmla="*/ 27 w 27"/>
                      <a:gd name="T9" fmla="*/ 13 h 27"/>
                    </a:gdLst>
                    <a:ahLst/>
                    <a:cxnLst>
                      <a:cxn ang="0">
                        <a:pos x="T0" y="T1"/>
                      </a:cxn>
                      <a:cxn ang="0">
                        <a:pos x="T2" y="T3"/>
                      </a:cxn>
                      <a:cxn ang="0">
                        <a:pos x="T4" y="T5"/>
                      </a:cxn>
                      <a:cxn ang="0">
                        <a:pos x="T6" y="T7"/>
                      </a:cxn>
                      <a:cxn ang="0">
                        <a:pos x="T8" y="T9"/>
                      </a:cxn>
                    </a:cxnLst>
                    <a:rect l="0" t="0" r="r" b="b"/>
                    <a:pathLst>
                      <a:path w="27" h="27">
                        <a:moveTo>
                          <a:pt x="27" y="13"/>
                        </a:moveTo>
                        <a:cubicBezTo>
                          <a:pt x="27" y="6"/>
                          <a:pt x="21" y="0"/>
                          <a:pt x="14" y="0"/>
                        </a:cubicBezTo>
                        <a:cubicBezTo>
                          <a:pt x="6" y="0"/>
                          <a:pt x="0" y="6"/>
                          <a:pt x="0" y="13"/>
                        </a:cubicBezTo>
                        <a:cubicBezTo>
                          <a:pt x="0" y="20"/>
                          <a:pt x="6" y="26"/>
                          <a:pt x="13" y="27"/>
                        </a:cubicBezTo>
                        <a:cubicBezTo>
                          <a:pt x="21" y="27"/>
                          <a:pt x="27" y="21"/>
                          <a:pt x="27" y="13"/>
                        </a:cubicBezTo>
                      </a:path>
                    </a:pathLst>
                  </a:custGeom>
                  <a:solidFill>
                    <a:schemeClr val="tx1"/>
                  </a:solidFill>
                  <a:ln>
                    <a:noFill/>
                  </a:ln>
                </p:spPr>
                <p:txBody>
                  <a:bodyPr anchor="ctr"/>
                  <a:lstStyle/>
                  <a:p>
                    <a:pPr algn="ctr"/>
                    <a:endParaRPr dirty="0">
                      <a:ea typeface="宋体" panose="02010600030101010101" pitchFamily="2" charset="-122"/>
                    </a:endParaRPr>
                  </a:p>
                </p:txBody>
              </p:sp>
              <p:sp>
                <p:nvSpPr>
                  <p:cNvPr id="267" name="íslïḓé"/>
                  <p:cNvSpPr/>
                  <p:nvPr/>
                </p:nvSpPr>
                <p:spPr bwMode="auto">
                  <a:xfrm>
                    <a:off x="6236580" y="2398688"/>
                    <a:ext cx="45490" cy="43595"/>
                  </a:xfrm>
                  <a:custGeom>
                    <a:avLst/>
                    <a:gdLst>
                      <a:gd name="T0" fmla="*/ 5 w 10"/>
                      <a:gd name="T1" fmla="*/ 0 h 10"/>
                      <a:gd name="T2" fmla="*/ 0 w 10"/>
                      <a:gd name="T3" fmla="*/ 5 h 10"/>
                      <a:gd name="T4" fmla="*/ 5 w 10"/>
                      <a:gd name="T5" fmla="*/ 10 h 10"/>
                      <a:gd name="T6" fmla="*/ 5 w 10"/>
                      <a:gd name="T7" fmla="*/ 10 h 10"/>
                      <a:gd name="T8" fmla="*/ 10 w 10"/>
                      <a:gd name="T9" fmla="*/ 5 h 10"/>
                      <a:gd name="T10" fmla="*/ 5 w 10"/>
                      <a:gd name="T11" fmla="*/ 0 h 10"/>
                      <a:gd name="T12" fmla="*/ 5 w 1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5" y="0"/>
                        </a:moveTo>
                        <a:cubicBezTo>
                          <a:pt x="2" y="0"/>
                          <a:pt x="0" y="2"/>
                          <a:pt x="0" y="5"/>
                        </a:cubicBezTo>
                        <a:cubicBezTo>
                          <a:pt x="0" y="8"/>
                          <a:pt x="2" y="10"/>
                          <a:pt x="5" y="10"/>
                        </a:cubicBezTo>
                        <a:cubicBezTo>
                          <a:pt x="5" y="10"/>
                          <a:pt x="5" y="10"/>
                          <a:pt x="5" y="10"/>
                        </a:cubicBezTo>
                        <a:cubicBezTo>
                          <a:pt x="8" y="10"/>
                          <a:pt x="10" y="8"/>
                          <a:pt x="10" y="5"/>
                        </a:cubicBezTo>
                        <a:cubicBezTo>
                          <a:pt x="10" y="2"/>
                          <a:pt x="8" y="0"/>
                          <a:pt x="5" y="0"/>
                        </a:cubicBezTo>
                        <a:cubicBezTo>
                          <a:pt x="5" y="0"/>
                          <a:pt x="5" y="0"/>
                          <a:pt x="5" y="0"/>
                        </a:cubicBezTo>
                      </a:path>
                    </a:pathLst>
                  </a:custGeom>
                  <a:solidFill>
                    <a:schemeClr val="bg1"/>
                  </a:solidFill>
                  <a:ln>
                    <a:noFill/>
                  </a:ln>
                </p:spPr>
                <p:txBody>
                  <a:bodyPr anchor="ctr"/>
                  <a:lstStyle/>
                  <a:p>
                    <a:pPr algn="ctr"/>
                    <a:endParaRPr dirty="0">
                      <a:ea typeface="宋体" panose="02010600030101010101" pitchFamily="2" charset="-122"/>
                    </a:endParaRPr>
                  </a:p>
                </p:txBody>
              </p:sp>
            </p:grpSp>
            <p:sp>
              <p:nvSpPr>
                <p:cNvPr id="263" name="îŝļîḑè"/>
                <p:cNvSpPr/>
                <p:nvPr/>
              </p:nvSpPr>
              <p:spPr bwMode="auto">
                <a:xfrm rot="19803807">
                  <a:off x="1755992" y="2153013"/>
                  <a:ext cx="705362" cy="343070"/>
                </a:xfrm>
                <a:custGeom>
                  <a:avLst/>
                  <a:gdLst/>
                  <a:ahLst/>
                  <a:cxnLst/>
                  <a:rect l="0" t="0" r="r" b="b"/>
                  <a:pathLst>
                    <a:path w="21339" h="19952">
                      <a:moveTo>
                        <a:pt x="16213" y="4995"/>
                      </a:moveTo>
                      <a:cubicBezTo>
                        <a:pt x="14681" y="6345"/>
                        <a:pt x="9351" y="13230"/>
                        <a:pt x="7153" y="13365"/>
                      </a:cubicBezTo>
                      <a:cubicBezTo>
                        <a:pt x="4954" y="13500"/>
                        <a:pt x="7553" y="12555"/>
                        <a:pt x="8152" y="11205"/>
                      </a:cubicBezTo>
                      <a:cubicBezTo>
                        <a:pt x="8752" y="9855"/>
                        <a:pt x="3955" y="14310"/>
                        <a:pt x="2822" y="14445"/>
                      </a:cubicBezTo>
                      <a:cubicBezTo>
                        <a:pt x="1689" y="14580"/>
                        <a:pt x="2822" y="14175"/>
                        <a:pt x="3355" y="12689"/>
                      </a:cubicBezTo>
                      <a:cubicBezTo>
                        <a:pt x="3888" y="11204"/>
                        <a:pt x="1423" y="13499"/>
                        <a:pt x="1822" y="17549"/>
                      </a:cubicBezTo>
                      <a:cubicBezTo>
                        <a:pt x="2222" y="21600"/>
                        <a:pt x="173" y="20083"/>
                        <a:pt x="40" y="16304"/>
                      </a:cubicBezTo>
                      <a:cubicBezTo>
                        <a:pt x="-93" y="12524"/>
                        <a:pt x="90" y="11880"/>
                        <a:pt x="823" y="8370"/>
                      </a:cubicBezTo>
                      <a:cubicBezTo>
                        <a:pt x="1556" y="4860"/>
                        <a:pt x="11216" y="0"/>
                        <a:pt x="14281" y="0"/>
                      </a:cubicBezTo>
                      <a:cubicBezTo>
                        <a:pt x="17346" y="0"/>
                        <a:pt x="19878" y="6210"/>
                        <a:pt x="20611" y="8910"/>
                      </a:cubicBezTo>
                      <a:cubicBezTo>
                        <a:pt x="21344" y="11610"/>
                        <a:pt x="21507" y="14536"/>
                        <a:pt x="21174" y="16965"/>
                      </a:cubicBezTo>
                      <a:cubicBezTo>
                        <a:pt x="20840" y="19395"/>
                        <a:pt x="19811" y="20520"/>
                        <a:pt x="19811" y="17415"/>
                      </a:cubicBezTo>
                      <a:cubicBezTo>
                        <a:pt x="19811" y="14310"/>
                        <a:pt x="17346" y="10665"/>
                        <a:pt x="16213" y="4995"/>
                      </a:cubicBezTo>
                      <a:close/>
                      <a:moveTo>
                        <a:pt x="16213" y="4995"/>
                      </a:moveTo>
                    </a:path>
                  </a:pathLst>
                </a:custGeom>
                <a:solidFill>
                  <a:srgbClr val="755243"/>
                </a:solidFill>
                <a:ln>
                  <a:noFill/>
                </a:ln>
              </p:spPr>
              <p:txBody>
                <a:bodyPr anchor="ctr"/>
                <a:lstStyle/>
                <a:p>
                  <a:pPr algn="ctr"/>
                  <a:endParaRPr dirty="0">
                    <a:ea typeface="宋体" panose="02010600030101010101" pitchFamily="2" charset="-122"/>
                  </a:endParaRPr>
                </a:p>
              </p:txBody>
            </p:sp>
            <p:sp>
              <p:nvSpPr>
                <p:cNvPr id="264" name="išľîḑé"/>
                <p:cNvSpPr/>
                <p:nvPr/>
              </p:nvSpPr>
              <p:spPr bwMode="auto">
                <a:xfrm rot="19571347">
                  <a:off x="1592895" y="1958900"/>
                  <a:ext cx="831270" cy="545122"/>
                </a:xfrm>
                <a:custGeom>
                  <a:avLst/>
                  <a:gdLst>
                    <a:gd name="connsiteX0" fmla="*/ 0 w 22447"/>
                    <a:gd name="connsiteY0" fmla="*/ 17132 h 17132"/>
                    <a:gd name="connsiteX1" fmla="*/ 16889 w 22447"/>
                    <a:gd name="connsiteY1" fmla="*/ 4809 h 17132"/>
                    <a:gd name="connsiteX2" fmla="*/ 22447 w 22447"/>
                    <a:gd name="connsiteY2" fmla="*/ 11000 h 17132"/>
                    <a:gd name="connsiteX3" fmla="*/ 16508 w 22447"/>
                    <a:gd name="connsiteY3" fmla="*/ 9542 h 17132"/>
                    <a:gd name="connsiteX4" fmla="*/ 10875 w 22447"/>
                    <a:gd name="connsiteY4" fmla="*/ 12007 h 17132"/>
                    <a:gd name="connsiteX5" fmla="*/ 0 w 22447"/>
                    <a:gd name="connsiteY5" fmla="*/ 17132 h 17132"/>
                    <a:gd name="connsiteX6" fmla="*/ 0 w 22447"/>
                    <a:gd name="connsiteY6" fmla="*/ 17132 h 17132"/>
                    <a:gd name="connsiteX0-1" fmla="*/ 0 w 20118"/>
                    <a:gd name="connsiteY0-2" fmla="*/ 17132 h 17132"/>
                    <a:gd name="connsiteX1-3" fmla="*/ 16889 w 20118"/>
                    <a:gd name="connsiteY1-4" fmla="*/ 4809 h 17132"/>
                    <a:gd name="connsiteX2-5" fmla="*/ 19998 w 20118"/>
                    <a:gd name="connsiteY2-6" fmla="*/ 16337 h 17132"/>
                    <a:gd name="connsiteX3-7" fmla="*/ 16508 w 20118"/>
                    <a:gd name="connsiteY3-8" fmla="*/ 9542 h 17132"/>
                    <a:gd name="connsiteX4-9" fmla="*/ 10875 w 20118"/>
                    <a:gd name="connsiteY4-10" fmla="*/ 12007 h 17132"/>
                    <a:gd name="connsiteX5-11" fmla="*/ 0 w 20118"/>
                    <a:gd name="connsiteY5-12" fmla="*/ 17132 h 17132"/>
                    <a:gd name="connsiteX6-13" fmla="*/ 0 w 20118"/>
                    <a:gd name="connsiteY6-14" fmla="*/ 17132 h 171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118" h="17132">
                      <a:moveTo>
                        <a:pt x="0" y="17132"/>
                      </a:moveTo>
                      <a:cubicBezTo>
                        <a:pt x="1001" y="-763"/>
                        <a:pt x="13216" y="-4221"/>
                        <a:pt x="16889" y="4809"/>
                      </a:cubicBezTo>
                      <a:cubicBezTo>
                        <a:pt x="21291" y="6500"/>
                        <a:pt x="19870" y="14748"/>
                        <a:pt x="19998" y="16337"/>
                      </a:cubicBezTo>
                      <a:cubicBezTo>
                        <a:pt x="19931" y="16103"/>
                        <a:pt x="17377" y="11337"/>
                        <a:pt x="16508" y="9542"/>
                      </a:cubicBezTo>
                      <a:lnTo>
                        <a:pt x="10875" y="12007"/>
                      </a:lnTo>
                      <a:cubicBezTo>
                        <a:pt x="10875" y="12008"/>
                        <a:pt x="4427" y="14786"/>
                        <a:pt x="0" y="17132"/>
                      </a:cubicBezTo>
                      <a:close/>
                      <a:moveTo>
                        <a:pt x="0" y="17132"/>
                      </a:moveTo>
                    </a:path>
                  </a:pathLst>
                </a:custGeom>
                <a:solidFill>
                  <a:srgbClr val="755243"/>
                </a:solidFill>
                <a:ln>
                  <a:noFill/>
                </a:ln>
              </p:spPr>
              <p:txBody>
                <a:bodyPr anchor="ctr"/>
                <a:lstStyle/>
                <a:p>
                  <a:pPr algn="ctr"/>
                  <a:endParaRPr dirty="0">
                    <a:ea typeface="宋体" panose="02010600030101010101" pitchFamily="2" charset="-122"/>
                  </a:endParaRPr>
                </a:p>
              </p:txBody>
            </p:sp>
            <p:sp>
              <p:nvSpPr>
                <p:cNvPr id="265" name="í$1íḍè"/>
                <p:cNvSpPr/>
                <p:nvPr/>
              </p:nvSpPr>
              <p:spPr bwMode="auto">
                <a:xfrm>
                  <a:off x="1762243" y="2599147"/>
                  <a:ext cx="219334" cy="228870"/>
                </a:xfrm>
                <a:custGeom>
                  <a:avLst/>
                  <a:gdLst>
                    <a:gd name="T0" fmla="*/ 172 w 230"/>
                    <a:gd name="T1" fmla="*/ 50 h 240"/>
                    <a:gd name="T2" fmla="*/ 172 w 230"/>
                    <a:gd name="T3" fmla="*/ 50 h 240"/>
                    <a:gd name="T4" fmla="*/ 160 w 230"/>
                    <a:gd name="T5" fmla="*/ 38 h 240"/>
                    <a:gd name="T6" fmla="*/ 144 w 230"/>
                    <a:gd name="T7" fmla="*/ 28 h 240"/>
                    <a:gd name="T8" fmla="*/ 126 w 230"/>
                    <a:gd name="T9" fmla="*/ 16 h 240"/>
                    <a:gd name="T10" fmla="*/ 102 w 230"/>
                    <a:gd name="T11" fmla="*/ 6 h 240"/>
                    <a:gd name="T12" fmla="*/ 90 w 230"/>
                    <a:gd name="T13" fmla="*/ 4 h 240"/>
                    <a:gd name="T14" fmla="*/ 78 w 230"/>
                    <a:gd name="T15" fmla="*/ 2 h 240"/>
                    <a:gd name="T16" fmla="*/ 66 w 230"/>
                    <a:gd name="T17" fmla="*/ 0 h 240"/>
                    <a:gd name="T18" fmla="*/ 52 w 230"/>
                    <a:gd name="T19" fmla="*/ 2 h 240"/>
                    <a:gd name="T20" fmla="*/ 38 w 230"/>
                    <a:gd name="T21" fmla="*/ 6 h 240"/>
                    <a:gd name="T22" fmla="*/ 26 w 230"/>
                    <a:gd name="T23" fmla="*/ 12 h 240"/>
                    <a:gd name="T24" fmla="*/ 26 w 230"/>
                    <a:gd name="T25" fmla="*/ 12 h 240"/>
                    <a:gd name="T26" fmla="*/ 18 w 230"/>
                    <a:gd name="T27" fmla="*/ 18 h 240"/>
                    <a:gd name="T28" fmla="*/ 14 w 230"/>
                    <a:gd name="T29" fmla="*/ 24 h 240"/>
                    <a:gd name="T30" fmla="*/ 10 w 230"/>
                    <a:gd name="T31" fmla="*/ 30 h 240"/>
                    <a:gd name="T32" fmla="*/ 6 w 230"/>
                    <a:gd name="T33" fmla="*/ 38 h 240"/>
                    <a:gd name="T34" fmla="*/ 2 w 230"/>
                    <a:gd name="T35" fmla="*/ 56 h 240"/>
                    <a:gd name="T36" fmla="*/ 0 w 230"/>
                    <a:gd name="T37" fmla="*/ 76 h 240"/>
                    <a:gd name="T38" fmla="*/ 4 w 230"/>
                    <a:gd name="T39" fmla="*/ 98 h 240"/>
                    <a:gd name="T40" fmla="*/ 10 w 230"/>
                    <a:gd name="T41" fmla="*/ 122 h 240"/>
                    <a:gd name="T42" fmla="*/ 18 w 230"/>
                    <a:gd name="T43" fmla="*/ 144 h 240"/>
                    <a:gd name="T44" fmla="*/ 30 w 230"/>
                    <a:gd name="T45" fmla="*/ 166 h 240"/>
                    <a:gd name="T46" fmla="*/ 44 w 230"/>
                    <a:gd name="T47" fmla="*/ 188 h 240"/>
                    <a:gd name="T48" fmla="*/ 60 w 230"/>
                    <a:gd name="T49" fmla="*/ 206 h 240"/>
                    <a:gd name="T50" fmla="*/ 80 w 230"/>
                    <a:gd name="T51" fmla="*/ 222 h 240"/>
                    <a:gd name="T52" fmla="*/ 90 w 230"/>
                    <a:gd name="T53" fmla="*/ 228 h 240"/>
                    <a:gd name="T54" fmla="*/ 100 w 230"/>
                    <a:gd name="T55" fmla="*/ 234 h 240"/>
                    <a:gd name="T56" fmla="*/ 112 w 230"/>
                    <a:gd name="T57" fmla="*/ 236 h 240"/>
                    <a:gd name="T58" fmla="*/ 124 w 230"/>
                    <a:gd name="T59" fmla="*/ 240 h 240"/>
                    <a:gd name="T60" fmla="*/ 136 w 230"/>
                    <a:gd name="T61" fmla="*/ 240 h 240"/>
                    <a:gd name="T62" fmla="*/ 150 w 230"/>
                    <a:gd name="T63" fmla="*/ 240 h 240"/>
                    <a:gd name="T64" fmla="*/ 164 w 230"/>
                    <a:gd name="T65" fmla="*/ 238 h 240"/>
                    <a:gd name="T66" fmla="*/ 178 w 230"/>
                    <a:gd name="T67" fmla="*/ 234 h 240"/>
                    <a:gd name="T68" fmla="*/ 192 w 230"/>
                    <a:gd name="T69" fmla="*/ 228 h 240"/>
                    <a:gd name="T70" fmla="*/ 206 w 230"/>
                    <a:gd name="T71" fmla="*/ 220 h 240"/>
                    <a:gd name="T72" fmla="*/ 206 w 230"/>
                    <a:gd name="T73" fmla="*/ 220 h 240"/>
                    <a:gd name="T74" fmla="*/ 216 w 230"/>
                    <a:gd name="T75" fmla="*/ 212 h 240"/>
                    <a:gd name="T76" fmla="*/ 224 w 230"/>
                    <a:gd name="T77" fmla="*/ 202 h 240"/>
                    <a:gd name="T78" fmla="*/ 228 w 230"/>
                    <a:gd name="T79" fmla="*/ 190 h 240"/>
                    <a:gd name="T80" fmla="*/ 230 w 230"/>
                    <a:gd name="T81" fmla="*/ 178 h 240"/>
                    <a:gd name="T82" fmla="*/ 228 w 230"/>
                    <a:gd name="T83" fmla="*/ 164 h 240"/>
                    <a:gd name="T84" fmla="*/ 224 w 230"/>
                    <a:gd name="T85" fmla="*/ 150 h 240"/>
                    <a:gd name="T86" fmla="*/ 220 w 230"/>
                    <a:gd name="T87" fmla="*/ 134 h 240"/>
                    <a:gd name="T88" fmla="*/ 214 w 230"/>
                    <a:gd name="T89" fmla="*/ 120 h 240"/>
                    <a:gd name="T90" fmla="*/ 200 w 230"/>
                    <a:gd name="T91" fmla="*/ 94 h 240"/>
                    <a:gd name="T92" fmla="*/ 186 w 230"/>
                    <a:gd name="T93" fmla="*/ 70 h 240"/>
                    <a:gd name="T94" fmla="*/ 172 w 230"/>
                    <a:gd name="T95" fmla="*/ 5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0" h="240">
                      <a:moveTo>
                        <a:pt x="172" y="50"/>
                      </a:moveTo>
                      <a:lnTo>
                        <a:pt x="172" y="50"/>
                      </a:lnTo>
                      <a:lnTo>
                        <a:pt x="160" y="38"/>
                      </a:lnTo>
                      <a:lnTo>
                        <a:pt x="144" y="28"/>
                      </a:lnTo>
                      <a:lnTo>
                        <a:pt x="126" y="16"/>
                      </a:lnTo>
                      <a:lnTo>
                        <a:pt x="102" y="6"/>
                      </a:lnTo>
                      <a:lnTo>
                        <a:pt x="90" y="4"/>
                      </a:lnTo>
                      <a:lnTo>
                        <a:pt x="78" y="2"/>
                      </a:lnTo>
                      <a:lnTo>
                        <a:pt x="66" y="0"/>
                      </a:lnTo>
                      <a:lnTo>
                        <a:pt x="52" y="2"/>
                      </a:lnTo>
                      <a:lnTo>
                        <a:pt x="38" y="6"/>
                      </a:lnTo>
                      <a:lnTo>
                        <a:pt x="26" y="12"/>
                      </a:lnTo>
                      <a:lnTo>
                        <a:pt x="26" y="12"/>
                      </a:lnTo>
                      <a:lnTo>
                        <a:pt x="18" y="18"/>
                      </a:lnTo>
                      <a:lnTo>
                        <a:pt x="14" y="24"/>
                      </a:lnTo>
                      <a:lnTo>
                        <a:pt x="10" y="30"/>
                      </a:lnTo>
                      <a:lnTo>
                        <a:pt x="6" y="38"/>
                      </a:lnTo>
                      <a:lnTo>
                        <a:pt x="2" y="56"/>
                      </a:lnTo>
                      <a:lnTo>
                        <a:pt x="0" y="76"/>
                      </a:lnTo>
                      <a:lnTo>
                        <a:pt x="4" y="98"/>
                      </a:lnTo>
                      <a:lnTo>
                        <a:pt x="10" y="122"/>
                      </a:lnTo>
                      <a:lnTo>
                        <a:pt x="18" y="144"/>
                      </a:lnTo>
                      <a:lnTo>
                        <a:pt x="30" y="166"/>
                      </a:lnTo>
                      <a:lnTo>
                        <a:pt x="44" y="188"/>
                      </a:lnTo>
                      <a:lnTo>
                        <a:pt x="60" y="206"/>
                      </a:lnTo>
                      <a:lnTo>
                        <a:pt x="80" y="222"/>
                      </a:lnTo>
                      <a:lnTo>
                        <a:pt x="90" y="228"/>
                      </a:lnTo>
                      <a:lnTo>
                        <a:pt x="100" y="234"/>
                      </a:lnTo>
                      <a:lnTo>
                        <a:pt x="112" y="236"/>
                      </a:lnTo>
                      <a:lnTo>
                        <a:pt x="124" y="240"/>
                      </a:lnTo>
                      <a:lnTo>
                        <a:pt x="136" y="240"/>
                      </a:lnTo>
                      <a:lnTo>
                        <a:pt x="150" y="240"/>
                      </a:lnTo>
                      <a:lnTo>
                        <a:pt x="164" y="238"/>
                      </a:lnTo>
                      <a:lnTo>
                        <a:pt x="178" y="234"/>
                      </a:lnTo>
                      <a:lnTo>
                        <a:pt x="192" y="228"/>
                      </a:lnTo>
                      <a:lnTo>
                        <a:pt x="206" y="220"/>
                      </a:lnTo>
                      <a:lnTo>
                        <a:pt x="206" y="220"/>
                      </a:lnTo>
                      <a:lnTo>
                        <a:pt x="216" y="212"/>
                      </a:lnTo>
                      <a:lnTo>
                        <a:pt x="224" y="202"/>
                      </a:lnTo>
                      <a:lnTo>
                        <a:pt x="228" y="190"/>
                      </a:lnTo>
                      <a:lnTo>
                        <a:pt x="230" y="178"/>
                      </a:lnTo>
                      <a:lnTo>
                        <a:pt x="228" y="164"/>
                      </a:lnTo>
                      <a:lnTo>
                        <a:pt x="224" y="150"/>
                      </a:lnTo>
                      <a:lnTo>
                        <a:pt x="220" y="134"/>
                      </a:lnTo>
                      <a:lnTo>
                        <a:pt x="214" y="120"/>
                      </a:lnTo>
                      <a:lnTo>
                        <a:pt x="200" y="94"/>
                      </a:lnTo>
                      <a:lnTo>
                        <a:pt x="186" y="70"/>
                      </a:lnTo>
                      <a:lnTo>
                        <a:pt x="172" y="50"/>
                      </a:lnTo>
                      <a:close/>
                    </a:path>
                  </a:pathLst>
                </a:custGeom>
                <a:solidFill>
                  <a:srgbClr val="FEDCB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187" name="iŝľîḓe"/>
              <p:cNvGrpSpPr/>
              <p:nvPr/>
            </p:nvGrpSpPr>
            <p:grpSpPr>
              <a:xfrm>
                <a:off x="1438010" y="3983808"/>
                <a:ext cx="149225" cy="131763"/>
                <a:chOff x="4714314" y="3794594"/>
                <a:chExt cx="149225" cy="131763"/>
              </a:xfrm>
            </p:grpSpPr>
            <p:sp>
              <p:nvSpPr>
                <p:cNvPr id="191" name="îṩḻiďè"/>
                <p:cNvSpPr/>
                <p:nvPr/>
              </p:nvSpPr>
              <p:spPr bwMode="auto">
                <a:xfrm>
                  <a:off x="4731776" y="3794594"/>
                  <a:ext cx="131763" cy="77788"/>
                </a:xfrm>
                <a:custGeom>
                  <a:avLst/>
                  <a:gdLst>
                    <a:gd name="T0" fmla="*/ 5 w 83"/>
                    <a:gd name="T1" fmla="*/ 20 h 49"/>
                    <a:gd name="T2" fmla="*/ 5 w 83"/>
                    <a:gd name="T3" fmla="*/ 20 h 49"/>
                    <a:gd name="T4" fmla="*/ 36 w 83"/>
                    <a:gd name="T5" fmla="*/ 37 h 49"/>
                    <a:gd name="T6" fmla="*/ 53 w 83"/>
                    <a:gd name="T7" fmla="*/ 44 h 49"/>
                    <a:gd name="T8" fmla="*/ 70 w 83"/>
                    <a:gd name="T9" fmla="*/ 49 h 49"/>
                    <a:gd name="T10" fmla="*/ 70 w 83"/>
                    <a:gd name="T11" fmla="*/ 49 h 49"/>
                    <a:gd name="T12" fmla="*/ 74 w 83"/>
                    <a:gd name="T13" fmla="*/ 49 h 49"/>
                    <a:gd name="T14" fmla="*/ 78 w 83"/>
                    <a:gd name="T15" fmla="*/ 48 h 49"/>
                    <a:gd name="T16" fmla="*/ 81 w 83"/>
                    <a:gd name="T17" fmla="*/ 45 h 49"/>
                    <a:gd name="T18" fmla="*/ 83 w 83"/>
                    <a:gd name="T19" fmla="*/ 42 h 49"/>
                    <a:gd name="T20" fmla="*/ 83 w 83"/>
                    <a:gd name="T21" fmla="*/ 38 h 49"/>
                    <a:gd name="T22" fmla="*/ 83 w 83"/>
                    <a:gd name="T23" fmla="*/ 34 h 49"/>
                    <a:gd name="T24" fmla="*/ 80 w 83"/>
                    <a:gd name="T25" fmla="*/ 31 h 49"/>
                    <a:gd name="T26" fmla="*/ 76 w 83"/>
                    <a:gd name="T27" fmla="*/ 30 h 49"/>
                    <a:gd name="T28" fmla="*/ 76 w 83"/>
                    <a:gd name="T29" fmla="*/ 30 h 49"/>
                    <a:gd name="T30" fmla="*/ 60 w 83"/>
                    <a:gd name="T31" fmla="*/ 24 h 49"/>
                    <a:gd name="T32" fmla="*/ 44 w 83"/>
                    <a:gd name="T33" fmla="*/ 17 h 49"/>
                    <a:gd name="T34" fmla="*/ 16 w 83"/>
                    <a:gd name="T35" fmla="*/ 1 h 49"/>
                    <a:gd name="T36" fmla="*/ 16 w 83"/>
                    <a:gd name="T37" fmla="*/ 1 h 49"/>
                    <a:gd name="T38" fmla="*/ 12 w 83"/>
                    <a:gd name="T39" fmla="*/ 0 h 49"/>
                    <a:gd name="T40" fmla="*/ 8 w 83"/>
                    <a:gd name="T41" fmla="*/ 1 h 49"/>
                    <a:gd name="T42" fmla="*/ 3 w 83"/>
                    <a:gd name="T43" fmla="*/ 3 h 49"/>
                    <a:gd name="T44" fmla="*/ 2 w 83"/>
                    <a:gd name="T45" fmla="*/ 5 h 49"/>
                    <a:gd name="T46" fmla="*/ 0 w 83"/>
                    <a:gd name="T47" fmla="*/ 10 h 49"/>
                    <a:gd name="T48" fmla="*/ 0 w 83"/>
                    <a:gd name="T49" fmla="*/ 14 h 49"/>
                    <a:gd name="T50" fmla="*/ 2 w 83"/>
                    <a:gd name="T51" fmla="*/ 17 h 49"/>
                    <a:gd name="T52" fmla="*/ 5 w 83"/>
                    <a:gd name="T53" fmla="*/ 2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3" h="49">
                      <a:moveTo>
                        <a:pt x="5" y="20"/>
                      </a:moveTo>
                      <a:lnTo>
                        <a:pt x="5" y="20"/>
                      </a:lnTo>
                      <a:lnTo>
                        <a:pt x="36" y="37"/>
                      </a:lnTo>
                      <a:lnTo>
                        <a:pt x="53" y="44"/>
                      </a:lnTo>
                      <a:lnTo>
                        <a:pt x="70" y="49"/>
                      </a:lnTo>
                      <a:lnTo>
                        <a:pt x="70" y="49"/>
                      </a:lnTo>
                      <a:lnTo>
                        <a:pt x="74" y="49"/>
                      </a:lnTo>
                      <a:lnTo>
                        <a:pt x="78" y="48"/>
                      </a:lnTo>
                      <a:lnTo>
                        <a:pt x="81" y="45"/>
                      </a:lnTo>
                      <a:lnTo>
                        <a:pt x="83" y="42"/>
                      </a:lnTo>
                      <a:lnTo>
                        <a:pt x="83" y="38"/>
                      </a:lnTo>
                      <a:lnTo>
                        <a:pt x="83" y="34"/>
                      </a:lnTo>
                      <a:lnTo>
                        <a:pt x="80" y="31"/>
                      </a:lnTo>
                      <a:lnTo>
                        <a:pt x="76" y="30"/>
                      </a:lnTo>
                      <a:lnTo>
                        <a:pt x="76" y="30"/>
                      </a:lnTo>
                      <a:lnTo>
                        <a:pt x="60" y="24"/>
                      </a:lnTo>
                      <a:lnTo>
                        <a:pt x="44" y="17"/>
                      </a:lnTo>
                      <a:lnTo>
                        <a:pt x="16" y="1"/>
                      </a:lnTo>
                      <a:lnTo>
                        <a:pt x="16" y="1"/>
                      </a:lnTo>
                      <a:lnTo>
                        <a:pt x="12" y="0"/>
                      </a:lnTo>
                      <a:lnTo>
                        <a:pt x="8" y="1"/>
                      </a:lnTo>
                      <a:lnTo>
                        <a:pt x="3" y="3"/>
                      </a:lnTo>
                      <a:lnTo>
                        <a:pt x="2" y="5"/>
                      </a:lnTo>
                      <a:lnTo>
                        <a:pt x="0" y="10"/>
                      </a:lnTo>
                      <a:lnTo>
                        <a:pt x="0" y="14"/>
                      </a:lnTo>
                      <a:lnTo>
                        <a:pt x="2" y="17"/>
                      </a:lnTo>
                      <a:lnTo>
                        <a:pt x="5" y="20"/>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92" name="ïSḷiḋè"/>
                <p:cNvSpPr/>
                <p:nvPr/>
              </p:nvSpPr>
              <p:spPr bwMode="auto">
                <a:xfrm>
                  <a:off x="4714314" y="3870794"/>
                  <a:ext cx="103188" cy="55563"/>
                </a:xfrm>
                <a:custGeom>
                  <a:avLst/>
                  <a:gdLst>
                    <a:gd name="T0" fmla="*/ 4 w 65"/>
                    <a:gd name="T1" fmla="*/ 20 h 35"/>
                    <a:gd name="T2" fmla="*/ 4 w 65"/>
                    <a:gd name="T3" fmla="*/ 20 h 35"/>
                    <a:gd name="T4" fmla="*/ 16 w 65"/>
                    <a:gd name="T5" fmla="*/ 25 h 35"/>
                    <a:gd name="T6" fmla="*/ 28 w 65"/>
                    <a:gd name="T7" fmla="*/ 30 h 35"/>
                    <a:gd name="T8" fmla="*/ 53 w 65"/>
                    <a:gd name="T9" fmla="*/ 35 h 35"/>
                    <a:gd name="T10" fmla="*/ 53 w 65"/>
                    <a:gd name="T11" fmla="*/ 35 h 35"/>
                    <a:gd name="T12" fmla="*/ 57 w 65"/>
                    <a:gd name="T13" fmla="*/ 35 h 35"/>
                    <a:gd name="T14" fmla="*/ 61 w 65"/>
                    <a:gd name="T15" fmla="*/ 34 h 35"/>
                    <a:gd name="T16" fmla="*/ 64 w 65"/>
                    <a:gd name="T17" fmla="*/ 31 h 35"/>
                    <a:gd name="T18" fmla="*/ 65 w 65"/>
                    <a:gd name="T19" fmla="*/ 27 h 35"/>
                    <a:gd name="T20" fmla="*/ 65 w 65"/>
                    <a:gd name="T21" fmla="*/ 24 h 35"/>
                    <a:gd name="T22" fmla="*/ 65 w 65"/>
                    <a:gd name="T23" fmla="*/ 20 h 35"/>
                    <a:gd name="T24" fmla="*/ 62 w 65"/>
                    <a:gd name="T25" fmla="*/ 17 h 35"/>
                    <a:gd name="T26" fmla="*/ 58 w 65"/>
                    <a:gd name="T27" fmla="*/ 16 h 35"/>
                    <a:gd name="T28" fmla="*/ 58 w 65"/>
                    <a:gd name="T29" fmla="*/ 16 h 35"/>
                    <a:gd name="T30" fmla="*/ 36 w 65"/>
                    <a:gd name="T31" fmla="*/ 10 h 35"/>
                    <a:gd name="T32" fmla="*/ 26 w 65"/>
                    <a:gd name="T33" fmla="*/ 7 h 35"/>
                    <a:gd name="T34" fmla="*/ 16 w 65"/>
                    <a:gd name="T35" fmla="*/ 1 h 35"/>
                    <a:gd name="T36" fmla="*/ 16 w 65"/>
                    <a:gd name="T37" fmla="*/ 1 h 35"/>
                    <a:gd name="T38" fmla="*/ 11 w 65"/>
                    <a:gd name="T39" fmla="*/ 0 h 35"/>
                    <a:gd name="T40" fmla="*/ 7 w 65"/>
                    <a:gd name="T41" fmla="*/ 1 h 35"/>
                    <a:gd name="T42" fmla="*/ 3 w 65"/>
                    <a:gd name="T43" fmla="*/ 3 h 35"/>
                    <a:gd name="T44" fmla="*/ 2 w 65"/>
                    <a:gd name="T45" fmla="*/ 6 h 35"/>
                    <a:gd name="T46" fmla="*/ 0 w 65"/>
                    <a:gd name="T47" fmla="*/ 10 h 35"/>
                    <a:gd name="T48" fmla="*/ 0 w 65"/>
                    <a:gd name="T49" fmla="*/ 14 h 35"/>
                    <a:gd name="T50" fmla="*/ 2 w 65"/>
                    <a:gd name="T51" fmla="*/ 17 h 35"/>
                    <a:gd name="T52" fmla="*/ 4 w 65"/>
                    <a:gd name="T53"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35">
                      <a:moveTo>
                        <a:pt x="4" y="20"/>
                      </a:moveTo>
                      <a:lnTo>
                        <a:pt x="4" y="20"/>
                      </a:lnTo>
                      <a:lnTo>
                        <a:pt x="16" y="25"/>
                      </a:lnTo>
                      <a:lnTo>
                        <a:pt x="28" y="30"/>
                      </a:lnTo>
                      <a:lnTo>
                        <a:pt x="53" y="35"/>
                      </a:lnTo>
                      <a:lnTo>
                        <a:pt x="53" y="35"/>
                      </a:lnTo>
                      <a:lnTo>
                        <a:pt x="57" y="35"/>
                      </a:lnTo>
                      <a:lnTo>
                        <a:pt x="61" y="34"/>
                      </a:lnTo>
                      <a:lnTo>
                        <a:pt x="64" y="31"/>
                      </a:lnTo>
                      <a:lnTo>
                        <a:pt x="65" y="27"/>
                      </a:lnTo>
                      <a:lnTo>
                        <a:pt x="65" y="24"/>
                      </a:lnTo>
                      <a:lnTo>
                        <a:pt x="65" y="20"/>
                      </a:lnTo>
                      <a:lnTo>
                        <a:pt x="62" y="17"/>
                      </a:lnTo>
                      <a:lnTo>
                        <a:pt x="58" y="16"/>
                      </a:lnTo>
                      <a:lnTo>
                        <a:pt x="58" y="16"/>
                      </a:lnTo>
                      <a:lnTo>
                        <a:pt x="36" y="10"/>
                      </a:lnTo>
                      <a:lnTo>
                        <a:pt x="26" y="7"/>
                      </a:lnTo>
                      <a:lnTo>
                        <a:pt x="16" y="1"/>
                      </a:lnTo>
                      <a:lnTo>
                        <a:pt x="16" y="1"/>
                      </a:lnTo>
                      <a:lnTo>
                        <a:pt x="11" y="0"/>
                      </a:lnTo>
                      <a:lnTo>
                        <a:pt x="7" y="1"/>
                      </a:lnTo>
                      <a:lnTo>
                        <a:pt x="3" y="3"/>
                      </a:lnTo>
                      <a:lnTo>
                        <a:pt x="2" y="6"/>
                      </a:lnTo>
                      <a:lnTo>
                        <a:pt x="0" y="10"/>
                      </a:lnTo>
                      <a:lnTo>
                        <a:pt x="0" y="14"/>
                      </a:lnTo>
                      <a:lnTo>
                        <a:pt x="2" y="17"/>
                      </a:lnTo>
                      <a:lnTo>
                        <a:pt x="4" y="20"/>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188" name="íś1îḓé"/>
              <p:cNvGrpSpPr/>
              <p:nvPr/>
            </p:nvGrpSpPr>
            <p:grpSpPr>
              <a:xfrm>
                <a:off x="4954513" y="2020575"/>
                <a:ext cx="128588" cy="166687"/>
                <a:chOff x="5442976" y="3219919"/>
                <a:chExt cx="128588" cy="166687"/>
              </a:xfrm>
            </p:grpSpPr>
            <p:sp>
              <p:nvSpPr>
                <p:cNvPr id="189" name="ís1iḑè"/>
                <p:cNvSpPr/>
                <p:nvPr/>
              </p:nvSpPr>
              <p:spPr bwMode="auto">
                <a:xfrm>
                  <a:off x="5442976" y="3240556"/>
                  <a:ext cx="57150" cy="146050"/>
                </a:xfrm>
                <a:custGeom>
                  <a:avLst/>
                  <a:gdLst>
                    <a:gd name="T0" fmla="*/ 2 w 36"/>
                    <a:gd name="T1" fmla="*/ 17 h 92"/>
                    <a:gd name="T2" fmla="*/ 2 w 36"/>
                    <a:gd name="T3" fmla="*/ 17 h 92"/>
                    <a:gd name="T4" fmla="*/ 8 w 36"/>
                    <a:gd name="T5" fmla="*/ 33 h 92"/>
                    <a:gd name="T6" fmla="*/ 12 w 36"/>
                    <a:gd name="T7" fmla="*/ 48 h 92"/>
                    <a:gd name="T8" fmla="*/ 13 w 36"/>
                    <a:gd name="T9" fmla="*/ 65 h 92"/>
                    <a:gd name="T10" fmla="*/ 15 w 36"/>
                    <a:gd name="T11" fmla="*/ 82 h 92"/>
                    <a:gd name="T12" fmla="*/ 15 w 36"/>
                    <a:gd name="T13" fmla="*/ 82 h 92"/>
                    <a:gd name="T14" fmla="*/ 15 w 36"/>
                    <a:gd name="T15" fmla="*/ 86 h 92"/>
                    <a:gd name="T16" fmla="*/ 17 w 36"/>
                    <a:gd name="T17" fmla="*/ 89 h 92"/>
                    <a:gd name="T18" fmla="*/ 20 w 36"/>
                    <a:gd name="T19" fmla="*/ 92 h 92"/>
                    <a:gd name="T20" fmla="*/ 25 w 36"/>
                    <a:gd name="T21" fmla="*/ 92 h 92"/>
                    <a:gd name="T22" fmla="*/ 29 w 36"/>
                    <a:gd name="T23" fmla="*/ 92 h 92"/>
                    <a:gd name="T24" fmla="*/ 32 w 36"/>
                    <a:gd name="T25" fmla="*/ 89 h 92"/>
                    <a:gd name="T26" fmla="*/ 34 w 36"/>
                    <a:gd name="T27" fmla="*/ 86 h 92"/>
                    <a:gd name="T28" fmla="*/ 36 w 36"/>
                    <a:gd name="T29" fmla="*/ 82 h 92"/>
                    <a:gd name="T30" fmla="*/ 36 w 36"/>
                    <a:gd name="T31" fmla="*/ 82 h 92"/>
                    <a:gd name="T32" fmla="*/ 34 w 36"/>
                    <a:gd name="T33" fmla="*/ 62 h 92"/>
                    <a:gd name="T34" fmla="*/ 32 w 36"/>
                    <a:gd name="T35" fmla="*/ 43 h 92"/>
                    <a:gd name="T36" fmla="*/ 27 w 36"/>
                    <a:gd name="T37" fmla="*/ 24 h 92"/>
                    <a:gd name="T38" fmla="*/ 23 w 36"/>
                    <a:gd name="T39" fmla="*/ 14 h 92"/>
                    <a:gd name="T40" fmla="*/ 19 w 36"/>
                    <a:gd name="T41" fmla="*/ 6 h 92"/>
                    <a:gd name="T42" fmla="*/ 19 w 36"/>
                    <a:gd name="T43" fmla="*/ 6 h 92"/>
                    <a:gd name="T44" fmla="*/ 16 w 36"/>
                    <a:gd name="T45" fmla="*/ 3 h 92"/>
                    <a:gd name="T46" fmla="*/ 13 w 36"/>
                    <a:gd name="T47" fmla="*/ 0 h 92"/>
                    <a:gd name="T48" fmla="*/ 9 w 36"/>
                    <a:gd name="T49" fmla="*/ 0 h 92"/>
                    <a:gd name="T50" fmla="*/ 6 w 36"/>
                    <a:gd name="T51" fmla="*/ 1 h 92"/>
                    <a:gd name="T52" fmla="*/ 2 w 36"/>
                    <a:gd name="T53" fmla="*/ 4 h 92"/>
                    <a:gd name="T54" fmla="*/ 0 w 36"/>
                    <a:gd name="T55" fmla="*/ 8 h 92"/>
                    <a:gd name="T56" fmla="*/ 0 w 36"/>
                    <a:gd name="T57" fmla="*/ 13 h 92"/>
                    <a:gd name="T58" fmla="*/ 2 w 36"/>
                    <a:gd name="T59"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92">
                      <a:moveTo>
                        <a:pt x="2" y="17"/>
                      </a:moveTo>
                      <a:lnTo>
                        <a:pt x="2" y="17"/>
                      </a:lnTo>
                      <a:lnTo>
                        <a:pt x="8" y="33"/>
                      </a:lnTo>
                      <a:lnTo>
                        <a:pt x="12" y="48"/>
                      </a:lnTo>
                      <a:lnTo>
                        <a:pt x="13" y="65"/>
                      </a:lnTo>
                      <a:lnTo>
                        <a:pt x="15" y="82"/>
                      </a:lnTo>
                      <a:lnTo>
                        <a:pt x="15" y="82"/>
                      </a:lnTo>
                      <a:lnTo>
                        <a:pt x="15" y="86"/>
                      </a:lnTo>
                      <a:lnTo>
                        <a:pt x="17" y="89"/>
                      </a:lnTo>
                      <a:lnTo>
                        <a:pt x="20" y="92"/>
                      </a:lnTo>
                      <a:lnTo>
                        <a:pt x="25" y="92"/>
                      </a:lnTo>
                      <a:lnTo>
                        <a:pt x="29" y="92"/>
                      </a:lnTo>
                      <a:lnTo>
                        <a:pt x="32" y="89"/>
                      </a:lnTo>
                      <a:lnTo>
                        <a:pt x="34" y="86"/>
                      </a:lnTo>
                      <a:lnTo>
                        <a:pt x="36" y="82"/>
                      </a:lnTo>
                      <a:lnTo>
                        <a:pt x="36" y="82"/>
                      </a:lnTo>
                      <a:lnTo>
                        <a:pt x="34" y="62"/>
                      </a:lnTo>
                      <a:lnTo>
                        <a:pt x="32" y="43"/>
                      </a:lnTo>
                      <a:lnTo>
                        <a:pt x="27" y="24"/>
                      </a:lnTo>
                      <a:lnTo>
                        <a:pt x="23" y="14"/>
                      </a:lnTo>
                      <a:lnTo>
                        <a:pt x="19" y="6"/>
                      </a:lnTo>
                      <a:lnTo>
                        <a:pt x="19" y="6"/>
                      </a:lnTo>
                      <a:lnTo>
                        <a:pt x="16" y="3"/>
                      </a:lnTo>
                      <a:lnTo>
                        <a:pt x="13" y="0"/>
                      </a:lnTo>
                      <a:lnTo>
                        <a:pt x="9" y="0"/>
                      </a:lnTo>
                      <a:lnTo>
                        <a:pt x="6" y="1"/>
                      </a:lnTo>
                      <a:lnTo>
                        <a:pt x="2" y="4"/>
                      </a:lnTo>
                      <a:lnTo>
                        <a:pt x="0" y="8"/>
                      </a:lnTo>
                      <a:lnTo>
                        <a:pt x="0" y="13"/>
                      </a:lnTo>
                      <a:lnTo>
                        <a:pt x="2" y="17"/>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90" name="íş1îḓe"/>
                <p:cNvSpPr/>
                <p:nvPr/>
              </p:nvSpPr>
              <p:spPr bwMode="auto">
                <a:xfrm>
                  <a:off x="5517589" y="3219919"/>
                  <a:ext cx="53975" cy="134938"/>
                </a:xfrm>
                <a:custGeom>
                  <a:avLst/>
                  <a:gdLst>
                    <a:gd name="T0" fmla="*/ 2 w 34"/>
                    <a:gd name="T1" fmla="*/ 13 h 85"/>
                    <a:gd name="T2" fmla="*/ 2 w 34"/>
                    <a:gd name="T3" fmla="*/ 13 h 85"/>
                    <a:gd name="T4" fmla="*/ 6 w 34"/>
                    <a:gd name="T5" fmla="*/ 29 h 85"/>
                    <a:gd name="T6" fmla="*/ 10 w 34"/>
                    <a:gd name="T7" fmla="*/ 43 h 85"/>
                    <a:gd name="T8" fmla="*/ 12 w 34"/>
                    <a:gd name="T9" fmla="*/ 60 h 85"/>
                    <a:gd name="T10" fmla="*/ 13 w 34"/>
                    <a:gd name="T11" fmla="*/ 75 h 85"/>
                    <a:gd name="T12" fmla="*/ 13 w 34"/>
                    <a:gd name="T13" fmla="*/ 75 h 85"/>
                    <a:gd name="T14" fmla="*/ 13 w 34"/>
                    <a:gd name="T15" fmla="*/ 80 h 85"/>
                    <a:gd name="T16" fmla="*/ 16 w 34"/>
                    <a:gd name="T17" fmla="*/ 82 h 85"/>
                    <a:gd name="T18" fmla="*/ 19 w 34"/>
                    <a:gd name="T19" fmla="*/ 85 h 85"/>
                    <a:gd name="T20" fmla="*/ 23 w 34"/>
                    <a:gd name="T21" fmla="*/ 85 h 85"/>
                    <a:gd name="T22" fmla="*/ 27 w 34"/>
                    <a:gd name="T23" fmla="*/ 85 h 85"/>
                    <a:gd name="T24" fmla="*/ 30 w 34"/>
                    <a:gd name="T25" fmla="*/ 82 h 85"/>
                    <a:gd name="T26" fmla="*/ 33 w 34"/>
                    <a:gd name="T27" fmla="*/ 80 h 85"/>
                    <a:gd name="T28" fmla="*/ 34 w 34"/>
                    <a:gd name="T29" fmla="*/ 75 h 85"/>
                    <a:gd name="T30" fmla="*/ 34 w 34"/>
                    <a:gd name="T31" fmla="*/ 75 h 85"/>
                    <a:gd name="T32" fmla="*/ 33 w 34"/>
                    <a:gd name="T33" fmla="*/ 58 h 85"/>
                    <a:gd name="T34" fmla="*/ 31 w 34"/>
                    <a:gd name="T35" fmla="*/ 40 h 85"/>
                    <a:gd name="T36" fmla="*/ 27 w 34"/>
                    <a:gd name="T37" fmla="*/ 24 h 85"/>
                    <a:gd name="T38" fmla="*/ 21 w 34"/>
                    <a:gd name="T39" fmla="*/ 7 h 85"/>
                    <a:gd name="T40" fmla="*/ 21 w 34"/>
                    <a:gd name="T41" fmla="*/ 7 h 85"/>
                    <a:gd name="T42" fmla="*/ 19 w 34"/>
                    <a:gd name="T43" fmla="*/ 3 h 85"/>
                    <a:gd name="T44" fmla="*/ 16 w 34"/>
                    <a:gd name="T45" fmla="*/ 0 h 85"/>
                    <a:gd name="T46" fmla="*/ 12 w 34"/>
                    <a:gd name="T47" fmla="*/ 0 h 85"/>
                    <a:gd name="T48" fmla="*/ 7 w 34"/>
                    <a:gd name="T49" fmla="*/ 0 h 85"/>
                    <a:gd name="T50" fmla="*/ 4 w 34"/>
                    <a:gd name="T51" fmla="*/ 2 h 85"/>
                    <a:gd name="T52" fmla="*/ 2 w 34"/>
                    <a:gd name="T53" fmla="*/ 4 h 85"/>
                    <a:gd name="T54" fmla="*/ 0 w 34"/>
                    <a:gd name="T55" fmla="*/ 9 h 85"/>
                    <a:gd name="T56" fmla="*/ 2 w 34"/>
                    <a:gd name="T57" fmla="*/ 1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 h="85">
                      <a:moveTo>
                        <a:pt x="2" y="13"/>
                      </a:moveTo>
                      <a:lnTo>
                        <a:pt x="2" y="13"/>
                      </a:lnTo>
                      <a:lnTo>
                        <a:pt x="6" y="29"/>
                      </a:lnTo>
                      <a:lnTo>
                        <a:pt x="10" y="43"/>
                      </a:lnTo>
                      <a:lnTo>
                        <a:pt x="12" y="60"/>
                      </a:lnTo>
                      <a:lnTo>
                        <a:pt x="13" y="75"/>
                      </a:lnTo>
                      <a:lnTo>
                        <a:pt x="13" y="75"/>
                      </a:lnTo>
                      <a:lnTo>
                        <a:pt x="13" y="80"/>
                      </a:lnTo>
                      <a:lnTo>
                        <a:pt x="16" y="82"/>
                      </a:lnTo>
                      <a:lnTo>
                        <a:pt x="19" y="85"/>
                      </a:lnTo>
                      <a:lnTo>
                        <a:pt x="23" y="85"/>
                      </a:lnTo>
                      <a:lnTo>
                        <a:pt x="27" y="85"/>
                      </a:lnTo>
                      <a:lnTo>
                        <a:pt x="30" y="82"/>
                      </a:lnTo>
                      <a:lnTo>
                        <a:pt x="33" y="80"/>
                      </a:lnTo>
                      <a:lnTo>
                        <a:pt x="34" y="75"/>
                      </a:lnTo>
                      <a:lnTo>
                        <a:pt x="34" y="75"/>
                      </a:lnTo>
                      <a:lnTo>
                        <a:pt x="33" y="58"/>
                      </a:lnTo>
                      <a:lnTo>
                        <a:pt x="31" y="40"/>
                      </a:lnTo>
                      <a:lnTo>
                        <a:pt x="27" y="24"/>
                      </a:lnTo>
                      <a:lnTo>
                        <a:pt x="21" y="7"/>
                      </a:lnTo>
                      <a:lnTo>
                        <a:pt x="21" y="7"/>
                      </a:lnTo>
                      <a:lnTo>
                        <a:pt x="19" y="3"/>
                      </a:lnTo>
                      <a:lnTo>
                        <a:pt x="16" y="0"/>
                      </a:lnTo>
                      <a:lnTo>
                        <a:pt x="12" y="0"/>
                      </a:lnTo>
                      <a:lnTo>
                        <a:pt x="7" y="0"/>
                      </a:lnTo>
                      <a:lnTo>
                        <a:pt x="4" y="2"/>
                      </a:lnTo>
                      <a:lnTo>
                        <a:pt x="2" y="4"/>
                      </a:lnTo>
                      <a:lnTo>
                        <a:pt x="0" y="9"/>
                      </a:lnTo>
                      <a:lnTo>
                        <a:pt x="2" y="13"/>
                      </a:lnTo>
                      <a:close/>
                    </a:path>
                  </a:pathLst>
                </a:custGeom>
                <a:solidFill>
                  <a:srgbClr val="2B5E6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grpSp>
          <p:nvGrpSpPr>
            <p:cNvPr id="46" name="îśliḓé"/>
            <p:cNvGrpSpPr/>
            <p:nvPr/>
          </p:nvGrpSpPr>
          <p:grpSpPr>
            <a:xfrm>
              <a:off x="4793515" y="1032118"/>
              <a:ext cx="5308534" cy="2546273"/>
              <a:chOff x="15950294" y="-3797160"/>
              <a:chExt cx="5308534" cy="2546273"/>
            </a:xfrm>
            <a:solidFill>
              <a:schemeClr val="tx2">
                <a:lumMod val="20000"/>
                <a:lumOff val="80000"/>
              </a:schemeClr>
            </a:solidFill>
          </p:grpSpPr>
          <p:grpSp>
            <p:nvGrpSpPr>
              <p:cNvPr id="47" name="ïšlïḍé"/>
              <p:cNvGrpSpPr/>
              <p:nvPr/>
            </p:nvGrpSpPr>
            <p:grpSpPr>
              <a:xfrm>
                <a:off x="18922194" y="-2378920"/>
                <a:ext cx="457945" cy="388481"/>
                <a:chOff x="1112838" y="3203576"/>
                <a:chExt cx="282575" cy="239712"/>
              </a:xfrm>
              <a:grpFill/>
            </p:grpSpPr>
            <p:sp>
              <p:nvSpPr>
                <p:cNvPr id="180" name="ïṣļîḋe"/>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81" name="isḷiḍè"/>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82" name="îṡḷiḓé"/>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83" name="îşļiḋé"/>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84" name="íśļïḓè"/>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85" name="iṧḷïḋè"/>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48" name="íslïḍê"/>
              <p:cNvGrpSpPr/>
              <p:nvPr/>
            </p:nvGrpSpPr>
            <p:grpSpPr>
              <a:xfrm>
                <a:off x="18858338" y="-1938758"/>
                <a:ext cx="368371" cy="297917"/>
                <a:chOff x="312738" y="3205163"/>
                <a:chExt cx="290513" cy="234950"/>
              </a:xfrm>
              <a:grpFill/>
            </p:grpSpPr>
            <p:sp>
              <p:nvSpPr>
                <p:cNvPr id="177" name="îśḷíde"/>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78" name="îśḷïḑè"/>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79" name="î$lîďé"/>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49" name="iṩḷiďê"/>
              <p:cNvGrpSpPr/>
              <p:nvPr/>
            </p:nvGrpSpPr>
            <p:grpSpPr>
              <a:xfrm>
                <a:off x="18599127" y="-2061048"/>
                <a:ext cx="352464" cy="357608"/>
                <a:chOff x="2360613" y="2686051"/>
                <a:chExt cx="217488" cy="220662"/>
              </a:xfrm>
              <a:grpFill/>
            </p:grpSpPr>
            <p:sp>
              <p:nvSpPr>
                <p:cNvPr id="174" name="íşliḋe"/>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75" name="îślíďé"/>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76" name="íṧ1íḍè"/>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50" name="îšľíḋé"/>
              <p:cNvGrpSpPr/>
              <p:nvPr/>
            </p:nvGrpSpPr>
            <p:grpSpPr>
              <a:xfrm>
                <a:off x="17663759" y="-2724080"/>
                <a:ext cx="352464" cy="357608"/>
                <a:chOff x="2360613" y="2686051"/>
                <a:chExt cx="217488" cy="220662"/>
              </a:xfrm>
              <a:grpFill/>
            </p:grpSpPr>
            <p:sp>
              <p:nvSpPr>
                <p:cNvPr id="171" name="ïśḻîḍê"/>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72" name="ïṥḷíḋé"/>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73" name="iṣḻiḍè"/>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51" name="iŝ1ïḓê"/>
              <p:cNvSpPr/>
              <p:nvPr/>
            </p:nvSpPr>
            <p:spPr bwMode="auto">
              <a:xfrm>
                <a:off x="18835301" y="-1635364"/>
                <a:ext cx="292700" cy="30340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grpFill/>
              <a:ln>
                <a:noFill/>
              </a:ln>
            </p:spPr>
            <p:txBody>
              <a:bodyPr anchor="ctr"/>
              <a:lstStyle/>
              <a:p>
                <a:pPr algn="ctr"/>
                <a:endParaRPr dirty="0">
                  <a:ea typeface="宋体" panose="02010600030101010101" pitchFamily="2" charset="-122"/>
                </a:endParaRPr>
              </a:p>
            </p:txBody>
          </p:sp>
          <p:grpSp>
            <p:nvGrpSpPr>
              <p:cNvPr id="52" name="isľíḑe"/>
              <p:cNvGrpSpPr/>
              <p:nvPr/>
            </p:nvGrpSpPr>
            <p:grpSpPr>
              <a:xfrm>
                <a:off x="18557852" y="-1736964"/>
                <a:ext cx="262420" cy="396200"/>
                <a:chOff x="549275" y="4406901"/>
                <a:chExt cx="161926" cy="244475"/>
              </a:xfrm>
              <a:grpFill/>
            </p:grpSpPr>
            <p:sp>
              <p:nvSpPr>
                <p:cNvPr id="169" name="ïṡľiḍê"/>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70" name="i$ḷïḓé"/>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53" name="ïś1îḓè"/>
              <p:cNvGrpSpPr/>
              <p:nvPr/>
            </p:nvGrpSpPr>
            <p:grpSpPr>
              <a:xfrm>
                <a:off x="18333353" y="-2099074"/>
                <a:ext cx="293499" cy="383805"/>
                <a:chOff x="812800" y="2401888"/>
                <a:chExt cx="206375" cy="269875"/>
              </a:xfrm>
              <a:grpFill/>
            </p:grpSpPr>
            <p:sp>
              <p:nvSpPr>
                <p:cNvPr id="167" name="ïšļíḋé"/>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68" name="íṩ1îde"/>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54" name="ïṩlïḋé"/>
              <p:cNvGrpSpPr/>
              <p:nvPr/>
            </p:nvGrpSpPr>
            <p:grpSpPr>
              <a:xfrm>
                <a:off x="18004478" y="-2458270"/>
                <a:ext cx="457945" cy="388481"/>
                <a:chOff x="1112838" y="3203576"/>
                <a:chExt cx="282575" cy="239712"/>
              </a:xfrm>
              <a:grpFill/>
            </p:grpSpPr>
            <p:sp>
              <p:nvSpPr>
                <p:cNvPr id="161" name="îṡľïḍê"/>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62" name="íSļïḓê"/>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63" name="îṣlïde"/>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64" name="ïśḻiḋé"/>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65" name="îŝľíḍè"/>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66" name="ïsliḍe"/>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55" name="íṡḻïḑé"/>
              <p:cNvSpPr/>
              <p:nvPr/>
            </p:nvSpPr>
            <p:spPr bwMode="auto">
              <a:xfrm>
                <a:off x="17932997" y="-1963378"/>
                <a:ext cx="364412" cy="248109"/>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grpFill/>
              <a:ln>
                <a:noFill/>
              </a:ln>
            </p:spPr>
            <p:txBody>
              <a:bodyPr anchor="ctr"/>
              <a:lstStyle/>
              <a:p>
                <a:pPr algn="ctr"/>
                <a:endParaRPr dirty="0">
                  <a:ea typeface="宋体" panose="02010600030101010101" pitchFamily="2" charset="-122"/>
                </a:endParaRPr>
              </a:p>
            </p:txBody>
          </p:sp>
          <p:grpSp>
            <p:nvGrpSpPr>
              <p:cNvPr id="56" name="iṡḻiḍe"/>
              <p:cNvGrpSpPr/>
              <p:nvPr/>
            </p:nvGrpSpPr>
            <p:grpSpPr>
              <a:xfrm>
                <a:off x="17811936" y="-1620480"/>
                <a:ext cx="539927" cy="369593"/>
                <a:chOff x="2324100" y="1814513"/>
                <a:chExt cx="266700" cy="182563"/>
              </a:xfrm>
              <a:grpFill/>
            </p:grpSpPr>
            <p:sp>
              <p:nvSpPr>
                <p:cNvPr id="159" name="iš1îḓé"/>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60" name="íṩliďê"/>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57" name="íṥ1ïdé"/>
              <p:cNvSpPr/>
              <p:nvPr/>
            </p:nvSpPr>
            <p:spPr bwMode="auto">
              <a:xfrm>
                <a:off x="16111587" y="-3026254"/>
                <a:ext cx="290719" cy="285573"/>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grpFill/>
              <a:ln>
                <a:noFill/>
              </a:ln>
            </p:spPr>
            <p:txBody>
              <a:bodyPr anchor="ctr"/>
              <a:lstStyle/>
              <a:p>
                <a:pPr algn="ctr"/>
                <a:endParaRPr dirty="0">
                  <a:ea typeface="宋体" panose="02010600030101010101" pitchFamily="2" charset="-122"/>
                </a:endParaRPr>
              </a:p>
            </p:txBody>
          </p:sp>
          <p:grpSp>
            <p:nvGrpSpPr>
              <p:cNvPr id="58" name="ïślíḓê"/>
              <p:cNvGrpSpPr/>
              <p:nvPr/>
            </p:nvGrpSpPr>
            <p:grpSpPr>
              <a:xfrm>
                <a:off x="18188425" y="-1691672"/>
                <a:ext cx="325584" cy="316603"/>
                <a:chOff x="390525" y="2455863"/>
                <a:chExt cx="230188" cy="223838"/>
              </a:xfrm>
              <a:grpFill/>
            </p:grpSpPr>
            <p:sp>
              <p:nvSpPr>
                <p:cNvPr id="153" name="íšļidé"/>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54" name="îṡ1iḍé"/>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55" name="išḷidè"/>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56" name="ísḻïdê"/>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57" name="ïṧlíďê"/>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58" name="ïṣliḑé"/>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grpSp>
          <p:sp>
            <p:nvSpPr>
              <p:cNvPr id="59" name="işḷíďè"/>
              <p:cNvSpPr/>
              <p:nvPr/>
            </p:nvSpPr>
            <p:spPr bwMode="auto">
              <a:xfrm>
                <a:off x="18513137" y="-2388198"/>
                <a:ext cx="290719" cy="285573"/>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grpFill/>
              <a:ln>
                <a:noFill/>
              </a:ln>
            </p:spPr>
            <p:txBody>
              <a:bodyPr anchor="ctr"/>
              <a:lstStyle/>
              <a:p>
                <a:pPr algn="ctr"/>
                <a:endParaRPr dirty="0">
                  <a:ea typeface="宋体" panose="02010600030101010101" pitchFamily="2" charset="-122"/>
                </a:endParaRPr>
              </a:p>
            </p:txBody>
          </p:sp>
          <p:grpSp>
            <p:nvGrpSpPr>
              <p:cNvPr id="60" name="iṥļîḓè"/>
              <p:cNvGrpSpPr/>
              <p:nvPr/>
            </p:nvGrpSpPr>
            <p:grpSpPr>
              <a:xfrm>
                <a:off x="18784756" y="-3591511"/>
                <a:ext cx="403917" cy="401345"/>
                <a:chOff x="744538" y="3198813"/>
                <a:chExt cx="249237" cy="247650"/>
              </a:xfrm>
              <a:grpFill/>
            </p:grpSpPr>
            <p:sp>
              <p:nvSpPr>
                <p:cNvPr id="149" name="í$1îďe"/>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50" name="ï$ľîḍê"/>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51" name="îṣḷîḋè"/>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52" name="í$ļiḋê"/>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61" name="îşliďe"/>
              <p:cNvSpPr/>
              <p:nvPr/>
            </p:nvSpPr>
            <p:spPr bwMode="auto">
              <a:xfrm>
                <a:off x="18766745" y="-3150161"/>
                <a:ext cx="421928" cy="43736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grpFill/>
              <a:ln>
                <a:noFill/>
              </a:ln>
            </p:spPr>
            <p:txBody>
              <a:bodyPr anchor="ctr"/>
              <a:lstStyle/>
              <a:p>
                <a:pPr algn="ctr"/>
                <a:endParaRPr dirty="0">
                  <a:ea typeface="宋体" panose="02010600030101010101" pitchFamily="2" charset="-122"/>
                </a:endParaRPr>
              </a:p>
            </p:txBody>
          </p:sp>
          <p:grpSp>
            <p:nvGrpSpPr>
              <p:cNvPr id="62" name="isľiďe"/>
              <p:cNvGrpSpPr/>
              <p:nvPr/>
            </p:nvGrpSpPr>
            <p:grpSpPr>
              <a:xfrm>
                <a:off x="19223356" y="-3023473"/>
                <a:ext cx="262420" cy="396200"/>
                <a:chOff x="549275" y="4406901"/>
                <a:chExt cx="161926" cy="244475"/>
              </a:xfrm>
              <a:grpFill/>
            </p:grpSpPr>
            <p:sp>
              <p:nvSpPr>
                <p:cNvPr id="147" name="îšlîḋê"/>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48" name="ïṡḻiḑé"/>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63" name="ïṣḷíḋé"/>
              <p:cNvGrpSpPr/>
              <p:nvPr/>
            </p:nvGrpSpPr>
            <p:grpSpPr>
              <a:xfrm>
                <a:off x="18412662" y="-3792546"/>
                <a:ext cx="457945" cy="388481"/>
                <a:chOff x="1112838" y="3203576"/>
                <a:chExt cx="282575" cy="239712"/>
              </a:xfrm>
              <a:grpFill/>
            </p:grpSpPr>
            <p:sp>
              <p:nvSpPr>
                <p:cNvPr id="141" name="íś1iḑê"/>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42" name="ïṣḷíďé"/>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43" name="ïśḻídê"/>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44" name="ïšlíďé"/>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45" name="ïsliḓê"/>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46" name="íṡḷïḓê"/>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64" name="îṥļïḍê"/>
              <p:cNvGrpSpPr/>
              <p:nvPr/>
            </p:nvGrpSpPr>
            <p:grpSpPr>
              <a:xfrm>
                <a:off x="18348806" y="-3352384"/>
                <a:ext cx="368371" cy="297917"/>
                <a:chOff x="312738" y="3205163"/>
                <a:chExt cx="290513" cy="234950"/>
              </a:xfrm>
              <a:grpFill/>
            </p:grpSpPr>
            <p:sp>
              <p:nvSpPr>
                <p:cNvPr id="138" name="îśľíḋè"/>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39" name="íśḻîḓê"/>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40" name="ïṣlïḍé"/>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65" name="ïşḷiḑè"/>
              <p:cNvGrpSpPr/>
              <p:nvPr/>
            </p:nvGrpSpPr>
            <p:grpSpPr>
              <a:xfrm>
                <a:off x="18574195" y="-2756672"/>
                <a:ext cx="262420" cy="396200"/>
                <a:chOff x="549275" y="4406901"/>
                <a:chExt cx="161926" cy="244475"/>
              </a:xfrm>
              <a:grpFill/>
            </p:grpSpPr>
            <p:sp>
              <p:nvSpPr>
                <p:cNvPr id="136" name="íSlîḍè"/>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37" name="îšḻïdé"/>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66" name="ïṣļíḋe"/>
              <p:cNvGrpSpPr/>
              <p:nvPr/>
            </p:nvGrpSpPr>
            <p:grpSpPr>
              <a:xfrm>
                <a:off x="18842643" y="-2748192"/>
                <a:ext cx="352464" cy="357608"/>
                <a:chOff x="2360613" y="2686051"/>
                <a:chExt cx="217488" cy="220662"/>
              </a:xfrm>
              <a:grpFill/>
            </p:grpSpPr>
            <p:sp>
              <p:nvSpPr>
                <p:cNvPr id="133" name="ïşļiḑê"/>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34" name="îṩļïdé"/>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35" name="î$ľíḋe"/>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67" name="ïśḷïḓe"/>
              <p:cNvGrpSpPr/>
              <p:nvPr/>
            </p:nvGrpSpPr>
            <p:grpSpPr>
              <a:xfrm>
                <a:off x="19188673" y="-3545001"/>
                <a:ext cx="293499" cy="383805"/>
                <a:chOff x="812800" y="2401888"/>
                <a:chExt cx="206375" cy="269875"/>
              </a:xfrm>
              <a:grpFill/>
            </p:grpSpPr>
            <p:sp>
              <p:nvSpPr>
                <p:cNvPr id="131" name="íṩḻiḍé"/>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32" name="îSḷïḑè"/>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68" name="îṡlíḑé"/>
              <p:cNvSpPr/>
              <p:nvPr/>
            </p:nvSpPr>
            <p:spPr bwMode="auto">
              <a:xfrm>
                <a:off x="19497360" y="-3425450"/>
                <a:ext cx="419356" cy="370473"/>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grpFill/>
              <a:ln>
                <a:noFill/>
              </a:ln>
            </p:spPr>
            <p:txBody>
              <a:bodyPr anchor="ctr"/>
              <a:lstStyle/>
              <a:p>
                <a:pPr algn="ctr"/>
                <a:endParaRPr dirty="0">
                  <a:ea typeface="宋体" panose="02010600030101010101" pitchFamily="2" charset="-122"/>
                </a:endParaRPr>
              </a:p>
            </p:txBody>
          </p:sp>
          <p:grpSp>
            <p:nvGrpSpPr>
              <p:cNvPr id="69" name="işľîḋê"/>
              <p:cNvGrpSpPr/>
              <p:nvPr/>
            </p:nvGrpSpPr>
            <p:grpSpPr>
              <a:xfrm>
                <a:off x="19606838" y="-3797160"/>
                <a:ext cx="352464" cy="357608"/>
                <a:chOff x="2360613" y="2686051"/>
                <a:chExt cx="217488" cy="220662"/>
              </a:xfrm>
              <a:grpFill/>
            </p:grpSpPr>
            <p:sp>
              <p:nvSpPr>
                <p:cNvPr id="128" name="íṧḻíḍê"/>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29" name="iŝ1îďè"/>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30" name="iṡļïḍé"/>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70" name="îšļïḍé"/>
              <p:cNvSpPr/>
              <p:nvPr/>
            </p:nvSpPr>
            <p:spPr bwMode="auto">
              <a:xfrm>
                <a:off x="18325769" y="-3007997"/>
                <a:ext cx="292700" cy="30340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grpFill/>
              <a:ln>
                <a:noFill/>
              </a:ln>
            </p:spPr>
            <p:txBody>
              <a:bodyPr anchor="ctr"/>
              <a:lstStyle/>
              <a:p>
                <a:pPr algn="ctr"/>
                <a:endParaRPr dirty="0">
                  <a:ea typeface="宋体" panose="02010600030101010101" pitchFamily="2" charset="-122"/>
                </a:endParaRPr>
              </a:p>
            </p:txBody>
          </p:sp>
          <p:grpSp>
            <p:nvGrpSpPr>
              <p:cNvPr id="71" name="íṩḻîḑe"/>
              <p:cNvGrpSpPr/>
              <p:nvPr/>
            </p:nvGrpSpPr>
            <p:grpSpPr>
              <a:xfrm>
                <a:off x="18048320" y="-3013963"/>
                <a:ext cx="262420" cy="396200"/>
                <a:chOff x="549275" y="4406901"/>
                <a:chExt cx="161926" cy="244475"/>
              </a:xfrm>
              <a:grpFill/>
            </p:grpSpPr>
            <p:sp>
              <p:nvSpPr>
                <p:cNvPr id="126" name="iṣḻiḋé"/>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27" name="íṡļîďè"/>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72" name="iṩlîḓê"/>
              <p:cNvGrpSpPr/>
              <p:nvPr/>
            </p:nvGrpSpPr>
            <p:grpSpPr>
              <a:xfrm>
                <a:off x="17823821" y="-3512700"/>
                <a:ext cx="293499" cy="383805"/>
                <a:chOff x="812800" y="2401888"/>
                <a:chExt cx="206375" cy="269875"/>
              </a:xfrm>
              <a:grpFill/>
            </p:grpSpPr>
            <p:sp>
              <p:nvSpPr>
                <p:cNvPr id="124" name="iş1iďé"/>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25" name="îS1îďè"/>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73" name="ïŝḻîḑé"/>
              <p:cNvSpPr/>
              <p:nvPr/>
            </p:nvSpPr>
            <p:spPr bwMode="auto">
              <a:xfrm>
                <a:off x="17423465" y="-3377004"/>
                <a:ext cx="364412" cy="248109"/>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grpFill/>
              <a:ln>
                <a:noFill/>
              </a:ln>
            </p:spPr>
            <p:txBody>
              <a:bodyPr anchor="ctr"/>
              <a:lstStyle/>
              <a:p>
                <a:pPr algn="ctr"/>
                <a:endParaRPr dirty="0">
                  <a:ea typeface="宋体" panose="02010600030101010101" pitchFamily="2" charset="-122"/>
                </a:endParaRPr>
              </a:p>
            </p:txBody>
          </p:sp>
          <p:grpSp>
            <p:nvGrpSpPr>
              <p:cNvPr id="74" name="îSļidè"/>
              <p:cNvGrpSpPr/>
              <p:nvPr/>
            </p:nvGrpSpPr>
            <p:grpSpPr>
              <a:xfrm>
                <a:off x="17039303" y="-3280331"/>
                <a:ext cx="352464" cy="357608"/>
                <a:chOff x="2360613" y="2686051"/>
                <a:chExt cx="217488" cy="220662"/>
              </a:xfrm>
              <a:grpFill/>
            </p:grpSpPr>
            <p:sp>
              <p:nvSpPr>
                <p:cNvPr id="121" name="iṥľíḍé"/>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22" name="işľídé"/>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23" name="îṡľiḓè"/>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75" name="îṩlîḑê"/>
              <p:cNvGrpSpPr/>
              <p:nvPr/>
            </p:nvGrpSpPr>
            <p:grpSpPr>
              <a:xfrm>
                <a:off x="16688813" y="-3579965"/>
                <a:ext cx="352464" cy="357608"/>
                <a:chOff x="2360613" y="2686051"/>
                <a:chExt cx="217488" cy="220662"/>
              </a:xfrm>
              <a:grpFill/>
            </p:grpSpPr>
            <p:sp>
              <p:nvSpPr>
                <p:cNvPr id="118" name="îṥḻïḋè"/>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19" name="îṥḷîḋé"/>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20" name="îṧḷïḑè"/>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76" name="ïŝḷîḑè"/>
              <p:cNvGrpSpPr/>
              <p:nvPr/>
            </p:nvGrpSpPr>
            <p:grpSpPr>
              <a:xfrm>
                <a:off x="17458357" y="-2281687"/>
                <a:ext cx="539927" cy="369593"/>
                <a:chOff x="2324100" y="1814513"/>
                <a:chExt cx="266700" cy="182563"/>
              </a:xfrm>
              <a:grpFill/>
            </p:grpSpPr>
            <p:sp>
              <p:nvSpPr>
                <p:cNvPr id="116" name="išļídê"/>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17" name="iśḻíḓé"/>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77" name="îsļïḓe"/>
              <p:cNvGrpSpPr/>
              <p:nvPr/>
            </p:nvGrpSpPr>
            <p:grpSpPr>
              <a:xfrm>
                <a:off x="17678893" y="-3105297"/>
                <a:ext cx="325584" cy="316603"/>
                <a:chOff x="390525" y="2455863"/>
                <a:chExt cx="230188" cy="223838"/>
              </a:xfrm>
              <a:grpFill/>
            </p:grpSpPr>
            <p:sp>
              <p:nvSpPr>
                <p:cNvPr id="110" name="ïṣ1îde"/>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11" name="ïsliḑê"/>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12" name="ïṥḷïḓè"/>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13" name="ïšḷidê"/>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14" name="ïśļiďê"/>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15" name="î$ḷiḓé"/>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grpSp>
          <p:sp>
            <p:nvSpPr>
              <p:cNvPr id="78" name="îsḷîdè"/>
              <p:cNvSpPr/>
              <p:nvPr/>
            </p:nvSpPr>
            <p:spPr bwMode="auto">
              <a:xfrm>
                <a:off x="17157044" y="-3528283"/>
                <a:ext cx="244421" cy="215929"/>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grpFill/>
              <a:ln>
                <a:noFill/>
              </a:ln>
            </p:spPr>
            <p:txBody>
              <a:bodyPr anchor="ctr"/>
              <a:lstStyle/>
              <a:p>
                <a:pPr algn="ctr"/>
                <a:endParaRPr dirty="0">
                  <a:ea typeface="宋体" panose="02010600030101010101" pitchFamily="2" charset="-122"/>
                </a:endParaRPr>
              </a:p>
            </p:txBody>
          </p:sp>
          <p:grpSp>
            <p:nvGrpSpPr>
              <p:cNvPr id="79" name="í$1íḋê"/>
              <p:cNvGrpSpPr/>
              <p:nvPr/>
            </p:nvGrpSpPr>
            <p:grpSpPr>
              <a:xfrm>
                <a:off x="20435270" y="-3076204"/>
                <a:ext cx="262420" cy="396200"/>
                <a:chOff x="549275" y="4406901"/>
                <a:chExt cx="161926" cy="244475"/>
              </a:xfrm>
              <a:grpFill/>
            </p:grpSpPr>
            <p:sp>
              <p:nvSpPr>
                <p:cNvPr id="108" name="iSlîḋé"/>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09" name="íśļíḑê"/>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80" name="ïśļïḋé"/>
              <p:cNvGrpSpPr/>
              <p:nvPr/>
            </p:nvGrpSpPr>
            <p:grpSpPr>
              <a:xfrm>
                <a:off x="17391651" y="-1901748"/>
                <a:ext cx="352464" cy="357608"/>
                <a:chOff x="2360613" y="2686051"/>
                <a:chExt cx="217488" cy="220662"/>
              </a:xfrm>
              <a:grpFill/>
            </p:grpSpPr>
            <p:sp>
              <p:nvSpPr>
                <p:cNvPr id="105" name="îŝļiḑê"/>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06" name="íṧlíḍè"/>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07" name="íŝḷiḍé"/>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81" name="îsḷídê"/>
              <p:cNvSpPr/>
              <p:nvPr/>
            </p:nvSpPr>
            <p:spPr bwMode="auto">
              <a:xfrm>
                <a:off x="17195964" y="-2167168"/>
                <a:ext cx="244421" cy="215929"/>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grpFill/>
              <a:ln>
                <a:noFill/>
              </a:ln>
            </p:spPr>
            <p:txBody>
              <a:bodyPr anchor="ctr"/>
              <a:lstStyle/>
              <a:p>
                <a:pPr algn="ctr"/>
                <a:endParaRPr dirty="0">
                  <a:ea typeface="宋体" panose="02010600030101010101" pitchFamily="2" charset="-122"/>
                </a:endParaRPr>
              </a:p>
            </p:txBody>
          </p:sp>
          <p:grpSp>
            <p:nvGrpSpPr>
              <p:cNvPr id="82" name="îsḻidê"/>
              <p:cNvGrpSpPr/>
              <p:nvPr/>
            </p:nvGrpSpPr>
            <p:grpSpPr>
              <a:xfrm>
                <a:off x="20800883" y="-3625394"/>
                <a:ext cx="457945" cy="388481"/>
                <a:chOff x="1112838" y="3203576"/>
                <a:chExt cx="282575" cy="239712"/>
              </a:xfrm>
              <a:grpFill/>
            </p:grpSpPr>
            <p:sp>
              <p:nvSpPr>
                <p:cNvPr id="99" name="îṡḻiḓé"/>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00" name="íSḷîḑê"/>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101" name="iṡļïḋè"/>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02" name="iŝļîḋé"/>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03" name="î$ḻiďè"/>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104" name="iṡḷîḑe"/>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83" name="ïṩ1îďè"/>
              <p:cNvSpPr/>
              <p:nvPr/>
            </p:nvSpPr>
            <p:spPr bwMode="auto">
              <a:xfrm>
                <a:off x="20067145" y="-3610100"/>
                <a:ext cx="331883" cy="445083"/>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grpFill/>
              <a:ln>
                <a:noFill/>
              </a:ln>
            </p:spPr>
            <p:txBody>
              <a:bodyPr anchor="ctr"/>
              <a:lstStyle/>
              <a:p>
                <a:pPr algn="ctr"/>
                <a:endParaRPr dirty="0">
                  <a:ea typeface="宋体" panose="02010600030101010101" pitchFamily="2" charset="-122"/>
                </a:endParaRPr>
              </a:p>
            </p:txBody>
          </p:sp>
          <p:grpSp>
            <p:nvGrpSpPr>
              <p:cNvPr id="84" name="íŝḻïďê"/>
              <p:cNvGrpSpPr/>
              <p:nvPr/>
            </p:nvGrpSpPr>
            <p:grpSpPr>
              <a:xfrm>
                <a:off x="20309167" y="-3593452"/>
                <a:ext cx="352464" cy="357608"/>
                <a:chOff x="2360613" y="2686051"/>
                <a:chExt cx="217488" cy="220662"/>
              </a:xfrm>
              <a:grpFill/>
            </p:grpSpPr>
            <p:sp>
              <p:nvSpPr>
                <p:cNvPr id="96" name="îṥlïďê"/>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97" name="ïŝḻîdè"/>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98" name="íš1íḋé"/>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85" name="îṡ1íḑe"/>
              <p:cNvSpPr/>
              <p:nvPr/>
            </p:nvSpPr>
            <p:spPr bwMode="auto">
              <a:xfrm>
                <a:off x="19966836" y="-3138062"/>
                <a:ext cx="290719" cy="285573"/>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grpFill/>
              <a:ln>
                <a:noFill/>
              </a:ln>
            </p:spPr>
            <p:txBody>
              <a:bodyPr anchor="ctr"/>
              <a:lstStyle/>
              <a:p>
                <a:pPr algn="ctr"/>
                <a:endParaRPr dirty="0">
                  <a:ea typeface="宋体" panose="02010600030101010101" pitchFamily="2" charset="-122"/>
                </a:endParaRPr>
              </a:p>
            </p:txBody>
          </p:sp>
          <p:grpSp>
            <p:nvGrpSpPr>
              <p:cNvPr id="86" name="íṣḻïďé"/>
              <p:cNvGrpSpPr/>
              <p:nvPr/>
            </p:nvGrpSpPr>
            <p:grpSpPr>
              <a:xfrm>
                <a:off x="16317812" y="-2805337"/>
                <a:ext cx="316447" cy="332992"/>
                <a:chOff x="1641475" y="2428876"/>
                <a:chExt cx="242888" cy="255587"/>
              </a:xfrm>
              <a:grpFill/>
            </p:grpSpPr>
            <p:sp>
              <p:nvSpPr>
                <p:cNvPr id="91" name="íṩḻídê"/>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92" name="iṥḷidé"/>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93" name="íšlïde"/>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94" name="îṣlídé"/>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95" name="iṡlídé"/>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87" name="iṧlîḓê"/>
              <p:cNvGrpSpPr/>
              <p:nvPr/>
            </p:nvGrpSpPr>
            <p:grpSpPr>
              <a:xfrm>
                <a:off x="19353256" y="-2545616"/>
                <a:ext cx="457945" cy="388481"/>
                <a:chOff x="1112838" y="3203576"/>
                <a:chExt cx="282575" cy="239712"/>
              </a:xfrm>
              <a:grpFill/>
            </p:grpSpPr>
            <p:sp>
              <p:nvSpPr>
                <p:cNvPr id="88" name="íṩḻiḑè"/>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89" name="iṣļiḋé"/>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90" name="îśḻídè"/>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71" name="íŝliḓê"/>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72" name="ïşlíḋé"/>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73" name="îṧľiḓé"/>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274" name="ïslîďè"/>
              <p:cNvSpPr/>
              <p:nvPr/>
            </p:nvSpPr>
            <p:spPr bwMode="auto">
              <a:xfrm>
                <a:off x="15950294" y="-3530128"/>
                <a:ext cx="331883" cy="445083"/>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grpFill/>
              <a:ln>
                <a:noFill/>
              </a:ln>
            </p:spPr>
            <p:txBody>
              <a:bodyPr anchor="ctr"/>
              <a:lstStyle/>
              <a:p>
                <a:pPr algn="ctr"/>
                <a:endParaRPr dirty="0">
                  <a:ea typeface="宋体" panose="02010600030101010101" pitchFamily="2" charset="-122"/>
                </a:endParaRPr>
              </a:p>
            </p:txBody>
          </p:sp>
          <p:grpSp>
            <p:nvGrpSpPr>
              <p:cNvPr id="275" name="í$líḓe"/>
              <p:cNvGrpSpPr/>
              <p:nvPr/>
            </p:nvGrpSpPr>
            <p:grpSpPr>
              <a:xfrm>
                <a:off x="17551824" y="-2947477"/>
                <a:ext cx="262420" cy="396200"/>
                <a:chOff x="549275" y="4406901"/>
                <a:chExt cx="161926" cy="244475"/>
              </a:xfrm>
              <a:grpFill/>
            </p:grpSpPr>
            <p:sp>
              <p:nvSpPr>
                <p:cNvPr id="276" name="íṡlîḑê"/>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77" name="îŝlïdè"/>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278" name="íśļïḍé"/>
              <p:cNvSpPr/>
              <p:nvPr/>
            </p:nvSpPr>
            <p:spPr bwMode="auto">
              <a:xfrm>
                <a:off x="19478852" y="-3012882"/>
                <a:ext cx="364412" cy="248109"/>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grpFill/>
              <a:ln>
                <a:noFill/>
              </a:ln>
            </p:spPr>
            <p:txBody>
              <a:bodyPr anchor="ctr"/>
              <a:lstStyle/>
              <a:p>
                <a:pPr algn="ctr"/>
                <a:endParaRPr dirty="0">
                  <a:ea typeface="宋体" panose="02010600030101010101" pitchFamily="2" charset="-122"/>
                </a:endParaRPr>
              </a:p>
            </p:txBody>
          </p:sp>
          <p:grpSp>
            <p:nvGrpSpPr>
              <p:cNvPr id="279" name="íşľiďè"/>
              <p:cNvGrpSpPr/>
              <p:nvPr/>
            </p:nvGrpSpPr>
            <p:grpSpPr>
              <a:xfrm>
                <a:off x="16542807" y="-3213845"/>
                <a:ext cx="352464" cy="357608"/>
                <a:chOff x="2360613" y="2686051"/>
                <a:chExt cx="217488" cy="220662"/>
              </a:xfrm>
              <a:grpFill/>
            </p:grpSpPr>
            <p:sp>
              <p:nvSpPr>
                <p:cNvPr id="280" name="iṧľïḑé"/>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81" name="iṣļíḑê"/>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82" name="iṣḻïḑè"/>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283" name="íṣ1ïḍe"/>
              <p:cNvGrpSpPr/>
              <p:nvPr/>
            </p:nvGrpSpPr>
            <p:grpSpPr>
              <a:xfrm>
                <a:off x="16192317" y="-3513480"/>
                <a:ext cx="352464" cy="357608"/>
                <a:chOff x="2360613" y="2686051"/>
                <a:chExt cx="217488" cy="220662"/>
              </a:xfrm>
              <a:grpFill/>
            </p:grpSpPr>
            <p:sp>
              <p:nvSpPr>
                <p:cNvPr id="284" name="îslíḑé"/>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85" name="íṧļiḓé"/>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86" name="ïṧḷîḑe"/>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287" name="iṡlidé"/>
              <p:cNvGrpSpPr/>
              <p:nvPr/>
            </p:nvGrpSpPr>
            <p:grpSpPr>
              <a:xfrm>
                <a:off x="16805908" y="-2967620"/>
                <a:ext cx="539927" cy="369593"/>
                <a:chOff x="2324100" y="1814513"/>
                <a:chExt cx="266700" cy="182563"/>
              </a:xfrm>
              <a:grpFill/>
            </p:grpSpPr>
            <p:sp>
              <p:nvSpPr>
                <p:cNvPr id="288" name="iṥḻïḑe"/>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89" name="íṡ1íḓé"/>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grpSp>
            <p:nvGrpSpPr>
              <p:cNvPr id="290" name="ïsliḓé"/>
              <p:cNvGrpSpPr/>
              <p:nvPr/>
            </p:nvGrpSpPr>
            <p:grpSpPr>
              <a:xfrm>
                <a:off x="17182397" y="-3038812"/>
                <a:ext cx="325584" cy="316603"/>
                <a:chOff x="390525" y="2455863"/>
                <a:chExt cx="230188" cy="223838"/>
              </a:xfrm>
              <a:grpFill/>
            </p:grpSpPr>
            <p:sp>
              <p:nvSpPr>
                <p:cNvPr id="291" name="íṡḷiḋe"/>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92" name="íŝlïḍé"/>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93" name="ïşḷïḍê"/>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294" name="iṡ1îḓe"/>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295" name="îšļide"/>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296" name="í$1iḓè"/>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grpSp>
          <p:grpSp>
            <p:nvGrpSpPr>
              <p:cNvPr id="297" name="íSľiḓê"/>
              <p:cNvGrpSpPr/>
              <p:nvPr/>
            </p:nvGrpSpPr>
            <p:grpSpPr>
              <a:xfrm>
                <a:off x="16328356" y="-3320524"/>
                <a:ext cx="316447" cy="332992"/>
                <a:chOff x="1641475" y="2428876"/>
                <a:chExt cx="242888" cy="255587"/>
              </a:xfrm>
              <a:grpFill/>
            </p:grpSpPr>
            <p:sp>
              <p:nvSpPr>
                <p:cNvPr id="298" name="ïŝľîḍê"/>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299" name="ïś1iḓé"/>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00" name="íṡḻídè"/>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01" name="îŝļîḓè"/>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02" name="îSļiḍe"/>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303" name="îšlídé"/>
              <p:cNvSpPr/>
              <p:nvPr/>
            </p:nvSpPr>
            <p:spPr bwMode="auto">
              <a:xfrm>
                <a:off x="16916778" y="-3305968"/>
                <a:ext cx="244421" cy="215929"/>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grpFill/>
              <a:ln>
                <a:noFill/>
              </a:ln>
            </p:spPr>
            <p:txBody>
              <a:bodyPr anchor="ctr"/>
              <a:lstStyle/>
              <a:p>
                <a:pPr algn="ctr"/>
                <a:endParaRPr dirty="0">
                  <a:ea typeface="宋体" panose="02010600030101010101" pitchFamily="2" charset="-122"/>
                </a:endParaRPr>
              </a:p>
            </p:txBody>
          </p:sp>
          <p:sp>
            <p:nvSpPr>
              <p:cNvPr id="304" name="íṥḻiďé"/>
              <p:cNvSpPr/>
              <p:nvPr/>
            </p:nvSpPr>
            <p:spPr bwMode="auto">
              <a:xfrm>
                <a:off x="17155384" y="-2605504"/>
                <a:ext cx="483673" cy="329309"/>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grpFill/>
              <a:ln>
                <a:noFill/>
              </a:ln>
            </p:spPr>
            <p:txBody>
              <a:bodyPr anchor="ctr"/>
              <a:lstStyle/>
              <a:p>
                <a:pPr algn="ctr"/>
                <a:endParaRPr dirty="0">
                  <a:ea typeface="宋体" panose="02010600030101010101" pitchFamily="2" charset="-122"/>
                </a:endParaRPr>
              </a:p>
            </p:txBody>
          </p:sp>
          <p:grpSp>
            <p:nvGrpSpPr>
              <p:cNvPr id="305" name="îSḻîḑê"/>
              <p:cNvGrpSpPr/>
              <p:nvPr/>
            </p:nvGrpSpPr>
            <p:grpSpPr>
              <a:xfrm>
                <a:off x="16636064" y="-2468131"/>
                <a:ext cx="457945" cy="388481"/>
                <a:chOff x="1112838" y="3203576"/>
                <a:chExt cx="282575" cy="239712"/>
              </a:xfrm>
              <a:grpFill/>
            </p:grpSpPr>
            <p:sp>
              <p:nvSpPr>
                <p:cNvPr id="306" name="ïṡ1ïďé"/>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07" name="is1îḑe"/>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dirty="0">
                    <a:ea typeface="宋体" panose="02010600030101010101" pitchFamily="2" charset="-122"/>
                  </a:endParaRPr>
                </a:p>
              </p:txBody>
            </p:sp>
            <p:sp>
              <p:nvSpPr>
                <p:cNvPr id="308" name="ï$1iďè"/>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09" name="išḻïḑê"/>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0" name="íšlíďé"/>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1" name="íśḷiḓè"/>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312" name="íŝ1ïḓè"/>
              <p:cNvSpPr/>
              <p:nvPr/>
            </p:nvSpPr>
            <p:spPr bwMode="auto">
              <a:xfrm>
                <a:off x="19915873" y="-2843140"/>
                <a:ext cx="331883" cy="445083"/>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grpFill/>
              <a:ln>
                <a:noFill/>
              </a:ln>
            </p:spPr>
            <p:txBody>
              <a:bodyPr anchor="ctr"/>
              <a:lstStyle/>
              <a:p>
                <a:pPr algn="ctr"/>
                <a:endParaRPr dirty="0">
                  <a:ea typeface="宋体" panose="02010600030101010101" pitchFamily="2" charset="-122"/>
                </a:endParaRPr>
              </a:p>
            </p:txBody>
          </p:sp>
        </p:grpSp>
      </p:grpSp>
      <p:grpSp>
        <p:nvGrpSpPr>
          <p:cNvPr id="313" name="a20ce851-8e81-475c-86f6-c9691c2ab62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3"/>
            </p:custDataLst>
          </p:nvPr>
        </p:nvGrpSpPr>
        <p:grpSpPr>
          <a:xfrm>
            <a:off x="2365375" y="5742940"/>
            <a:ext cx="2111375" cy="883920"/>
            <a:chOff x="2344738" y="1849438"/>
            <a:chExt cx="7489825" cy="3135312"/>
          </a:xfrm>
        </p:grpSpPr>
        <p:sp>
          <p:nvSpPr>
            <p:cNvPr id="314" name="íṡļíḋè"/>
            <p:cNvSpPr/>
            <p:nvPr/>
          </p:nvSpPr>
          <p:spPr bwMode="auto">
            <a:xfrm>
              <a:off x="2344738" y="2619375"/>
              <a:ext cx="7489825" cy="2365375"/>
            </a:xfrm>
            <a:custGeom>
              <a:avLst/>
              <a:gdLst>
                <a:gd name="T0" fmla="*/ 571 w 655"/>
                <a:gd name="T1" fmla="*/ 0 h 206"/>
                <a:gd name="T2" fmla="*/ 563 w 655"/>
                <a:gd name="T3" fmla="*/ 0 h 206"/>
                <a:gd name="T4" fmla="*/ 327 w 655"/>
                <a:gd name="T5" fmla="*/ 190 h 206"/>
                <a:gd name="T6" fmla="*/ 92 w 655"/>
                <a:gd name="T7" fmla="*/ 0 h 206"/>
                <a:gd name="T8" fmla="*/ 84 w 655"/>
                <a:gd name="T9" fmla="*/ 0 h 206"/>
                <a:gd name="T10" fmla="*/ 0 w 655"/>
                <a:gd name="T11" fmla="*/ 191 h 206"/>
                <a:gd name="T12" fmla="*/ 147 w 655"/>
                <a:gd name="T13" fmla="*/ 206 h 206"/>
                <a:gd name="T14" fmla="*/ 268 w 655"/>
                <a:gd name="T15" fmla="*/ 197 h 206"/>
                <a:gd name="T16" fmla="*/ 273 w 655"/>
                <a:gd name="T17" fmla="*/ 201 h 206"/>
                <a:gd name="T18" fmla="*/ 327 w 655"/>
                <a:gd name="T19" fmla="*/ 201 h 206"/>
                <a:gd name="T20" fmla="*/ 328 w 655"/>
                <a:gd name="T21" fmla="*/ 201 h 206"/>
                <a:gd name="T22" fmla="*/ 382 w 655"/>
                <a:gd name="T23" fmla="*/ 201 h 206"/>
                <a:gd name="T24" fmla="*/ 386 w 655"/>
                <a:gd name="T25" fmla="*/ 197 h 206"/>
                <a:gd name="T26" fmla="*/ 506 w 655"/>
                <a:gd name="T27" fmla="*/ 204 h 206"/>
                <a:gd name="T28" fmla="*/ 655 w 655"/>
                <a:gd name="T29" fmla="*/ 191 h 206"/>
                <a:gd name="T30" fmla="*/ 571 w 655"/>
                <a:gd name="T3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5" h="206">
                  <a:moveTo>
                    <a:pt x="571" y="0"/>
                  </a:moveTo>
                  <a:cubicBezTo>
                    <a:pt x="563" y="0"/>
                    <a:pt x="563" y="0"/>
                    <a:pt x="563" y="0"/>
                  </a:cubicBezTo>
                  <a:cubicBezTo>
                    <a:pt x="327" y="190"/>
                    <a:pt x="327" y="190"/>
                    <a:pt x="327" y="190"/>
                  </a:cubicBezTo>
                  <a:cubicBezTo>
                    <a:pt x="92" y="0"/>
                    <a:pt x="92" y="0"/>
                    <a:pt x="92" y="0"/>
                  </a:cubicBezTo>
                  <a:cubicBezTo>
                    <a:pt x="84" y="0"/>
                    <a:pt x="84" y="0"/>
                    <a:pt x="84" y="0"/>
                  </a:cubicBezTo>
                  <a:cubicBezTo>
                    <a:pt x="0" y="191"/>
                    <a:pt x="0" y="191"/>
                    <a:pt x="0" y="191"/>
                  </a:cubicBezTo>
                  <a:cubicBezTo>
                    <a:pt x="52" y="203"/>
                    <a:pt x="103" y="206"/>
                    <a:pt x="147" y="206"/>
                  </a:cubicBezTo>
                  <a:cubicBezTo>
                    <a:pt x="217" y="206"/>
                    <a:pt x="268" y="197"/>
                    <a:pt x="268" y="197"/>
                  </a:cubicBezTo>
                  <a:cubicBezTo>
                    <a:pt x="268" y="197"/>
                    <a:pt x="265" y="201"/>
                    <a:pt x="273" y="201"/>
                  </a:cubicBezTo>
                  <a:cubicBezTo>
                    <a:pt x="281" y="201"/>
                    <a:pt x="323" y="201"/>
                    <a:pt x="327" y="201"/>
                  </a:cubicBezTo>
                  <a:cubicBezTo>
                    <a:pt x="328" y="201"/>
                    <a:pt x="328" y="201"/>
                    <a:pt x="328" y="201"/>
                  </a:cubicBezTo>
                  <a:cubicBezTo>
                    <a:pt x="332" y="201"/>
                    <a:pt x="374" y="201"/>
                    <a:pt x="382" y="201"/>
                  </a:cubicBezTo>
                  <a:cubicBezTo>
                    <a:pt x="390" y="201"/>
                    <a:pt x="386" y="197"/>
                    <a:pt x="386" y="197"/>
                  </a:cubicBezTo>
                  <a:cubicBezTo>
                    <a:pt x="386" y="197"/>
                    <a:pt x="437" y="204"/>
                    <a:pt x="506" y="204"/>
                  </a:cubicBezTo>
                  <a:cubicBezTo>
                    <a:pt x="551" y="204"/>
                    <a:pt x="603" y="201"/>
                    <a:pt x="655" y="191"/>
                  </a:cubicBezTo>
                  <a:cubicBezTo>
                    <a:pt x="571" y="0"/>
                    <a:pt x="571" y="0"/>
                    <a:pt x="571"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5" name="îśľíḍè"/>
            <p:cNvSpPr/>
            <p:nvPr/>
          </p:nvSpPr>
          <p:spPr bwMode="auto">
            <a:xfrm>
              <a:off x="2368551" y="2503488"/>
              <a:ext cx="7443788" cy="2309813"/>
            </a:xfrm>
            <a:custGeom>
              <a:avLst/>
              <a:gdLst>
                <a:gd name="T0" fmla="*/ 651 w 651"/>
                <a:gd name="T1" fmla="*/ 197 h 201"/>
                <a:gd name="T2" fmla="*/ 565 w 651"/>
                <a:gd name="T3" fmla="*/ 0 h 201"/>
                <a:gd name="T4" fmla="*/ 561 w 651"/>
                <a:gd name="T5" fmla="*/ 0 h 201"/>
                <a:gd name="T6" fmla="*/ 325 w 651"/>
                <a:gd name="T7" fmla="*/ 191 h 201"/>
                <a:gd name="T8" fmla="*/ 90 w 651"/>
                <a:gd name="T9" fmla="*/ 0 h 201"/>
                <a:gd name="T10" fmla="*/ 86 w 651"/>
                <a:gd name="T11" fmla="*/ 0 h 201"/>
                <a:gd name="T12" fmla="*/ 0 w 651"/>
                <a:gd name="T13" fmla="*/ 197 h 201"/>
                <a:gd name="T14" fmla="*/ 266 w 651"/>
                <a:gd name="T15" fmla="*/ 197 h 201"/>
                <a:gd name="T16" fmla="*/ 271 w 651"/>
                <a:gd name="T17" fmla="*/ 201 h 201"/>
                <a:gd name="T18" fmla="*/ 325 w 651"/>
                <a:gd name="T19" fmla="*/ 201 h 201"/>
                <a:gd name="T20" fmla="*/ 326 w 651"/>
                <a:gd name="T21" fmla="*/ 201 h 201"/>
                <a:gd name="T22" fmla="*/ 380 w 651"/>
                <a:gd name="T23" fmla="*/ 201 h 201"/>
                <a:gd name="T24" fmla="*/ 384 w 651"/>
                <a:gd name="T25" fmla="*/ 197 h 201"/>
                <a:gd name="T26" fmla="*/ 651 w 651"/>
                <a:gd name="T2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1" h="201">
                  <a:moveTo>
                    <a:pt x="651" y="197"/>
                  </a:moveTo>
                  <a:cubicBezTo>
                    <a:pt x="565" y="0"/>
                    <a:pt x="565" y="0"/>
                    <a:pt x="565" y="0"/>
                  </a:cubicBezTo>
                  <a:cubicBezTo>
                    <a:pt x="561" y="0"/>
                    <a:pt x="561" y="0"/>
                    <a:pt x="561" y="0"/>
                  </a:cubicBezTo>
                  <a:cubicBezTo>
                    <a:pt x="325" y="191"/>
                    <a:pt x="325" y="191"/>
                    <a:pt x="325" y="191"/>
                  </a:cubicBezTo>
                  <a:cubicBezTo>
                    <a:pt x="90" y="0"/>
                    <a:pt x="90" y="0"/>
                    <a:pt x="90" y="0"/>
                  </a:cubicBezTo>
                  <a:cubicBezTo>
                    <a:pt x="86" y="0"/>
                    <a:pt x="86" y="0"/>
                    <a:pt x="86" y="0"/>
                  </a:cubicBezTo>
                  <a:cubicBezTo>
                    <a:pt x="0" y="197"/>
                    <a:pt x="0" y="197"/>
                    <a:pt x="0" y="197"/>
                  </a:cubicBezTo>
                  <a:cubicBezTo>
                    <a:pt x="266" y="197"/>
                    <a:pt x="266" y="197"/>
                    <a:pt x="266" y="197"/>
                  </a:cubicBezTo>
                  <a:cubicBezTo>
                    <a:pt x="266" y="197"/>
                    <a:pt x="263" y="201"/>
                    <a:pt x="271" y="201"/>
                  </a:cubicBezTo>
                  <a:cubicBezTo>
                    <a:pt x="279" y="201"/>
                    <a:pt x="321" y="201"/>
                    <a:pt x="325" y="201"/>
                  </a:cubicBezTo>
                  <a:cubicBezTo>
                    <a:pt x="326" y="201"/>
                    <a:pt x="326" y="201"/>
                    <a:pt x="326" y="201"/>
                  </a:cubicBezTo>
                  <a:cubicBezTo>
                    <a:pt x="330" y="201"/>
                    <a:pt x="372" y="201"/>
                    <a:pt x="380" y="201"/>
                  </a:cubicBezTo>
                  <a:cubicBezTo>
                    <a:pt x="388" y="201"/>
                    <a:pt x="384" y="197"/>
                    <a:pt x="384" y="197"/>
                  </a:cubicBezTo>
                  <a:lnTo>
                    <a:pt x="651" y="197"/>
                  </a:lnTo>
                  <a:close/>
                </a:path>
              </a:pathLst>
            </a:custGeom>
            <a:solidFill>
              <a:srgbClr val="FF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6" name="î$lîḍé"/>
            <p:cNvSpPr/>
            <p:nvPr/>
          </p:nvSpPr>
          <p:spPr bwMode="auto">
            <a:xfrm>
              <a:off x="6084888" y="2124075"/>
              <a:ext cx="3657600" cy="2608263"/>
            </a:xfrm>
            <a:custGeom>
              <a:avLst/>
              <a:gdLst>
                <a:gd name="T0" fmla="*/ 374 w 2304"/>
                <a:gd name="T1" fmla="*/ 1643 h 1643"/>
                <a:gd name="T2" fmla="*/ 2304 w 2304"/>
                <a:gd name="T3" fmla="*/ 1643 h 1643"/>
                <a:gd name="T4" fmla="*/ 1699 w 2304"/>
                <a:gd name="T5" fmla="*/ 239 h 1643"/>
                <a:gd name="T6" fmla="*/ 1440 w 2304"/>
                <a:gd name="T7" fmla="*/ 0 h 1643"/>
                <a:gd name="T8" fmla="*/ 281 w 2304"/>
                <a:gd name="T9" fmla="*/ 1166 h 1643"/>
                <a:gd name="T10" fmla="*/ 0 w 2304"/>
                <a:gd name="T11" fmla="*/ 1484 h 1643"/>
                <a:gd name="T12" fmla="*/ 374 w 2304"/>
                <a:gd name="T13" fmla="*/ 1643 h 1643"/>
              </a:gdLst>
              <a:ahLst/>
              <a:cxnLst>
                <a:cxn ang="0">
                  <a:pos x="T0" y="T1"/>
                </a:cxn>
                <a:cxn ang="0">
                  <a:pos x="T2" y="T3"/>
                </a:cxn>
                <a:cxn ang="0">
                  <a:pos x="T4" y="T5"/>
                </a:cxn>
                <a:cxn ang="0">
                  <a:pos x="T6" y="T7"/>
                </a:cxn>
                <a:cxn ang="0">
                  <a:pos x="T8" y="T9"/>
                </a:cxn>
                <a:cxn ang="0">
                  <a:pos x="T10" y="T11"/>
                </a:cxn>
                <a:cxn ang="0">
                  <a:pos x="T12" y="T13"/>
                </a:cxn>
              </a:cxnLst>
              <a:rect l="0" t="0" r="r" b="b"/>
              <a:pathLst>
                <a:path w="2304" h="1643">
                  <a:moveTo>
                    <a:pt x="374" y="1643"/>
                  </a:moveTo>
                  <a:lnTo>
                    <a:pt x="2304" y="1643"/>
                  </a:lnTo>
                  <a:lnTo>
                    <a:pt x="1699" y="239"/>
                  </a:lnTo>
                  <a:lnTo>
                    <a:pt x="1440" y="0"/>
                  </a:lnTo>
                  <a:lnTo>
                    <a:pt x="281" y="1166"/>
                  </a:lnTo>
                  <a:lnTo>
                    <a:pt x="0" y="1484"/>
                  </a:lnTo>
                  <a:lnTo>
                    <a:pt x="374" y="1643"/>
                  </a:lnTo>
                  <a:close/>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7" name="ï$lïḑê"/>
            <p:cNvSpPr/>
            <p:nvPr/>
          </p:nvSpPr>
          <p:spPr bwMode="auto">
            <a:xfrm>
              <a:off x="6049963" y="1849438"/>
              <a:ext cx="3132138" cy="2630488"/>
            </a:xfrm>
            <a:custGeom>
              <a:avLst/>
              <a:gdLst>
                <a:gd name="T0" fmla="*/ 0 w 274"/>
                <a:gd name="T1" fmla="*/ 35 h 229"/>
                <a:gd name="T2" fmla="*/ 49 w 274"/>
                <a:gd name="T3" fmla="*/ 2 h 229"/>
                <a:gd name="T4" fmla="*/ 203 w 274"/>
                <a:gd name="T5" fmla="*/ 24 h 229"/>
                <a:gd name="T6" fmla="*/ 274 w 274"/>
                <a:gd name="T7" fmla="*/ 201 h 229"/>
                <a:gd name="T8" fmla="*/ 142 w 274"/>
                <a:gd name="T9" fmla="*/ 201 h 229"/>
                <a:gd name="T10" fmla="*/ 3 w 274"/>
                <a:gd name="T11" fmla="*/ 229 h 229"/>
                <a:gd name="T12" fmla="*/ 0 w 274"/>
                <a:gd name="T13" fmla="*/ 35 h 229"/>
              </a:gdLst>
              <a:ahLst/>
              <a:cxnLst>
                <a:cxn ang="0">
                  <a:pos x="T0" y="T1"/>
                </a:cxn>
                <a:cxn ang="0">
                  <a:pos x="T2" y="T3"/>
                </a:cxn>
                <a:cxn ang="0">
                  <a:pos x="T4" y="T5"/>
                </a:cxn>
                <a:cxn ang="0">
                  <a:pos x="T6" y="T7"/>
                </a:cxn>
                <a:cxn ang="0">
                  <a:pos x="T8" y="T9"/>
                </a:cxn>
                <a:cxn ang="0">
                  <a:pos x="T10" y="T11"/>
                </a:cxn>
                <a:cxn ang="0">
                  <a:pos x="T12" y="T13"/>
                </a:cxn>
              </a:cxnLst>
              <a:rect l="0" t="0" r="r" b="b"/>
              <a:pathLst>
                <a:path w="274" h="229">
                  <a:moveTo>
                    <a:pt x="0" y="35"/>
                  </a:moveTo>
                  <a:cubicBezTo>
                    <a:pt x="0" y="35"/>
                    <a:pt x="7" y="0"/>
                    <a:pt x="49" y="2"/>
                  </a:cubicBezTo>
                  <a:cubicBezTo>
                    <a:pt x="92" y="3"/>
                    <a:pt x="174" y="22"/>
                    <a:pt x="203" y="24"/>
                  </a:cubicBezTo>
                  <a:cubicBezTo>
                    <a:pt x="203" y="23"/>
                    <a:pt x="274" y="201"/>
                    <a:pt x="274" y="201"/>
                  </a:cubicBezTo>
                  <a:cubicBezTo>
                    <a:pt x="274" y="201"/>
                    <a:pt x="184" y="202"/>
                    <a:pt x="142" y="201"/>
                  </a:cubicBezTo>
                  <a:cubicBezTo>
                    <a:pt x="99" y="200"/>
                    <a:pt x="43" y="196"/>
                    <a:pt x="3" y="229"/>
                  </a:cubicBezTo>
                  <a:cubicBezTo>
                    <a:pt x="2" y="229"/>
                    <a:pt x="0" y="35"/>
                    <a:pt x="0" y="35"/>
                  </a:cubicBezTo>
                  <a:close/>
                </a:path>
              </a:pathLst>
            </a:custGeom>
            <a:solidFill>
              <a:srgbClr val="F2F4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8" name="iṩḻiḋè"/>
            <p:cNvSpPr/>
            <p:nvPr/>
          </p:nvSpPr>
          <p:spPr bwMode="auto">
            <a:xfrm>
              <a:off x="5500688" y="4479925"/>
              <a:ext cx="1177925" cy="309563"/>
            </a:xfrm>
            <a:custGeom>
              <a:avLst/>
              <a:gdLst>
                <a:gd name="T0" fmla="*/ 103 w 103"/>
                <a:gd name="T1" fmla="*/ 22 h 27"/>
                <a:gd name="T2" fmla="*/ 52 w 103"/>
                <a:gd name="T3" fmla="*/ 0 h 27"/>
                <a:gd name="T4" fmla="*/ 52 w 103"/>
                <a:gd name="T5" fmla="*/ 0 h 27"/>
                <a:gd name="T6" fmla="*/ 51 w 103"/>
                <a:gd name="T7" fmla="*/ 0 h 27"/>
                <a:gd name="T8" fmla="*/ 51 w 103"/>
                <a:gd name="T9" fmla="*/ 0 h 27"/>
                <a:gd name="T10" fmla="*/ 51 w 103"/>
                <a:gd name="T11" fmla="*/ 0 h 27"/>
                <a:gd name="T12" fmla="*/ 0 w 103"/>
                <a:gd name="T13" fmla="*/ 22 h 27"/>
                <a:gd name="T14" fmla="*/ 51 w 103"/>
                <a:gd name="T15" fmla="*/ 26 h 27"/>
                <a:gd name="T16" fmla="*/ 103 w 103"/>
                <a:gd name="T17"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7">
                  <a:moveTo>
                    <a:pt x="103" y="22"/>
                  </a:moveTo>
                  <a:cubicBezTo>
                    <a:pt x="52" y="0"/>
                    <a:pt x="52" y="0"/>
                    <a:pt x="52" y="0"/>
                  </a:cubicBezTo>
                  <a:cubicBezTo>
                    <a:pt x="52" y="0"/>
                    <a:pt x="52" y="0"/>
                    <a:pt x="52" y="0"/>
                  </a:cubicBezTo>
                  <a:cubicBezTo>
                    <a:pt x="51" y="0"/>
                    <a:pt x="51" y="0"/>
                    <a:pt x="51" y="0"/>
                  </a:cubicBezTo>
                  <a:cubicBezTo>
                    <a:pt x="51" y="0"/>
                    <a:pt x="51" y="0"/>
                    <a:pt x="51" y="0"/>
                  </a:cubicBezTo>
                  <a:cubicBezTo>
                    <a:pt x="51" y="0"/>
                    <a:pt x="51" y="0"/>
                    <a:pt x="51" y="0"/>
                  </a:cubicBezTo>
                  <a:cubicBezTo>
                    <a:pt x="0" y="22"/>
                    <a:pt x="0" y="22"/>
                    <a:pt x="0" y="22"/>
                  </a:cubicBezTo>
                  <a:cubicBezTo>
                    <a:pt x="20" y="27"/>
                    <a:pt x="49" y="26"/>
                    <a:pt x="51" y="26"/>
                  </a:cubicBezTo>
                  <a:cubicBezTo>
                    <a:pt x="54" y="26"/>
                    <a:pt x="83" y="27"/>
                    <a:pt x="103" y="22"/>
                  </a:cubicBezTo>
                  <a:close/>
                </a:path>
              </a:pathLst>
            </a:custGeom>
            <a:solidFill>
              <a:srgbClr val="D0C7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9" name="iṡḷíḑé"/>
            <p:cNvSpPr/>
            <p:nvPr/>
          </p:nvSpPr>
          <p:spPr bwMode="auto">
            <a:xfrm>
              <a:off x="2436813" y="2124075"/>
              <a:ext cx="3659188" cy="2608263"/>
            </a:xfrm>
            <a:custGeom>
              <a:avLst/>
              <a:gdLst>
                <a:gd name="T0" fmla="*/ 1930 w 2305"/>
                <a:gd name="T1" fmla="*/ 1643 h 1643"/>
                <a:gd name="T2" fmla="*/ 0 w 2305"/>
                <a:gd name="T3" fmla="*/ 1643 h 1643"/>
                <a:gd name="T4" fmla="*/ 605 w 2305"/>
                <a:gd name="T5" fmla="*/ 239 h 1643"/>
                <a:gd name="T6" fmla="*/ 864 w 2305"/>
                <a:gd name="T7" fmla="*/ 0 h 1643"/>
                <a:gd name="T8" fmla="*/ 2024 w 2305"/>
                <a:gd name="T9" fmla="*/ 1166 h 1643"/>
                <a:gd name="T10" fmla="*/ 2305 w 2305"/>
                <a:gd name="T11" fmla="*/ 1484 h 1643"/>
                <a:gd name="T12" fmla="*/ 1930 w 2305"/>
                <a:gd name="T13" fmla="*/ 1643 h 1643"/>
              </a:gdLst>
              <a:ahLst/>
              <a:cxnLst>
                <a:cxn ang="0">
                  <a:pos x="T0" y="T1"/>
                </a:cxn>
                <a:cxn ang="0">
                  <a:pos x="T2" y="T3"/>
                </a:cxn>
                <a:cxn ang="0">
                  <a:pos x="T4" y="T5"/>
                </a:cxn>
                <a:cxn ang="0">
                  <a:pos x="T6" y="T7"/>
                </a:cxn>
                <a:cxn ang="0">
                  <a:pos x="T8" y="T9"/>
                </a:cxn>
                <a:cxn ang="0">
                  <a:pos x="T10" y="T11"/>
                </a:cxn>
                <a:cxn ang="0">
                  <a:pos x="T12" y="T13"/>
                </a:cxn>
              </a:cxnLst>
              <a:rect l="0" t="0" r="r" b="b"/>
              <a:pathLst>
                <a:path w="2305" h="1643">
                  <a:moveTo>
                    <a:pt x="1930" y="1643"/>
                  </a:moveTo>
                  <a:lnTo>
                    <a:pt x="0" y="1643"/>
                  </a:lnTo>
                  <a:lnTo>
                    <a:pt x="605" y="239"/>
                  </a:lnTo>
                  <a:lnTo>
                    <a:pt x="864" y="0"/>
                  </a:lnTo>
                  <a:lnTo>
                    <a:pt x="2024" y="1166"/>
                  </a:lnTo>
                  <a:lnTo>
                    <a:pt x="2305" y="1484"/>
                  </a:lnTo>
                  <a:lnTo>
                    <a:pt x="1930" y="1643"/>
                  </a:lnTo>
                  <a:close/>
                </a:path>
              </a:pathLst>
            </a:custGeom>
            <a:solidFill>
              <a:srgbClr val="E4EA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0" name="ïṥḷïḑè"/>
            <p:cNvSpPr/>
            <p:nvPr/>
          </p:nvSpPr>
          <p:spPr bwMode="auto">
            <a:xfrm>
              <a:off x="2997201" y="1849438"/>
              <a:ext cx="3121025" cy="2630488"/>
            </a:xfrm>
            <a:custGeom>
              <a:avLst/>
              <a:gdLst>
                <a:gd name="T0" fmla="*/ 273 w 273"/>
                <a:gd name="T1" fmla="*/ 35 h 229"/>
                <a:gd name="T2" fmla="*/ 224 w 273"/>
                <a:gd name="T3" fmla="*/ 2 h 229"/>
                <a:gd name="T4" fmla="*/ 71 w 273"/>
                <a:gd name="T5" fmla="*/ 24 h 229"/>
                <a:gd name="T6" fmla="*/ 0 w 273"/>
                <a:gd name="T7" fmla="*/ 201 h 229"/>
                <a:gd name="T8" fmla="*/ 132 w 273"/>
                <a:gd name="T9" fmla="*/ 201 h 229"/>
                <a:gd name="T10" fmla="*/ 271 w 273"/>
                <a:gd name="T11" fmla="*/ 229 h 229"/>
                <a:gd name="T12" fmla="*/ 273 w 273"/>
                <a:gd name="T13" fmla="*/ 35 h 229"/>
              </a:gdLst>
              <a:ahLst/>
              <a:cxnLst>
                <a:cxn ang="0">
                  <a:pos x="T0" y="T1"/>
                </a:cxn>
                <a:cxn ang="0">
                  <a:pos x="T2" y="T3"/>
                </a:cxn>
                <a:cxn ang="0">
                  <a:pos x="T4" y="T5"/>
                </a:cxn>
                <a:cxn ang="0">
                  <a:pos x="T6" y="T7"/>
                </a:cxn>
                <a:cxn ang="0">
                  <a:pos x="T8" y="T9"/>
                </a:cxn>
                <a:cxn ang="0">
                  <a:pos x="T10" y="T11"/>
                </a:cxn>
                <a:cxn ang="0">
                  <a:pos x="T12" y="T13"/>
                </a:cxn>
              </a:cxnLst>
              <a:rect l="0" t="0" r="r" b="b"/>
              <a:pathLst>
                <a:path w="273" h="229">
                  <a:moveTo>
                    <a:pt x="273" y="35"/>
                  </a:moveTo>
                  <a:cubicBezTo>
                    <a:pt x="273" y="35"/>
                    <a:pt x="267" y="0"/>
                    <a:pt x="224" y="2"/>
                  </a:cubicBezTo>
                  <a:cubicBezTo>
                    <a:pt x="182" y="3"/>
                    <a:pt x="100" y="22"/>
                    <a:pt x="71" y="24"/>
                  </a:cubicBezTo>
                  <a:cubicBezTo>
                    <a:pt x="71" y="23"/>
                    <a:pt x="0" y="201"/>
                    <a:pt x="0" y="201"/>
                  </a:cubicBezTo>
                  <a:cubicBezTo>
                    <a:pt x="0" y="201"/>
                    <a:pt x="89" y="202"/>
                    <a:pt x="132" y="201"/>
                  </a:cubicBezTo>
                  <a:cubicBezTo>
                    <a:pt x="175" y="200"/>
                    <a:pt x="231" y="196"/>
                    <a:pt x="271" y="229"/>
                  </a:cubicBezTo>
                  <a:cubicBezTo>
                    <a:pt x="272" y="229"/>
                    <a:pt x="273" y="35"/>
                    <a:pt x="2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1" name="isļiḍè"/>
            <p:cNvSpPr/>
            <p:nvPr/>
          </p:nvSpPr>
          <p:spPr bwMode="auto">
            <a:xfrm>
              <a:off x="3832226" y="2193925"/>
              <a:ext cx="1143000" cy="217488"/>
            </a:xfrm>
            <a:custGeom>
              <a:avLst/>
              <a:gdLst>
                <a:gd name="T0" fmla="*/ 3 w 100"/>
                <a:gd name="T1" fmla="*/ 18 h 19"/>
                <a:gd name="T2" fmla="*/ 9 w 100"/>
                <a:gd name="T3" fmla="*/ 15 h 19"/>
                <a:gd name="T4" fmla="*/ 14 w 100"/>
                <a:gd name="T5" fmla="*/ 17 h 19"/>
                <a:gd name="T6" fmla="*/ 15 w 100"/>
                <a:gd name="T7" fmla="*/ 18 h 19"/>
                <a:gd name="T8" fmla="*/ 17 w 100"/>
                <a:gd name="T9" fmla="*/ 19 h 19"/>
                <a:gd name="T10" fmla="*/ 17 w 100"/>
                <a:gd name="T11" fmla="*/ 19 h 19"/>
                <a:gd name="T12" fmla="*/ 19 w 100"/>
                <a:gd name="T13" fmla="*/ 18 h 19"/>
                <a:gd name="T14" fmla="*/ 22 w 100"/>
                <a:gd name="T15" fmla="*/ 15 h 19"/>
                <a:gd name="T16" fmla="*/ 26 w 100"/>
                <a:gd name="T17" fmla="*/ 15 h 19"/>
                <a:gd name="T18" fmla="*/ 30 w 100"/>
                <a:gd name="T19" fmla="*/ 15 h 19"/>
                <a:gd name="T20" fmla="*/ 33 w 100"/>
                <a:gd name="T21" fmla="*/ 15 h 19"/>
                <a:gd name="T22" fmla="*/ 38 w 100"/>
                <a:gd name="T23" fmla="*/ 12 h 19"/>
                <a:gd name="T24" fmla="*/ 42 w 100"/>
                <a:gd name="T25" fmla="*/ 11 h 19"/>
                <a:gd name="T26" fmla="*/ 42 w 100"/>
                <a:gd name="T27" fmla="*/ 11 h 19"/>
                <a:gd name="T28" fmla="*/ 48 w 100"/>
                <a:gd name="T29" fmla="*/ 12 h 19"/>
                <a:gd name="T30" fmla="*/ 49 w 100"/>
                <a:gd name="T31" fmla="*/ 13 h 19"/>
                <a:gd name="T32" fmla="*/ 55 w 100"/>
                <a:gd name="T33" fmla="*/ 11 h 19"/>
                <a:gd name="T34" fmla="*/ 61 w 100"/>
                <a:gd name="T35" fmla="*/ 9 h 19"/>
                <a:gd name="T36" fmla="*/ 62 w 100"/>
                <a:gd name="T37" fmla="*/ 9 h 19"/>
                <a:gd name="T38" fmla="*/ 72 w 100"/>
                <a:gd name="T39" fmla="*/ 10 h 19"/>
                <a:gd name="T40" fmla="*/ 77 w 100"/>
                <a:gd name="T41" fmla="*/ 9 h 19"/>
                <a:gd name="T42" fmla="*/ 81 w 100"/>
                <a:gd name="T43" fmla="*/ 6 h 19"/>
                <a:gd name="T44" fmla="*/ 86 w 100"/>
                <a:gd name="T45" fmla="*/ 5 h 19"/>
                <a:gd name="T46" fmla="*/ 92 w 100"/>
                <a:gd name="T47" fmla="*/ 5 h 19"/>
                <a:gd name="T48" fmla="*/ 99 w 100"/>
                <a:gd name="T49" fmla="*/ 3 h 19"/>
                <a:gd name="T50" fmla="*/ 99 w 100"/>
                <a:gd name="T51" fmla="*/ 1 h 19"/>
                <a:gd name="T52" fmla="*/ 97 w 100"/>
                <a:gd name="T53" fmla="*/ 1 h 19"/>
                <a:gd name="T54" fmla="*/ 92 w 100"/>
                <a:gd name="T55" fmla="*/ 2 h 19"/>
                <a:gd name="T56" fmla="*/ 86 w 100"/>
                <a:gd name="T57" fmla="*/ 2 h 19"/>
                <a:gd name="T58" fmla="*/ 79 w 100"/>
                <a:gd name="T59" fmla="*/ 4 h 19"/>
                <a:gd name="T60" fmla="*/ 76 w 100"/>
                <a:gd name="T61" fmla="*/ 6 h 19"/>
                <a:gd name="T62" fmla="*/ 72 w 100"/>
                <a:gd name="T63" fmla="*/ 7 h 19"/>
                <a:gd name="T64" fmla="*/ 62 w 100"/>
                <a:gd name="T65" fmla="*/ 6 h 19"/>
                <a:gd name="T66" fmla="*/ 60 w 100"/>
                <a:gd name="T67" fmla="*/ 6 h 19"/>
                <a:gd name="T68" fmla="*/ 54 w 100"/>
                <a:gd name="T69" fmla="*/ 8 h 19"/>
                <a:gd name="T70" fmla="*/ 49 w 100"/>
                <a:gd name="T71" fmla="*/ 10 h 19"/>
                <a:gd name="T72" fmla="*/ 49 w 100"/>
                <a:gd name="T73" fmla="*/ 9 h 19"/>
                <a:gd name="T74" fmla="*/ 42 w 100"/>
                <a:gd name="T75" fmla="*/ 8 h 19"/>
                <a:gd name="T76" fmla="*/ 42 w 100"/>
                <a:gd name="T77" fmla="*/ 8 h 19"/>
                <a:gd name="T78" fmla="*/ 36 w 100"/>
                <a:gd name="T79" fmla="*/ 10 h 19"/>
                <a:gd name="T80" fmla="*/ 32 w 100"/>
                <a:gd name="T81" fmla="*/ 12 h 19"/>
                <a:gd name="T82" fmla="*/ 30 w 100"/>
                <a:gd name="T83" fmla="*/ 12 h 19"/>
                <a:gd name="T84" fmla="*/ 26 w 100"/>
                <a:gd name="T85" fmla="*/ 12 h 19"/>
                <a:gd name="T86" fmla="*/ 21 w 100"/>
                <a:gd name="T87" fmla="*/ 13 h 19"/>
                <a:gd name="T88" fmla="*/ 19 w 100"/>
                <a:gd name="T89" fmla="*/ 15 h 19"/>
                <a:gd name="T90" fmla="*/ 18 w 100"/>
                <a:gd name="T91" fmla="*/ 16 h 19"/>
                <a:gd name="T92" fmla="*/ 17 w 100"/>
                <a:gd name="T93" fmla="*/ 16 h 19"/>
                <a:gd name="T94" fmla="*/ 17 w 100"/>
                <a:gd name="T95" fmla="*/ 16 h 19"/>
                <a:gd name="T96" fmla="*/ 17 w 100"/>
                <a:gd name="T97" fmla="*/ 16 h 19"/>
                <a:gd name="T98" fmla="*/ 16 w 100"/>
                <a:gd name="T99" fmla="*/ 15 h 19"/>
                <a:gd name="T100" fmla="*/ 9 w 100"/>
                <a:gd name="T101" fmla="*/ 12 h 19"/>
                <a:gd name="T102" fmla="*/ 1 w 100"/>
                <a:gd name="T103" fmla="*/ 17 h 19"/>
                <a:gd name="T104" fmla="*/ 1 w 100"/>
                <a:gd name="T105" fmla="*/ 19 h 19"/>
                <a:gd name="T106" fmla="*/ 3 w 100"/>
                <a:gd name="T10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19">
                  <a:moveTo>
                    <a:pt x="3" y="18"/>
                  </a:moveTo>
                  <a:cubicBezTo>
                    <a:pt x="4" y="16"/>
                    <a:pt x="7" y="15"/>
                    <a:pt x="9" y="15"/>
                  </a:cubicBezTo>
                  <a:cubicBezTo>
                    <a:pt x="11" y="15"/>
                    <a:pt x="13" y="16"/>
                    <a:pt x="14" y="17"/>
                  </a:cubicBezTo>
                  <a:cubicBezTo>
                    <a:pt x="14" y="17"/>
                    <a:pt x="14" y="17"/>
                    <a:pt x="15" y="18"/>
                  </a:cubicBezTo>
                  <a:cubicBezTo>
                    <a:pt x="15" y="18"/>
                    <a:pt x="16" y="19"/>
                    <a:pt x="17" y="19"/>
                  </a:cubicBezTo>
                  <a:cubicBezTo>
                    <a:pt x="17" y="19"/>
                    <a:pt x="17" y="19"/>
                    <a:pt x="17" y="19"/>
                  </a:cubicBezTo>
                  <a:cubicBezTo>
                    <a:pt x="18" y="19"/>
                    <a:pt x="19" y="19"/>
                    <a:pt x="19" y="18"/>
                  </a:cubicBezTo>
                  <a:cubicBezTo>
                    <a:pt x="21" y="17"/>
                    <a:pt x="22" y="16"/>
                    <a:pt x="22" y="15"/>
                  </a:cubicBezTo>
                  <a:cubicBezTo>
                    <a:pt x="23" y="15"/>
                    <a:pt x="24" y="15"/>
                    <a:pt x="26" y="15"/>
                  </a:cubicBezTo>
                  <a:cubicBezTo>
                    <a:pt x="27" y="15"/>
                    <a:pt x="29" y="15"/>
                    <a:pt x="30" y="15"/>
                  </a:cubicBezTo>
                  <a:cubicBezTo>
                    <a:pt x="31" y="15"/>
                    <a:pt x="32" y="15"/>
                    <a:pt x="33" y="15"/>
                  </a:cubicBezTo>
                  <a:cubicBezTo>
                    <a:pt x="34" y="14"/>
                    <a:pt x="36" y="13"/>
                    <a:pt x="38" y="12"/>
                  </a:cubicBezTo>
                  <a:cubicBezTo>
                    <a:pt x="39" y="12"/>
                    <a:pt x="40" y="11"/>
                    <a:pt x="42" y="11"/>
                  </a:cubicBezTo>
                  <a:cubicBezTo>
                    <a:pt x="42" y="11"/>
                    <a:pt x="42" y="11"/>
                    <a:pt x="42" y="11"/>
                  </a:cubicBezTo>
                  <a:cubicBezTo>
                    <a:pt x="43" y="11"/>
                    <a:pt x="46" y="12"/>
                    <a:pt x="48" y="12"/>
                  </a:cubicBezTo>
                  <a:cubicBezTo>
                    <a:pt x="49" y="13"/>
                    <a:pt x="49" y="13"/>
                    <a:pt x="49" y="13"/>
                  </a:cubicBezTo>
                  <a:cubicBezTo>
                    <a:pt x="51" y="13"/>
                    <a:pt x="54" y="12"/>
                    <a:pt x="55" y="11"/>
                  </a:cubicBezTo>
                  <a:cubicBezTo>
                    <a:pt x="57" y="10"/>
                    <a:pt x="59" y="9"/>
                    <a:pt x="61" y="9"/>
                  </a:cubicBezTo>
                  <a:cubicBezTo>
                    <a:pt x="61" y="9"/>
                    <a:pt x="62" y="9"/>
                    <a:pt x="62" y="9"/>
                  </a:cubicBezTo>
                  <a:cubicBezTo>
                    <a:pt x="65" y="9"/>
                    <a:pt x="69" y="10"/>
                    <a:pt x="72" y="10"/>
                  </a:cubicBezTo>
                  <a:cubicBezTo>
                    <a:pt x="74" y="10"/>
                    <a:pt x="76" y="10"/>
                    <a:pt x="77" y="9"/>
                  </a:cubicBezTo>
                  <a:cubicBezTo>
                    <a:pt x="79" y="8"/>
                    <a:pt x="80" y="7"/>
                    <a:pt x="81" y="6"/>
                  </a:cubicBezTo>
                  <a:cubicBezTo>
                    <a:pt x="82" y="5"/>
                    <a:pt x="84" y="5"/>
                    <a:pt x="86" y="5"/>
                  </a:cubicBezTo>
                  <a:cubicBezTo>
                    <a:pt x="88" y="5"/>
                    <a:pt x="90" y="5"/>
                    <a:pt x="92" y="5"/>
                  </a:cubicBezTo>
                  <a:cubicBezTo>
                    <a:pt x="95" y="5"/>
                    <a:pt x="97" y="5"/>
                    <a:pt x="99" y="3"/>
                  </a:cubicBezTo>
                  <a:cubicBezTo>
                    <a:pt x="100" y="2"/>
                    <a:pt x="100" y="1"/>
                    <a:pt x="99" y="1"/>
                  </a:cubicBezTo>
                  <a:cubicBezTo>
                    <a:pt x="99" y="0"/>
                    <a:pt x="98" y="0"/>
                    <a:pt x="97" y="1"/>
                  </a:cubicBezTo>
                  <a:cubicBezTo>
                    <a:pt x="96" y="2"/>
                    <a:pt x="94" y="2"/>
                    <a:pt x="92" y="2"/>
                  </a:cubicBezTo>
                  <a:cubicBezTo>
                    <a:pt x="90" y="2"/>
                    <a:pt x="88" y="2"/>
                    <a:pt x="86" y="2"/>
                  </a:cubicBezTo>
                  <a:cubicBezTo>
                    <a:pt x="84" y="2"/>
                    <a:pt x="81" y="2"/>
                    <a:pt x="79" y="4"/>
                  </a:cubicBezTo>
                  <a:cubicBezTo>
                    <a:pt x="78" y="4"/>
                    <a:pt x="77" y="6"/>
                    <a:pt x="76" y="6"/>
                  </a:cubicBezTo>
                  <a:cubicBezTo>
                    <a:pt x="75" y="7"/>
                    <a:pt x="74" y="7"/>
                    <a:pt x="72" y="7"/>
                  </a:cubicBezTo>
                  <a:cubicBezTo>
                    <a:pt x="70" y="7"/>
                    <a:pt x="66" y="6"/>
                    <a:pt x="62" y="6"/>
                  </a:cubicBezTo>
                  <a:cubicBezTo>
                    <a:pt x="62" y="6"/>
                    <a:pt x="61" y="6"/>
                    <a:pt x="60" y="6"/>
                  </a:cubicBezTo>
                  <a:cubicBezTo>
                    <a:pt x="58" y="6"/>
                    <a:pt x="56" y="7"/>
                    <a:pt x="54" y="8"/>
                  </a:cubicBezTo>
                  <a:cubicBezTo>
                    <a:pt x="52" y="9"/>
                    <a:pt x="51" y="10"/>
                    <a:pt x="49" y="10"/>
                  </a:cubicBezTo>
                  <a:cubicBezTo>
                    <a:pt x="49" y="9"/>
                    <a:pt x="49" y="9"/>
                    <a:pt x="49" y="9"/>
                  </a:cubicBezTo>
                  <a:cubicBezTo>
                    <a:pt x="47" y="9"/>
                    <a:pt x="45" y="8"/>
                    <a:pt x="42" y="8"/>
                  </a:cubicBezTo>
                  <a:cubicBezTo>
                    <a:pt x="42" y="8"/>
                    <a:pt x="42" y="8"/>
                    <a:pt x="42" y="8"/>
                  </a:cubicBezTo>
                  <a:cubicBezTo>
                    <a:pt x="40" y="8"/>
                    <a:pt x="38" y="9"/>
                    <a:pt x="36" y="10"/>
                  </a:cubicBezTo>
                  <a:cubicBezTo>
                    <a:pt x="35" y="11"/>
                    <a:pt x="33" y="11"/>
                    <a:pt x="32" y="12"/>
                  </a:cubicBezTo>
                  <a:cubicBezTo>
                    <a:pt x="31" y="12"/>
                    <a:pt x="31" y="12"/>
                    <a:pt x="30" y="12"/>
                  </a:cubicBezTo>
                  <a:cubicBezTo>
                    <a:pt x="29" y="12"/>
                    <a:pt x="27" y="12"/>
                    <a:pt x="26" y="12"/>
                  </a:cubicBezTo>
                  <a:cubicBezTo>
                    <a:pt x="24" y="12"/>
                    <a:pt x="22" y="12"/>
                    <a:pt x="21" y="13"/>
                  </a:cubicBezTo>
                  <a:cubicBezTo>
                    <a:pt x="20" y="14"/>
                    <a:pt x="19" y="15"/>
                    <a:pt x="19" y="15"/>
                  </a:cubicBezTo>
                  <a:cubicBezTo>
                    <a:pt x="18" y="16"/>
                    <a:pt x="18" y="16"/>
                    <a:pt x="18" y="16"/>
                  </a:cubicBezTo>
                  <a:cubicBezTo>
                    <a:pt x="17" y="16"/>
                    <a:pt x="17" y="16"/>
                    <a:pt x="17" y="16"/>
                  </a:cubicBezTo>
                  <a:cubicBezTo>
                    <a:pt x="17" y="16"/>
                    <a:pt x="17" y="16"/>
                    <a:pt x="17" y="16"/>
                  </a:cubicBezTo>
                  <a:cubicBezTo>
                    <a:pt x="17" y="16"/>
                    <a:pt x="17" y="16"/>
                    <a:pt x="17" y="16"/>
                  </a:cubicBezTo>
                  <a:cubicBezTo>
                    <a:pt x="17" y="15"/>
                    <a:pt x="16" y="15"/>
                    <a:pt x="16" y="15"/>
                  </a:cubicBezTo>
                  <a:cubicBezTo>
                    <a:pt x="14" y="13"/>
                    <a:pt x="12" y="12"/>
                    <a:pt x="9" y="12"/>
                  </a:cubicBezTo>
                  <a:cubicBezTo>
                    <a:pt x="6" y="12"/>
                    <a:pt x="2" y="14"/>
                    <a:pt x="1" y="17"/>
                  </a:cubicBezTo>
                  <a:cubicBezTo>
                    <a:pt x="0" y="18"/>
                    <a:pt x="1" y="19"/>
                    <a:pt x="1" y="19"/>
                  </a:cubicBezTo>
                  <a:cubicBezTo>
                    <a:pt x="2" y="19"/>
                    <a:pt x="3" y="19"/>
                    <a:pt x="3" y="1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2" name="ïšļíḓè"/>
            <p:cNvSpPr/>
            <p:nvPr/>
          </p:nvSpPr>
          <p:spPr bwMode="auto">
            <a:xfrm>
              <a:off x="5067301" y="2147888"/>
              <a:ext cx="708025" cy="68263"/>
            </a:xfrm>
            <a:custGeom>
              <a:avLst/>
              <a:gdLst>
                <a:gd name="T0" fmla="*/ 3 w 62"/>
                <a:gd name="T1" fmla="*/ 6 h 6"/>
                <a:gd name="T2" fmla="*/ 9 w 62"/>
                <a:gd name="T3" fmla="*/ 4 h 6"/>
                <a:gd name="T4" fmla="*/ 14 w 62"/>
                <a:gd name="T5" fmla="*/ 4 h 6"/>
                <a:gd name="T6" fmla="*/ 18 w 62"/>
                <a:gd name="T7" fmla="*/ 4 h 6"/>
                <a:gd name="T8" fmla="*/ 42 w 62"/>
                <a:gd name="T9" fmla="*/ 3 h 6"/>
                <a:gd name="T10" fmla="*/ 43 w 62"/>
                <a:gd name="T11" fmla="*/ 3 h 6"/>
                <a:gd name="T12" fmla="*/ 60 w 62"/>
                <a:gd name="T13" fmla="*/ 4 h 6"/>
                <a:gd name="T14" fmla="*/ 62 w 62"/>
                <a:gd name="T15" fmla="*/ 3 h 6"/>
                <a:gd name="T16" fmla="*/ 61 w 62"/>
                <a:gd name="T17" fmla="*/ 1 h 6"/>
                <a:gd name="T18" fmla="*/ 43 w 62"/>
                <a:gd name="T19" fmla="*/ 0 h 6"/>
                <a:gd name="T20" fmla="*/ 42 w 62"/>
                <a:gd name="T21" fmla="*/ 0 h 6"/>
                <a:gd name="T22" fmla="*/ 18 w 62"/>
                <a:gd name="T23" fmla="*/ 1 h 6"/>
                <a:gd name="T24" fmla="*/ 14 w 62"/>
                <a:gd name="T25" fmla="*/ 1 h 6"/>
                <a:gd name="T26" fmla="*/ 9 w 62"/>
                <a:gd name="T27" fmla="*/ 1 h 6"/>
                <a:gd name="T28" fmla="*/ 1 w 62"/>
                <a:gd name="T29" fmla="*/ 3 h 6"/>
                <a:gd name="T30" fmla="*/ 1 w 62"/>
                <a:gd name="T31" fmla="*/ 5 h 6"/>
                <a:gd name="T32" fmla="*/ 3 w 62"/>
                <a:gd name="T3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6">
                  <a:moveTo>
                    <a:pt x="3" y="6"/>
                  </a:moveTo>
                  <a:cubicBezTo>
                    <a:pt x="4" y="4"/>
                    <a:pt x="6" y="4"/>
                    <a:pt x="9" y="4"/>
                  </a:cubicBezTo>
                  <a:cubicBezTo>
                    <a:pt x="10" y="4"/>
                    <a:pt x="12" y="4"/>
                    <a:pt x="14" y="4"/>
                  </a:cubicBezTo>
                  <a:cubicBezTo>
                    <a:pt x="15" y="4"/>
                    <a:pt x="16" y="4"/>
                    <a:pt x="18" y="4"/>
                  </a:cubicBezTo>
                  <a:cubicBezTo>
                    <a:pt x="26" y="4"/>
                    <a:pt x="34" y="3"/>
                    <a:pt x="42" y="3"/>
                  </a:cubicBezTo>
                  <a:cubicBezTo>
                    <a:pt x="43" y="3"/>
                    <a:pt x="43" y="3"/>
                    <a:pt x="43" y="3"/>
                  </a:cubicBezTo>
                  <a:cubicBezTo>
                    <a:pt x="49" y="3"/>
                    <a:pt x="55" y="4"/>
                    <a:pt x="60" y="4"/>
                  </a:cubicBezTo>
                  <a:cubicBezTo>
                    <a:pt x="61" y="4"/>
                    <a:pt x="62" y="4"/>
                    <a:pt x="62" y="3"/>
                  </a:cubicBezTo>
                  <a:cubicBezTo>
                    <a:pt x="62" y="2"/>
                    <a:pt x="61" y="1"/>
                    <a:pt x="61" y="1"/>
                  </a:cubicBezTo>
                  <a:cubicBezTo>
                    <a:pt x="55" y="1"/>
                    <a:pt x="49" y="0"/>
                    <a:pt x="43" y="0"/>
                  </a:cubicBezTo>
                  <a:cubicBezTo>
                    <a:pt x="42" y="0"/>
                    <a:pt x="42" y="0"/>
                    <a:pt x="42" y="0"/>
                  </a:cubicBezTo>
                  <a:cubicBezTo>
                    <a:pt x="34" y="0"/>
                    <a:pt x="26" y="1"/>
                    <a:pt x="18" y="1"/>
                  </a:cubicBezTo>
                  <a:cubicBezTo>
                    <a:pt x="16" y="1"/>
                    <a:pt x="15" y="1"/>
                    <a:pt x="14" y="1"/>
                  </a:cubicBezTo>
                  <a:cubicBezTo>
                    <a:pt x="12" y="1"/>
                    <a:pt x="11" y="1"/>
                    <a:pt x="9" y="1"/>
                  </a:cubicBezTo>
                  <a:cubicBezTo>
                    <a:pt x="6" y="1"/>
                    <a:pt x="3" y="1"/>
                    <a:pt x="1" y="3"/>
                  </a:cubicBezTo>
                  <a:cubicBezTo>
                    <a:pt x="0" y="3"/>
                    <a:pt x="0" y="4"/>
                    <a:pt x="1" y="5"/>
                  </a:cubicBezTo>
                  <a:cubicBezTo>
                    <a:pt x="1" y="6"/>
                    <a:pt x="2" y="6"/>
                    <a:pt x="3" y="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3" name="îṣḷîḍê"/>
            <p:cNvSpPr/>
            <p:nvPr/>
          </p:nvSpPr>
          <p:spPr bwMode="auto">
            <a:xfrm>
              <a:off x="5821363" y="2216150"/>
              <a:ext cx="125413" cy="69850"/>
            </a:xfrm>
            <a:custGeom>
              <a:avLst/>
              <a:gdLst>
                <a:gd name="T0" fmla="*/ 1 w 11"/>
                <a:gd name="T1" fmla="*/ 3 h 6"/>
                <a:gd name="T2" fmla="*/ 9 w 11"/>
                <a:gd name="T3" fmla="*/ 6 h 6"/>
                <a:gd name="T4" fmla="*/ 11 w 11"/>
                <a:gd name="T5" fmla="*/ 5 h 6"/>
                <a:gd name="T6" fmla="*/ 10 w 11"/>
                <a:gd name="T7" fmla="*/ 3 h 6"/>
                <a:gd name="T8" fmla="*/ 2 w 11"/>
                <a:gd name="T9" fmla="*/ 0 h 6"/>
                <a:gd name="T10" fmla="*/ 0 w 11"/>
                <a:gd name="T11" fmla="*/ 1 h 6"/>
                <a:gd name="T12" fmla="*/ 1 w 11"/>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1" y="3"/>
                  </a:moveTo>
                  <a:cubicBezTo>
                    <a:pt x="4" y="4"/>
                    <a:pt x="6" y="5"/>
                    <a:pt x="9" y="6"/>
                  </a:cubicBezTo>
                  <a:cubicBezTo>
                    <a:pt x="10" y="6"/>
                    <a:pt x="11" y="6"/>
                    <a:pt x="11" y="5"/>
                  </a:cubicBezTo>
                  <a:cubicBezTo>
                    <a:pt x="11" y="4"/>
                    <a:pt x="11" y="3"/>
                    <a:pt x="10" y="3"/>
                  </a:cubicBezTo>
                  <a:cubicBezTo>
                    <a:pt x="7" y="2"/>
                    <a:pt x="5" y="1"/>
                    <a:pt x="2" y="0"/>
                  </a:cubicBezTo>
                  <a:cubicBezTo>
                    <a:pt x="1" y="0"/>
                    <a:pt x="0" y="0"/>
                    <a:pt x="0" y="1"/>
                  </a:cubicBezTo>
                  <a:cubicBezTo>
                    <a:pt x="0" y="2"/>
                    <a:pt x="0" y="3"/>
                    <a:pt x="1"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4" name="íṩ1ïḋê"/>
            <p:cNvSpPr/>
            <p:nvPr/>
          </p:nvSpPr>
          <p:spPr bwMode="auto">
            <a:xfrm>
              <a:off x="3775076" y="2619375"/>
              <a:ext cx="536575" cy="103188"/>
            </a:xfrm>
            <a:custGeom>
              <a:avLst/>
              <a:gdLst>
                <a:gd name="T0" fmla="*/ 3 w 47"/>
                <a:gd name="T1" fmla="*/ 8 h 9"/>
                <a:gd name="T2" fmla="*/ 5 w 47"/>
                <a:gd name="T3" fmla="*/ 6 h 9"/>
                <a:gd name="T4" fmla="*/ 8 w 47"/>
                <a:gd name="T5" fmla="*/ 6 h 9"/>
                <a:gd name="T6" fmla="*/ 8 w 47"/>
                <a:gd name="T7" fmla="*/ 6 h 9"/>
                <a:gd name="T8" fmla="*/ 11 w 47"/>
                <a:gd name="T9" fmla="*/ 6 h 9"/>
                <a:gd name="T10" fmla="*/ 15 w 47"/>
                <a:gd name="T11" fmla="*/ 5 h 9"/>
                <a:gd name="T12" fmla="*/ 18 w 47"/>
                <a:gd name="T13" fmla="*/ 4 h 9"/>
                <a:gd name="T14" fmla="*/ 19 w 47"/>
                <a:gd name="T15" fmla="*/ 3 h 9"/>
                <a:gd name="T16" fmla="*/ 20 w 47"/>
                <a:gd name="T17" fmla="*/ 3 h 9"/>
                <a:gd name="T18" fmla="*/ 21 w 47"/>
                <a:gd name="T19" fmla="*/ 5 h 9"/>
                <a:gd name="T20" fmla="*/ 25 w 47"/>
                <a:gd name="T21" fmla="*/ 6 h 9"/>
                <a:gd name="T22" fmla="*/ 32 w 47"/>
                <a:gd name="T23" fmla="*/ 4 h 9"/>
                <a:gd name="T24" fmla="*/ 41 w 47"/>
                <a:gd name="T25" fmla="*/ 3 h 9"/>
                <a:gd name="T26" fmla="*/ 45 w 47"/>
                <a:gd name="T27" fmla="*/ 3 h 9"/>
                <a:gd name="T28" fmla="*/ 46 w 47"/>
                <a:gd name="T29" fmla="*/ 2 h 9"/>
                <a:gd name="T30" fmla="*/ 45 w 47"/>
                <a:gd name="T31" fmla="*/ 0 h 9"/>
                <a:gd name="T32" fmla="*/ 41 w 47"/>
                <a:gd name="T33" fmla="*/ 0 h 9"/>
                <a:gd name="T34" fmla="*/ 31 w 47"/>
                <a:gd name="T35" fmla="*/ 1 h 9"/>
                <a:gd name="T36" fmla="*/ 25 w 47"/>
                <a:gd name="T37" fmla="*/ 3 h 9"/>
                <a:gd name="T38" fmla="*/ 23 w 47"/>
                <a:gd name="T39" fmla="*/ 2 h 9"/>
                <a:gd name="T40" fmla="*/ 20 w 47"/>
                <a:gd name="T41" fmla="*/ 1 h 9"/>
                <a:gd name="T42" fmla="*/ 19 w 47"/>
                <a:gd name="T43" fmla="*/ 0 h 9"/>
                <a:gd name="T44" fmla="*/ 16 w 47"/>
                <a:gd name="T45" fmla="*/ 1 h 9"/>
                <a:gd name="T46" fmla="*/ 14 w 47"/>
                <a:gd name="T47" fmla="*/ 2 h 9"/>
                <a:gd name="T48" fmla="*/ 11 w 47"/>
                <a:gd name="T49" fmla="*/ 3 h 9"/>
                <a:gd name="T50" fmla="*/ 8 w 47"/>
                <a:gd name="T51" fmla="*/ 3 h 9"/>
                <a:gd name="T52" fmla="*/ 8 w 47"/>
                <a:gd name="T53" fmla="*/ 3 h 9"/>
                <a:gd name="T54" fmla="*/ 3 w 47"/>
                <a:gd name="T55" fmla="*/ 4 h 9"/>
                <a:gd name="T56" fmla="*/ 0 w 47"/>
                <a:gd name="T57" fmla="*/ 7 h 9"/>
                <a:gd name="T58" fmla="*/ 2 w 47"/>
                <a:gd name="T59" fmla="*/ 9 h 9"/>
                <a:gd name="T60" fmla="*/ 3 w 47"/>
                <a:gd name="T6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9">
                  <a:moveTo>
                    <a:pt x="3" y="8"/>
                  </a:moveTo>
                  <a:cubicBezTo>
                    <a:pt x="4" y="7"/>
                    <a:pt x="4" y="7"/>
                    <a:pt x="5" y="6"/>
                  </a:cubicBezTo>
                  <a:cubicBezTo>
                    <a:pt x="6" y="6"/>
                    <a:pt x="7" y="6"/>
                    <a:pt x="8" y="6"/>
                  </a:cubicBezTo>
                  <a:cubicBezTo>
                    <a:pt x="8" y="6"/>
                    <a:pt x="8" y="6"/>
                    <a:pt x="8" y="6"/>
                  </a:cubicBezTo>
                  <a:cubicBezTo>
                    <a:pt x="9" y="6"/>
                    <a:pt x="10" y="6"/>
                    <a:pt x="11" y="6"/>
                  </a:cubicBezTo>
                  <a:cubicBezTo>
                    <a:pt x="13" y="6"/>
                    <a:pt x="14" y="6"/>
                    <a:pt x="15" y="5"/>
                  </a:cubicBezTo>
                  <a:cubicBezTo>
                    <a:pt x="16" y="5"/>
                    <a:pt x="17" y="4"/>
                    <a:pt x="18" y="4"/>
                  </a:cubicBezTo>
                  <a:cubicBezTo>
                    <a:pt x="18" y="4"/>
                    <a:pt x="19" y="3"/>
                    <a:pt x="19" y="3"/>
                  </a:cubicBezTo>
                  <a:cubicBezTo>
                    <a:pt x="20" y="3"/>
                    <a:pt x="20" y="3"/>
                    <a:pt x="20" y="3"/>
                  </a:cubicBezTo>
                  <a:cubicBezTo>
                    <a:pt x="20" y="4"/>
                    <a:pt x="20" y="4"/>
                    <a:pt x="21" y="5"/>
                  </a:cubicBezTo>
                  <a:cubicBezTo>
                    <a:pt x="23" y="5"/>
                    <a:pt x="24" y="6"/>
                    <a:pt x="25" y="6"/>
                  </a:cubicBezTo>
                  <a:cubicBezTo>
                    <a:pt x="28" y="6"/>
                    <a:pt x="30" y="5"/>
                    <a:pt x="32" y="4"/>
                  </a:cubicBezTo>
                  <a:cubicBezTo>
                    <a:pt x="35" y="3"/>
                    <a:pt x="38" y="3"/>
                    <a:pt x="41" y="3"/>
                  </a:cubicBezTo>
                  <a:cubicBezTo>
                    <a:pt x="42" y="3"/>
                    <a:pt x="44" y="3"/>
                    <a:pt x="45" y="3"/>
                  </a:cubicBezTo>
                  <a:cubicBezTo>
                    <a:pt x="46" y="3"/>
                    <a:pt x="46" y="3"/>
                    <a:pt x="46" y="2"/>
                  </a:cubicBezTo>
                  <a:cubicBezTo>
                    <a:pt x="47" y="1"/>
                    <a:pt x="46" y="0"/>
                    <a:pt x="45" y="0"/>
                  </a:cubicBezTo>
                  <a:cubicBezTo>
                    <a:pt x="44" y="0"/>
                    <a:pt x="42" y="0"/>
                    <a:pt x="41" y="0"/>
                  </a:cubicBezTo>
                  <a:cubicBezTo>
                    <a:pt x="38" y="0"/>
                    <a:pt x="34" y="0"/>
                    <a:pt x="31" y="1"/>
                  </a:cubicBezTo>
                  <a:cubicBezTo>
                    <a:pt x="29" y="2"/>
                    <a:pt x="27" y="3"/>
                    <a:pt x="25" y="3"/>
                  </a:cubicBezTo>
                  <a:cubicBezTo>
                    <a:pt x="24" y="3"/>
                    <a:pt x="24" y="2"/>
                    <a:pt x="23" y="2"/>
                  </a:cubicBezTo>
                  <a:cubicBezTo>
                    <a:pt x="22" y="2"/>
                    <a:pt x="22" y="1"/>
                    <a:pt x="20" y="1"/>
                  </a:cubicBezTo>
                  <a:cubicBezTo>
                    <a:pt x="19" y="0"/>
                    <a:pt x="19" y="0"/>
                    <a:pt x="19" y="0"/>
                  </a:cubicBezTo>
                  <a:cubicBezTo>
                    <a:pt x="18" y="0"/>
                    <a:pt x="17" y="1"/>
                    <a:pt x="16" y="1"/>
                  </a:cubicBezTo>
                  <a:cubicBezTo>
                    <a:pt x="16" y="2"/>
                    <a:pt x="15" y="2"/>
                    <a:pt x="14" y="2"/>
                  </a:cubicBezTo>
                  <a:cubicBezTo>
                    <a:pt x="13" y="3"/>
                    <a:pt x="12" y="3"/>
                    <a:pt x="11" y="3"/>
                  </a:cubicBezTo>
                  <a:cubicBezTo>
                    <a:pt x="10" y="3"/>
                    <a:pt x="9" y="3"/>
                    <a:pt x="8" y="3"/>
                  </a:cubicBezTo>
                  <a:cubicBezTo>
                    <a:pt x="8" y="3"/>
                    <a:pt x="8" y="3"/>
                    <a:pt x="8" y="3"/>
                  </a:cubicBezTo>
                  <a:cubicBezTo>
                    <a:pt x="6" y="3"/>
                    <a:pt x="5" y="3"/>
                    <a:pt x="3" y="4"/>
                  </a:cubicBezTo>
                  <a:cubicBezTo>
                    <a:pt x="2" y="5"/>
                    <a:pt x="1" y="6"/>
                    <a:pt x="0" y="7"/>
                  </a:cubicBezTo>
                  <a:cubicBezTo>
                    <a:pt x="0" y="8"/>
                    <a:pt x="1" y="9"/>
                    <a:pt x="2" y="9"/>
                  </a:cubicBezTo>
                  <a:cubicBezTo>
                    <a:pt x="2" y="9"/>
                    <a:pt x="3" y="9"/>
                    <a:pt x="3"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5" name="î$ļîḓê"/>
            <p:cNvSpPr/>
            <p:nvPr/>
          </p:nvSpPr>
          <p:spPr bwMode="auto">
            <a:xfrm>
              <a:off x="4494213" y="2527300"/>
              <a:ext cx="584200" cy="125413"/>
            </a:xfrm>
            <a:custGeom>
              <a:avLst/>
              <a:gdLst>
                <a:gd name="T0" fmla="*/ 3 w 51"/>
                <a:gd name="T1" fmla="*/ 10 h 11"/>
                <a:gd name="T2" fmla="*/ 8 w 51"/>
                <a:gd name="T3" fmla="*/ 7 h 11"/>
                <a:gd name="T4" fmla="*/ 8 w 51"/>
                <a:gd name="T5" fmla="*/ 7 h 11"/>
                <a:gd name="T6" fmla="*/ 13 w 51"/>
                <a:gd name="T7" fmla="*/ 7 h 11"/>
                <a:gd name="T8" fmla="*/ 14 w 51"/>
                <a:gd name="T9" fmla="*/ 8 h 11"/>
                <a:gd name="T10" fmla="*/ 24 w 51"/>
                <a:gd name="T11" fmla="*/ 6 h 11"/>
                <a:gd name="T12" fmla="*/ 42 w 51"/>
                <a:gd name="T13" fmla="*/ 3 h 11"/>
                <a:gd name="T14" fmla="*/ 46 w 51"/>
                <a:gd name="T15" fmla="*/ 3 h 11"/>
                <a:gd name="T16" fmla="*/ 49 w 51"/>
                <a:gd name="T17" fmla="*/ 3 h 11"/>
                <a:gd name="T18" fmla="*/ 51 w 51"/>
                <a:gd name="T19" fmla="*/ 2 h 11"/>
                <a:gd name="T20" fmla="*/ 50 w 51"/>
                <a:gd name="T21" fmla="*/ 0 h 11"/>
                <a:gd name="T22" fmla="*/ 46 w 51"/>
                <a:gd name="T23" fmla="*/ 0 h 11"/>
                <a:gd name="T24" fmla="*/ 42 w 51"/>
                <a:gd name="T25" fmla="*/ 0 h 11"/>
                <a:gd name="T26" fmla="*/ 23 w 51"/>
                <a:gd name="T27" fmla="*/ 3 h 11"/>
                <a:gd name="T28" fmla="*/ 14 w 51"/>
                <a:gd name="T29" fmla="*/ 5 h 11"/>
                <a:gd name="T30" fmla="*/ 13 w 51"/>
                <a:gd name="T31" fmla="*/ 4 h 11"/>
                <a:gd name="T32" fmla="*/ 8 w 51"/>
                <a:gd name="T33" fmla="*/ 4 h 11"/>
                <a:gd name="T34" fmla="*/ 8 w 51"/>
                <a:gd name="T35" fmla="*/ 4 h 11"/>
                <a:gd name="T36" fmla="*/ 0 w 51"/>
                <a:gd name="T37" fmla="*/ 8 h 11"/>
                <a:gd name="T38" fmla="*/ 1 w 51"/>
                <a:gd name="T39" fmla="*/ 10 h 11"/>
                <a:gd name="T40" fmla="*/ 3 w 51"/>
                <a:gd name="T4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
                  <a:moveTo>
                    <a:pt x="3" y="10"/>
                  </a:moveTo>
                  <a:cubicBezTo>
                    <a:pt x="4" y="8"/>
                    <a:pt x="6" y="7"/>
                    <a:pt x="8" y="7"/>
                  </a:cubicBezTo>
                  <a:cubicBezTo>
                    <a:pt x="8" y="7"/>
                    <a:pt x="8" y="7"/>
                    <a:pt x="8" y="7"/>
                  </a:cubicBezTo>
                  <a:cubicBezTo>
                    <a:pt x="9" y="7"/>
                    <a:pt x="11" y="7"/>
                    <a:pt x="13" y="7"/>
                  </a:cubicBezTo>
                  <a:cubicBezTo>
                    <a:pt x="13" y="8"/>
                    <a:pt x="14" y="8"/>
                    <a:pt x="14" y="8"/>
                  </a:cubicBezTo>
                  <a:cubicBezTo>
                    <a:pt x="18" y="8"/>
                    <a:pt x="21" y="7"/>
                    <a:pt x="24" y="6"/>
                  </a:cubicBezTo>
                  <a:cubicBezTo>
                    <a:pt x="30" y="4"/>
                    <a:pt x="36" y="4"/>
                    <a:pt x="42" y="3"/>
                  </a:cubicBezTo>
                  <a:cubicBezTo>
                    <a:pt x="44" y="3"/>
                    <a:pt x="45" y="3"/>
                    <a:pt x="46" y="3"/>
                  </a:cubicBezTo>
                  <a:cubicBezTo>
                    <a:pt x="47" y="3"/>
                    <a:pt x="48" y="3"/>
                    <a:pt x="49" y="3"/>
                  </a:cubicBezTo>
                  <a:cubicBezTo>
                    <a:pt x="50" y="3"/>
                    <a:pt x="51" y="3"/>
                    <a:pt x="51" y="2"/>
                  </a:cubicBezTo>
                  <a:cubicBezTo>
                    <a:pt x="51" y="1"/>
                    <a:pt x="51" y="1"/>
                    <a:pt x="50" y="0"/>
                  </a:cubicBezTo>
                  <a:cubicBezTo>
                    <a:pt x="49" y="0"/>
                    <a:pt x="47" y="0"/>
                    <a:pt x="46" y="0"/>
                  </a:cubicBezTo>
                  <a:cubicBezTo>
                    <a:pt x="45" y="0"/>
                    <a:pt x="43" y="0"/>
                    <a:pt x="42" y="0"/>
                  </a:cubicBezTo>
                  <a:cubicBezTo>
                    <a:pt x="36" y="1"/>
                    <a:pt x="29" y="1"/>
                    <a:pt x="23" y="3"/>
                  </a:cubicBezTo>
                  <a:cubicBezTo>
                    <a:pt x="20" y="4"/>
                    <a:pt x="17" y="5"/>
                    <a:pt x="14" y="5"/>
                  </a:cubicBezTo>
                  <a:cubicBezTo>
                    <a:pt x="14" y="5"/>
                    <a:pt x="13" y="5"/>
                    <a:pt x="13" y="4"/>
                  </a:cubicBezTo>
                  <a:cubicBezTo>
                    <a:pt x="12" y="4"/>
                    <a:pt x="10" y="4"/>
                    <a:pt x="8" y="4"/>
                  </a:cubicBezTo>
                  <a:cubicBezTo>
                    <a:pt x="8" y="4"/>
                    <a:pt x="8" y="4"/>
                    <a:pt x="8" y="4"/>
                  </a:cubicBezTo>
                  <a:cubicBezTo>
                    <a:pt x="5" y="4"/>
                    <a:pt x="2" y="6"/>
                    <a:pt x="0" y="8"/>
                  </a:cubicBezTo>
                  <a:cubicBezTo>
                    <a:pt x="0" y="9"/>
                    <a:pt x="0" y="10"/>
                    <a:pt x="1" y="10"/>
                  </a:cubicBezTo>
                  <a:cubicBezTo>
                    <a:pt x="2" y="11"/>
                    <a:pt x="3" y="10"/>
                    <a:pt x="3" y="10"/>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6" name="ïsḷîḓé"/>
            <p:cNvSpPr/>
            <p:nvPr/>
          </p:nvSpPr>
          <p:spPr bwMode="auto">
            <a:xfrm>
              <a:off x="5203826" y="2514600"/>
              <a:ext cx="171450" cy="58738"/>
            </a:xfrm>
            <a:custGeom>
              <a:avLst/>
              <a:gdLst>
                <a:gd name="T0" fmla="*/ 3 w 15"/>
                <a:gd name="T1" fmla="*/ 3 h 5"/>
                <a:gd name="T2" fmla="*/ 3 w 15"/>
                <a:gd name="T3" fmla="*/ 3 h 5"/>
                <a:gd name="T4" fmla="*/ 4 w 15"/>
                <a:gd name="T5" fmla="*/ 3 h 5"/>
                <a:gd name="T6" fmla="*/ 4 w 15"/>
                <a:gd name="T7" fmla="*/ 3 h 5"/>
                <a:gd name="T8" fmla="*/ 7 w 15"/>
                <a:gd name="T9" fmla="*/ 4 h 5"/>
                <a:gd name="T10" fmla="*/ 9 w 15"/>
                <a:gd name="T11" fmla="*/ 4 h 5"/>
                <a:gd name="T12" fmla="*/ 14 w 15"/>
                <a:gd name="T13" fmla="*/ 3 h 5"/>
                <a:gd name="T14" fmla="*/ 15 w 15"/>
                <a:gd name="T15" fmla="*/ 1 h 5"/>
                <a:gd name="T16" fmla="*/ 13 w 15"/>
                <a:gd name="T17" fmla="*/ 0 h 5"/>
                <a:gd name="T18" fmla="*/ 9 w 15"/>
                <a:gd name="T19" fmla="*/ 1 h 5"/>
                <a:gd name="T20" fmla="*/ 8 w 15"/>
                <a:gd name="T21" fmla="*/ 1 h 5"/>
                <a:gd name="T22" fmla="*/ 4 w 15"/>
                <a:gd name="T23" fmla="*/ 0 h 5"/>
                <a:gd name="T24" fmla="*/ 4 w 15"/>
                <a:gd name="T25" fmla="*/ 0 h 5"/>
                <a:gd name="T26" fmla="*/ 1 w 15"/>
                <a:gd name="T27" fmla="*/ 1 h 5"/>
                <a:gd name="T28" fmla="*/ 0 w 15"/>
                <a:gd name="T29" fmla="*/ 3 h 5"/>
                <a:gd name="T30" fmla="*/ 1 w 15"/>
                <a:gd name="T31" fmla="*/ 5 h 5"/>
                <a:gd name="T32" fmla="*/ 3 w 15"/>
                <a:gd name="T3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5">
                  <a:moveTo>
                    <a:pt x="3" y="3"/>
                  </a:moveTo>
                  <a:cubicBezTo>
                    <a:pt x="3" y="3"/>
                    <a:pt x="3" y="3"/>
                    <a:pt x="3" y="3"/>
                  </a:cubicBezTo>
                  <a:cubicBezTo>
                    <a:pt x="4" y="3"/>
                    <a:pt x="4" y="3"/>
                    <a:pt x="4" y="3"/>
                  </a:cubicBezTo>
                  <a:cubicBezTo>
                    <a:pt x="4" y="3"/>
                    <a:pt x="4" y="3"/>
                    <a:pt x="4" y="3"/>
                  </a:cubicBezTo>
                  <a:cubicBezTo>
                    <a:pt x="5" y="3"/>
                    <a:pt x="6" y="4"/>
                    <a:pt x="7" y="4"/>
                  </a:cubicBezTo>
                  <a:cubicBezTo>
                    <a:pt x="8" y="4"/>
                    <a:pt x="8" y="4"/>
                    <a:pt x="9" y="4"/>
                  </a:cubicBezTo>
                  <a:cubicBezTo>
                    <a:pt x="11" y="4"/>
                    <a:pt x="13" y="4"/>
                    <a:pt x="14" y="3"/>
                  </a:cubicBezTo>
                  <a:cubicBezTo>
                    <a:pt x="15" y="3"/>
                    <a:pt x="15" y="2"/>
                    <a:pt x="15" y="1"/>
                  </a:cubicBezTo>
                  <a:cubicBezTo>
                    <a:pt x="15" y="0"/>
                    <a:pt x="14" y="0"/>
                    <a:pt x="13" y="0"/>
                  </a:cubicBezTo>
                  <a:cubicBezTo>
                    <a:pt x="12" y="1"/>
                    <a:pt x="10" y="1"/>
                    <a:pt x="9" y="1"/>
                  </a:cubicBezTo>
                  <a:cubicBezTo>
                    <a:pt x="9" y="1"/>
                    <a:pt x="8" y="1"/>
                    <a:pt x="8" y="1"/>
                  </a:cubicBezTo>
                  <a:cubicBezTo>
                    <a:pt x="7" y="1"/>
                    <a:pt x="6" y="0"/>
                    <a:pt x="4" y="0"/>
                  </a:cubicBezTo>
                  <a:cubicBezTo>
                    <a:pt x="4" y="0"/>
                    <a:pt x="4" y="0"/>
                    <a:pt x="4" y="0"/>
                  </a:cubicBezTo>
                  <a:cubicBezTo>
                    <a:pt x="3" y="0"/>
                    <a:pt x="2" y="0"/>
                    <a:pt x="1" y="1"/>
                  </a:cubicBezTo>
                  <a:cubicBezTo>
                    <a:pt x="0" y="1"/>
                    <a:pt x="0" y="2"/>
                    <a:pt x="0" y="3"/>
                  </a:cubicBezTo>
                  <a:cubicBezTo>
                    <a:pt x="0" y="4"/>
                    <a:pt x="0" y="5"/>
                    <a:pt x="1" y="5"/>
                  </a:cubicBezTo>
                  <a:cubicBezTo>
                    <a:pt x="2" y="5"/>
                    <a:pt x="3" y="4"/>
                    <a:pt x="3"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7" name="íş1íḋè"/>
            <p:cNvSpPr/>
            <p:nvPr/>
          </p:nvSpPr>
          <p:spPr bwMode="auto">
            <a:xfrm>
              <a:off x="5535613" y="2527300"/>
              <a:ext cx="479425" cy="103188"/>
            </a:xfrm>
            <a:custGeom>
              <a:avLst/>
              <a:gdLst>
                <a:gd name="T0" fmla="*/ 1 w 42"/>
                <a:gd name="T1" fmla="*/ 3 h 9"/>
                <a:gd name="T2" fmla="*/ 16 w 42"/>
                <a:gd name="T3" fmla="*/ 4 h 9"/>
                <a:gd name="T4" fmla="*/ 27 w 42"/>
                <a:gd name="T5" fmla="*/ 5 h 9"/>
                <a:gd name="T6" fmla="*/ 33 w 42"/>
                <a:gd name="T7" fmla="*/ 7 h 9"/>
                <a:gd name="T8" fmla="*/ 40 w 42"/>
                <a:gd name="T9" fmla="*/ 9 h 9"/>
                <a:gd name="T10" fmla="*/ 42 w 42"/>
                <a:gd name="T11" fmla="*/ 8 h 9"/>
                <a:gd name="T12" fmla="*/ 41 w 42"/>
                <a:gd name="T13" fmla="*/ 6 h 9"/>
                <a:gd name="T14" fmla="*/ 34 w 42"/>
                <a:gd name="T15" fmla="*/ 4 h 9"/>
                <a:gd name="T16" fmla="*/ 27 w 42"/>
                <a:gd name="T17" fmla="*/ 2 h 9"/>
                <a:gd name="T18" fmla="*/ 16 w 42"/>
                <a:gd name="T19" fmla="*/ 1 h 9"/>
                <a:gd name="T20" fmla="*/ 1 w 42"/>
                <a:gd name="T21" fmla="*/ 0 h 9"/>
                <a:gd name="T22" fmla="*/ 0 w 42"/>
                <a:gd name="T23" fmla="*/ 1 h 9"/>
                <a:gd name="T24" fmla="*/ 1 w 42"/>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9">
                  <a:moveTo>
                    <a:pt x="1" y="3"/>
                  </a:moveTo>
                  <a:cubicBezTo>
                    <a:pt x="6" y="3"/>
                    <a:pt x="11" y="4"/>
                    <a:pt x="16" y="4"/>
                  </a:cubicBezTo>
                  <a:cubicBezTo>
                    <a:pt x="20" y="4"/>
                    <a:pt x="23" y="5"/>
                    <a:pt x="27" y="5"/>
                  </a:cubicBezTo>
                  <a:cubicBezTo>
                    <a:pt x="29" y="6"/>
                    <a:pt x="31" y="6"/>
                    <a:pt x="33" y="7"/>
                  </a:cubicBezTo>
                  <a:cubicBezTo>
                    <a:pt x="35" y="8"/>
                    <a:pt x="38" y="8"/>
                    <a:pt x="40" y="9"/>
                  </a:cubicBezTo>
                  <a:cubicBezTo>
                    <a:pt x="41" y="9"/>
                    <a:pt x="42" y="9"/>
                    <a:pt x="42" y="8"/>
                  </a:cubicBezTo>
                  <a:cubicBezTo>
                    <a:pt x="42" y="7"/>
                    <a:pt x="42" y="6"/>
                    <a:pt x="41" y="6"/>
                  </a:cubicBezTo>
                  <a:cubicBezTo>
                    <a:pt x="39" y="5"/>
                    <a:pt x="36" y="5"/>
                    <a:pt x="34" y="4"/>
                  </a:cubicBezTo>
                  <a:cubicBezTo>
                    <a:pt x="32" y="3"/>
                    <a:pt x="29" y="3"/>
                    <a:pt x="27" y="2"/>
                  </a:cubicBezTo>
                  <a:cubicBezTo>
                    <a:pt x="23" y="2"/>
                    <a:pt x="20" y="1"/>
                    <a:pt x="16" y="1"/>
                  </a:cubicBezTo>
                  <a:cubicBezTo>
                    <a:pt x="11" y="1"/>
                    <a:pt x="6" y="0"/>
                    <a:pt x="1" y="0"/>
                  </a:cubicBezTo>
                  <a:cubicBezTo>
                    <a:pt x="1" y="0"/>
                    <a:pt x="0" y="0"/>
                    <a:pt x="0" y="1"/>
                  </a:cubicBezTo>
                  <a:cubicBezTo>
                    <a:pt x="0" y="2"/>
                    <a:pt x="0" y="3"/>
                    <a:pt x="1"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8" name="ïṧḷíḓe"/>
            <p:cNvSpPr/>
            <p:nvPr/>
          </p:nvSpPr>
          <p:spPr bwMode="auto">
            <a:xfrm>
              <a:off x="3717926" y="2905125"/>
              <a:ext cx="125413" cy="46038"/>
            </a:xfrm>
            <a:custGeom>
              <a:avLst/>
              <a:gdLst>
                <a:gd name="T0" fmla="*/ 2 w 11"/>
                <a:gd name="T1" fmla="*/ 3 h 4"/>
                <a:gd name="T2" fmla="*/ 5 w 11"/>
                <a:gd name="T3" fmla="*/ 3 h 4"/>
                <a:gd name="T4" fmla="*/ 9 w 11"/>
                <a:gd name="T5" fmla="*/ 4 h 4"/>
                <a:gd name="T6" fmla="*/ 11 w 11"/>
                <a:gd name="T7" fmla="*/ 3 h 4"/>
                <a:gd name="T8" fmla="*/ 10 w 11"/>
                <a:gd name="T9" fmla="*/ 1 h 4"/>
                <a:gd name="T10" fmla="*/ 5 w 11"/>
                <a:gd name="T11" fmla="*/ 0 h 4"/>
                <a:gd name="T12" fmla="*/ 1 w 11"/>
                <a:gd name="T13" fmla="*/ 0 h 4"/>
                <a:gd name="T14" fmla="*/ 0 w 11"/>
                <a:gd name="T15" fmla="*/ 2 h 4"/>
                <a:gd name="T16" fmla="*/ 2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2" y="3"/>
                  </a:moveTo>
                  <a:cubicBezTo>
                    <a:pt x="3" y="3"/>
                    <a:pt x="4" y="3"/>
                    <a:pt x="5" y="3"/>
                  </a:cubicBezTo>
                  <a:cubicBezTo>
                    <a:pt x="6" y="3"/>
                    <a:pt x="7" y="3"/>
                    <a:pt x="9" y="4"/>
                  </a:cubicBezTo>
                  <a:cubicBezTo>
                    <a:pt x="10" y="4"/>
                    <a:pt x="10" y="3"/>
                    <a:pt x="11" y="3"/>
                  </a:cubicBezTo>
                  <a:cubicBezTo>
                    <a:pt x="11" y="2"/>
                    <a:pt x="11" y="1"/>
                    <a:pt x="10" y="1"/>
                  </a:cubicBezTo>
                  <a:cubicBezTo>
                    <a:pt x="8" y="0"/>
                    <a:pt x="6" y="0"/>
                    <a:pt x="5" y="0"/>
                  </a:cubicBezTo>
                  <a:cubicBezTo>
                    <a:pt x="3" y="0"/>
                    <a:pt x="2" y="0"/>
                    <a:pt x="1" y="0"/>
                  </a:cubicBezTo>
                  <a:cubicBezTo>
                    <a:pt x="0" y="0"/>
                    <a:pt x="0" y="1"/>
                    <a:pt x="0" y="2"/>
                  </a:cubicBezTo>
                  <a:cubicBezTo>
                    <a:pt x="0" y="3"/>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9" name="ïś1ïḍe"/>
            <p:cNvSpPr/>
            <p:nvPr/>
          </p:nvSpPr>
          <p:spPr bwMode="auto">
            <a:xfrm>
              <a:off x="3957638" y="2779713"/>
              <a:ext cx="1371600" cy="171450"/>
            </a:xfrm>
            <a:custGeom>
              <a:avLst/>
              <a:gdLst>
                <a:gd name="T0" fmla="*/ 2 w 120"/>
                <a:gd name="T1" fmla="*/ 14 h 15"/>
                <a:gd name="T2" fmla="*/ 10 w 120"/>
                <a:gd name="T3" fmla="*/ 11 h 15"/>
                <a:gd name="T4" fmla="*/ 11 w 120"/>
                <a:gd name="T5" fmla="*/ 11 h 15"/>
                <a:gd name="T6" fmla="*/ 16 w 120"/>
                <a:gd name="T7" fmla="*/ 12 h 15"/>
                <a:gd name="T8" fmla="*/ 16 w 120"/>
                <a:gd name="T9" fmla="*/ 12 h 15"/>
                <a:gd name="T10" fmla="*/ 23 w 120"/>
                <a:gd name="T11" fmla="*/ 10 h 15"/>
                <a:gd name="T12" fmla="*/ 52 w 120"/>
                <a:gd name="T13" fmla="*/ 6 h 15"/>
                <a:gd name="T14" fmla="*/ 57 w 120"/>
                <a:gd name="T15" fmla="*/ 6 h 15"/>
                <a:gd name="T16" fmla="*/ 73 w 120"/>
                <a:gd name="T17" fmla="*/ 7 h 15"/>
                <a:gd name="T18" fmla="*/ 78 w 120"/>
                <a:gd name="T19" fmla="*/ 7 h 15"/>
                <a:gd name="T20" fmla="*/ 96 w 120"/>
                <a:gd name="T21" fmla="*/ 3 h 15"/>
                <a:gd name="T22" fmla="*/ 102 w 120"/>
                <a:gd name="T23" fmla="*/ 3 h 15"/>
                <a:gd name="T24" fmla="*/ 118 w 120"/>
                <a:gd name="T25" fmla="*/ 6 h 15"/>
                <a:gd name="T26" fmla="*/ 120 w 120"/>
                <a:gd name="T27" fmla="*/ 5 h 15"/>
                <a:gd name="T28" fmla="*/ 119 w 120"/>
                <a:gd name="T29" fmla="*/ 3 h 15"/>
                <a:gd name="T30" fmla="*/ 102 w 120"/>
                <a:gd name="T31" fmla="*/ 0 h 15"/>
                <a:gd name="T32" fmla="*/ 96 w 120"/>
                <a:gd name="T33" fmla="*/ 0 h 15"/>
                <a:gd name="T34" fmla="*/ 78 w 120"/>
                <a:gd name="T35" fmla="*/ 4 h 15"/>
                <a:gd name="T36" fmla="*/ 73 w 120"/>
                <a:gd name="T37" fmla="*/ 4 h 15"/>
                <a:gd name="T38" fmla="*/ 57 w 120"/>
                <a:gd name="T39" fmla="*/ 3 h 15"/>
                <a:gd name="T40" fmla="*/ 52 w 120"/>
                <a:gd name="T41" fmla="*/ 3 h 15"/>
                <a:gd name="T42" fmla="*/ 22 w 120"/>
                <a:gd name="T43" fmla="*/ 8 h 15"/>
                <a:gd name="T44" fmla="*/ 16 w 120"/>
                <a:gd name="T45" fmla="*/ 9 h 15"/>
                <a:gd name="T46" fmla="*/ 16 w 120"/>
                <a:gd name="T47" fmla="*/ 9 h 15"/>
                <a:gd name="T48" fmla="*/ 11 w 120"/>
                <a:gd name="T49" fmla="*/ 8 h 15"/>
                <a:gd name="T50" fmla="*/ 10 w 120"/>
                <a:gd name="T51" fmla="*/ 8 h 15"/>
                <a:gd name="T52" fmla="*/ 1 w 120"/>
                <a:gd name="T53" fmla="*/ 12 h 15"/>
                <a:gd name="T54" fmla="*/ 0 w 120"/>
                <a:gd name="T55" fmla="*/ 14 h 15"/>
                <a:gd name="T56" fmla="*/ 2 w 120"/>
                <a:gd name="T5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5">
                  <a:moveTo>
                    <a:pt x="2" y="14"/>
                  </a:moveTo>
                  <a:cubicBezTo>
                    <a:pt x="4" y="12"/>
                    <a:pt x="7" y="11"/>
                    <a:pt x="10" y="11"/>
                  </a:cubicBezTo>
                  <a:cubicBezTo>
                    <a:pt x="11" y="11"/>
                    <a:pt x="11" y="11"/>
                    <a:pt x="11" y="11"/>
                  </a:cubicBezTo>
                  <a:cubicBezTo>
                    <a:pt x="12" y="12"/>
                    <a:pt x="14" y="12"/>
                    <a:pt x="16" y="12"/>
                  </a:cubicBezTo>
                  <a:cubicBezTo>
                    <a:pt x="16" y="12"/>
                    <a:pt x="16" y="12"/>
                    <a:pt x="16" y="12"/>
                  </a:cubicBezTo>
                  <a:cubicBezTo>
                    <a:pt x="19" y="12"/>
                    <a:pt x="21" y="11"/>
                    <a:pt x="23" y="10"/>
                  </a:cubicBezTo>
                  <a:cubicBezTo>
                    <a:pt x="32" y="7"/>
                    <a:pt x="42" y="6"/>
                    <a:pt x="52" y="6"/>
                  </a:cubicBezTo>
                  <a:cubicBezTo>
                    <a:pt x="54" y="6"/>
                    <a:pt x="55" y="6"/>
                    <a:pt x="57" y="6"/>
                  </a:cubicBezTo>
                  <a:cubicBezTo>
                    <a:pt x="62" y="6"/>
                    <a:pt x="68" y="7"/>
                    <a:pt x="73" y="7"/>
                  </a:cubicBezTo>
                  <a:cubicBezTo>
                    <a:pt x="75" y="7"/>
                    <a:pt x="77" y="7"/>
                    <a:pt x="78" y="7"/>
                  </a:cubicBezTo>
                  <a:cubicBezTo>
                    <a:pt x="84" y="6"/>
                    <a:pt x="90" y="4"/>
                    <a:pt x="96" y="3"/>
                  </a:cubicBezTo>
                  <a:cubicBezTo>
                    <a:pt x="98" y="3"/>
                    <a:pt x="100" y="3"/>
                    <a:pt x="102" y="3"/>
                  </a:cubicBezTo>
                  <a:cubicBezTo>
                    <a:pt x="107" y="3"/>
                    <a:pt x="113" y="4"/>
                    <a:pt x="118" y="6"/>
                  </a:cubicBezTo>
                  <a:cubicBezTo>
                    <a:pt x="119" y="6"/>
                    <a:pt x="119" y="6"/>
                    <a:pt x="120" y="5"/>
                  </a:cubicBezTo>
                  <a:cubicBezTo>
                    <a:pt x="120" y="4"/>
                    <a:pt x="120" y="3"/>
                    <a:pt x="119" y="3"/>
                  </a:cubicBezTo>
                  <a:cubicBezTo>
                    <a:pt x="114" y="1"/>
                    <a:pt x="108" y="0"/>
                    <a:pt x="102" y="0"/>
                  </a:cubicBezTo>
                  <a:cubicBezTo>
                    <a:pt x="100" y="0"/>
                    <a:pt x="98" y="0"/>
                    <a:pt x="96" y="0"/>
                  </a:cubicBezTo>
                  <a:cubicBezTo>
                    <a:pt x="89" y="1"/>
                    <a:pt x="84" y="3"/>
                    <a:pt x="78" y="4"/>
                  </a:cubicBezTo>
                  <a:cubicBezTo>
                    <a:pt x="76" y="4"/>
                    <a:pt x="75" y="4"/>
                    <a:pt x="73" y="4"/>
                  </a:cubicBezTo>
                  <a:cubicBezTo>
                    <a:pt x="68" y="4"/>
                    <a:pt x="63" y="3"/>
                    <a:pt x="57" y="3"/>
                  </a:cubicBezTo>
                  <a:cubicBezTo>
                    <a:pt x="56" y="3"/>
                    <a:pt x="54" y="3"/>
                    <a:pt x="52" y="3"/>
                  </a:cubicBezTo>
                  <a:cubicBezTo>
                    <a:pt x="42" y="3"/>
                    <a:pt x="32" y="4"/>
                    <a:pt x="22" y="8"/>
                  </a:cubicBezTo>
                  <a:cubicBezTo>
                    <a:pt x="20" y="8"/>
                    <a:pt x="18" y="9"/>
                    <a:pt x="16" y="9"/>
                  </a:cubicBezTo>
                  <a:cubicBezTo>
                    <a:pt x="16" y="9"/>
                    <a:pt x="16" y="9"/>
                    <a:pt x="16" y="9"/>
                  </a:cubicBezTo>
                  <a:cubicBezTo>
                    <a:pt x="14" y="9"/>
                    <a:pt x="13" y="9"/>
                    <a:pt x="11" y="8"/>
                  </a:cubicBezTo>
                  <a:cubicBezTo>
                    <a:pt x="11" y="8"/>
                    <a:pt x="10" y="8"/>
                    <a:pt x="10" y="8"/>
                  </a:cubicBezTo>
                  <a:cubicBezTo>
                    <a:pt x="6" y="8"/>
                    <a:pt x="3" y="10"/>
                    <a:pt x="1" y="12"/>
                  </a:cubicBezTo>
                  <a:cubicBezTo>
                    <a:pt x="0" y="12"/>
                    <a:pt x="0" y="13"/>
                    <a:pt x="0" y="14"/>
                  </a:cubicBezTo>
                  <a:cubicBezTo>
                    <a:pt x="1" y="15"/>
                    <a:pt x="2" y="15"/>
                    <a:pt x="2" y="1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0" name="í$ḻîḑe"/>
            <p:cNvSpPr/>
            <p:nvPr/>
          </p:nvSpPr>
          <p:spPr bwMode="auto">
            <a:xfrm>
              <a:off x="5454651" y="2790825"/>
              <a:ext cx="469900" cy="103188"/>
            </a:xfrm>
            <a:custGeom>
              <a:avLst/>
              <a:gdLst>
                <a:gd name="T0" fmla="*/ 2 w 41"/>
                <a:gd name="T1" fmla="*/ 4 h 9"/>
                <a:gd name="T2" fmla="*/ 5 w 41"/>
                <a:gd name="T3" fmla="*/ 3 h 9"/>
                <a:gd name="T4" fmla="*/ 7 w 41"/>
                <a:gd name="T5" fmla="*/ 4 h 9"/>
                <a:gd name="T6" fmla="*/ 7 w 41"/>
                <a:gd name="T7" fmla="*/ 4 h 9"/>
                <a:gd name="T8" fmla="*/ 7 w 41"/>
                <a:gd name="T9" fmla="*/ 4 h 9"/>
                <a:gd name="T10" fmla="*/ 27 w 41"/>
                <a:gd name="T11" fmla="*/ 6 h 9"/>
                <a:gd name="T12" fmla="*/ 39 w 41"/>
                <a:gd name="T13" fmla="*/ 6 h 9"/>
                <a:gd name="T14" fmla="*/ 38 w 41"/>
                <a:gd name="T15" fmla="*/ 4 h 9"/>
                <a:gd name="T16" fmla="*/ 37 w 41"/>
                <a:gd name="T17" fmla="*/ 4 h 9"/>
                <a:gd name="T18" fmla="*/ 37 w 41"/>
                <a:gd name="T19" fmla="*/ 5 h 9"/>
                <a:gd name="T20" fmla="*/ 39 w 41"/>
                <a:gd name="T21" fmla="*/ 8 h 9"/>
                <a:gd name="T22" fmla="*/ 41 w 41"/>
                <a:gd name="T23" fmla="*/ 8 h 9"/>
                <a:gd name="T24" fmla="*/ 40 w 41"/>
                <a:gd name="T25" fmla="*/ 6 h 9"/>
                <a:gd name="T26" fmla="*/ 40 w 41"/>
                <a:gd name="T27" fmla="*/ 5 h 9"/>
                <a:gd name="T28" fmla="*/ 40 w 41"/>
                <a:gd name="T29" fmla="*/ 5 h 9"/>
                <a:gd name="T30" fmla="*/ 41 w 41"/>
                <a:gd name="T31" fmla="*/ 2 h 9"/>
                <a:gd name="T32" fmla="*/ 38 w 41"/>
                <a:gd name="T33" fmla="*/ 3 h 9"/>
                <a:gd name="T34" fmla="*/ 27 w 41"/>
                <a:gd name="T35" fmla="*/ 3 h 9"/>
                <a:gd name="T36" fmla="*/ 8 w 41"/>
                <a:gd name="T37" fmla="*/ 1 h 9"/>
                <a:gd name="T38" fmla="*/ 8 w 41"/>
                <a:gd name="T39" fmla="*/ 3 h 9"/>
                <a:gd name="T40" fmla="*/ 8 w 41"/>
                <a:gd name="T41" fmla="*/ 2 h 9"/>
                <a:gd name="T42" fmla="*/ 5 w 41"/>
                <a:gd name="T43" fmla="*/ 0 h 9"/>
                <a:gd name="T44" fmla="*/ 1 w 41"/>
                <a:gd name="T45" fmla="*/ 2 h 9"/>
                <a:gd name="T46" fmla="*/ 0 w 41"/>
                <a:gd name="T47" fmla="*/ 4 h 9"/>
                <a:gd name="T48" fmla="*/ 2 w 41"/>
                <a:gd name="T4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9">
                  <a:moveTo>
                    <a:pt x="2" y="4"/>
                  </a:moveTo>
                  <a:cubicBezTo>
                    <a:pt x="3" y="4"/>
                    <a:pt x="4" y="3"/>
                    <a:pt x="5" y="3"/>
                  </a:cubicBezTo>
                  <a:cubicBezTo>
                    <a:pt x="5" y="3"/>
                    <a:pt x="6" y="4"/>
                    <a:pt x="7" y="4"/>
                  </a:cubicBezTo>
                  <a:cubicBezTo>
                    <a:pt x="7" y="4"/>
                    <a:pt x="7" y="4"/>
                    <a:pt x="7" y="4"/>
                  </a:cubicBezTo>
                  <a:cubicBezTo>
                    <a:pt x="7" y="4"/>
                    <a:pt x="7" y="4"/>
                    <a:pt x="7" y="4"/>
                  </a:cubicBezTo>
                  <a:cubicBezTo>
                    <a:pt x="14" y="6"/>
                    <a:pt x="20" y="6"/>
                    <a:pt x="27" y="6"/>
                  </a:cubicBezTo>
                  <a:cubicBezTo>
                    <a:pt x="31" y="6"/>
                    <a:pt x="35" y="6"/>
                    <a:pt x="39" y="6"/>
                  </a:cubicBezTo>
                  <a:cubicBezTo>
                    <a:pt x="38" y="4"/>
                    <a:pt x="38" y="4"/>
                    <a:pt x="38" y="4"/>
                  </a:cubicBezTo>
                  <a:cubicBezTo>
                    <a:pt x="37" y="4"/>
                    <a:pt x="37" y="4"/>
                    <a:pt x="37" y="4"/>
                  </a:cubicBezTo>
                  <a:cubicBezTo>
                    <a:pt x="37" y="4"/>
                    <a:pt x="37" y="4"/>
                    <a:pt x="37" y="5"/>
                  </a:cubicBezTo>
                  <a:cubicBezTo>
                    <a:pt x="37" y="6"/>
                    <a:pt x="38" y="7"/>
                    <a:pt x="39" y="8"/>
                  </a:cubicBezTo>
                  <a:cubicBezTo>
                    <a:pt x="39" y="9"/>
                    <a:pt x="40" y="8"/>
                    <a:pt x="41" y="8"/>
                  </a:cubicBezTo>
                  <a:cubicBezTo>
                    <a:pt x="41" y="7"/>
                    <a:pt x="41" y="6"/>
                    <a:pt x="40" y="6"/>
                  </a:cubicBezTo>
                  <a:cubicBezTo>
                    <a:pt x="40" y="5"/>
                    <a:pt x="40" y="5"/>
                    <a:pt x="40" y="5"/>
                  </a:cubicBezTo>
                  <a:cubicBezTo>
                    <a:pt x="40" y="5"/>
                    <a:pt x="40" y="5"/>
                    <a:pt x="40" y="5"/>
                  </a:cubicBezTo>
                  <a:cubicBezTo>
                    <a:pt x="41" y="2"/>
                    <a:pt x="41" y="2"/>
                    <a:pt x="41" y="2"/>
                  </a:cubicBezTo>
                  <a:cubicBezTo>
                    <a:pt x="38" y="3"/>
                    <a:pt x="38" y="3"/>
                    <a:pt x="38" y="3"/>
                  </a:cubicBezTo>
                  <a:cubicBezTo>
                    <a:pt x="35" y="3"/>
                    <a:pt x="31" y="3"/>
                    <a:pt x="27" y="3"/>
                  </a:cubicBezTo>
                  <a:cubicBezTo>
                    <a:pt x="21" y="3"/>
                    <a:pt x="14" y="3"/>
                    <a:pt x="8" y="1"/>
                  </a:cubicBezTo>
                  <a:cubicBezTo>
                    <a:pt x="8" y="3"/>
                    <a:pt x="8" y="3"/>
                    <a:pt x="8" y="3"/>
                  </a:cubicBezTo>
                  <a:cubicBezTo>
                    <a:pt x="8" y="2"/>
                    <a:pt x="8" y="2"/>
                    <a:pt x="8" y="2"/>
                  </a:cubicBezTo>
                  <a:cubicBezTo>
                    <a:pt x="7" y="1"/>
                    <a:pt x="6" y="0"/>
                    <a:pt x="5" y="0"/>
                  </a:cubicBezTo>
                  <a:cubicBezTo>
                    <a:pt x="3" y="0"/>
                    <a:pt x="2" y="1"/>
                    <a:pt x="1" y="2"/>
                  </a:cubicBezTo>
                  <a:cubicBezTo>
                    <a:pt x="0" y="2"/>
                    <a:pt x="0" y="3"/>
                    <a:pt x="0" y="4"/>
                  </a:cubicBezTo>
                  <a:cubicBezTo>
                    <a:pt x="1" y="4"/>
                    <a:pt x="2" y="5"/>
                    <a:pt x="2" y="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1" name="ïś1îḍé"/>
            <p:cNvSpPr/>
            <p:nvPr/>
          </p:nvSpPr>
          <p:spPr bwMode="auto">
            <a:xfrm>
              <a:off x="3636963" y="3135313"/>
              <a:ext cx="377825" cy="127000"/>
            </a:xfrm>
            <a:custGeom>
              <a:avLst/>
              <a:gdLst>
                <a:gd name="T0" fmla="*/ 3 w 33"/>
                <a:gd name="T1" fmla="*/ 6 h 11"/>
                <a:gd name="T2" fmla="*/ 6 w 33"/>
                <a:gd name="T3" fmla="*/ 4 h 11"/>
                <a:gd name="T4" fmla="*/ 6 w 33"/>
                <a:gd name="T5" fmla="*/ 2 h 11"/>
                <a:gd name="T6" fmla="*/ 5 w 33"/>
                <a:gd name="T7" fmla="*/ 3 h 11"/>
                <a:gd name="T8" fmla="*/ 6 w 33"/>
                <a:gd name="T9" fmla="*/ 9 h 11"/>
                <a:gd name="T10" fmla="*/ 7 w 33"/>
                <a:gd name="T11" fmla="*/ 10 h 11"/>
                <a:gd name="T12" fmla="*/ 8 w 33"/>
                <a:gd name="T13" fmla="*/ 11 h 11"/>
                <a:gd name="T14" fmla="*/ 9 w 33"/>
                <a:gd name="T15" fmla="*/ 11 h 11"/>
                <a:gd name="T16" fmla="*/ 11 w 33"/>
                <a:gd name="T17" fmla="*/ 11 h 11"/>
                <a:gd name="T18" fmla="*/ 16 w 33"/>
                <a:gd name="T19" fmla="*/ 7 h 11"/>
                <a:gd name="T20" fmla="*/ 20 w 33"/>
                <a:gd name="T21" fmla="*/ 4 h 11"/>
                <a:gd name="T22" fmla="*/ 21 w 33"/>
                <a:gd name="T23" fmla="*/ 4 h 11"/>
                <a:gd name="T24" fmla="*/ 22 w 33"/>
                <a:gd name="T25" fmla="*/ 4 h 11"/>
                <a:gd name="T26" fmla="*/ 24 w 33"/>
                <a:gd name="T27" fmla="*/ 4 h 11"/>
                <a:gd name="T28" fmla="*/ 32 w 33"/>
                <a:gd name="T29" fmla="*/ 3 h 11"/>
                <a:gd name="T30" fmla="*/ 33 w 33"/>
                <a:gd name="T31" fmla="*/ 1 h 11"/>
                <a:gd name="T32" fmla="*/ 31 w 33"/>
                <a:gd name="T33" fmla="*/ 0 h 11"/>
                <a:gd name="T34" fmla="*/ 24 w 33"/>
                <a:gd name="T35" fmla="*/ 1 h 11"/>
                <a:gd name="T36" fmla="*/ 23 w 33"/>
                <a:gd name="T37" fmla="*/ 1 h 11"/>
                <a:gd name="T38" fmla="*/ 21 w 33"/>
                <a:gd name="T39" fmla="*/ 1 h 11"/>
                <a:gd name="T40" fmla="*/ 19 w 33"/>
                <a:gd name="T41" fmla="*/ 1 h 11"/>
                <a:gd name="T42" fmla="*/ 14 w 33"/>
                <a:gd name="T43" fmla="*/ 5 h 11"/>
                <a:gd name="T44" fmla="*/ 10 w 33"/>
                <a:gd name="T45" fmla="*/ 8 h 11"/>
                <a:gd name="T46" fmla="*/ 9 w 33"/>
                <a:gd name="T47" fmla="*/ 8 h 11"/>
                <a:gd name="T48" fmla="*/ 9 w 33"/>
                <a:gd name="T49" fmla="*/ 8 h 11"/>
                <a:gd name="T50" fmla="*/ 9 w 33"/>
                <a:gd name="T51" fmla="*/ 8 h 11"/>
                <a:gd name="T52" fmla="*/ 9 w 33"/>
                <a:gd name="T53" fmla="*/ 9 h 11"/>
                <a:gd name="T54" fmla="*/ 9 w 33"/>
                <a:gd name="T55" fmla="*/ 8 h 11"/>
                <a:gd name="T56" fmla="*/ 9 w 33"/>
                <a:gd name="T57" fmla="*/ 8 h 11"/>
                <a:gd name="T58" fmla="*/ 9 w 33"/>
                <a:gd name="T59" fmla="*/ 9 h 11"/>
                <a:gd name="T60" fmla="*/ 9 w 33"/>
                <a:gd name="T61" fmla="*/ 8 h 11"/>
                <a:gd name="T62" fmla="*/ 9 w 33"/>
                <a:gd name="T63" fmla="*/ 9 h 11"/>
                <a:gd name="T64" fmla="*/ 9 w 33"/>
                <a:gd name="T65" fmla="*/ 9 h 11"/>
                <a:gd name="T66" fmla="*/ 9 w 33"/>
                <a:gd name="T67" fmla="*/ 8 h 11"/>
                <a:gd name="T68" fmla="*/ 9 w 33"/>
                <a:gd name="T69" fmla="*/ 9 h 11"/>
                <a:gd name="T70" fmla="*/ 9 w 33"/>
                <a:gd name="T71" fmla="*/ 9 h 11"/>
                <a:gd name="T72" fmla="*/ 9 w 33"/>
                <a:gd name="T73" fmla="*/ 8 h 11"/>
                <a:gd name="T74" fmla="*/ 9 w 33"/>
                <a:gd name="T75" fmla="*/ 8 h 11"/>
                <a:gd name="T76" fmla="*/ 7 w 33"/>
                <a:gd name="T77" fmla="*/ 2 h 11"/>
                <a:gd name="T78" fmla="*/ 7 w 33"/>
                <a:gd name="T79" fmla="*/ 0 h 11"/>
                <a:gd name="T80" fmla="*/ 6 w 33"/>
                <a:gd name="T81" fmla="*/ 1 h 11"/>
                <a:gd name="T82" fmla="*/ 0 w 33"/>
                <a:gd name="T83" fmla="*/ 4 h 11"/>
                <a:gd name="T84" fmla="*/ 1 w 33"/>
                <a:gd name="T85" fmla="*/ 7 h 11"/>
                <a:gd name="T86" fmla="*/ 3 w 33"/>
                <a:gd name="T8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11">
                  <a:moveTo>
                    <a:pt x="3" y="6"/>
                  </a:moveTo>
                  <a:cubicBezTo>
                    <a:pt x="4" y="5"/>
                    <a:pt x="5" y="4"/>
                    <a:pt x="6" y="4"/>
                  </a:cubicBezTo>
                  <a:cubicBezTo>
                    <a:pt x="6" y="2"/>
                    <a:pt x="6" y="2"/>
                    <a:pt x="6" y="2"/>
                  </a:cubicBezTo>
                  <a:cubicBezTo>
                    <a:pt x="5" y="3"/>
                    <a:pt x="5" y="3"/>
                    <a:pt x="5" y="3"/>
                  </a:cubicBezTo>
                  <a:cubicBezTo>
                    <a:pt x="5" y="5"/>
                    <a:pt x="6" y="7"/>
                    <a:pt x="6" y="9"/>
                  </a:cubicBezTo>
                  <a:cubicBezTo>
                    <a:pt x="6" y="9"/>
                    <a:pt x="6" y="9"/>
                    <a:pt x="7" y="10"/>
                  </a:cubicBezTo>
                  <a:cubicBezTo>
                    <a:pt x="7" y="10"/>
                    <a:pt x="7" y="11"/>
                    <a:pt x="8" y="11"/>
                  </a:cubicBezTo>
                  <a:cubicBezTo>
                    <a:pt x="8" y="11"/>
                    <a:pt x="9" y="11"/>
                    <a:pt x="9" y="11"/>
                  </a:cubicBezTo>
                  <a:cubicBezTo>
                    <a:pt x="10" y="11"/>
                    <a:pt x="11" y="11"/>
                    <a:pt x="11" y="11"/>
                  </a:cubicBezTo>
                  <a:cubicBezTo>
                    <a:pt x="13" y="10"/>
                    <a:pt x="15" y="8"/>
                    <a:pt x="16" y="7"/>
                  </a:cubicBezTo>
                  <a:cubicBezTo>
                    <a:pt x="18" y="5"/>
                    <a:pt x="19" y="4"/>
                    <a:pt x="20" y="4"/>
                  </a:cubicBezTo>
                  <a:cubicBezTo>
                    <a:pt x="20" y="4"/>
                    <a:pt x="20" y="4"/>
                    <a:pt x="21" y="4"/>
                  </a:cubicBezTo>
                  <a:cubicBezTo>
                    <a:pt x="21" y="4"/>
                    <a:pt x="22" y="4"/>
                    <a:pt x="22" y="4"/>
                  </a:cubicBezTo>
                  <a:cubicBezTo>
                    <a:pt x="23" y="4"/>
                    <a:pt x="24" y="4"/>
                    <a:pt x="24" y="4"/>
                  </a:cubicBezTo>
                  <a:cubicBezTo>
                    <a:pt x="27" y="4"/>
                    <a:pt x="29" y="4"/>
                    <a:pt x="32" y="3"/>
                  </a:cubicBezTo>
                  <a:cubicBezTo>
                    <a:pt x="33" y="3"/>
                    <a:pt x="33" y="2"/>
                    <a:pt x="33" y="1"/>
                  </a:cubicBezTo>
                  <a:cubicBezTo>
                    <a:pt x="33" y="0"/>
                    <a:pt x="32" y="0"/>
                    <a:pt x="31" y="0"/>
                  </a:cubicBezTo>
                  <a:cubicBezTo>
                    <a:pt x="29" y="1"/>
                    <a:pt x="26" y="1"/>
                    <a:pt x="24" y="1"/>
                  </a:cubicBezTo>
                  <a:cubicBezTo>
                    <a:pt x="24" y="1"/>
                    <a:pt x="23" y="1"/>
                    <a:pt x="23" y="1"/>
                  </a:cubicBezTo>
                  <a:cubicBezTo>
                    <a:pt x="22" y="1"/>
                    <a:pt x="22" y="1"/>
                    <a:pt x="21" y="1"/>
                  </a:cubicBezTo>
                  <a:cubicBezTo>
                    <a:pt x="20" y="1"/>
                    <a:pt x="20" y="1"/>
                    <a:pt x="19" y="1"/>
                  </a:cubicBezTo>
                  <a:cubicBezTo>
                    <a:pt x="17" y="2"/>
                    <a:pt x="15" y="3"/>
                    <a:pt x="14" y="5"/>
                  </a:cubicBezTo>
                  <a:cubicBezTo>
                    <a:pt x="13" y="6"/>
                    <a:pt x="11" y="7"/>
                    <a:pt x="10" y="8"/>
                  </a:cubicBezTo>
                  <a:cubicBezTo>
                    <a:pt x="9" y="8"/>
                    <a:pt x="9" y="8"/>
                    <a:pt x="9" y="8"/>
                  </a:cubicBezTo>
                  <a:cubicBezTo>
                    <a:pt x="9" y="8"/>
                    <a:pt x="9" y="8"/>
                    <a:pt x="9" y="8"/>
                  </a:cubicBezTo>
                  <a:cubicBezTo>
                    <a:pt x="9" y="8"/>
                    <a:pt x="9" y="8"/>
                    <a:pt x="9" y="8"/>
                  </a:cubicBezTo>
                  <a:cubicBezTo>
                    <a:pt x="9" y="9"/>
                    <a:pt x="9" y="9"/>
                    <a:pt x="9" y="9"/>
                  </a:cubicBezTo>
                  <a:cubicBezTo>
                    <a:pt x="9" y="8"/>
                    <a:pt x="9" y="8"/>
                    <a:pt x="9" y="8"/>
                  </a:cubicBezTo>
                  <a:cubicBezTo>
                    <a:pt x="9" y="8"/>
                    <a:pt x="9" y="8"/>
                    <a:pt x="9" y="8"/>
                  </a:cubicBezTo>
                  <a:cubicBezTo>
                    <a:pt x="9" y="9"/>
                    <a:pt x="9" y="9"/>
                    <a:pt x="9" y="9"/>
                  </a:cubicBezTo>
                  <a:cubicBezTo>
                    <a:pt x="9" y="8"/>
                    <a:pt x="9" y="8"/>
                    <a:pt x="9" y="8"/>
                  </a:cubicBezTo>
                  <a:cubicBezTo>
                    <a:pt x="9" y="9"/>
                    <a:pt x="9" y="9"/>
                    <a:pt x="9" y="9"/>
                  </a:cubicBezTo>
                  <a:cubicBezTo>
                    <a:pt x="9" y="9"/>
                    <a:pt x="9" y="9"/>
                    <a:pt x="9" y="9"/>
                  </a:cubicBezTo>
                  <a:cubicBezTo>
                    <a:pt x="9" y="8"/>
                    <a:pt x="9" y="8"/>
                    <a:pt x="9" y="8"/>
                  </a:cubicBezTo>
                  <a:cubicBezTo>
                    <a:pt x="9" y="9"/>
                    <a:pt x="9" y="9"/>
                    <a:pt x="9" y="9"/>
                  </a:cubicBezTo>
                  <a:cubicBezTo>
                    <a:pt x="9" y="9"/>
                    <a:pt x="9" y="9"/>
                    <a:pt x="9" y="9"/>
                  </a:cubicBezTo>
                  <a:cubicBezTo>
                    <a:pt x="9" y="8"/>
                    <a:pt x="9" y="8"/>
                    <a:pt x="9" y="8"/>
                  </a:cubicBezTo>
                  <a:cubicBezTo>
                    <a:pt x="9" y="8"/>
                    <a:pt x="9" y="8"/>
                    <a:pt x="9" y="8"/>
                  </a:cubicBezTo>
                  <a:cubicBezTo>
                    <a:pt x="8" y="6"/>
                    <a:pt x="8" y="4"/>
                    <a:pt x="7" y="2"/>
                  </a:cubicBezTo>
                  <a:cubicBezTo>
                    <a:pt x="7" y="0"/>
                    <a:pt x="7" y="0"/>
                    <a:pt x="7" y="0"/>
                  </a:cubicBezTo>
                  <a:cubicBezTo>
                    <a:pt x="6" y="1"/>
                    <a:pt x="6" y="1"/>
                    <a:pt x="6" y="1"/>
                  </a:cubicBezTo>
                  <a:cubicBezTo>
                    <a:pt x="3" y="1"/>
                    <a:pt x="2" y="3"/>
                    <a:pt x="0" y="4"/>
                  </a:cubicBezTo>
                  <a:cubicBezTo>
                    <a:pt x="0" y="5"/>
                    <a:pt x="0" y="6"/>
                    <a:pt x="1" y="7"/>
                  </a:cubicBezTo>
                  <a:cubicBezTo>
                    <a:pt x="2" y="7"/>
                    <a:pt x="2" y="7"/>
                    <a:pt x="3" y="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2" name="îşḻiḍé"/>
            <p:cNvSpPr/>
            <p:nvPr/>
          </p:nvSpPr>
          <p:spPr bwMode="auto">
            <a:xfrm>
              <a:off x="4106863" y="3089275"/>
              <a:ext cx="708025" cy="115888"/>
            </a:xfrm>
            <a:custGeom>
              <a:avLst/>
              <a:gdLst>
                <a:gd name="T0" fmla="*/ 3 w 62"/>
                <a:gd name="T1" fmla="*/ 9 h 10"/>
                <a:gd name="T2" fmla="*/ 7 w 62"/>
                <a:gd name="T3" fmla="*/ 7 h 10"/>
                <a:gd name="T4" fmla="*/ 9 w 62"/>
                <a:gd name="T5" fmla="*/ 7 h 10"/>
                <a:gd name="T6" fmla="*/ 12 w 62"/>
                <a:gd name="T7" fmla="*/ 9 h 10"/>
                <a:gd name="T8" fmla="*/ 15 w 62"/>
                <a:gd name="T9" fmla="*/ 9 h 10"/>
                <a:gd name="T10" fmla="*/ 19 w 62"/>
                <a:gd name="T11" fmla="*/ 8 h 10"/>
                <a:gd name="T12" fmla="*/ 24 w 62"/>
                <a:gd name="T13" fmla="*/ 7 h 10"/>
                <a:gd name="T14" fmla="*/ 24 w 62"/>
                <a:gd name="T15" fmla="*/ 7 h 10"/>
                <a:gd name="T16" fmla="*/ 24 w 62"/>
                <a:gd name="T17" fmla="*/ 7 h 10"/>
                <a:gd name="T18" fmla="*/ 26 w 62"/>
                <a:gd name="T19" fmla="*/ 8 h 10"/>
                <a:gd name="T20" fmla="*/ 30 w 62"/>
                <a:gd name="T21" fmla="*/ 9 h 10"/>
                <a:gd name="T22" fmla="*/ 38 w 62"/>
                <a:gd name="T23" fmla="*/ 7 h 10"/>
                <a:gd name="T24" fmla="*/ 53 w 62"/>
                <a:gd name="T25" fmla="*/ 3 h 10"/>
                <a:gd name="T26" fmla="*/ 60 w 62"/>
                <a:gd name="T27" fmla="*/ 4 h 10"/>
                <a:gd name="T28" fmla="*/ 62 w 62"/>
                <a:gd name="T29" fmla="*/ 3 h 10"/>
                <a:gd name="T30" fmla="*/ 61 w 62"/>
                <a:gd name="T31" fmla="*/ 2 h 10"/>
                <a:gd name="T32" fmla="*/ 53 w 62"/>
                <a:gd name="T33" fmla="*/ 0 h 10"/>
                <a:gd name="T34" fmla="*/ 36 w 62"/>
                <a:gd name="T35" fmla="*/ 4 h 10"/>
                <a:gd name="T36" fmla="*/ 30 w 62"/>
                <a:gd name="T37" fmla="*/ 6 h 10"/>
                <a:gd name="T38" fmla="*/ 27 w 62"/>
                <a:gd name="T39" fmla="*/ 5 h 10"/>
                <a:gd name="T40" fmla="*/ 25 w 62"/>
                <a:gd name="T41" fmla="*/ 4 h 10"/>
                <a:gd name="T42" fmla="*/ 24 w 62"/>
                <a:gd name="T43" fmla="*/ 4 h 10"/>
                <a:gd name="T44" fmla="*/ 23 w 62"/>
                <a:gd name="T45" fmla="*/ 4 h 10"/>
                <a:gd name="T46" fmla="*/ 18 w 62"/>
                <a:gd name="T47" fmla="*/ 6 h 10"/>
                <a:gd name="T48" fmla="*/ 15 w 62"/>
                <a:gd name="T49" fmla="*/ 6 h 10"/>
                <a:gd name="T50" fmla="*/ 13 w 62"/>
                <a:gd name="T51" fmla="*/ 6 h 10"/>
                <a:gd name="T52" fmla="*/ 11 w 62"/>
                <a:gd name="T53" fmla="*/ 5 h 10"/>
                <a:gd name="T54" fmla="*/ 7 w 62"/>
                <a:gd name="T55" fmla="*/ 4 h 10"/>
                <a:gd name="T56" fmla="*/ 1 w 62"/>
                <a:gd name="T57" fmla="*/ 7 h 10"/>
                <a:gd name="T58" fmla="*/ 1 w 62"/>
                <a:gd name="T59" fmla="*/ 9 h 10"/>
                <a:gd name="T60" fmla="*/ 3 w 62"/>
                <a:gd name="T6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10">
                  <a:moveTo>
                    <a:pt x="3" y="9"/>
                  </a:moveTo>
                  <a:cubicBezTo>
                    <a:pt x="4" y="8"/>
                    <a:pt x="6" y="7"/>
                    <a:pt x="7" y="7"/>
                  </a:cubicBezTo>
                  <a:cubicBezTo>
                    <a:pt x="8" y="7"/>
                    <a:pt x="9" y="7"/>
                    <a:pt x="9" y="7"/>
                  </a:cubicBezTo>
                  <a:cubicBezTo>
                    <a:pt x="10" y="8"/>
                    <a:pt x="11" y="8"/>
                    <a:pt x="12" y="9"/>
                  </a:cubicBezTo>
                  <a:cubicBezTo>
                    <a:pt x="13" y="9"/>
                    <a:pt x="14" y="9"/>
                    <a:pt x="15" y="9"/>
                  </a:cubicBezTo>
                  <a:cubicBezTo>
                    <a:pt x="16" y="9"/>
                    <a:pt x="18" y="9"/>
                    <a:pt x="19" y="8"/>
                  </a:cubicBezTo>
                  <a:cubicBezTo>
                    <a:pt x="21" y="8"/>
                    <a:pt x="22" y="7"/>
                    <a:pt x="24" y="7"/>
                  </a:cubicBezTo>
                  <a:cubicBezTo>
                    <a:pt x="24" y="7"/>
                    <a:pt x="24" y="7"/>
                    <a:pt x="24" y="7"/>
                  </a:cubicBezTo>
                  <a:cubicBezTo>
                    <a:pt x="24" y="7"/>
                    <a:pt x="24" y="7"/>
                    <a:pt x="24" y="7"/>
                  </a:cubicBezTo>
                  <a:cubicBezTo>
                    <a:pt x="25" y="7"/>
                    <a:pt x="25" y="7"/>
                    <a:pt x="26" y="8"/>
                  </a:cubicBezTo>
                  <a:cubicBezTo>
                    <a:pt x="27" y="9"/>
                    <a:pt x="28" y="9"/>
                    <a:pt x="30" y="9"/>
                  </a:cubicBezTo>
                  <a:cubicBezTo>
                    <a:pt x="33" y="9"/>
                    <a:pt x="35" y="8"/>
                    <a:pt x="38" y="7"/>
                  </a:cubicBezTo>
                  <a:cubicBezTo>
                    <a:pt x="43" y="5"/>
                    <a:pt x="48" y="3"/>
                    <a:pt x="53" y="3"/>
                  </a:cubicBezTo>
                  <a:cubicBezTo>
                    <a:pt x="55" y="3"/>
                    <a:pt x="58" y="4"/>
                    <a:pt x="60" y="4"/>
                  </a:cubicBezTo>
                  <a:cubicBezTo>
                    <a:pt x="61" y="5"/>
                    <a:pt x="62" y="4"/>
                    <a:pt x="62" y="3"/>
                  </a:cubicBezTo>
                  <a:cubicBezTo>
                    <a:pt x="62" y="3"/>
                    <a:pt x="62" y="2"/>
                    <a:pt x="61" y="2"/>
                  </a:cubicBezTo>
                  <a:cubicBezTo>
                    <a:pt x="58" y="1"/>
                    <a:pt x="56" y="0"/>
                    <a:pt x="53" y="0"/>
                  </a:cubicBezTo>
                  <a:cubicBezTo>
                    <a:pt x="47" y="0"/>
                    <a:pt x="42" y="2"/>
                    <a:pt x="36" y="4"/>
                  </a:cubicBezTo>
                  <a:cubicBezTo>
                    <a:pt x="34" y="5"/>
                    <a:pt x="32" y="6"/>
                    <a:pt x="30" y="6"/>
                  </a:cubicBezTo>
                  <a:cubicBezTo>
                    <a:pt x="29" y="6"/>
                    <a:pt x="28" y="6"/>
                    <a:pt x="27" y="5"/>
                  </a:cubicBezTo>
                  <a:cubicBezTo>
                    <a:pt x="27" y="5"/>
                    <a:pt x="26" y="5"/>
                    <a:pt x="25" y="4"/>
                  </a:cubicBezTo>
                  <a:cubicBezTo>
                    <a:pt x="25" y="4"/>
                    <a:pt x="24" y="4"/>
                    <a:pt x="24" y="4"/>
                  </a:cubicBezTo>
                  <a:cubicBezTo>
                    <a:pt x="24" y="4"/>
                    <a:pt x="23" y="4"/>
                    <a:pt x="23" y="4"/>
                  </a:cubicBezTo>
                  <a:cubicBezTo>
                    <a:pt x="21" y="4"/>
                    <a:pt x="20" y="5"/>
                    <a:pt x="18" y="6"/>
                  </a:cubicBezTo>
                  <a:cubicBezTo>
                    <a:pt x="17" y="6"/>
                    <a:pt x="16" y="6"/>
                    <a:pt x="15" y="6"/>
                  </a:cubicBezTo>
                  <a:cubicBezTo>
                    <a:pt x="14" y="6"/>
                    <a:pt x="14" y="6"/>
                    <a:pt x="13" y="6"/>
                  </a:cubicBezTo>
                  <a:cubicBezTo>
                    <a:pt x="13" y="6"/>
                    <a:pt x="12" y="5"/>
                    <a:pt x="11" y="5"/>
                  </a:cubicBezTo>
                  <a:cubicBezTo>
                    <a:pt x="10" y="4"/>
                    <a:pt x="9" y="4"/>
                    <a:pt x="7" y="4"/>
                  </a:cubicBezTo>
                  <a:cubicBezTo>
                    <a:pt x="5" y="4"/>
                    <a:pt x="2" y="5"/>
                    <a:pt x="1" y="7"/>
                  </a:cubicBezTo>
                  <a:cubicBezTo>
                    <a:pt x="0" y="8"/>
                    <a:pt x="1" y="9"/>
                    <a:pt x="1" y="9"/>
                  </a:cubicBezTo>
                  <a:cubicBezTo>
                    <a:pt x="2" y="10"/>
                    <a:pt x="3" y="10"/>
                    <a:pt x="3" y="9"/>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3" name="ïSlîdè"/>
            <p:cNvSpPr/>
            <p:nvPr/>
          </p:nvSpPr>
          <p:spPr bwMode="auto">
            <a:xfrm>
              <a:off x="4964113" y="3043238"/>
              <a:ext cx="296863" cy="92075"/>
            </a:xfrm>
            <a:custGeom>
              <a:avLst/>
              <a:gdLst>
                <a:gd name="T0" fmla="*/ 2 w 26"/>
                <a:gd name="T1" fmla="*/ 8 h 8"/>
                <a:gd name="T2" fmla="*/ 3 w 26"/>
                <a:gd name="T3" fmla="*/ 8 h 8"/>
                <a:gd name="T4" fmla="*/ 16 w 26"/>
                <a:gd name="T5" fmla="*/ 5 h 8"/>
                <a:gd name="T6" fmla="*/ 15 w 26"/>
                <a:gd name="T7" fmla="*/ 4 h 8"/>
                <a:gd name="T8" fmla="*/ 14 w 26"/>
                <a:gd name="T9" fmla="*/ 3 h 8"/>
                <a:gd name="T10" fmla="*/ 14 w 26"/>
                <a:gd name="T11" fmla="*/ 4 h 8"/>
                <a:gd name="T12" fmla="*/ 14 w 26"/>
                <a:gd name="T13" fmla="*/ 7 h 8"/>
                <a:gd name="T14" fmla="*/ 16 w 26"/>
                <a:gd name="T15" fmla="*/ 8 h 8"/>
                <a:gd name="T16" fmla="*/ 18 w 26"/>
                <a:gd name="T17" fmla="*/ 8 h 8"/>
                <a:gd name="T18" fmla="*/ 21 w 26"/>
                <a:gd name="T19" fmla="*/ 8 h 8"/>
                <a:gd name="T20" fmla="*/ 24 w 26"/>
                <a:gd name="T21" fmla="*/ 7 h 8"/>
                <a:gd name="T22" fmla="*/ 24 w 26"/>
                <a:gd name="T23" fmla="*/ 7 h 8"/>
                <a:gd name="T24" fmla="*/ 26 w 26"/>
                <a:gd name="T25" fmla="*/ 6 h 8"/>
                <a:gd name="T26" fmla="*/ 25 w 26"/>
                <a:gd name="T27" fmla="*/ 5 h 8"/>
                <a:gd name="T28" fmla="*/ 24 w 26"/>
                <a:gd name="T29" fmla="*/ 4 h 8"/>
                <a:gd name="T30" fmla="*/ 20 w 26"/>
                <a:gd name="T31" fmla="*/ 5 h 8"/>
                <a:gd name="T32" fmla="*/ 18 w 26"/>
                <a:gd name="T33" fmla="*/ 5 h 8"/>
                <a:gd name="T34" fmla="*/ 17 w 26"/>
                <a:gd name="T35" fmla="*/ 5 h 8"/>
                <a:gd name="T36" fmla="*/ 17 w 26"/>
                <a:gd name="T37" fmla="*/ 5 h 8"/>
                <a:gd name="T38" fmla="*/ 17 w 26"/>
                <a:gd name="T39" fmla="*/ 4 h 8"/>
                <a:gd name="T40" fmla="*/ 17 w 26"/>
                <a:gd name="T41" fmla="*/ 4 h 8"/>
                <a:gd name="T42" fmla="*/ 19 w 26"/>
                <a:gd name="T43" fmla="*/ 0 h 8"/>
                <a:gd name="T44" fmla="*/ 15 w 26"/>
                <a:gd name="T45" fmla="*/ 2 h 8"/>
                <a:gd name="T46" fmla="*/ 3 w 26"/>
                <a:gd name="T47" fmla="*/ 5 h 8"/>
                <a:gd name="T48" fmla="*/ 2 w 26"/>
                <a:gd name="T49" fmla="*/ 5 h 8"/>
                <a:gd name="T50" fmla="*/ 0 w 26"/>
                <a:gd name="T51" fmla="*/ 6 h 8"/>
                <a:gd name="T52" fmla="*/ 2 w 26"/>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8">
                  <a:moveTo>
                    <a:pt x="2" y="8"/>
                  </a:moveTo>
                  <a:cubicBezTo>
                    <a:pt x="3" y="8"/>
                    <a:pt x="3" y="8"/>
                    <a:pt x="3" y="8"/>
                  </a:cubicBezTo>
                  <a:cubicBezTo>
                    <a:pt x="7" y="8"/>
                    <a:pt x="12" y="7"/>
                    <a:pt x="16" y="5"/>
                  </a:cubicBezTo>
                  <a:cubicBezTo>
                    <a:pt x="15" y="4"/>
                    <a:pt x="15" y="4"/>
                    <a:pt x="15" y="4"/>
                  </a:cubicBezTo>
                  <a:cubicBezTo>
                    <a:pt x="14" y="3"/>
                    <a:pt x="14" y="3"/>
                    <a:pt x="14" y="3"/>
                  </a:cubicBezTo>
                  <a:cubicBezTo>
                    <a:pt x="14" y="3"/>
                    <a:pt x="14" y="4"/>
                    <a:pt x="14" y="4"/>
                  </a:cubicBezTo>
                  <a:cubicBezTo>
                    <a:pt x="14" y="5"/>
                    <a:pt x="14" y="6"/>
                    <a:pt x="14" y="7"/>
                  </a:cubicBezTo>
                  <a:cubicBezTo>
                    <a:pt x="15" y="7"/>
                    <a:pt x="16" y="8"/>
                    <a:pt x="16" y="8"/>
                  </a:cubicBezTo>
                  <a:cubicBezTo>
                    <a:pt x="17" y="8"/>
                    <a:pt x="18" y="8"/>
                    <a:pt x="18" y="8"/>
                  </a:cubicBezTo>
                  <a:cubicBezTo>
                    <a:pt x="19" y="8"/>
                    <a:pt x="20" y="8"/>
                    <a:pt x="21" y="8"/>
                  </a:cubicBezTo>
                  <a:cubicBezTo>
                    <a:pt x="22" y="8"/>
                    <a:pt x="23" y="7"/>
                    <a:pt x="24" y="7"/>
                  </a:cubicBezTo>
                  <a:cubicBezTo>
                    <a:pt x="24" y="7"/>
                    <a:pt x="24" y="7"/>
                    <a:pt x="24" y="7"/>
                  </a:cubicBezTo>
                  <a:cubicBezTo>
                    <a:pt x="25" y="8"/>
                    <a:pt x="26" y="7"/>
                    <a:pt x="26" y="6"/>
                  </a:cubicBezTo>
                  <a:cubicBezTo>
                    <a:pt x="26" y="6"/>
                    <a:pt x="26" y="5"/>
                    <a:pt x="25" y="5"/>
                  </a:cubicBezTo>
                  <a:cubicBezTo>
                    <a:pt x="25" y="4"/>
                    <a:pt x="24" y="4"/>
                    <a:pt x="24" y="4"/>
                  </a:cubicBezTo>
                  <a:cubicBezTo>
                    <a:pt x="22" y="4"/>
                    <a:pt x="21" y="5"/>
                    <a:pt x="20" y="5"/>
                  </a:cubicBezTo>
                  <a:cubicBezTo>
                    <a:pt x="20" y="5"/>
                    <a:pt x="19" y="5"/>
                    <a:pt x="18" y="5"/>
                  </a:cubicBezTo>
                  <a:cubicBezTo>
                    <a:pt x="17" y="5"/>
                    <a:pt x="17" y="5"/>
                    <a:pt x="17" y="5"/>
                  </a:cubicBezTo>
                  <a:cubicBezTo>
                    <a:pt x="17" y="5"/>
                    <a:pt x="17" y="5"/>
                    <a:pt x="17" y="5"/>
                  </a:cubicBezTo>
                  <a:cubicBezTo>
                    <a:pt x="17" y="4"/>
                    <a:pt x="17" y="4"/>
                    <a:pt x="17" y="4"/>
                  </a:cubicBezTo>
                  <a:cubicBezTo>
                    <a:pt x="17" y="4"/>
                    <a:pt x="17" y="4"/>
                    <a:pt x="17" y="4"/>
                  </a:cubicBezTo>
                  <a:cubicBezTo>
                    <a:pt x="19" y="0"/>
                    <a:pt x="19" y="0"/>
                    <a:pt x="19" y="0"/>
                  </a:cubicBezTo>
                  <a:cubicBezTo>
                    <a:pt x="15" y="2"/>
                    <a:pt x="15" y="2"/>
                    <a:pt x="15" y="2"/>
                  </a:cubicBezTo>
                  <a:cubicBezTo>
                    <a:pt x="11" y="4"/>
                    <a:pt x="7" y="5"/>
                    <a:pt x="3" y="5"/>
                  </a:cubicBezTo>
                  <a:cubicBezTo>
                    <a:pt x="2" y="5"/>
                    <a:pt x="2" y="5"/>
                    <a:pt x="2" y="5"/>
                  </a:cubicBezTo>
                  <a:cubicBezTo>
                    <a:pt x="1" y="5"/>
                    <a:pt x="0" y="5"/>
                    <a:pt x="0" y="6"/>
                  </a:cubicBezTo>
                  <a:cubicBezTo>
                    <a:pt x="0" y="7"/>
                    <a:pt x="1" y="8"/>
                    <a:pt x="2"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4" name="í$ļíḑé"/>
            <p:cNvSpPr/>
            <p:nvPr/>
          </p:nvSpPr>
          <p:spPr bwMode="auto">
            <a:xfrm>
              <a:off x="5421313" y="3089275"/>
              <a:ext cx="536575" cy="80963"/>
            </a:xfrm>
            <a:custGeom>
              <a:avLst/>
              <a:gdLst>
                <a:gd name="T0" fmla="*/ 2 w 47"/>
                <a:gd name="T1" fmla="*/ 4 h 7"/>
                <a:gd name="T2" fmla="*/ 5 w 47"/>
                <a:gd name="T3" fmla="*/ 3 h 7"/>
                <a:gd name="T4" fmla="*/ 7 w 47"/>
                <a:gd name="T5" fmla="*/ 3 h 7"/>
                <a:gd name="T6" fmla="*/ 9 w 47"/>
                <a:gd name="T7" fmla="*/ 4 h 7"/>
                <a:gd name="T8" fmla="*/ 11 w 47"/>
                <a:gd name="T9" fmla="*/ 4 h 7"/>
                <a:gd name="T10" fmla="*/ 13 w 47"/>
                <a:gd name="T11" fmla="*/ 4 h 7"/>
                <a:gd name="T12" fmla="*/ 23 w 47"/>
                <a:gd name="T13" fmla="*/ 3 h 7"/>
                <a:gd name="T14" fmla="*/ 24 w 47"/>
                <a:gd name="T15" fmla="*/ 3 h 7"/>
                <a:gd name="T16" fmla="*/ 45 w 47"/>
                <a:gd name="T17" fmla="*/ 7 h 7"/>
                <a:gd name="T18" fmla="*/ 45 w 47"/>
                <a:gd name="T19" fmla="*/ 7 h 7"/>
                <a:gd name="T20" fmla="*/ 47 w 47"/>
                <a:gd name="T21" fmla="*/ 6 h 7"/>
                <a:gd name="T22" fmla="*/ 45 w 47"/>
                <a:gd name="T23" fmla="*/ 4 h 7"/>
                <a:gd name="T24" fmla="*/ 45 w 47"/>
                <a:gd name="T25" fmla="*/ 4 h 7"/>
                <a:gd name="T26" fmla="*/ 25 w 47"/>
                <a:gd name="T27" fmla="*/ 0 h 7"/>
                <a:gd name="T28" fmla="*/ 23 w 47"/>
                <a:gd name="T29" fmla="*/ 0 h 7"/>
                <a:gd name="T30" fmla="*/ 13 w 47"/>
                <a:gd name="T31" fmla="*/ 1 h 7"/>
                <a:gd name="T32" fmla="*/ 11 w 47"/>
                <a:gd name="T33" fmla="*/ 1 h 7"/>
                <a:gd name="T34" fmla="*/ 10 w 47"/>
                <a:gd name="T35" fmla="*/ 1 h 7"/>
                <a:gd name="T36" fmla="*/ 7 w 47"/>
                <a:gd name="T37" fmla="*/ 0 h 7"/>
                <a:gd name="T38" fmla="*/ 5 w 47"/>
                <a:gd name="T39" fmla="*/ 0 h 7"/>
                <a:gd name="T40" fmla="*/ 1 w 47"/>
                <a:gd name="T41" fmla="*/ 1 h 7"/>
                <a:gd name="T42" fmla="*/ 0 w 47"/>
                <a:gd name="T43" fmla="*/ 3 h 7"/>
                <a:gd name="T44" fmla="*/ 2 w 47"/>
                <a:gd name="T4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7">
                  <a:moveTo>
                    <a:pt x="2" y="4"/>
                  </a:moveTo>
                  <a:cubicBezTo>
                    <a:pt x="3" y="3"/>
                    <a:pt x="4" y="3"/>
                    <a:pt x="5" y="3"/>
                  </a:cubicBezTo>
                  <a:cubicBezTo>
                    <a:pt x="6" y="3"/>
                    <a:pt x="6" y="3"/>
                    <a:pt x="7" y="3"/>
                  </a:cubicBezTo>
                  <a:cubicBezTo>
                    <a:pt x="7" y="3"/>
                    <a:pt x="8" y="4"/>
                    <a:pt x="9" y="4"/>
                  </a:cubicBezTo>
                  <a:cubicBezTo>
                    <a:pt x="10" y="4"/>
                    <a:pt x="11" y="4"/>
                    <a:pt x="11" y="4"/>
                  </a:cubicBezTo>
                  <a:cubicBezTo>
                    <a:pt x="12" y="4"/>
                    <a:pt x="13" y="4"/>
                    <a:pt x="13" y="4"/>
                  </a:cubicBezTo>
                  <a:cubicBezTo>
                    <a:pt x="17" y="4"/>
                    <a:pt x="20" y="3"/>
                    <a:pt x="23" y="3"/>
                  </a:cubicBezTo>
                  <a:cubicBezTo>
                    <a:pt x="24" y="3"/>
                    <a:pt x="24" y="3"/>
                    <a:pt x="24" y="3"/>
                  </a:cubicBezTo>
                  <a:cubicBezTo>
                    <a:pt x="31" y="3"/>
                    <a:pt x="37" y="7"/>
                    <a:pt x="45" y="7"/>
                  </a:cubicBezTo>
                  <a:cubicBezTo>
                    <a:pt x="45" y="7"/>
                    <a:pt x="45" y="7"/>
                    <a:pt x="45" y="7"/>
                  </a:cubicBezTo>
                  <a:cubicBezTo>
                    <a:pt x="46" y="7"/>
                    <a:pt x="47" y="6"/>
                    <a:pt x="47" y="6"/>
                  </a:cubicBezTo>
                  <a:cubicBezTo>
                    <a:pt x="47" y="5"/>
                    <a:pt x="46" y="4"/>
                    <a:pt x="45" y="4"/>
                  </a:cubicBezTo>
                  <a:cubicBezTo>
                    <a:pt x="45" y="4"/>
                    <a:pt x="45" y="4"/>
                    <a:pt x="45" y="4"/>
                  </a:cubicBezTo>
                  <a:cubicBezTo>
                    <a:pt x="38" y="4"/>
                    <a:pt x="32" y="1"/>
                    <a:pt x="25" y="0"/>
                  </a:cubicBezTo>
                  <a:cubicBezTo>
                    <a:pt x="24" y="0"/>
                    <a:pt x="24" y="0"/>
                    <a:pt x="23" y="0"/>
                  </a:cubicBezTo>
                  <a:cubicBezTo>
                    <a:pt x="20" y="0"/>
                    <a:pt x="16" y="1"/>
                    <a:pt x="13" y="1"/>
                  </a:cubicBezTo>
                  <a:cubicBezTo>
                    <a:pt x="12" y="1"/>
                    <a:pt x="12" y="1"/>
                    <a:pt x="11" y="1"/>
                  </a:cubicBezTo>
                  <a:cubicBezTo>
                    <a:pt x="11" y="1"/>
                    <a:pt x="10" y="1"/>
                    <a:pt x="10" y="1"/>
                  </a:cubicBezTo>
                  <a:cubicBezTo>
                    <a:pt x="9" y="1"/>
                    <a:pt x="9" y="1"/>
                    <a:pt x="7" y="0"/>
                  </a:cubicBezTo>
                  <a:cubicBezTo>
                    <a:pt x="7" y="0"/>
                    <a:pt x="6" y="0"/>
                    <a:pt x="5" y="0"/>
                  </a:cubicBezTo>
                  <a:cubicBezTo>
                    <a:pt x="4" y="0"/>
                    <a:pt x="2" y="0"/>
                    <a:pt x="1" y="1"/>
                  </a:cubicBezTo>
                  <a:cubicBezTo>
                    <a:pt x="0" y="2"/>
                    <a:pt x="0" y="3"/>
                    <a:pt x="0" y="3"/>
                  </a:cubicBezTo>
                  <a:cubicBezTo>
                    <a:pt x="1" y="4"/>
                    <a:pt x="1" y="4"/>
                    <a:pt x="2" y="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5" name="ïšļîḍè"/>
            <p:cNvSpPr/>
            <p:nvPr/>
          </p:nvSpPr>
          <p:spPr bwMode="auto">
            <a:xfrm>
              <a:off x="3592513" y="3446463"/>
              <a:ext cx="273050" cy="92075"/>
            </a:xfrm>
            <a:custGeom>
              <a:avLst/>
              <a:gdLst>
                <a:gd name="T0" fmla="*/ 1 w 24"/>
                <a:gd name="T1" fmla="*/ 1 h 8"/>
                <a:gd name="T2" fmla="*/ 0 w 24"/>
                <a:gd name="T3" fmla="*/ 3 h 8"/>
                <a:gd name="T4" fmla="*/ 1 w 24"/>
                <a:gd name="T5" fmla="*/ 4 h 8"/>
                <a:gd name="T6" fmla="*/ 1 w 24"/>
                <a:gd name="T7" fmla="*/ 6 h 8"/>
                <a:gd name="T8" fmla="*/ 3 w 24"/>
                <a:gd name="T9" fmla="*/ 5 h 8"/>
                <a:gd name="T10" fmla="*/ 7 w 24"/>
                <a:gd name="T11" fmla="*/ 3 h 8"/>
                <a:gd name="T12" fmla="*/ 8 w 24"/>
                <a:gd name="T13" fmla="*/ 3 h 8"/>
                <a:gd name="T14" fmla="*/ 11 w 24"/>
                <a:gd name="T15" fmla="*/ 3 h 8"/>
                <a:gd name="T16" fmla="*/ 13 w 24"/>
                <a:gd name="T17" fmla="*/ 6 h 8"/>
                <a:gd name="T18" fmla="*/ 17 w 24"/>
                <a:gd name="T19" fmla="*/ 8 h 8"/>
                <a:gd name="T20" fmla="*/ 20 w 24"/>
                <a:gd name="T21" fmla="*/ 7 h 8"/>
                <a:gd name="T22" fmla="*/ 24 w 24"/>
                <a:gd name="T23" fmla="*/ 2 h 8"/>
                <a:gd name="T24" fmla="*/ 22 w 24"/>
                <a:gd name="T25" fmla="*/ 0 h 8"/>
                <a:gd name="T26" fmla="*/ 21 w 24"/>
                <a:gd name="T27" fmla="*/ 1 h 8"/>
                <a:gd name="T28" fmla="*/ 19 w 24"/>
                <a:gd name="T29" fmla="*/ 5 h 8"/>
                <a:gd name="T30" fmla="*/ 17 w 24"/>
                <a:gd name="T31" fmla="*/ 5 h 8"/>
                <a:gd name="T32" fmla="*/ 15 w 24"/>
                <a:gd name="T33" fmla="*/ 4 h 8"/>
                <a:gd name="T34" fmla="*/ 13 w 24"/>
                <a:gd name="T35" fmla="*/ 1 h 8"/>
                <a:gd name="T36" fmla="*/ 8 w 24"/>
                <a:gd name="T37" fmla="*/ 0 h 8"/>
                <a:gd name="T38" fmla="*/ 6 w 24"/>
                <a:gd name="T39" fmla="*/ 0 h 8"/>
                <a:gd name="T40" fmla="*/ 1 w 24"/>
                <a:gd name="T41" fmla="*/ 2 h 8"/>
                <a:gd name="T42" fmla="*/ 2 w 24"/>
                <a:gd name="T43" fmla="*/ 4 h 8"/>
                <a:gd name="T44" fmla="*/ 3 w 24"/>
                <a:gd name="T45" fmla="*/ 3 h 8"/>
                <a:gd name="T46" fmla="*/ 3 w 24"/>
                <a:gd name="T47" fmla="*/ 3 h 8"/>
                <a:gd name="T48" fmla="*/ 3 w 24"/>
                <a:gd name="T49" fmla="*/ 3 h 8"/>
                <a:gd name="T50" fmla="*/ 3 w 24"/>
                <a:gd name="T51" fmla="*/ 3 h 8"/>
                <a:gd name="T52" fmla="*/ 3 w 24"/>
                <a:gd name="T53" fmla="*/ 3 h 8"/>
                <a:gd name="T54" fmla="*/ 3 w 24"/>
                <a:gd name="T55" fmla="*/ 3 h 8"/>
                <a:gd name="T56" fmla="*/ 3 w 24"/>
                <a:gd name="T57" fmla="*/ 3 h 8"/>
                <a:gd name="T58" fmla="*/ 3 w 24"/>
                <a:gd name="T59" fmla="*/ 3 h 8"/>
                <a:gd name="T60" fmla="*/ 3 w 24"/>
                <a:gd name="T61" fmla="*/ 3 h 8"/>
                <a:gd name="T62" fmla="*/ 3 w 24"/>
                <a:gd name="T63" fmla="*/ 3 h 8"/>
                <a:gd name="T64" fmla="*/ 3 w 24"/>
                <a:gd name="T65" fmla="*/ 3 h 8"/>
                <a:gd name="T66" fmla="*/ 3 w 24"/>
                <a:gd name="T67" fmla="*/ 1 h 8"/>
                <a:gd name="T68" fmla="*/ 1 w 24"/>
                <a:gd name="T6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8">
                  <a:moveTo>
                    <a:pt x="1" y="1"/>
                  </a:moveTo>
                  <a:cubicBezTo>
                    <a:pt x="1" y="1"/>
                    <a:pt x="0" y="2"/>
                    <a:pt x="0" y="3"/>
                  </a:cubicBezTo>
                  <a:cubicBezTo>
                    <a:pt x="0" y="3"/>
                    <a:pt x="0" y="4"/>
                    <a:pt x="1" y="4"/>
                  </a:cubicBezTo>
                  <a:cubicBezTo>
                    <a:pt x="1" y="6"/>
                    <a:pt x="1" y="6"/>
                    <a:pt x="1" y="6"/>
                  </a:cubicBezTo>
                  <a:cubicBezTo>
                    <a:pt x="3" y="5"/>
                    <a:pt x="3" y="5"/>
                    <a:pt x="3" y="5"/>
                  </a:cubicBezTo>
                  <a:cubicBezTo>
                    <a:pt x="4" y="4"/>
                    <a:pt x="6" y="3"/>
                    <a:pt x="7" y="3"/>
                  </a:cubicBezTo>
                  <a:cubicBezTo>
                    <a:pt x="8" y="3"/>
                    <a:pt x="8" y="3"/>
                    <a:pt x="8" y="3"/>
                  </a:cubicBezTo>
                  <a:cubicBezTo>
                    <a:pt x="9" y="3"/>
                    <a:pt x="10" y="3"/>
                    <a:pt x="11" y="3"/>
                  </a:cubicBezTo>
                  <a:cubicBezTo>
                    <a:pt x="11" y="4"/>
                    <a:pt x="12" y="5"/>
                    <a:pt x="13" y="6"/>
                  </a:cubicBezTo>
                  <a:cubicBezTo>
                    <a:pt x="14" y="7"/>
                    <a:pt x="16" y="8"/>
                    <a:pt x="17" y="8"/>
                  </a:cubicBezTo>
                  <a:cubicBezTo>
                    <a:pt x="18" y="8"/>
                    <a:pt x="19" y="8"/>
                    <a:pt x="20" y="7"/>
                  </a:cubicBezTo>
                  <a:cubicBezTo>
                    <a:pt x="22" y="6"/>
                    <a:pt x="24" y="4"/>
                    <a:pt x="24" y="2"/>
                  </a:cubicBezTo>
                  <a:cubicBezTo>
                    <a:pt x="24" y="1"/>
                    <a:pt x="23" y="0"/>
                    <a:pt x="22" y="0"/>
                  </a:cubicBezTo>
                  <a:cubicBezTo>
                    <a:pt x="22" y="0"/>
                    <a:pt x="21" y="1"/>
                    <a:pt x="21" y="1"/>
                  </a:cubicBezTo>
                  <a:cubicBezTo>
                    <a:pt x="21" y="3"/>
                    <a:pt x="20" y="4"/>
                    <a:pt x="19" y="5"/>
                  </a:cubicBezTo>
                  <a:cubicBezTo>
                    <a:pt x="18" y="5"/>
                    <a:pt x="18" y="5"/>
                    <a:pt x="17" y="5"/>
                  </a:cubicBezTo>
                  <a:cubicBezTo>
                    <a:pt x="16" y="5"/>
                    <a:pt x="16" y="4"/>
                    <a:pt x="15" y="4"/>
                  </a:cubicBezTo>
                  <a:cubicBezTo>
                    <a:pt x="14" y="3"/>
                    <a:pt x="14" y="2"/>
                    <a:pt x="13" y="1"/>
                  </a:cubicBezTo>
                  <a:cubicBezTo>
                    <a:pt x="12" y="0"/>
                    <a:pt x="10" y="0"/>
                    <a:pt x="8" y="0"/>
                  </a:cubicBezTo>
                  <a:cubicBezTo>
                    <a:pt x="8" y="0"/>
                    <a:pt x="7" y="0"/>
                    <a:pt x="6" y="0"/>
                  </a:cubicBezTo>
                  <a:cubicBezTo>
                    <a:pt x="4" y="0"/>
                    <a:pt x="3" y="1"/>
                    <a:pt x="1" y="2"/>
                  </a:cubicBezTo>
                  <a:cubicBezTo>
                    <a:pt x="2" y="4"/>
                    <a:pt x="2" y="4"/>
                    <a:pt x="2"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4" y="3"/>
                    <a:pt x="4" y="2"/>
                    <a:pt x="3" y="1"/>
                  </a:cubicBezTo>
                  <a:cubicBezTo>
                    <a:pt x="3" y="0"/>
                    <a:pt x="2" y="0"/>
                    <a:pt x="1" y="1"/>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6" name="îṣľïḍe"/>
            <p:cNvSpPr/>
            <p:nvPr/>
          </p:nvSpPr>
          <p:spPr bwMode="auto">
            <a:xfrm>
              <a:off x="4151313" y="3411538"/>
              <a:ext cx="846138" cy="92075"/>
            </a:xfrm>
            <a:custGeom>
              <a:avLst/>
              <a:gdLst>
                <a:gd name="T0" fmla="*/ 3 w 74"/>
                <a:gd name="T1" fmla="*/ 7 h 8"/>
                <a:gd name="T2" fmla="*/ 7 w 74"/>
                <a:gd name="T3" fmla="*/ 6 h 8"/>
                <a:gd name="T4" fmla="*/ 8 w 74"/>
                <a:gd name="T5" fmla="*/ 6 h 8"/>
                <a:gd name="T6" fmla="*/ 10 w 74"/>
                <a:gd name="T7" fmla="*/ 7 h 8"/>
                <a:gd name="T8" fmla="*/ 14 w 74"/>
                <a:gd name="T9" fmla="*/ 7 h 8"/>
                <a:gd name="T10" fmla="*/ 15 w 74"/>
                <a:gd name="T11" fmla="*/ 7 h 8"/>
                <a:gd name="T12" fmla="*/ 40 w 74"/>
                <a:gd name="T13" fmla="*/ 6 h 8"/>
                <a:gd name="T14" fmla="*/ 41 w 74"/>
                <a:gd name="T15" fmla="*/ 6 h 8"/>
                <a:gd name="T16" fmla="*/ 43 w 74"/>
                <a:gd name="T17" fmla="*/ 6 h 8"/>
                <a:gd name="T18" fmla="*/ 46 w 74"/>
                <a:gd name="T19" fmla="*/ 7 h 8"/>
                <a:gd name="T20" fmla="*/ 47 w 74"/>
                <a:gd name="T21" fmla="*/ 7 h 8"/>
                <a:gd name="T22" fmla="*/ 51 w 74"/>
                <a:gd name="T23" fmla="*/ 7 h 8"/>
                <a:gd name="T24" fmla="*/ 72 w 74"/>
                <a:gd name="T25" fmla="*/ 3 h 8"/>
                <a:gd name="T26" fmla="*/ 74 w 74"/>
                <a:gd name="T27" fmla="*/ 1 h 8"/>
                <a:gd name="T28" fmla="*/ 72 w 74"/>
                <a:gd name="T29" fmla="*/ 0 h 8"/>
                <a:gd name="T30" fmla="*/ 50 w 74"/>
                <a:gd name="T31" fmla="*/ 4 h 8"/>
                <a:gd name="T32" fmla="*/ 47 w 74"/>
                <a:gd name="T33" fmla="*/ 4 h 8"/>
                <a:gd name="T34" fmla="*/ 46 w 74"/>
                <a:gd name="T35" fmla="*/ 4 h 8"/>
                <a:gd name="T36" fmla="*/ 44 w 74"/>
                <a:gd name="T37" fmla="*/ 3 h 8"/>
                <a:gd name="T38" fmla="*/ 41 w 74"/>
                <a:gd name="T39" fmla="*/ 3 h 8"/>
                <a:gd name="T40" fmla="*/ 40 w 74"/>
                <a:gd name="T41" fmla="*/ 3 h 8"/>
                <a:gd name="T42" fmla="*/ 15 w 74"/>
                <a:gd name="T43" fmla="*/ 4 h 8"/>
                <a:gd name="T44" fmla="*/ 14 w 74"/>
                <a:gd name="T45" fmla="*/ 4 h 8"/>
                <a:gd name="T46" fmla="*/ 11 w 74"/>
                <a:gd name="T47" fmla="*/ 4 h 8"/>
                <a:gd name="T48" fmla="*/ 9 w 74"/>
                <a:gd name="T49" fmla="*/ 3 h 8"/>
                <a:gd name="T50" fmla="*/ 7 w 74"/>
                <a:gd name="T51" fmla="*/ 3 h 8"/>
                <a:gd name="T52" fmla="*/ 1 w 74"/>
                <a:gd name="T53" fmla="*/ 5 h 8"/>
                <a:gd name="T54" fmla="*/ 1 w 74"/>
                <a:gd name="T55" fmla="*/ 7 h 8"/>
                <a:gd name="T56" fmla="*/ 3 w 74"/>
                <a:gd name="T5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8">
                  <a:moveTo>
                    <a:pt x="3" y="7"/>
                  </a:moveTo>
                  <a:cubicBezTo>
                    <a:pt x="4" y="6"/>
                    <a:pt x="6" y="6"/>
                    <a:pt x="7" y="6"/>
                  </a:cubicBezTo>
                  <a:cubicBezTo>
                    <a:pt x="8" y="6"/>
                    <a:pt x="8" y="6"/>
                    <a:pt x="8" y="6"/>
                  </a:cubicBezTo>
                  <a:cubicBezTo>
                    <a:pt x="9" y="6"/>
                    <a:pt x="9" y="6"/>
                    <a:pt x="10" y="7"/>
                  </a:cubicBezTo>
                  <a:cubicBezTo>
                    <a:pt x="11" y="7"/>
                    <a:pt x="12" y="7"/>
                    <a:pt x="14" y="7"/>
                  </a:cubicBezTo>
                  <a:cubicBezTo>
                    <a:pt x="14" y="7"/>
                    <a:pt x="15" y="7"/>
                    <a:pt x="15" y="7"/>
                  </a:cubicBezTo>
                  <a:cubicBezTo>
                    <a:pt x="23" y="7"/>
                    <a:pt x="32" y="7"/>
                    <a:pt x="40" y="6"/>
                  </a:cubicBezTo>
                  <a:cubicBezTo>
                    <a:pt x="40" y="6"/>
                    <a:pt x="41" y="6"/>
                    <a:pt x="41" y="6"/>
                  </a:cubicBezTo>
                  <a:cubicBezTo>
                    <a:pt x="42" y="6"/>
                    <a:pt x="43" y="6"/>
                    <a:pt x="43" y="6"/>
                  </a:cubicBezTo>
                  <a:cubicBezTo>
                    <a:pt x="44" y="6"/>
                    <a:pt x="44" y="7"/>
                    <a:pt x="46" y="7"/>
                  </a:cubicBezTo>
                  <a:cubicBezTo>
                    <a:pt x="46" y="7"/>
                    <a:pt x="47" y="7"/>
                    <a:pt x="47" y="7"/>
                  </a:cubicBezTo>
                  <a:cubicBezTo>
                    <a:pt x="48" y="7"/>
                    <a:pt x="50" y="7"/>
                    <a:pt x="51" y="7"/>
                  </a:cubicBezTo>
                  <a:cubicBezTo>
                    <a:pt x="58" y="5"/>
                    <a:pt x="65" y="3"/>
                    <a:pt x="72" y="3"/>
                  </a:cubicBezTo>
                  <a:cubicBezTo>
                    <a:pt x="73" y="3"/>
                    <a:pt x="74" y="2"/>
                    <a:pt x="74" y="1"/>
                  </a:cubicBezTo>
                  <a:cubicBezTo>
                    <a:pt x="74" y="1"/>
                    <a:pt x="73" y="0"/>
                    <a:pt x="72" y="0"/>
                  </a:cubicBezTo>
                  <a:cubicBezTo>
                    <a:pt x="64" y="0"/>
                    <a:pt x="57" y="2"/>
                    <a:pt x="50" y="4"/>
                  </a:cubicBezTo>
                  <a:cubicBezTo>
                    <a:pt x="49" y="4"/>
                    <a:pt x="48" y="4"/>
                    <a:pt x="47" y="4"/>
                  </a:cubicBezTo>
                  <a:cubicBezTo>
                    <a:pt x="46" y="4"/>
                    <a:pt x="46" y="4"/>
                    <a:pt x="46" y="4"/>
                  </a:cubicBezTo>
                  <a:cubicBezTo>
                    <a:pt x="46" y="4"/>
                    <a:pt x="45" y="4"/>
                    <a:pt x="44" y="3"/>
                  </a:cubicBezTo>
                  <a:cubicBezTo>
                    <a:pt x="43" y="3"/>
                    <a:pt x="42" y="3"/>
                    <a:pt x="41" y="3"/>
                  </a:cubicBezTo>
                  <a:cubicBezTo>
                    <a:pt x="41" y="3"/>
                    <a:pt x="40" y="3"/>
                    <a:pt x="40" y="3"/>
                  </a:cubicBezTo>
                  <a:cubicBezTo>
                    <a:pt x="31" y="4"/>
                    <a:pt x="23" y="4"/>
                    <a:pt x="15" y="4"/>
                  </a:cubicBezTo>
                  <a:cubicBezTo>
                    <a:pt x="15" y="4"/>
                    <a:pt x="14" y="4"/>
                    <a:pt x="14" y="4"/>
                  </a:cubicBezTo>
                  <a:cubicBezTo>
                    <a:pt x="13" y="4"/>
                    <a:pt x="12" y="4"/>
                    <a:pt x="11" y="4"/>
                  </a:cubicBezTo>
                  <a:cubicBezTo>
                    <a:pt x="11" y="4"/>
                    <a:pt x="10" y="3"/>
                    <a:pt x="9" y="3"/>
                  </a:cubicBezTo>
                  <a:cubicBezTo>
                    <a:pt x="9" y="3"/>
                    <a:pt x="8" y="3"/>
                    <a:pt x="7" y="3"/>
                  </a:cubicBezTo>
                  <a:cubicBezTo>
                    <a:pt x="5" y="3"/>
                    <a:pt x="3" y="4"/>
                    <a:pt x="1" y="5"/>
                  </a:cubicBezTo>
                  <a:cubicBezTo>
                    <a:pt x="0" y="5"/>
                    <a:pt x="0" y="6"/>
                    <a:pt x="1" y="7"/>
                  </a:cubicBezTo>
                  <a:cubicBezTo>
                    <a:pt x="1" y="7"/>
                    <a:pt x="2" y="8"/>
                    <a:pt x="3" y="7"/>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7" name="íśľiḑé"/>
            <p:cNvSpPr/>
            <p:nvPr/>
          </p:nvSpPr>
          <p:spPr bwMode="auto">
            <a:xfrm>
              <a:off x="5226051" y="3387725"/>
              <a:ext cx="241300" cy="58738"/>
            </a:xfrm>
            <a:custGeom>
              <a:avLst/>
              <a:gdLst>
                <a:gd name="T0" fmla="*/ 2 w 21"/>
                <a:gd name="T1" fmla="*/ 3 h 5"/>
                <a:gd name="T2" fmla="*/ 11 w 21"/>
                <a:gd name="T3" fmla="*/ 3 h 5"/>
                <a:gd name="T4" fmla="*/ 18 w 21"/>
                <a:gd name="T5" fmla="*/ 4 h 5"/>
                <a:gd name="T6" fmla="*/ 20 w 21"/>
                <a:gd name="T7" fmla="*/ 4 h 5"/>
                <a:gd name="T8" fmla="*/ 19 w 21"/>
                <a:gd name="T9" fmla="*/ 2 h 5"/>
                <a:gd name="T10" fmla="*/ 11 w 21"/>
                <a:gd name="T11" fmla="*/ 0 h 5"/>
                <a:gd name="T12" fmla="*/ 2 w 21"/>
                <a:gd name="T13" fmla="*/ 0 h 5"/>
                <a:gd name="T14" fmla="*/ 0 w 21"/>
                <a:gd name="T15" fmla="*/ 1 h 5"/>
                <a:gd name="T16" fmla="*/ 2 w 21"/>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
                  <a:moveTo>
                    <a:pt x="2" y="3"/>
                  </a:moveTo>
                  <a:cubicBezTo>
                    <a:pt x="5" y="3"/>
                    <a:pt x="8" y="3"/>
                    <a:pt x="11" y="3"/>
                  </a:cubicBezTo>
                  <a:cubicBezTo>
                    <a:pt x="14" y="4"/>
                    <a:pt x="16" y="4"/>
                    <a:pt x="18" y="4"/>
                  </a:cubicBezTo>
                  <a:cubicBezTo>
                    <a:pt x="19" y="5"/>
                    <a:pt x="20" y="4"/>
                    <a:pt x="20" y="4"/>
                  </a:cubicBezTo>
                  <a:cubicBezTo>
                    <a:pt x="21" y="3"/>
                    <a:pt x="20" y="2"/>
                    <a:pt x="19" y="2"/>
                  </a:cubicBezTo>
                  <a:cubicBezTo>
                    <a:pt x="17" y="1"/>
                    <a:pt x="14" y="1"/>
                    <a:pt x="11" y="0"/>
                  </a:cubicBezTo>
                  <a:cubicBezTo>
                    <a:pt x="8" y="0"/>
                    <a:pt x="5" y="0"/>
                    <a:pt x="2" y="0"/>
                  </a:cubicBezTo>
                  <a:cubicBezTo>
                    <a:pt x="1" y="0"/>
                    <a:pt x="0" y="1"/>
                    <a:pt x="0" y="1"/>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8" name="iŝḻîdè"/>
            <p:cNvSpPr/>
            <p:nvPr/>
          </p:nvSpPr>
          <p:spPr bwMode="auto">
            <a:xfrm>
              <a:off x="5535613" y="3376613"/>
              <a:ext cx="422275" cy="92075"/>
            </a:xfrm>
            <a:custGeom>
              <a:avLst/>
              <a:gdLst>
                <a:gd name="T0" fmla="*/ 2 w 37"/>
                <a:gd name="T1" fmla="*/ 5 h 8"/>
                <a:gd name="T2" fmla="*/ 10 w 37"/>
                <a:gd name="T3" fmla="*/ 3 h 8"/>
                <a:gd name="T4" fmla="*/ 10 w 37"/>
                <a:gd name="T5" fmla="*/ 3 h 8"/>
                <a:gd name="T6" fmla="*/ 11 w 37"/>
                <a:gd name="T7" fmla="*/ 4 h 8"/>
                <a:gd name="T8" fmla="*/ 11 w 37"/>
                <a:gd name="T9" fmla="*/ 4 h 8"/>
                <a:gd name="T10" fmla="*/ 12 w 37"/>
                <a:gd name="T11" fmla="*/ 4 h 8"/>
                <a:gd name="T12" fmla="*/ 12 w 37"/>
                <a:gd name="T13" fmla="*/ 4 h 8"/>
                <a:gd name="T14" fmla="*/ 12 w 37"/>
                <a:gd name="T15" fmla="*/ 4 h 8"/>
                <a:gd name="T16" fmla="*/ 12 w 37"/>
                <a:gd name="T17" fmla="*/ 4 h 8"/>
                <a:gd name="T18" fmla="*/ 12 w 37"/>
                <a:gd name="T19" fmla="*/ 4 h 8"/>
                <a:gd name="T20" fmla="*/ 12 w 37"/>
                <a:gd name="T21" fmla="*/ 4 h 8"/>
                <a:gd name="T22" fmla="*/ 12 w 37"/>
                <a:gd name="T23" fmla="*/ 4 h 8"/>
                <a:gd name="T24" fmla="*/ 12 w 37"/>
                <a:gd name="T25" fmla="*/ 4 h 8"/>
                <a:gd name="T26" fmla="*/ 12 w 37"/>
                <a:gd name="T27" fmla="*/ 4 h 8"/>
                <a:gd name="T28" fmla="*/ 12 w 37"/>
                <a:gd name="T29" fmla="*/ 4 h 8"/>
                <a:gd name="T30" fmla="*/ 12 w 37"/>
                <a:gd name="T31" fmla="*/ 4 h 8"/>
                <a:gd name="T32" fmla="*/ 11 w 37"/>
                <a:gd name="T33" fmla="*/ 5 h 8"/>
                <a:gd name="T34" fmla="*/ 13 w 37"/>
                <a:gd name="T35" fmla="*/ 6 h 8"/>
                <a:gd name="T36" fmla="*/ 14 w 37"/>
                <a:gd name="T37" fmla="*/ 6 h 8"/>
                <a:gd name="T38" fmla="*/ 22 w 37"/>
                <a:gd name="T39" fmla="*/ 4 h 8"/>
                <a:gd name="T40" fmla="*/ 25 w 37"/>
                <a:gd name="T41" fmla="*/ 4 h 8"/>
                <a:gd name="T42" fmla="*/ 33 w 37"/>
                <a:gd name="T43" fmla="*/ 6 h 8"/>
                <a:gd name="T44" fmla="*/ 34 w 37"/>
                <a:gd name="T45" fmla="*/ 6 h 8"/>
                <a:gd name="T46" fmla="*/ 34 w 37"/>
                <a:gd name="T47" fmla="*/ 6 h 8"/>
                <a:gd name="T48" fmla="*/ 35 w 37"/>
                <a:gd name="T49" fmla="*/ 6 h 8"/>
                <a:gd name="T50" fmla="*/ 34 w 37"/>
                <a:gd name="T51" fmla="*/ 6 h 8"/>
                <a:gd name="T52" fmla="*/ 34 w 37"/>
                <a:gd name="T53" fmla="*/ 6 h 8"/>
                <a:gd name="T54" fmla="*/ 35 w 37"/>
                <a:gd name="T55" fmla="*/ 6 h 8"/>
                <a:gd name="T56" fmla="*/ 34 w 37"/>
                <a:gd name="T57" fmla="*/ 6 h 8"/>
                <a:gd name="T58" fmla="*/ 35 w 37"/>
                <a:gd name="T59" fmla="*/ 6 h 8"/>
                <a:gd name="T60" fmla="*/ 34 w 37"/>
                <a:gd name="T61" fmla="*/ 6 h 8"/>
                <a:gd name="T62" fmla="*/ 34 w 37"/>
                <a:gd name="T63" fmla="*/ 6 h 8"/>
                <a:gd name="T64" fmla="*/ 35 w 37"/>
                <a:gd name="T65" fmla="*/ 6 h 8"/>
                <a:gd name="T66" fmla="*/ 34 w 37"/>
                <a:gd name="T67" fmla="*/ 6 h 8"/>
                <a:gd name="T68" fmla="*/ 35 w 37"/>
                <a:gd name="T69" fmla="*/ 8 h 8"/>
                <a:gd name="T70" fmla="*/ 37 w 37"/>
                <a:gd name="T71" fmla="*/ 7 h 8"/>
                <a:gd name="T72" fmla="*/ 37 w 37"/>
                <a:gd name="T73" fmla="*/ 6 h 8"/>
                <a:gd name="T74" fmla="*/ 37 w 37"/>
                <a:gd name="T75" fmla="*/ 5 h 8"/>
                <a:gd name="T76" fmla="*/ 34 w 37"/>
                <a:gd name="T77" fmla="*/ 3 h 8"/>
                <a:gd name="T78" fmla="*/ 25 w 37"/>
                <a:gd name="T79" fmla="*/ 1 h 8"/>
                <a:gd name="T80" fmla="*/ 22 w 37"/>
                <a:gd name="T81" fmla="*/ 1 h 8"/>
                <a:gd name="T82" fmla="*/ 14 w 37"/>
                <a:gd name="T83" fmla="*/ 3 h 8"/>
                <a:gd name="T84" fmla="*/ 13 w 37"/>
                <a:gd name="T85" fmla="*/ 3 h 8"/>
                <a:gd name="T86" fmla="*/ 13 w 37"/>
                <a:gd name="T87" fmla="*/ 4 h 8"/>
                <a:gd name="T88" fmla="*/ 14 w 37"/>
                <a:gd name="T89" fmla="*/ 5 h 8"/>
                <a:gd name="T90" fmla="*/ 15 w 37"/>
                <a:gd name="T91" fmla="*/ 4 h 8"/>
                <a:gd name="T92" fmla="*/ 13 w 37"/>
                <a:gd name="T93" fmla="*/ 1 h 8"/>
                <a:gd name="T94" fmla="*/ 10 w 37"/>
                <a:gd name="T95" fmla="*/ 0 h 8"/>
                <a:gd name="T96" fmla="*/ 10 w 37"/>
                <a:gd name="T97" fmla="*/ 0 h 8"/>
                <a:gd name="T98" fmla="*/ 1 w 37"/>
                <a:gd name="T99" fmla="*/ 2 h 8"/>
                <a:gd name="T100" fmla="*/ 1 w 37"/>
                <a:gd name="T101" fmla="*/ 4 h 8"/>
                <a:gd name="T102" fmla="*/ 2 w 37"/>
                <a:gd name="T10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 h="8">
                  <a:moveTo>
                    <a:pt x="2" y="5"/>
                  </a:moveTo>
                  <a:cubicBezTo>
                    <a:pt x="5" y="4"/>
                    <a:pt x="7" y="3"/>
                    <a:pt x="10" y="3"/>
                  </a:cubicBezTo>
                  <a:cubicBezTo>
                    <a:pt x="10" y="3"/>
                    <a:pt x="10" y="3"/>
                    <a:pt x="10" y="3"/>
                  </a:cubicBezTo>
                  <a:cubicBezTo>
                    <a:pt x="11" y="3"/>
                    <a:pt x="11" y="3"/>
                    <a:pt x="11" y="4"/>
                  </a:cubicBezTo>
                  <a:cubicBezTo>
                    <a:pt x="11" y="4"/>
                    <a:pt x="11" y="4"/>
                    <a:pt x="11"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1" y="5"/>
                    <a:pt x="11" y="5"/>
                    <a:pt x="11" y="5"/>
                  </a:cubicBezTo>
                  <a:cubicBezTo>
                    <a:pt x="13" y="6"/>
                    <a:pt x="13" y="6"/>
                    <a:pt x="13" y="6"/>
                  </a:cubicBezTo>
                  <a:cubicBezTo>
                    <a:pt x="13" y="6"/>
                    <a:pt x="14" y="6"/>
                    <a:pt x="14" y="6"/>
                  </a:cubicBezTo>
                  <a:cubicBezTo>
                    <a:pt x="17" y="6"/>
                    <a:pt x="20" y="5"/>
                    <a:pt x="22" y="4"/>
                  </a:cubicBezTo>
                  <a:cubicBezTo>
                    <a:pt x="23" y="4"/>
                    <a:pt x="24" y="4"/>
                    <a:pt x="25" y="4"/>
                  </a:cubicBezTo>
                  <a:cubicBezTo>
                    <a:pt x="27" y="4"/>
                    <a:pt x="30" y="5"/>
                    <a:pt x="33" y="6"/>
                  </a:cubicBezTo>
                  <a:cubicBezTo>
                    <a:pt x="34" y="6"/>
                    <a:pt x="34" y="6"/>
                    <a:pt x="34" y="6"/>
                  </a:cubicBezTo>
                  <a:cubicBezTo>
                    <a:pt x="34" y="6"/>
                    <a:pt x="34" y="6"/>
                    <a:pt x="34" y="6"/>
                  </a:cubicBezTo>
                  <a:cubicBezTo>
                    <a:pt x="35" y="6"/>
                    <a:pt x="35" y="6"/>
                    <a:pt x="35" y="6"/>
                  </a:cubicBezTo>
                  <a:cubicBezTo>
                    <a:pt x="34" y="6"/>
                    <a:pt x="34" y="6"/>
                    <a:pt x="34" y="6"/>
                  </a:cubicBezTo>
                  <a:cubicBezTo>
                    <a:pt x="34" y="6"/>
                    <a:pt x="34" y="6"/>
                    <a:pt x="34" y="6"/>
                  </a:cubicBezTo>
                  <a:cubicBezTo>
                    <a:pt x="35" y="6"/>
                    <a:pt x="35" y="6"/>
                    <a:pt x="35" y="6"/>
                  </a:cubicBezTo>
                  <a:cubicBezTo>
                    <a:pt x="34" y="6"/>
                    <a:pt x="34" y="6"/>
                    <a:pt x="34" y="6"/>
                  </a:cubicBezTo>
                  <a:cubicBezTo>
                    <a:pt x="35" y="6"/>
                    <a:pt x="35" y="6"/>
                    <a:pt x="35" y="6"/>
                  </a:cubicBezTo>
                  <a:cubicBezTo>
                    <a:pt x="34" y="6"/>
                    <a:pt x="34" y="6"/>
                    <a:pt x="34" y="6"/>
                  </a:cubicBezTo>
                  <a:cubicBezTo>
                    <a:pt x="34" y="6"/>
                    <a:pt x="34" y="6"/>
                    <a:pt x="34" y="6"/>
                  </a:cubicBezTo>
                  <a:cubicBezTo>
                    <a:pt x="35" y="6"/>
                    <a:pt x="35" y="6"/>
                    <a:pt x="35" y="6"/>
                  </a:cubicBezTo>
                  <a:cubicBezTo>
                    <a:pt x="34" y="6"/>
                    <a:pt x="34" y="6"/>
                    <a:pt x="34" y="6"/>
                  </a:cubicBezTo>
                  <a:cubicBezTo>
                    <a:pt x="34" y="6"/>
                    <a:pt x="34" y="7"/>
                    <a:pt x="35" y="8"/>
                  </a:cubicBezTo>
                  <a:cubicBezTo>
                    <a:pt x="36" y="8"/>
                    <a:pt x="37" y="8"/>
                    <a:pt x="37" y="7"/>
                  </a:cubicBezTo>
                  <a:cubicBezTo>
                    <a:pt x="37" y="7"/>
                    <a:pt x="37" y="6"/>
                    <a:pt x="37" y="6"/>
                  </a:cubicBezTo>
                  <a:cubicBezTo>
                    <a:pt x="37" y="5"/>
                    <a:pt x="37" y="5"/>
                    <a:pt x="37" y="5"/>
                  </a:cubicBezTo>
                  <a:cubicBezTo>
                    <a:pt x="36" y="3"/>
                    <a:pt x="35" y="3"/>
                    <a:pt x="34" y="3"/>
                  </a:cubicBezTo>
                  <a:cubicBezTo>
                    <a:pt x="31" y="2"/>
                    <a:pt x="28" y="1"/>
                    <a:pt x="25" y="1"/>
                  </a:cubicBezTo>
                  <a:cubicBezTo>
                    <a:pt x="24" y="1"/>
                    <a:pt x="23" y="1"/>
                    <a:pt x="22" y="1"/>
                  </a:cubicBezTo>
                  <a:cubicBezTo>
                    <a:pt x="19" y="2"/>
                    <a:pt x="16" y="3"/>
                    <a:pt x="14" y="3"/>
                  </a:cubicBezTo>
                  <a:cubicBezTo>
                    <a:pt x="14" y="3"/>
                    <a:pt x="14" y="3"/>
                    <a:pt x="13" y="3"/>
                  </a:cubicBezTo>
                  <a:cubicBezTo>
                    <a:pt x="13" y="4"/>
                    <a:pt x="13" y="4"/>
                    <a:pt x="13" y="4"/>
                  </a:cubicBezTo>
                  <a:cubicBezTo>
                    <a:pt x="14" y="5"/>
                    <a:pt x="14" y="5"/>
                    <a:pt x="14" y="5"/>
                  </a:cubicBezTo>
                  <a:cubicBezTo>
                    <a:pt x="14" y="5"/>
                    <a:pt x="15" y="4"/>
                    <a:pt x="15" y="4"/>
                  </a:cubicBezTo>
                  <a:cubicBezTo>
                    <a:pt x="14" y="3"/>
                    <a:pt x="14" y="2"/>
                    <a:pt x="13" y="1"/>
                  </a:cubicBezTo>
                  <a:cubicBezTo>
                    <a:pt x="12" y="0"/>
                    <a:pt x="11" y="0"/>
                    <a:pt x="10" y="0"/>
                  </a:cubicBezTo>
                  <a:cubicBezTo>
                    <a:pt x="10" y="0"/>
                    <a:pt x="10" y="0"/>
                    <a:pt x="10" y="0"/>
                  </a:cubicBezTo>
                  <a:cubicBezTo>
                    <a:pt x="7" y="0"/>
                    <a:pt x="4" y="1"/>
                    <a:pt x="1" y="2"/>
                  </a:cubicBezTo>
                  <a:cubicBezTo>
                    <a:pt x="1" y="2"/>
                    <a:pt x="0" y="3"/>
                    <a:pt x="1" y="4"/>
                  </a:cubicBezTo>
                  <a:cubicBezTo>
                    <a:pt x="1" y="5"/>
                    <a:pt x="2" y="5"/>
                    <a:pt x="2" y="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9" name="ïṧlîḍè"/>
            <p:cNvSpPr/>
            <p:nvPr/>
          </p:nvSpPr>
          <p:spPr bwMode="auto">
            <a:xfrm>
              <a:off x="3533776" y="3675063"/>
              <a:ext cx="720725" cy="80963"/>
            </a:xfrm>
            <a:custGeom>
              <a:avLst/>
              <a:gdLst>
                <a:gd name="T0" fmla="*/ 3 w 63"/>
                <a:gd name="T1" fmla="*/ 7 h 7"/>
                <a:gd name="T2" fmla="*/ 10 w 63"/>
                <a:gd name="T3" fmla="*/ 4 h 7"/>
                <a:gd name="T4" fmla="*/ 15 w 63"/>
                <a:gd name="T5" fmla="*/ 6 h 7"/>
                <a:gd name="T6" fmla="*/ 18 w 63"/>
                <a:gd name="T7" fmla="*/ 7 h 7"/>
                <a:gd name="T8" fmla="*/ 18 w 63"/>
                <a:gd name="T9" fmla="*/ 7 h 7"/>
                <a:gd name="T10" fmla="*/ 20 w 63"/>
                <a:gd name="T11" fmla="*/ 7 h 7"/>
                <a:gd name="T12" fmla="*/ 49 w 63"/>
                <a:gd name="T13" fmla="*/ 3 h 7"/>
                <a:gd name="T14" fmla="*/ 52 w 63"/>
                <a:gd name="T15" fmla="*/ 3 h 7"/>
                <a:gd name="T16" fmla="*/ 61 w 63"/>
                <a:gd name="T17" fmla="*/ 4 h 7"/>
                <a:gd name="T18" fmla="*/ 63 w 63"/>
                <a:gd name="T19" fmla="*/ 3 h 7"/>
                <a:gd name="T20" fmla="*/ 62 w 63"/>
                <a:gd name="T21" fmla="*/ 1 h 7"/>
                <a:gd name="T22" fmla="*/ 52 w 63"/>
                <a:gd name="T23" fmla="*/ 0 h 7"/>
                <a:gd name="T24" fmla="*/ 49 w 63"/>
                <a:gd name="T25" fmla="*/ 0 h 7"/>
                <a:gd name="T26" fmla="*/ 19 w 63"/>
                <a:gd name="T27" fmla="*/ 4 h 7"/>
                <a:gd name="T28" fmla="*/ 18 w 63"/>
                <a:gd name="T29" fmla="*/ 4 h 7"/>
                <a:gd name="T30" fmla="*/ 18 w 63"/>
                <a:gd name="T31" fmla="*/ 4 h 7"/>
                <a:gd name="T32" fmla="*/ 17 w 63"/>
                <a:gd name="T33" fmla="*/ 4 h 7"/>
                <a:gd name="T34" fmla="*/ 10 w 63"/>
                <a:gd name="T35" fmla="*/ 1 h 7"/>
                <a:gd name="T36" fmla="*/ 1 w 63"/>
                <a:gd name="T37" fmla="*/ 5 h 7"/>
                <a:gd name="T38" fmla="*/ 1 w 63"/>
                <a:gd name="T39" fmla="*/ 7 h 7"/>
                <a:gd name="T40" fmla="*/ 3 w 63"/>
                <a:gd name="T4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7">
                  <a:moveTo>
                    <a:pt x="3" y="7"/>
                  </a:moveTo>
                  <a:cubicBezTo>
                    <a:pt x="5" y="5"/>
                    <a:pt x="7" y="4"/>
                    <a:pt x="10" y="4"/>
                  </a:cubicBezTo>
                  <a:cubicBezTo>
                    <a:pt x="12" y="4"/>
                    <a:pt x="14" y="5"/>
                    <a:pt x="15" y="6"/>
                  </a:cubicBezTo>
                  <a:cubicBezTo>
                    <a:pt x="16" y="6"/>
                    <a:pt x="16" y="7"/>
                    <a:pt x="18" y="7"/>
                  </a:cubicBezTo>
                  <a:cubicBezTo>
                    <a:pt x="18" y="7"/>
                    <a:pt x="18" y="7"/>
                    <a:pt x="18" y="7"/>
                  </a:cubicBezTo>
                  <a:cubicBezTo>
                    <a:pt x="19" y="7"/>
                    <a:pt x="20" y="7"/>
                    <a:pt x="20" y="7"/>
                  </a:cubicBezTo>
                  <a:cubicBezTo>
                    <a:pt x="29" y="4"/>
                    <a:pt x="39" y="3"/>
                    <a:pt x="49" y="3"/>
                  </a:cubicBezTo>
                  <a:cubicBezTo>
                    <a:pt x="50" y="3"/>
                    <a:pt x="51" y="3"/>
                    <a:pt x="52" y="3"/>
                  </a:cubicBezTo>
                  <a:cubicBezTo>
                    <a:pt x="55" y="3"/>
                    <a:pt x="58" y="4"/>
                    <a:pt x="61" y="4"/>
                  </a:cubicBezTo>
                  <a:cubicBezTo>
                    <a:pt x="62" y="5"/>
                    <a:pt x="63" y="4"/>
                    <a:pt x="63" y="3"/>
                  </a:cubicBezTo>
                  <a:cubicBezTo>
                    <a:pt x="63" y="2"/>
                    <a:pt x="63" y="2"/>
                    <a:pt x="62" y="1"/>
                  </a:cubicBezTo>
                  <a:cubicBezTo>
                    <a:pt x="59" y="1"/>
                    <a:pt x="55" y="0"/>
                    <a:pt x="52" y="0"/>
                  </a:cubicBezTo>
                  <a:cubicBezTo>
                    <a:pt x="51" y="0"/>
                    <a:pt x="50" y="0"/>
                    <a:pt x="49" y="0"/>
                  </a:cubicBezTo>
                  <a:cubicBezTo>
                    <a:pt x="39" y="0"/>
                    <a:pt x="29" y="1"/>
                    <a:pt x="19" y="4"/>
                  </a:cubicBezTo>
                  <a:cubicBezTo>
                    <a:pt x="19" y="4"/>
                    <a:pt x="18" y="4"/>
                    <a:pt x="18" y="4"/>
                  </a:cubicBezTo>
                  <a:cubicBezTo>
                    <a:pt x="18" y="4"/>
                    <a:pt x="18" y="4"/>
                    <a:pt x="18" y="4"/>
                  </a:cubicBezTo>
                  <a:cubicBezTo>
                    <a:pt x="18" y="4"/>
                    <a:pt x="18" y="4"/>
                    <a:pt x="17" y="4"/>
                  </a:cubicBezTo>
                  <a:cubicBezTo>
                    <a:pt x="15" y="2"/>
                    <a:pt x="12" y="1"/>
                    <a:pt x="10" y="1"/>
                  </a:cubicBezTo>
                  <a:cubicBezTo>
                    <a:pt x="6" y="1"/>
                    <a:pt x="3" y="2"/>
                    <a:pt x="1" y="5"/>
                  </a:cubicBezTo>
                  <a:cubicBezTo>
                    <a:pt x="0" y="5"/>
                    <a:pt x="0" y="6"/>
                    <a:pt x="1" y="7"/>
                  </a:cubicBezTo>
                  <a:cubicBezTo>
                    <a:pt x="1" y="7"/>
                    <a:pt x="2" y="7"/>
                    <a:pt x="3" y="7"/>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0" name="îṩḷîḓé"/>
            <p:cNvSpPr/>
            <p:nvPr/>
          </p:nvSpPr>
          <p:spPr bwMode="auto">
            <a:xfrm>
              <a:off x="4506913" y="3652838"/>
              <a:ext cx="1268413" cy="138113"/>
            </a:xfrm>
            <a:custGeom>
              <a:avLst/>
              <a:gdLst>
                <a:gd name="T0" fmla="*/ 2 w 111"/>
                <a:gd name="T1" fmla="*/ 4 h 12"/>
                <a:gd name="T2" fmla="*/ 8 w 111"/>
                <a:gd name="T3" fmla="*/ 3 h 12"/>
                <a:gd name="T4" fmla="*/ 18 w 111"/>
                <a:gd name="T5" fmla="*/ 4 h 12"/>
                <a:gd name="T6" fmla="*/ 37 w 111"/>
                <a:gd name="T7" fmla="*/ 6 h 12"/>
                <a:gd name="T8" fmla="*/ 65 w 111"/>
                <a:gd name="T9" fmla="*/ 4 h 12"/>
                <a:gd name="T10" fmla="*/ 78 w 111"/>
                <a:gd name="T11" fmla="*/ 3 h 12"/>
                <a:gd name="T12" fmla="*/ 84 w 111"/>
                <a:gd name="T13" fmla="*/ 3 h 12"/>
                <a:gd name="T14" fmla="*/ 109 w 111"/>
                <a:gd name="T15" fmla="*/ 12 h 12"/>
                <a:gd name="T16" fmla="*/ 111 w 111"/>
                <a:gd name="T17" fmla="*/ 11 h 12"/>
                <a:gd name="T18" fmla="*/ 110 w 111"/>
                <a:gd name="T19" fmla="*/ 9 h 12"/>
                <a:gd name="T20" fmla="*/ 84 w 111"/>
                <a:gd name="T21" fmla="*/ 0 h 12"/>
                <a:gd name="T22" fmla="*/ 78 w 111"/>
                <a:gd name="T23" fmla="*/ 0 h 12"/>
                <a:gd name="T24" fmla="*/ 64 w 111"/>
                <a:gd name="T25" fmla="*/ 1 h 12"/>
                <a:gd name="T26" fmla="*/ 37 w 111"/>
                <a:gd name="T27" fmla="*/ 3 h 12"/>
                <a:gd name="T28" fmla="*/ 18 w 111"/>
                <a:gd name="T29" fmla="*/ 1 h 12"/>
                <a:gd name="T30" fmla="*/ 8 w 111"/>
                <a:gd name="T31" fmla="*/ 0 h 12"/>
                <a:gd name="T32" fmla="*/ 1 w 111"/>
                <a:gd name="T33" fmla="*/ 2 h 12"/>
                <a:gd name="T34" fmla="*/ 0 w 111"/>
                <a:gd name="T35" fmla="*/ 4 h 12"/>
                <a:gd name="T36" fmla="*/ 2 w 111"/>
                <a:gd name="T3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2">
                  <a:moveTo>
                    <a:pt x="2" y="4"/>
                  </a:moveTo>
                  <a:cubicBezTo>
                    <a:pt x="4" y="4"/>
                    <a:pt x="6" y="3"/>
                    <a:pt x="8" y="3"/>
                  </a:cubicBezTo>
                  <a:cubicBezTo>
                    <a:pt x="11" y="3"/>
                    <a:pt x="14" y="4"/>
                    <a:pt x="18" y="4"/>
                  </a:cubicBezTo>
                  <a:cubicBezTo>
                    <a:pt x="24" y="5"/>
                    <a:pt x="31" y="6"/>
                    <a:pt x="37" y="6"/>
                  </a:cubicBezTo>
                  <a:cubicBezTo>
                    <a:pt x="46" y="6"/>
                    <a:pt x="56" y="5"/>
                    <a:pt x="65" y="4"/>
                  </a:cubicBezTo>
                  <a:cubicBezTo>
                    <a:pt x="69" y="4"/>
                    <a:pt x="74" y="3"/>
                    <a:pt x="78" y="3"/>
                  </a:cubicBezTo>
                  <a:cubicBezTo>
                    <a:pt x="80" y="3"/>
                    <a:pt x="82" y="3"/>
                    <a:pt x="84" y="3"/>
                  </a:cubicBezTo>
                  <a:cubicBezTo>
                    <a:pt x="93" y="4"/>
                    <a:pt x="101" y="8"/>
                    <a:pt x="109" y="12"/>
                  </a:cubicBezTo>
                  <a:cubicBezTo>
                    <a:pt x="110" y="12"/>
                    <a:pt x="111" y="12"/>
                    <a:pt x="111" y="11"/>
                  </a:cubicBezTo>
                  <a:cubicBezTo>
                    <a:pt x="111" y="11"/>
                    <a:pt x="111" y="10"/>
                    <a:pt x="110" y="9"/>
                  </a:cubicBezTo>
                  <a:cubicBezTo>
                    <a:pt x="102" y="6"/>
                    <a:pt x="94" y="2"/>
                    <a:pt x="84" y="0"/>
                  </a:cubicBezTo>
                  <a:cubicBezTo>
                    <a:pt x="82" y="0"/>
                    <a:pt x="80" y="0"/>
                    <a:pt x="78" y="0"/>
                  </a:cubicBezTo>
                  <a:cubicBezTo>
                    <a:pt x="74" y="0"/>
                    <a:pt x="69" y="1"/>
                    <a:pt x="64" y="1"/>
                  </a:cubicBezTo>
                  <a:cubicBezTo>
                    <a:pt x="55" y="2"/>
                    <a:pt x="46" y="3"/>
                    <a:pt x="37" y="3"/>
                  </a:cubicBezTo>
                  <a:cubicBezTo>
                    <a:pt x="31" y="3"/>
                    <a:pt x="24" y="2"/>
                    <a:pt x="18" y="1"/>
                  </a:cubicBezTo>
                  <a:cubicBezTo>
                    <a:pt x="15" y="1"/>
                    <a:pt x="12" y="0"/>
                    <a:pt x="8" y="0"/>
                  </a:cubicBezTo>
                  <a:cubicBezTo>
                    <a:pt x="6" y="0"/>
                    <a:pt x="3" y="1"/>
                    <a:pt x="1" y="2"/>
                  </a:cubicBezTo>
                  <a:cubicBezTo>
                    <a:pt x="0" y="2"/>
                    <a:pt x="0" y="3"/>
                    <a:pt x="0" y="4"/>
                  </a:cubicBezTo>
                  <a:cubicBezTo>
                    <a:pt x="1" y="4"/>
                    <a:pt x="1" y="5"/>
                    <a:pt x="2" y="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1" name="ïsļíḑé"/>
            <p:cNvSpPr/>
            <p:nvPr/>
          </p:nvSpPr>
          <p:spPr bwMode="auto">
            <a:xfrm>
              <a:off x="3476626" y="3929063"/>
              <a:ext cx="458788" cy="103188"/>
            </a:xfrm>
            <a:custGeom>
              <a:avLst/>
              <a:gdLst>
                <a:gd name="T0" fmla="*/ 2 w 40"/>
                <a:gd name="T1" fmla="*/ 9 h 9"/>
                <a:gd name="T2" fmla="*/ 13 w 40"/>
                <a:gd name="T3" fmla="*/ 6 h 9"/>
                <a:gd name="T4" fmla="*/ 16 w 40"/>
                <a:gd name="T5" fmla="*/ 5 h 9"/>
                <a:gd name="T6" fmla="*/ 17 w 40"/>
                <a:gd name="T7" fmla="*/ 5 h 9"/>
                <a:gd name="T8" fmla="*/ 20 w 40"/>
                <a:gd name="T9" fmla="*/ 6 h 9"/>
                <a:gd name="T10" fmla="*/ 21 w 40"/>
                <a:gd name="T11" fmla="*/ 6 h 9"/>
                <a:gd name="T12" fmla="*/ 26 w 40"/>
                <a:gd name="T13" fmla="*/ 5 h 9"/>
                <a:gd name="T14" fmla="*/ 35 w 40"/>
                <a:gd name="T15" fmla="*/ 3 h 9"/>
                <a:gd name="T16" fmla="*/ 39 w 40"/>
                <a:gd name="T17" fmla="*/ 4 h 9"/>
                <a:gd name="T18" fmla="*/ 40 w 40"/>
                <a:gd name="T19" fmla="*/ 2 h 9"/>
                <a:gd name="T20" fmla="*/ 39 w 40"/>
                <a:gd name="T21" fmla="*/ 1 h 9"/>
                <a:gd name="T22" fmla="*/ 35 w 40"/>
                <a:gd name="T23" fmla="*/ 0 h 9"/>
                <a:gd name="T24" fmla="*/ 25 w 40"/>
                <a:gd name="T25" fmla="*/ 2 h 9"/>
                <a:gd name="T26" fmla="*/ 21 w 40"/>
                <a:gd name="T27" fmla="*/ 3 h 9"/>
                <a:gd name="T28" fmla="*/ 20 w 40"/>
                <a:gd name="T29" fmla="*/ 3 h 9"/>
                <a:gd name="T30" fmla="*/ 18 w 40"/>
                <a:gd name="T31" fmla="*/ 2 h 9"/>
                <a:gd name="T32" fmla="*/ 16 w 40"/>
                <a:gd name="T33" fmla="*/ 2 h 9"/>
                <a:gd name="T34" fmla="*/ 12 w 40"/>
                <a:gd name="T35" fmla="*/ 3 h 9"/>
                <a:gd name="T36" fmla="*/ 1 w 40"/>
                <a:gd name="T37" fmla="*/ 6 h 9"/>
                <a:gd name="T38" fmla="*/ 0 w 40"/>
                <a:gd name="T39" fmla="*/ 8 h 9"/>
                <a:gd name="T40" fmla="*/ 2 w 40"/>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9">
                  <a:moveTo>
                    <a:pt x="2" y="9"/>
                  </a:moveTo>
                  <a:cubicBezTo>
                    <a:pt x="6" y="8"/>
                    <a:pt x="9" y="7"/>
                    <a:pt x="13" y="6"/>
                  </a:cubicBezTo>
                  <a:cubicBezTo>
                    <a:pt x="14" y="6"/>
                    <a:pt x="15" y="5"/>
                    <a:pt x="16" y="5"/>
                  </a:cubicBezTo>
                  <a:cubicBezTo>
                    <a:pt x="17" y="5"/>
                    <a:pt x="17" y="5"/>
                    <a:pt x="17" y="5"/>
                  </a:cubicBezTo>
                  <a:cubicBezTo>
                    <a:pt x="18" y="5"/>
                    <a:pt x="19" y="6"/>
                    <a:pt x="20" y="6"/>
                  </a:cubicBezTo>
                  <a:cubicBezTo>
                    <a:pt x="21" y="6"/>
                    <a:pt x="21" y="6"/>
                    <a:pt x="21" y="6"/>
                  </a:cubicBezTo>
                  <a:cubicBezTo>
                    <a:pt x="23" y="6"/>
                    <a:pt x="25" y="5"/>
                    <a:pt x="26" y="5"/>
                  </a:cubicBezTo>
                  <a:cubicBezTo>
                    <a:pt x="29" y="4"/>
                    <a:pt x="32" y="3"/>
                    <a:pt x="35" y="3"/>
                  </a:cubicBezTo>
                  <a:cubicBezTo>
                    <a:pt x="36" y="3"/>
                    <a:pt x="37" y="4"/>
                    <a:pt x="39" y="4"/>
                  </a:cubicBezTo>
                  <a:cubicBezTo>
                    <a:pt x="40" y="4"/>
                    <a:pt x="40" y="3"/>
                    <a:pt x="40" y="2"/>
                  </a:cubicBezTo>
                  <a:cubicBezTo>
                    <a:pt x="40" y="2"/>
                    <a:pt x="40" y="1"/>
                    <a:pt x="39" y="1"/>
                  </a:cubicBezTo>
                  <a:cubicBezTo>
                    <a:pt x="38" y="1"/>
                    <a:pt x="36" y="0"/>
                    <a:pt x="35" y="0"/>
                  </a:cubicBezTo>
                  <a:cubicBezTo>
                    <a:pt x="31" y="0"/>
                    <a:pt x="28" y="1"/>
                    <a:pt x="25" y="2"/>
                  </a:cubicBezTo>
                  <a:cubicBezTo>
                    <a:pt x="24" y="2"/>
                    <a:pt x="22" y="3"/>
                    <a:pt x="21" y="3"/>
                  </a:cubicBezTo>
                  <a:cubicBezTo>
                    <a:pt x="20" y="3"/>
                    <a:pt x="20" y="3"/>
                    <a:pt x="20" y="3"/>
                  </a:cubicBezTo>
                  <a:cubicBezTo>
                    <a:pt x="19" y="3"/>
                    <a:pt x="19" y="2"/>
                    <a:pt x="18" y="2"/>
                  </a:cubicBezTo>
                  <a:cubicBezTo>
                    <a:pt x="17" y="2"/>
                    <a:pt x="17" y="2"/>
                    <a:pt x="16" y="2"/>
                  </a:cubicBezTo>
                  <a:cubicBezTo>
                    <a:pt x="15" y="2"/>
                    <a:pt x="13" y="3"/>
                    <a:pt x="12" y="3"/>
                  </a:cubicBezTo>
                  <a:cubicBezTo>
                    <a:pt x="8" y="4"/>
                    <a:pt x="5" y="5"/>
                    <a:pt x="1" y="6"/>
                  </a:cubicBezTo>
                  <a:cubicBezTo>
                    <a:pt x="0" y="6"/>
                    <a:pt x="0" y="7"/>
                    <a:pt x="0" y="8"/>
                  </a:cubicBezTo>
                  <a:cubicBezTo>
                    <a:pt x="0" y="9"/>
                    <a:pt x="1" y="9"/>
                    <a:pt x="2" y="9"/>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2" name="iSļiḋé"/>
            <p:cNvSpPr/>
            <p:nvPr/>
          </p:nvSpPr>
          <p:spPr bwMode="auto">
            <a:xfrm>
              <a:off x="4060826" y="3916363"/>
              <a:ext cx="1738313" cy="173038"/>
            </a:xfrm>
            <a:custGeom>
              <a:avLst/>
              <a:gdLst>
                <a:gd name="T0" fmla="*/ 2 w 152"/>
                <a:gd name="T1" fmla="*/ 6 h 15"/>
                <a:gd name="T2" fmla="*/ 3 w 152"/>
                <a:gd name="T3" fmla="*/ 6 h 15"/>
                <a:gd name="T4" fmla="*/ 8 w 152"/>
                <a:gd name="T5" fmla="*/ 5 h 15"/>
                <a:gd name="T6" fmla="*/ 12 w 152"/>
                <a:gd name="T7" fmla="*/ 4 h 15"/>
                <a:gd name="T8" fmla="*/ 14 w 152"/>
                <a:gd name="T9" fmla="*/ 5 h 15"/>
                <a:gd name="T10" fmla="*/ 17 w 152"/>
                <a:gd name="T11" fmla="*/ 6 h 15"/>
                <a:gd name="T12" fmla="*/ 20 w 152"/>
                <a:gd name="T13" fmla="*/ 7 h 15"/>
                <a:gd name="T14" fmla="*/ 21 w 152"/>
                <a:gd name="T15" fmla="*/ 7 h 15"/>
                <a:gd name="T16" fmla="*/ 35 w 152"/>
                <a:gd name="T17" fmla="*/ 7 h 15"/>
                <a:gd name="T18" fmla="*/ 56 w 152"/>
                <a:gd name="T19" fmla="*/ 6 h 15"/>
                <a:gd name="T20" fmla="*/ 73 w 152"/>
                <a:gd name="T21" fmla="*/ 4 h 15"/>
                <a:gd name="T22" fmla="*/ 85 w 152"/>
                <a:gd name="T23" fmla="*/ 3 h 15"/>
                <a:gd name="T24" fmla="*/ 112 w 152"/>
                <a:gd name="T25" fmla="*/ 5 h 15"/>
                <a:gd name="T26" fmla="*/ 149 w 152"/>
                <a:gd name="T27" fmla="*/ 15 h 15"/>
                <a:gd name="T28" fmla="*/ 151 w 152"/>
                <a:gd name="T29" fmla="*/ 14 h 15"/>
                <a:gd name="T30" fmla="*/ 150 w 152"/>
                <a:gd name="T31" fmla="*/ 12 h 15"/>
                <a:gd name="T32" fmla="*/ 112 w 152"/>
                <a:gd name="T33" fmla="*/ 2 h 15"/>
                <a:gd name="T34" fmla="*/ 85 w 152"/>
                <a:gd name="T35" fmla="*/ 0 h 15"/>
                <a:gd name="T36" fmla="*/ 72 w 152"/>
                <a:gd name="T37" fmla="*/ 1 h 15"/>
                <a:gd name="T38" fmla="*/ 56 w 152"/>
                <a:gd name="T39" fmla="*/ 3 h 15"/>
                <a:gd name="T40" fmla="*/ 35 w 152"/>
                <a:gd name="T41" fmla="*/ 4 h 15"/>
                <a:gd name="T42" fmla="*/ 21 w 152"/>
                <a:gd name="T43" fmla="*/ 4 h 15"/>
                <a:gd name="T44" fmla="*/ 20 w 152"/>
                <a:gd name="T45" fmla="*/ 4 h 15"/>
                <a:gd name="T46" fmla="*/ 18 w 152"/>
                <a:gd name="T47" fmla="*/ 4 h 15"/>
                <a:gd name="T48" fmla="*/ 16 w 152"/>
                <a:gd name="T49" fmla="*/ 2 h 15"/>
                <a:gd name="T50" fmla="*/ 12 w 152"/>
                <a:gd name="T51" fmla="*/ 1 h 15"/>
                <a:gd name="T52" fmla="*/ 7 w 152"/>
                <a:gd name="T53" fmla="*/ 2 h 15"/>
                <a:gd name="T54" fmla="*/ 3 w 152"/>
                <a:gd name="T55" fmla="*/ 3 h 15"/>
                <a:gd name="T56" fmla="*/ 2 w 152"/>
                <a:gd name="T57" fmla="*/ 3 h 15"/>
                <a:gd name="T58" fmla="*/ 0 w 152"/>
                <a:gd name="T59" fmla="*/ 4 h 15"/>
                <a:gd name="T60" fmla="*/ 2 w 152"/>
                <a:gd name="T61"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2" h="15">
                  <a:moveTo>
                    <a:pt x="2" y="6"/>
                  </a:moveTo>
                  <a:cubicBezTo>
                    <a:pt x="3" y="6"/>
                    <a:pt x="3" y="6"/>
                    <a:pt x="3" y="6"/>
                  </a:cubicBezTo>
                  <a:cubicBezTo>
                    <a:pt x="5" y="6"/>
                    <a:pt x="6" y="6"/>
                    <a:pt x="8" y="5"/>
                  </a:cubicBezTo>
                  <a:cubicBezTo>
                    <a:pt x="10" y="5"/>
                    <a:pt x="11" y="4"/>
                    <a:pt x="12" y="4"/>
                  </a:cubicBezTo>
                  <a:cubicBezTo>
                    <a:pt x="13" y="4"/>
                    <a:pt x="14" y="4"/>
                    <a:pt x="14" y="5"/>
                  </a:cubicBezTo>
                  <a:cubicBezTo>
                    <a:pt x="15" y="5"/>
                    <a:pt x="16" y="6"/>
                    <a:pt x="17" y="6"/>
                  </a:cubicBezTo>
                  <a:cubicBezTo>
                    <a:pt x="18" y="7"/>
                    <a:pt x="19" y="7"/>
                    <a:pt x="20" y="7"/>
                  </a:cubicBezTo>
                  <a:cubicBezTo>
                    <a:pt x="21" y="7"/>
                    <a:pt x="21" y="7"/>
                    <a:pt x="21" y="7"/>
                  </a:cubicBezTo>
                  <a:cubicBezTo>
                    <a:pt x="25" y="7"/>
                    <a:pt x="30" y="7"/>
                    <a:pt x="35" y="7"/>
                  </a:cubicBezTo>
                  <a:cubicBezTo>
                    <a:pt x="42" y="7"/>
                    <a:pt x="49" y="6"/>
                    <a:pt x="56" y="6"/>
                  </a:cubicBezTo>
                  <a:cubicBezTo>
                    <a:pt x="62" y="5"/>
                    <a:pt x="67" y="4"/>
                    <a:pt x="73" y="4"/>
                  </a:cubicBezTo>
                  <a:cubicBezTo>
                    <a:pt x="77" y="3"/>
                    <a:pt x="81" y="3"/>
                    <a:pt x="85" y="3"/>
                  </a:cubicBezTo>
                  <a:cubicBezTo>
                    <a:pt x="94" y="3"/>
                    <a:pt x="103" y="4"/>
                    <a:pt x="112" y="5"/>
                  </a:cubicBezTo>
                  <a:cubicBezTo>
                    <a:pt x="124" y="8"/>
                    <a:pt x="137" y="11"/>
                    <a:pt x="149" y="15"/>
                  </a:cubicBezTo>
                  <a:cubicBezTo>
                    <a:pt x="150" y="15"/>
                    <a:pt x="151" y="15"/>
                    <a:pt x="151" y="14"/>
                  </a:cubicBezTo>
                  <a:cubicBezTo>
                    <a:pt x="152" y="13"/>
                    <a:pt x="151" y="12"/>
                    <a:pt x="150" y="12"/>
                  </a:cubicBezTo>
                  <a:cubicBezTo>
                    <a:pt x="138" y="8"/>
                    <a:pt x="125" y="5"/>
                    <a:pt x="112" y="2"/>
                  </a:cubicBezTo>
                  <a:cubicBezTo>
                    <a:pt x="103" y="1"/>
                    <a:pt x="94" y="0"/>
                    <a:pt x="85" y="0"/>
                  </a:cubicBezTo>
                  <a:cubicBezTo>
                    <a:pt x="81" y="0"/>
                    <a:pt x="77" y="0"/>
                    <a:pt x="72" y="1"/>
                  </a:cubicBezTo>
                  <a:cubicBezTo>
                    <a:pt x="67" y="1"/>
                    <a:pt x="61" y="2"/>
                    <a:pt x="56" y="3"/>
                  </a:cubicBezTo>
                  <a:cubicBezTo>
                    <a:pt x="49" y="3"/>
                    <a:pt x="42" y="4"/>
                    <a:pt x="35" y="4"/>
                  </a:cubicBezTo>
                  <a:cubicBezTo>
                    <a:pt x="30" y="4"/>
                    <a:pt x="25" y="4"/>
                    <a:pt x="21" y="4"/>
                  </a:cubicBezTo>
                  <a:cubicBezTo>
                    <a:pt x="20" y="4"/>
                    <a:pt x="20" y="4"/>
                    <a:pt x="20" y="4"/>
                  </a:cubicBezTo>
                  <a:cubicBezTo>
                    <a:pt x="19" y="4"/>
                    <a:pt x="19" y="4"/>
                    <a:pt x="18" y="4"/>
                  </a:cubicBezTo>
                  <a:cubicBezTo>
                    <a:pt x="18" y="3"/>
                    <a:pt x="17" y="3"/>
                    <a:pt x="16" y="2"/>
                  </a:cubicBezTo>
                  <a:cubicBezTo>
                    <a:pt x="15" y="2"/>
                    <a:pt x="13" y="1"/>
                    <a:pt x="12" y="1"/>
                  </a:cubicBezTo>
                  <a:cubicBezTo>
                    <a:pt x="10" y="1"/>
                    <a:pt x="9" y="2"/>
                    <a:pt x="7" y="2"/>
                  </a:cubicBezTo>
                  <a:cubicBezTo>
                    <a:pt x="6" y="3"/>
                    <a:pt x="4" y="3"/>
                    <a:pt x="3" y="3"/>
                  </a:cubicBezTo>
                  <a:cubicBezTo>
                    <a:pt x="2" y="3"/>
                    <a:pt x="2" y="3"/>
                    <a:pt x="2" y="3"/>
                  </a:cubicBezTo>
                  <a:cubicBezTo>
                    <a:pt x="1" y="3"/>
                    <a:pt x="1" y="4"/>
                    <a:pt x="0" y="4"/>
                  </a:cubicBezTo>
                  <a:cubicBezTo>
                    <a:pt x="0" y="5"/>
                    <a:pt x="1" y="6"/>
                    <a:pt x="2" y="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3" name="i$ļïḍê"/>
            <p:cNvSpPr/>
            <p:nvPr/>
          </p:nvSpPr>
          <p:spPr bwMode="auto">
            <a:xfrm>
              <a:off x="6278563" y="2124075"/>
              <a:ext cx="881063" cy="184150"/>
            </a:xfrm>
            <a:custGeom>
              <a:avLst/>
              <a:gdLst>
                <a:gd name="T0" fmla="*/ 4 w 77"/>
                <a:gd name="T1" fmla="*/ 8 h 16"/>
                <a:gd name="T2" fmla="*/ 2 w 77"/>
                <a:gd name="T3" fmla="*/ 6 h 16"/>
                <a:gd name="T4" fmla="*/ 0 w 77"/>
                <a:gd name="T5" fmla="*/ 8 h 16"/>
                <a:gd name="T6" fmla="*/ 2 w 77"/>
                <a:gd name="T7" fmla="*/ 10 h 16"/>
                <a:gd name="T8" fmla="*/ 5 w 77"/>
                <a:gd name="T9" fmla="*/ 9 h 16"/>
                <a:gd name="T10" fmla="*/ 5 w 77"/>
                <a:gd name="T11" fmla="*/ 9 h 16"/>
                <a:gd name="T12" fmla="*/ 5 w 77"/>
                <a:gd name="T13" fmla="*/ 8 h 16"/>
                <a:gd name="T14" fmla="*/ 5 w 77"/>
                <a:gd name="T15" fmla="*/ 9 h 16"/>
                <a:gd name="T16" fmla="*/ 5 w 77"/>
                <a:gd name="T17" fmla="*/ 9 h 16"/>
                <a:gd name="T18" fmla="*/ 5 w 77"/>
                <a:gd name="T19" fmla="*/ 9 h 16"/>
                <a:gd name="T20" fmla="*/ 5 w 77"/>
                <a:gd name="T21" fmla="*/ 8 h 16"/>
                <a:gd name="T22" fmla="*/ 5 w 77"/>
                <a:gd name="T23" fmla="*/ 7 h 16"/>
                <a:gd name="T24" fmla="*/ 7 w 77"/>
                <a:gd name="T25" fmla="*/ 13 h 16"/>
                <a:gd name="T26" fmla="*/ 9 w 77"/>
                <a:gd name="T27" fmla="*/ 13 h 16"/>
                <a:gd name="T28" fmla="*/ 14 w 77"/>
                <a:gd name="T29" fmla="*/ 11 h 16"/>
                <a:gd name="T30" fmla="*/ 17 w 77"/>
                <a:gd name="T31" fmla="*/ 11 h 16"/>
                <a:gd name="T32" fmla="*/ 26 w 77"/>
                <a:gd name="T33" fmla="*/ 8 h 16"/>
                <a:gd name="T34" fmla="*/ 42 w 77"/>
                <a:gd name="T35" fmla="*/ 4 h 16"/>
                <a:gd name="T36" fmla="*/ 45 w 77"/>
                <a:gd name="T37" fmla="*/ 3 h 16"/>
                <a:gd name="T38" fmla="*/ 50 w 77"/>
                <a:gd name="T39" fmla="*/ 6 h 16"/>
                <a:gd name="T40" fmla="*/ 55 w 77"/>
                <a:gd name="T41" fmla="*/ 6 h 16"/>
                <a:gd name="T42" fmla="*/ 65 w 77"/>
                <a:gd name="T43" fmla="*/ 9 h 16"/>
                <a:gd name="T44" fmla="*/ 77 w 77"/>
                <a:gd name="T45" fmla="*/ 4 h 16"/>
                <a:gd name="T46" fmla="*/ 65 w 77"/>
                <a:gd name="T47" fmla="*/ 6 h 16"/>
                <a:gd name="T48" fmla="*/ 55 w 77"/>
                <a:gd name="T49" fmla="*/ 3 h 16"/>
                <a:gd name="T50" fmla="*/ 50 w 77"/>
                <a:gd name="T51" fmla="*/ 3 h 16"/>
                <a:gd name="T52" fmla="*/ 46 w 77"/>
                <a:gd name="T53" fmla="*/ 1 h 16"/>
                <a:gd name="T54" fmla="*/ 41 w 77"/>
                <a:gd name="T55" fmla="*/ 2 h 16"/>
                <a:gd name="T56" fmla="*/ 25 w 77"/>
                <a:gd name="T57" fmla="*/ 5 h 16"/>
                <a:gd name="T58" fmla="*/ 17 w 77"/>
                <a:gd name="T59" fmla="*/ 8 h 16"/>
                <a:gd name="T60" fmla="*/ 14 w 77"/>
                <a:gd name="T61" fmla="*/ 8 h 16"/>
                <a:gd name="T62" fmla="*/ 7 w 77"/>
                <a:gd name="T63" fmla="*/ 12 h 16"/>
                <a:gd name="T64" fmla="*/ 9 w 77"/>
                <a:gd name="T65" fmla="*/ 12 h 16"/>
                <a:gd name="T66" fmla="*/ 7 w 77"/>
                <a:gd name="T67" fmla="*/ 6 h 16"/>
                <a:gd name="T68" fmla="*/ 5 w 77"/>
                <a:gd name="T69" fmla="*/ 6 h 16"/>
                <a:gd name="T70" fmla="*/ 3 w 77"/>
                <a:gd name="T71" fmla="*/ 7 h 16"/>
                <a:gd name="T72" fmla="*/ 2 w 77"/>
                <a:gd name="T73" fmla="*/ 7 h 16"/>
                <a:gd name="T74" fmla="*/ 2 w 77"/>
                <a:gd name="T75" fmla="*/ 8 h 16"/>
                <a:gd name="T76" fmla="*/ 2 w 77"/>
                <a:gd name="T77" fmla="*/ 7 h 16"/>
                <a:gd name="T78" fmla="*/ 2 w 77"/>
                <a:gd name="T79" fmla="*/ 7 h 16"/>
                <a:gd name="T80" fmla="*/ 3 w 77"/>
                <a:gd name="T81" fmla="*/ 7 h 16"/>
                <a:gd name="T82" fmla="*/ 2 w 77"/>
                <a:gd name="T83" fmla="*/ 8 h 16"/>
                <a:gd name="T84" fmla="*/ 2 w 77"/>
                <a:gd name="T85" fmla="*/ 8 h 16"/>
                <a:gd name="T86" fmla="*/ 3 w 77"/>
                <a:gd name="T87" fmla="*/ 7 h 16"/>
                <a:gd name="T88" fmla="*/ 3 w 77"/>
                <a:gd name="T89" fmla="*/ 8 h 16"/>
                <a:gd name="T90" fmla="*/ 3 w 77"/>
                <a:gd name="T91" fmla="*/ 9 h 16"/>
                <a:gd name="T92" fmla="*/ 2 w 77"/>
                <a:gd name="T93" fmla="*/ 8 h 16"/>
                <a:gd name="T94" fmla="*/ 2 w 77"/>
                <a:gd name="T95" fmla="*/ 8 h 16"/>
                <a:gd name="T96" fmla="*/ 3 w 77"/>
                <a:gd name="T97" fmla="*/ 9 h 16"/>
                <a:gd name="T98" fmla="*/ 2 w 77"/>
                <a:gd name="T99" fmla="*/ 9 h 16"/>
                <a:gd name="T100" fmla="*/ 1 w 77"/>
                <a:gd name="T101" fmla="*/ 9 h 16"/>
                <a:gd name="T102" fmla="*/ 2 w 77"/>
                <a:gd name="T103" fmla="*/ 8 h 16"/>
                <a:gd name="T104" fmla="*/ 2 w 77"/>
                <a:gd name="T105" fmla="*/ 8 h 16"/>
                <a:gd name="T106" fmla="*/ 1 w 77"/>
                <a:gd name="T107" fmla="*/ 9 h 16"/>
                <a:gd name="T108" fmla="*/ 1 w 77"/>
                <a:gd name="T109" fmla="*/ 8 h 16"/>
                <a:gd name="T110" fmla="*/ 1 w 77"/>
                <a:gd name="T111" fmla="*/ 8 h 16"/>
                <a:gd name="T112" fmla="*/ 2 w 77"/>
                <a:gd name="T113" fmla="*/ 8 h 16"/>
                <a:gd name="T114" fmla="*/ 2 w 77"/>
                <a:gd name="T11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16">
                  <a:moveTo>
                    <a:pt x="4" y="8"/>
                  </a:moveTo>
                  <a:cubicBezTo>
                    <a:pt x="4" y="8"/>
                    <a:pt x="4" y="8"/>
                    <a:pt x="4" y="8"/>
                  </a:cubicBezTo>
                  <a:cubicBezTo>
                    <a:pt x="4" y="8"/>
                    <a:pt x="4" y="7"/>
                    <a:pt x="3" y="7"/>
                  </a:cubicBezTo>
                  <a:cubicBezTo>
                    <a:pt x="3" y="6"/>
                    <a:pt x="3" y="6"/>
                    <a:pt x="2" y="6"/>
                  </a:cubicBezTo>
                  <a:cubicBezTo>
                    <a:pt x="1" y="6"/>
                    <a:pt x="1" y="7"/>
                    <a:pt x="1" y="7"/>
                  </a:cubicBezTo>
                  <a:cubicBezTo>
                    <a:pt x="0" y="7"/>
                    <a:pt x="0" y="8"/>
                    <a:pt x="0" y="8"/>
                  </a:cubicBezTo>
                  <a:cubicBezTo>
                    <a:pt x="0" y="9"/>
                    <a:pt x="0" y="10"/>
                    <a:pt x="1" y="10"/>
                  </a:cubicBezTo>
                  <a:cubicBezTo>
                    <a:pt x="1" y="10"/>
                    <a:pt x="2" y="10"/>
                    <a:pt x="2" y="10"/>
                  </a:cubicBezTo>
                  <a:cubicBezTo>
                    <a:pt x="3" y="10"/>
                    <a:pt x="3" y="10"/>
                    <a:pt x="4" y="10"/>
                  </a:cubicBezTo>
                  <a:cubicBezTo>
                    <a:pt x="4" y="10"/>
                    <a:pt x="4" y="9"/>
                    <a:pt x="5" y="9"/>
                  </a:cubicBezTo>
                  <a:cubicBezTo>
                    <a:pt x="5" y="9"/>
                    <a:pt x="5" y="9"/>
                    <a:pt x="5" y="9"/>
                  </a:cubicBezTo>
                  <a:cubicBezTo>
                    <a:pt x="5" y="9"/>
                    <a:pt x="5" y="9"/>
                    <a:pt x="5" y="9"/>
                  </a:cubicBezTo>
                  <a:cubicBezTo>
                    <a:pt x="5" y="9"/>
                    <a:pt x="5" y="9"/>
                    <a:pt x="5" y="9"/>
                  </a:cubicBezTo>
                  <a:cubicBezTo>
                    <a:pt x="5" y="8"/>
                    <a:pt x="5" y="8"/>
                    <a:pt x="5" y="8"/>
                  </a:cubicBezTo>
                  <a:cubicBezTo>
                    <a:pt x="5" y="9"/>
                    <a:pt x="5" y="9"/>
                    <a:pt x="5" y="9"/>
                  </a:cubicBezTo>
                  <a:cubicBezTo>
                    <a:pt x="5" y="9"/>
                    <a:pt x="5" y="9"/>
                    <a:pt x="5" y="9"/>
                  </a:cubicBezTo>
                  <a:cubicBezTo>
                    <a:pt x="5" y="8"/>
                    <a:pt x="5" y="8"/>
                    <a:pt x="5" y="8"/>
                  </a:cubicBezTo>
                  <a:cubicBezTo>
                    <a:pt x="5" y="9"/>
                    <a:pt x="5" y="9"/>
                    <a:pt x="5" y="9"/>
                  </a:cubicBezTo>
                  <a:cubicBezTo>
                    <a:pt x="5" y="8"/>
                    <a:pt x="5" y="8"/>
                    <a:pt x="5" y="8"/>
                  </a:cubicBezTo>
                  <a:cubicBezTo>
                    <a:pt x="5" y="9"/>
                    <a:pt x="5" y="9"/>
                    <a:pt x="5" y="9"/>
                  </a:cubicBezTo>
                  <a:cubicBezTo>
                    <a:pt x="5" y="9"/>
                    <a:pt x="5" y="9"/>
                    <a:pt x="5" y="9"/>
                  </a:cubicBezTo>
                  <a:cubicBezTo>
                    <a:pt x="5" y="8"/>
                    <a:pt x="5" y="8"/>
                    <a:pt x="5" y="8"/>
                  </a:cubicBezTo>
                  <a:cubicBezTo>
                    <a:pt x="5" y="9"/>
                    <a:pt x="5" y="9"/>
                    <a:pt x="5" y="9"/>
                  </a:cubicBezTo>
                  <a:cubicBezTo>
                    <a:pt x="5" y="7"/>
                    <a:pt x="5" y="7"/>
                    <a:pt x="5" y="7"/>
                  </a:cubicBezTo>
                  <a:cubicBezTo>
                    <a:pt x="4" y="8"/>
                    <a:pt x="4" y="8"/>
                    <a:pt x="4" y="8"/>
                  </a:cubicBezTo>
                  <a:cubicBezTo>
                    <a:pt x="5" y="10"/>
                    <a:pt x="6" y="11"/>
                    <a:pt x="7" y="13"/>
                  </a:cubicBezTo>
                  <a:cubicBezTo>
                    <a:pt x="8" y="16"/>
                    <a:pt x="8" y="16"/>
                    <a:pt x="8" y="16"/>
                  </a:cubicBezTo>
                  <a:cubicBezTo>
                    <a:pt x="9" y="13"/>
                    <a:pt x="9" y="13"/>
                    <a:pt x="9" y="13"/>
                  </a:cubicBezTo>
                  <a:cubicBezTo>
                    <a:pt x="10" y="13"/>
                    <a:pt x="10" y="12"/>
                    <a:pt x="11" y="12"/>
                  </a:cubicBezTo>
                  <a:cubicBezTo>
                    <a:pt x="12" y="11"/>
                    <a:pt x="13" y="11"/>
                    <a:pt x="14" y="11"/>
                  </a:cubicBezTo>
                  <a:cubicBezTo>
                    <a:pt x="15" y="11"/>
                    <a:pt x="15" y="11"/>
                    <a:pt x="15" y="11"/>
                  </a:cubicBezTo>
                  <a:cubicBezTo>
                    <a:pt x="15" y="11"/>
                    <a:pt x="16" y="11"/>
                    <a:pt x="17" y="11"/>
                  </a:cubicBezTo>
                  <a:cubicBezTo>
                    <a:pt x="18" y="11"/>
                    <a:pt x="19" y="11"/>
                    <a:pt x="21" y="11"/>
                  </a:cubicBezTo>
                  <a:cubicBezTo>
                    <a:pt x="23" y="10"/>
                    <a:pt x="24" y="9"/>
                    <a:pt x="26" y="8"/>
                  </a:cubicBezTo>
                  <a:cubicBezTo>
                    <a:pt x="28" y="7"/>
                    <a:pt x="31" y="7"/>
                    <a:pt x="34" y="7"/>
                  </a:cubicBezTo>
                  <a:cubicBezTo>
                    <a:pt x="37" y="6"/>
                    <a:pt x="40" y="6"/>
                    <a:pt x="42" y="4"/>
                  </a:cubicBezTo>
                  <a:cubicBezTo>
                    <a:pt x="43" y="4"/>
                    <a:pt x="44" y="3"/>
                    <a:pt x="45" y="3"/>
                  </a:cubicBezTo>
                  <a:cubicBezTo>
                    <a:pt x="45" y="3"/>
                    <a:pt x="45" y="3"/>
                    <a:pt x="45" y="3"/>
                  </a:cubicBezTo>
                  <a:cubicBezTo>
                    <a:pt x="45" y="3"/>
                    <a:pt x="46" y="4"/>
                    <a:pt x="47" y="5"/>
                  </a:cubicBezTo>
                  <a:cubicBezTo>
                    <a:pt x="48" y="6"/>
                    <a:pt x="49" y="6"/>
                    <a:pt x="50" y="6"/>
                  </a:cubicBezTo>
                  <a:cubicBezTo>
                    <a:pt x="52" y="6"/>
                    <a:pt x="53" y="6"/>
                    <a:pt x="54" y="6"/>
                  </a:cubicBezTo>
                  <a:cubicBezTo>
                    <a:pt x="54" y="6"/>
                    <a:pt x="54" y="6"/>
                    <a:pt x="55" y="6"/>
                  </a:cubicBezTo>
                  <a:cubicBezTo>
                    <a:pt x="56" y="6"/>
                    <a:pt x="58" y="7"/>
                    <a:pt x="59" y="8"/>
                  </a:cubicBezTo>
                  <a:cubicBezTo>
                    <a:pt x="61" y="9"/>
                    <a:pt x="63" y="9"/>
                    <a:pt x="65" y="9"/>
                  </a:cubicBezTo>
                  <a:cubicBezTo>
                    <a:pt x="69" y="9"/>
                    <a:pt x="73" y="7"/>
                    <a:pt x="76" y="6"/>
                  </a:cubicBezTo>
                  <a:cubicBezTo>
                    <a:pt x="77" y="5"/>
                    <a:pt x="77" y="4"/>
                    <a:pt x="77" y="4"/>
                  </a:cubicBezTo>
                  <a:cubicBezTo>
                    <a:pt x="77" y="3"/>
                    <a:pt x="76" y="3"/>
                    <a:pt x="75" y="3"/>
                  </a:cubicBezTo>
                  <a:cubicBezTo>
                    <a:pt x="72" y="5"/>
                    <a:pt x="68" y="6"/>
                    <a:pt x="65" y="6"/>
                  </a:cubicBezTo>
                  <a:cubicBezTo>
                    <a:pt x="63" y="6"/>
                    <a:pt x="62" y="6"/>
                    <a:pt x="61" y="5"/>
                  </a:cubicBezTo>
                  <a:cubicBezTo>
                    <a:pt x="59" y="5"/>
                    <a:pt x="58" y="3"/>
                    <a:pt x="55" y="3"/>
                  </a:cubicBezTo>
                  <a:cubicBezTo>
                    <a:pt x="55" y="3"/>
                    <a:pt x="54" y="3"/>
                    <a:pt x="54" y="3"/>
                  </a:cubicBezTo>
                  <a:cubicBezTo>
                    <a:pt x="52" y="3"/>
                    <a:pt x="51" y="3"/>
                    <a:pt x="50" y="3"/>
                  </a:cubicBezTo>
                  <a:cubicBezTo>
                    <a:pt x="49" y="3"/>
                    <a:pt x="49" y="3"/>
                    <a:pt x="48" y="2"/>
                  </a:cubicBezTo>
                  <a:cubicBezTo>
                    <a:pt x="48" y="2"/>
                    <a:pt x="48" y="1"/>
                    <a:pt x="46" y="1"/>
                  </a:cubicBezTo>
                  <a:cubicBezTo>
                    <a:pt x="46" y="0"/>
                    <a:pt x="45" y="0"/>
                    <a:pt x="45" y="0"/>
                  </a:cubicBezTo>
                  <a:cubicBezTo>
                    <a:pt x="43" y="0"/>
                    <a:pt x="42" y="1"/>
                    <a:pt x="41" y="2"/>
                  </a:cubicBezTo>
                  <a:cubicBezTo>
                    <a:pt x="39" y="3"/>
                    <a:pt x="36" y="3"/>
                    <a:pt x="33" y="4"/>
                  </a:cubicBezTo>
                  <a:cubicBezTo>
                    <a:pt x="31" y="4"/>
                    <a:pt x="28" y="4"/>
                    <a:pt x="25" y="5"/>
                  </a:cubicBezTo>
                  <a:cubicBezTo>
                    <a:pt x="23" y="6"/>
                    <a:pt x="21" y="7"/>
                    <a:pt x="20" y="8"/>
                  </a:cubicBezTo>
                  <a:cubicBezTo>
                    <a:pt x="19" y="8"/>
                    <a:pt x="18" y="8"/>
                    <a:pt x="17" y="8"/>
                  </a:cubicBezTo>
                  <a:cubicBezTo>
                    <a:pt x="16" y="8"/>
                    <a:pt x="15" y="8"/>
                    <a:pt x="15" y="8"/>
                  </a:cubicBezTo>
                  <a:cubicBezTo>
                    <a:pt x="14" y="8"/>
                    <a:pt x="14" y="8"/>
                    <a:pt x="14" y="8"/>
                  </a:cubicBezTo>
                  <a:cubicBezTo>
                    <a:pt x="12" y="8"/>
                    <a:pt x="11" y="8"/>
                    <a:pt x="10" y="9"/>
                  </a:cubicBezTo>
                  <a:cubicBezTo>
                    <a:pt x="9" y="9"/>
                    <a:pt x="7" y="10"/>
                    <a:pt x="7" y="12"/>
                  </a:cubicBezTo>
                  <a:cubicBezTo>
                    <a:pt x="8" y="12"/>
                    <a:pt x="8" y="12"/>
                    <a:pt x="8" y="12"/>
                  </a:cubicBezTo>
                  <a:cubicBezTo>
                    <a:pt x="9" y="12"/>
                    <a:pt x="9" y="12"/>
                    <a:pt x="9" y="12"/>
                  </a:cubicBezTo>
                  <a:cubicBezTo>
                    <a:pt x="8" y="10"/>
                    <a:pt x="8" y="8"/>
                    <a:pt x="7" y="7"/>
                  </a:cubicBezTo>
                  <a:cubicBezTo>
                    <a:pt x="7" y="6"/>
                    <a:pt x="7" y="6"/>
                    <a:pt x="7" y="6"/>
                  </a:cubicBezTo>
                  <a:cubicBezTo>
                    <a:pt x="6" y="6"/>
                    <a:pt x="6" y="6"/>
                    <a:pt x="6" y="6"/>
                  </a:cubicBezTo>
                  <a:cubicBezTo>
                    <a:pt x="6" y="6"/>
                    <a:pt x="5" y="6"/>
                    <a:pt x="5" y="6"/>
                  </a:cubicBezTo>
                  <a:cubicBezTo>
                    <a:pt x="4" y="6"/>
                    <a:pt x="4" y="6"/>
                    <a:pt x="3" y="6"/>
                  </a:cubicBezTo>
                  <a:cubicBezTo>
                    <a:pt x="3" y="6"/>
                    <a:pt x="3" y="7"/>
                    <a:pt x="3" y="7"/>
                  </a:cubicBezTo>
                  <a:cubicBezTo>
                    <a:pt x="3" y="7"/>
                    <a:pt x="3" y="7"/>
                    <a:pt x="3" y="7"/>
                  </a:cubicBezTo>
                  <a:cubicBezTo>
                    <a:pt x="2" y="7"/>
                    <a:pt x="2" y="7"/>
                    <a:pt x="2" y="7"/>
                  </a:cubicBezTo>
                  <a:cubicBezTo>
                    <a:pt x="2" y="7"/>
                    <a:pt x="2" y="7"/>
                    <a:pt x="2" y="7"/>
                  </a:cubicBezTo>
                  <a:cubicBezTo>
                    <a:pt x="2" y="8"/>
                    <a:pt x="2" y="8"/>
                    <a:pt x="2" y="8"/>
                  </a:cubicBezTo>
                  <a:cubicBezTo>
                    <a:pt x="2" y="7"/>
                    <a:pt x="2" y="7"/>
                    <a:pt x="2" y="7"/>
                  </a:cubicBezTo>
                  <a:cubicBezTo>
                    <a:pt x="2" y="7"/>
                    <a:pt x="2" y="7"/>
                    <a:pt x="2" y="7"/>
                  </a:cubicBezTo>
                  <a:cubicBezTo>
                    <a:pt x="2" y="8"/>
                    <a:pt x="2" y="8"/>
                    <a:pt x="2" y="8"/>
                  </a:cubicBezTo>
                  <a:cubicBezTo>
                    <a:pt x="2" y="7"/>
                    <a:pt x="2" y="7"/>
                    <a:pt x="2" y="7"/>
                  </a:cubicBezTo>
                  <a:cubicBezTo>
                    <a:pt x="2" y="8"/>
                    <a:pt x="2" y="8"/>
                    <a:pt x="2" y="8"/>
                  </a:cubicBezTo>
                  <a:cubicBezTo>
                    <a:pt x="3" y="7"/>
                    <a:pt x="3" y="7"/>
                    <a:pt x="3" y="7"/>
                  </a:cubicBezTo>
                  <a:cubicBezTo>
                    <a:pt x="2" y="7"/>
                    <a:pt x="2" y="7"/>
                    <a:pt x="2" y="7"/>
                  </a:cubicBezTo>
                  <a:cubicBezTo>
                    <a:pt x="2" y="8"/>
                    <a:pt x="2" y="8"/>
                    <a:pt x="2" y="8"/>
                  </a:cubicBezTo>
                  <a:cubicBezTo>
                    <a:pt x="3" y="7"/>
                    <a:pt x="3" y="7"/>
                    <a:pt x="3" y="7"/>
                  </a:cubicBezTo>
                  <a:cubicBezTo>
                    <a:pt x="2" y="8"/>
                    <a:pt x="2" y="8"/>
                    <a:pt x="2" y="8"/>
                  </a:cubicBezTo>
                  <a:cubicBezTo>
                    <a:pt x="3" y="8"/>
                    <a:pt x="3" y="8"/>
                    <a:pt x="3" y="8"/>
                  </a:cubicBezTo>
                  <a:cubicBezTo>
                    <a:pt x="3" y="8"/>
                    <a:pt x="3" y="8"/>
                    <a:pt x="3" y="7"/>
                  </a:cubicBezTo>
                  <a:cubicBezTo>
                    <a:pt x="2" y="8"/>
                    <a:pt x="2" y="8"/>
                    <a:pt x="2" y="8"/>
                  </a:cubicBezTo>
                  <a:cubicBezTo>
                    <a:pt x="3" y="8"/>
                    <a:pt x="3" y="8"/>
                    <a:pt x="3" y="8"/>
                  </a:cubicBezTo>
                  <a:cubicBezTo>
                    <a:pt x="2" y="8"/>
                    <a:pt x="2" y="8"/>
                    <a:pt x="2" y="8"/>
                  </a:cubicBezTo>
                  <a:cubicBezTo>
                    <a:pt x="3" y="9"/>
                    <a:pt x="3" y="9"/>
                    <a:pt x="3" y="9"/>
                  </a:cubicBezTo>
                  <a:cubicBezTo>
                    <a:pt x="3" y="9"/>
                    <a:pt x="3" y="9"/>
                    <a:pt x="3" y="8"/>
                  </a:cubicBezTo>
                  <a:cubicBezTo>
                    <a:pt x="2" y="8"/>
                    <a:pt x="2" y="8"/>
                    <a:pt x="2" y="8"/>
                  </a:cubicBezTo>
                  <a:cubicBezTo>
                    <a:pt x="3" y="9"/>
                    <a:pt x="3" y="9"/>
                    <a:pt x="3" y="9"/>
                  </a:cubicBezTo>
                  <a:cubicBezTo>
                    <a:pt x="2" y="8"/>
                    <a:pt x="2" y="8"/>
                    <a:pt x="2" y="8"/>
                  </a:cubicBezTo>
                  <a:cubicBezTo>
                    <a:pt x="2" y="9"/>
                    <a:pt x="2" y="9"/>
                    <a:pt x="2" y="9"/>
                  </a:cubicBezTo>
                  <a:cubicBezTo>
                    <a:pt x="3" y="9"/>
                    <a:pt x="3" y="9"/>
                    <a:pt x="3" y="9"/>
                  </a:cubicBezTo>
                  <a:cubicBezTo>
                    <a:pt x="2" y="8"/>
                    <a:pt x="2" y="8"/>
                    <a:pt x="2" y="8"/>
                  </a:cubicBezTo>
                  <a:cubicBezTo>
                    <a:pt x="2" y="9"/>
                    <a:pt x="2" y="9"/>
                    <a:pt x="2" y="9"/>
                  </a:cubicBezTo>
                  <a:cubicBezTo>
                    <a:pt x="2" y="8"/>
                    <a:pt x="2" y="8"/>
                    <a:pt x="2" y="8"/>
                  </a:cubicBezTo>
                  <a:cubicBezTo>
                    <a:pt x="1" y="9"/>
                    <a:pt x="1" y="9"/>
                    <a:pt x="1" y="9"/>
                  </a:cubicBezTo>
                  <a:cubicBezTo>
                    <a:pt x="2" y="9"/>
                    <a:pt x="2" y="9"/>
                    <a:pt x="2" y="9"/>
                  </a:cubicBezTo>
                  <a:cubicBezTo>
                    <a:pt x="2" y="8"/>
                    <a:pt x="2" y="8"/>
                    <a:pt x="2" y="8"/>
                  </a:cubicBezTo>
                  <a:cubicBezTo>
                    <a:pt x="1" y="9"/>
                    <a:pt x="1" y="9"/>
                    <a:pt x="1" y="9"/>
                  </a:cubicBezTo>
                  <a:cubicBezTo>
                    <a:pt x="2" y="8"/>
                    <a:pt x="2" y="8"/>
                    <a:pt x="2" y="8"/>
                  </a:cubicBezTo>
                  <a:cubicBezTo>
                    <a:pt x="1" y="8"/>
                    <a:pt x="1" y="8"/>
                    <a:pt x="1" y="8"/>
                  </a:cubicBezTo>
                  <a:cubicBezTo>
                    <a:pt x="1" y="9"/>
                    <a:pt x="1" y="9"/>
                    <a:pt x="1" y="9"/>
                  </a:cubicBezTo>
                  <a:cubicBezTo>
                    <a:pt x="2" y="8"/>
                    <a:pt x="2" y="8"/>
                    <a:pt x="2" y="8"/>
                  </a:cubicBezTo>
                  <a:cubicBezTo>
                    <a:pt x="1" y="8"/>
                    <a:pt x="1" y="8"/>
                    <a:pt x="1" y="8"/>
                  </a:cubicBezTo>
                  <a:cubicBezTo>
                    <a:pt x="2" y="8"/>
                    <a:pt x="2" y="8"/>
                    <a:pt x="2" y="8"/>
                  </a:cubicBezTo>
                  <a:cubicBezTo>
                    <a:pt x="1" y="8"/>
                    <a:pt x="1" y="8"/>
                    <a:pt x="1" y="8"/>
                  </a:cubicBezTo>
                  <a:cubicBezTo>
                    <a:pt x="1" y="8"/>
                    <a:pt x="1" y="8"/>
                    <a:pt x="1" y="8"/>
                  </a:cubicBezTo>
                  <a:cubicBezTo>
                    <a:pt x="2" y="8"/>
                    <a:pt x="2" y="8"/>
                    <a:pt x="2" y="8"/>
                  </a:cubicBezTo>
                  <a:cubicBezTo>
                    <a:pt x="1" y="8"/>
                    <a:pt x="1" y="8"/>
                    <a:pt x="1" y="8"/>
                  </a:cubicBezTo>
                  <a:cubicBezTo>
                    <a:pt x="1" y="9"/>
                    <a:pt x="1" y="9"/>
                    <a:pt x="2" y="10"/>
                  </a:cubicBezTo>
                  <a:cubicBezTo>
                    <a:pt x="3" y="10"/>
                    <a:pt x="4" y="9"/>
                    <a:pt x="4"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4" name="îśḻiḑé"/>
            <p:cNvSpPr/>
            <p:nvPr/>
          </p:nvSpPr>
          <p:spPr bwMode="auto">
            <a:xfrm>
              <a:off x="7318376" y="2147888"/>
              <a:ext cx="503238" cy="114300"/>
            </a:xfrm>
            <a:custGeom>
              <a:avLst/>
              <a:gdLst>
                <a:gd name="T0" fmla="*/ 2 w 44"/>
                <a:gd name="T1" fmla="*/ 3 h 10"/>
                <a:gd name="T2" fmla="*/ 4 w 44"/>
                <a:gd name="T3" fmla="*/ 3 h 10"/>
                <a:gd name="T4" fmla="*/ 11 w 44"/>
                <a:gd name="T5" fmla="*/ 4 h 10"/>
                <a:gd name="T6" fmla="*/ 15 w 44"/>
                <a:gd name="T7" fmla="*/ 6 h 10"/>
                <a:gd name="T8" fmla="*/ 17 w 44"/>
                <a:gd name="T9" fmla="*/ 6 h 10"/>
                <a:gd name="T10" fmla="*/ 20 w 44"/>
                <a:gd name="T11" fmla="*/ 6 h 10"/>
                <a:gd name="T12" fmla="*/ 28 w 44"/>
                <a:gd name="T13" fmla="*/ 6 h 10"/>
                <a:gd name="T14" fmla="*/ 32 w 44"/>
                <a:gd name="T15" fmla="*/ 6 h 10"/>
                <a:gd name="T16" fmla="*/ 37 w 44"/>
                <a:gd name="T17" fmla="*/ 7 h 10"/>
                <a:gd name="T18" fmla="*/ 39 w 44"/>
                <a:gd name="T19" fmla="*/ 8 h 10"/>
                <a:gd name="T20" fmla="*/ 42 w 44"/>
                <a:gd name="T21" fmla="*/ 10 h 10"/>
                <a:gd name="T22" fmla="*/ 43 w 44"/>
                <a:gd name="T23" fmla="*/ 10 h 10"/>
                <a:gd name="T24" fmla="*/ 44 w 44"/>
                <a:gd name="T25" fmla="*/ 8 h 10"/>
                <a:gd name="T26" fmla="*/ 42 w 44"/>
                <a:gd name="T27" fmla="*/ 7 h 10"/>
                <a:gd name="T28" fmla="*/ 42 w 44"/>
                <a:gd name="T29" fmla="*/ 7 h 10"/>
                <a:gd name="T30" fmla="*/ 41 w 44"/>
                <a:gd name="T31" fmla="*/ 6 h 10"/>
                <a:gd name="T32" fmla="*/ 38 w 44"/>
                <a:gd name="T33" fmla="*/ 4 h 10"/>
                <a:gd name="T34" fmla="*/ 33 w 44"/>
                <a:gd name="T35" fmla="*/ 3 h 10"/>
                <a:gd name="T36" fmla="*/ 28 w 44"/>
                <a:gd name="T37" fmla="*/ 3 h 10"/>
                <a:gd name="T38" fmla="*/ 19 w 44"/>
                <a:gd name="T39" fmla="*/ 3 h 10"/>
                <a:gd name="T40" fmla="*/ 17 w 44"/>
                <a:gd name="T41" fmla="*/ 3 h 10"/>
                <a:gd name="T42" fmla="*/ 15 w 44"/>
                <a:gd name="T43" fmla="*/ 3 h 10"/>
                <a:gd name="T44" fmla="*/ 13 w 44"/>
                <a:gd name="T45" fmla="*/ 2 h 10"/>
                <a:gd name="T46" fmla="*/ 4 w 44"/>
                <a:gd name="T47" fmla="*/ 0 h 10"/>
                <a:gd name="T48" fmla="*/ 1 w 44"/>
                <a:gd name="T49" fmla="*/ 0 h 10"/>
                <a:gd name="T50" fmla="*/ 0 w 44"/>
                <a:gd name="T51" fmla="*/ 1 h 10"/>
                <a:gd name="T52" fmla="*/ 2 w 44"/>
                <a:gd name="T5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10">
                  <a:moveTo>
                    <a:pt x="2" y="3"/>
                  </a:moveTo>
                  <a:cubicBezTo>
                    <a:pt x="2" y="3"/>
                    <a:pt x="3" y="3"/>
                    <a:pt x="4" y="3"/>
                  </a:cubicBezTo>
                  <a:cubicBezTo>
                    <a:pt x="6" y="3"/>
                    <a:pt x="9" y="3"/>
                    <a:pt x="11" y="4"/>
                  </a:cubicBezTo>
                  <a:cubicBezTo>
                    <a:pt x="12" y="5"/>
                    <a:pt x="13" y="5"/>
                    <a:pt x="15" y="6"/>
                  </a:cubicBezTo>
                  <a:cubicBezTo>
                    <a:pt x="16" y="6"/>
                    <a:pt x="16" y="6"/>
                    <a:pt x="17" y="6"/>
                  </a:cubicBezTo>
                  <a:cubicBezTo>
                    <a:pt x="18" y="6"/>
                    <a:pt x="19" y="6"/>
                    <a:pt x="20" y="6"/>
                  </a:cubicBezTo>
                  <a:cubicBezTo>
                    <a:pt x="23" y="6"/>
                    <a:pt x="25" y="6"/>
                    <a:pt x="28" y="6"/>
                  </a:cubicBezTo>
                  <a:cubicBezTo>
                    <a:pt x="30" y="6"/>
                    <a:pt x="31" y="6"/>
                    <a:pt x="32" y="6"/>
                  </a:cubicBezTo>
                  <a:cubicBezTo>
                    <a:pt x="34" y="6"/>
                    <a:pt x="36" y="6"/>
                    <a:pt x="37" y="7"/>
                  </a:cubicBezTo>
                  <a:cubicBezTo>
                    <a:pt x="37" y="7"/>
                    <a:pt x="38" y="8"/>
                    <a:pt x="39" y="8"/>
                  </a:cubicBezTo>
                  <a:cubicBezTo>
                    <a:pt x="40" y="9"/>
                    <a:pt x="41" y="10"/>
                    <a:pt x="42" y="10"/>
                  </a:cubicBezTo>
                  <a:cubicBezTo>
                    <a:pt x="43" y="10"/>
                    <a:pt x="43" y="10"/>
                    <a:pt x="43" y="10"/>
                  </a:cubicBezTo>
                  <a:cubicBezTo>
                    <a:pt x="43" y="9"/>
                    <a:pt x="44" y="9"/>
                    <a:pt x="44" y="8"/>
                  </a:cubicBezTo>
                  <a:cubicBezTo>
                    <a:pt x="44" y="7"/>
                    <a:pt x="43" y="6"/>
                    <a:pt x="42" y="7"/>
                  </a:cubicBezTo>
                  <a:cubicBezTo>
                    <a:pt x="42" y="7"/>
                    <a:pt x="42" y="7"/>
                    <a:pt x="42" y="7"/>
                  </a:cubicBezTo>
                  <a:cubicBezTo>
                    <a:pt x="42" y="7"/>
                    <a:pt x="41" y="6"/>
                    <a:pt x="41" y="6"/>
                  </a:cubicBezTo>
                  <a:cubicBezTo>
                    <a:pt x="40" y="5"/>
                    <a:pt x="39" y="5"/>
                    <a:pt x="38" y="4"/>
                  </a:cubicBezTo>
                  <a:cubicBezTo>
                    <a:pt x="36" y="3"/>
                    <a:pt x="34" y="3"/>
                    <a:pt x="33" y="3"/>
                  </a:cubicBezTo>
                  <a:cubicBezTo>
                    <a:pt x="31" y="3"/>
                    <a:pt x="30" y="3"/>
                    <a:pt x="28" y="3"/>
                  </a:cubicBezTo>
                  <a:cubicBezTo>
                    <a:pt x="25" y="3"/>
                    <a:pt x="22" y="3"/>
                    <a:pt x="19" y="3"/>
                  </a:cubicBezTo>
                  <a:cubicBezTo>
                    <a:pt x="19" y="3"/>
                    <a:pt x="18" y="3"/>
                    <a:pt x="17" y="3"/>
                  </a:cubicBezTo>
                  <a:cubicBezTo>
                    <a:pt x="17" y="3"/>
                    <a:pt x="16" y="3"/>
                    <a:pt x="15" y="3"/>
                  </a:cubicBezTo>
                  <a:cubicBezTo>
                    <a:pt x="15" y="3"/>
                    <a:pt x="14" y="2"/>
                    <a:pt x="13" y="2"/>
                  </a:cubicBezTo>
                  <a:cubicBezTo>
                    <a:pt x="10" y="0"/>
                    <a:pt x="7" y="0"/>
                    <a:pt x="4" y="0"/>
                  </a:cubicBezTo>
                  <a:cubicBezTo>
                    <a:pt x="3" y="0"/>
                    <a:pt x="2" y="0"/>
                    <a:pt x="1" y="0"/>
                  </a:cubicBezTo>
                  <a:cubicBezTo>
                    <a:pt x="0" y="0"/>
                    <a:pt x="0" y="1"/>
                    <a:pt x="0" y="1"/>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5" name="íslide"/>
            <p:cNvSpPr/>
            <p:nvPr/>
          </p:nvSpPr>
          <p:spPr bwMode="auto">
            <a:xfrm>
              <a:off x="7970838" y="2227263"/>
              <a:ext cx="285750" cy="127000"/>
            </a:xfrm>
            <a:custGeom>
              <a:avLst/>
              <a:gdLst>
                <a:gd name="T0" fmla="*/ 1 w 25"/>
                <a:gd name="T1" fmla="*/ 3 h 11"/>
                <a:gd name="T2" fmla="*/ 22 w 25"/>
                <a:gd name="T3" fmla="*/ 10 h 11"/>
                <a:gd name="T4" fmla="*/ 24 w 25"/>
                <a:gd name="T5" fmla="*/ 10 h 11"/>
                <a:gd name="T6" fmla="*/ 24 w 25"/>
                <a:gd name="T7" fmla="*/ 8 h 11"/>
                <a:gd name="T8" fmla="*/ 2 w 25"/>
                <a:gd name="T9" fmla="*/ 0 h 11"/>
                <a:gd name="T10" fmla="*/ 0 w 25"/>
                <a:gd name="T11" fmla="*/ 1 h 11"/>
                <a:gd name="T12" fmla="*/ 1 w 25"/>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25" h="11">
                  <a:moveTo>
                    <a:pt x="1" y="3"/>
                  </a:moveTo>
                  <a:cubicBezTo>
                    <a:pt x="9" y="5"/>
                    <a:pt x="16" y="7"/>
                    <a:pt x="22" y="10"/>
                  </a:cubicBezTo>
                  <a:cubicBezTo>
                    <a:pt x="23" y="11"/>
                    <a:pt x="24" y="10"/>
                    <a:pt x="24" y="10"/>
                  </a:cubicBezTo>
                  <a:cubicBezTo>
                    <a:pt x="25" y="9"/>
                    <a:pt x="24" y="8"/>
                    <a:pt x="24" y="8"/>
                  </a:cubicBezTo>
                  <a:cubicBezTo>
                    <a:pt x="17" y="4"/>
                    <a:pt x="9" y="2"/>
                    <a:pt x="2" y="0"/>
                  </a:cubicBezTo>
                  <a:cubicBezTo>
                    <a:pt x="1" y="0"/>
                    <a:pt x="0" y="0"/>
                    <a:pt x="0" y="1"/>
                  </a:cubicBezTo>
                  <a:cubicBezTo>
                    <a:pt x="0" y="2"/>
                    <a:pt x="0" y="3"/>
                    <a:pt x="1"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6" name="íšļïdè"/>
            <p:cNvSpPr/>
            <p:nvPr/>
          </p:nvSpPr>
          <p:spPr bwMode="auto">
            <a:xfrm>
              <a:off x="6357938" y="2468563"/>
              <a:ext cx="709613" cy="138113"/>
            </a:xfrm>
            <a:custGeom>
              <a:avLst/>
              <a:gdLst>
                <a:gd name="T0" fmla="*/ 3 w 62"/>
                <a:gd name="T1" fmla="*/ 11 h 12"/>
                <a:gd name="T2" fmla="*/ 7 w 62"/>
                <a:gd name="T3" fmla="*/ 7 h 12"/>
                <a:gd name="T4" fmla="*/ 9 w 62"/>
                <a:gd name="T5" fmla="*/ 6 h 12"/>
                <a:gd name="T6" fmla="*/ 11 w 62"/>
                <a:gd name="T7" fmla="*/ 7 h 12"/>
                <a:gd name="T8" fmla="*/ 13 w 62"/>
                <a:gd name="T9" fmla="*/ 8 h 12"/>
                <a:gd name="T10" fmla="*/ 14 w 62"/>
                <a:gd name="T11" fmla="*/ 8 h 12"/>
                <a:gd name="T12" fmla="*/ 16 w 62"/>
                <a:gd name="T13" fmla="*/ 8 h 12"/>
                <a:gd name="T14" fmla="*/ 28 w 62"/>
                <a:gd name="T15" fmla="*/ 5 h 12"/>
                <a:gd name="T16" fmla="*/ 41 w 62"/>
                <a:gd name="T17" fmla="*/ 3 h 12"/>
                <a:gd name="T18" fmla="*/ 43 w 62"/>
                <a:gd name="T19" fmla="*/ 3 h 12"/>
                <a:gd name="T20" fmla="*/ 56 w 62"/>
                <a:gd name="T21" fmla="*/ 5 h 12"/>
                <a:gd name="T22" fmla="*/ 61 w 62"/>
                <a:gd name="T23" fmla="*/ 4 h 12"/>
                <a:gd name="T24" fmla="*/ 62 w 62"/>
                <a:gd name="T25" fmla="*/ 2 h 12"/>
                <a:gd name="T26" fmla="*/ 60 w 62"/>
                <a:gd name="T27" fmla="*/ 1 h 12"/>
                <a:gd name="T28" fmla="*/ 56 w 62"/>
                <a:gd name="T29" fmla="*/ 2 h 12"/>
                <a:gd name="T30" fmla="*/ 43 w 62"/>
                <a:gd name="T31" fmla="*/ 0 h 12"/>
                <a:gd name="T32" fmla="*/ 41 w 62"/>
                <a:gd name="T33" fmla="*/ 0 h 12"/>
                <a:gd name="T34" fmla="*/ 28 w 62"/>
                <a:gd name="T35" fmla="*/ 2 h 12"/>
                <a:gd name="T36" fmla="*/ 15 w 62"/>
                <a:gd name="T37" fmla="*/ 5 h 12"/>
                <a:gd name="T38" fmla="*/ 14 w 62"/>
                <a:gd name="T39" fmla="*/ 5 h 12"/>
                <a:gd name="T40" fmla="*/ 14 w 62"/>
                <a:gd name="T41" fmla="*/ 5 h 12"/>
                <a:gd name="T42" fmla="*/ 13 w 62"/>
                <a:gd name="T43" fmla="*/ 4 h 12"/>
                <a:gd name="T44" fmla="*/ 9 w 62"/>
                <a:gd name="T45" fmla="*/ 3 h 12"/>
                <a:gd name="T46" fmla="*/ 5 w 62"/>
                <a:gd name="T47" fmla="*/ 4 h 12"/>
                <a:gd name="T48" fmla="*/ 0 w 62"/>
                <a:gd name="T49" fmla="*/ 10 h 12"/>
                <a:gd name="T50" fmla="*/ 1 w 62"/>
                <a:gd name="T51" fmla="*/ 12 h 12"/>
                <a:gd name="T52" fmla="*/ 3 w 62"/>
                <a:gd name="T5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 h="12">
                  <a:moveTo>
                    <a:pt x="3" y="11"/>
                  </a:moveTo>
                  <a:cubicBezTo>
                    <a:pt x="4" y="10"/>
                    <a:pt x="5" y="8"/>
                    <a:pt x="7" y="7"/>
                  </a:cubicBezTo>
                  <a:cubicBezTo>
                    <a:pt x="7" y="7"/>
                    <a:pt x="8" y="6"/>
                    <a:pt x="9" y="6"/>
                  </a:cubicBezTo>
                  <a:cubicBezTo>
                    <a:pt x="10" y="6"/>
                    <a:pt x="11" y="7"/>
                    <a:pt x="11" y="7"/>
                  </a:cubicBezTo>
                  <a:cubicBezTo>
                    <a:pt x="12" y="7"/>
                    <a:pt x="12" y="8"/>
                    <a:pt x="13" y="8"/>
                  </a:cubicBezTo>
                  <a:cubicBezTo>
                    <a:pt x="14" y="8"/>
                    <a:pt x="14" y="8"/>
                    <a:pt x="14" y="8"/>
                  </a:cubicBezTo>
                  <a:cubicBezTo>
                    <a:pt x="15" y="8"/>
                    <a:pt x="16" y="8"/>
                    <a:pt x="16" y="8"/>
                  </a:cubicBezTo>
                  <a:cubicBezTo>
                    <a:pt x="20" y="7"/>
                    <a:pt x="24" y="6"/>
                    <a:pt x="28" y="5"/>
                  </a:cubicBezTo>
                  <a:cubicBezTo>
                    <a:pt x="33" y="4"/>
                    <a:pt x="37" y="3"/>
                    <a:pt x="41" y="3"/>
                  </a:cubicBezTo>
                  <a:cubicBezTo>
                    <a:pt x="42" y="3"/>
                    <a:pt x="42" y="3"/>
                    <a:pt x="43" y="3"/>
                  </a:cubicBezTo>
                  <a:cubicBezTo>
                    <a:pt x="47" y="3"/>
                    <a:pt x="51" y="5"/>
                    <a:pt x="56" y="5"/>
                  </a:cubicBezTo>
                  <a:cubicBezTo>
                    <a:pt x="57" y="5"/>
                    <a:pt x="59" y="5"/>
                    <a:pt x="61" y="4"/>
                  </a:cubicBezTo>
                  <a:cubicBezTo>
                    <a:pt x="61" y="4"/>
                    <a:pt x="62" y="3"/>
                    <a:pt x="62" y="2"/>
                  </a:cubicBezTo>
                  <a:cubicBezTo>
                    <a:pt x="61" y="1"/>
                    <a:pt x="60" y="1"/>
                    <a:pt x="60" y="1"/>
                  </a:cubicBezTo>
                  <a:cubicBezTo>
                    <a:pt x="58" y="2"/>
                    <a:pt x="57" y="2"/>
                    <a:pt x="56" y="2"/>
                  </a:cubicBezTo>
                  <a:cubicBezTo>
                    <a:pt x="52" y="2"/>
                    <a:pt x="48" y="0"/>
                    <a:pt x="43" y="0"/>
                  </a:cubicBezTo>
                  <a:cubicBezTo>
                    <a:pt x="43" y="0"/>
                    <a:pt x="42" y="0"/>
                    <a:pt x="41" y="0"/>
                  </a:cubicBezTo>
                  <a:cubicBezTo>
                    <a:pt x="36" y="0"/>
                    <a:pt x="32" y="1"/>
                    <a:pt x="28" y="2"/>
                  </a:cubicBezTo>
                  <a:cubicBezTo>
                    <a:pt x="24" y="3"/>
                    <a:pt x="20" y="4"/>
                    <a:pt x="15" y="5"/>
                  </a:cubicBezTo>
                  <a:cubicBezTo>
                    <a:pt x="15" y="5"/>
                    <a:pt x="15" y="5"/>
                    <a:pt x="14" y="5"/>
                  </a:cubicBezTo>
                  <a:cubicBezTo>
                    <a:pt x="14" y="5"/>
                    <a:pt x="14" y="5"/>
                    <a:pt x="14" y="5"/>
                  </a:cubicBezTo>
                  <a:cubicBezTo>
                    <a:pt x="14" y="5"/>
                    <a:pt x="14" y="5"/>
                    <a:pt x="13" y="4"/>
                  </a:cubicBezTo>
                  <a:cubicBezTo>
                    <a:pt x="12" y="4"/>
                    <a:pt x="11" y="3"/>
                    <a:pt x="9" y="3"/>
                  </a:cubicBezTo>
                  <a:cubicBezTo>
                    <a:pt x="8" y="3"/>
                    <a:pt x="6" y="4"/>
                    <a:pt x="5" y="4"/>
                  </a:cubicBezTo>
                  <a:cubicBezTo>
                    <a:pt x="3" y="6"/>
                    <a:pt x="1" y="8"/>
                    <a:pt x="0" y="10"/>
                  </a:cubicBezTo>
                  <a:cubicBezTo>
                    <a:pt x="0" y="11"/>
                    <a:pt x="0" y="11"/>
                    <a:pt x="1" y="12"/>
                  </a:cubicBezTo>
                  <a:cubicBezTo>
                    <a:pt x="1" y="12"/>
                    <a:pt x="2" y="12"/>
                    <a:pt x="3" y="11"/>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7" name="iṣ1iḍe"/>
            <p:cNvSpPr/>
            <p:nvPr/>
          </p:nvSpPr>
          <p:spPr bwMode="auto">
            <a:xfrm>
              <a:off x="7192963" y="2457450"/>
              <a:ext cx="1120775" cy="149225"/>
            </a:xfrm>
            <a:custGeom>
              <a:avLst/>
              <a:gdLst>
                <a:gd name="T0" fmla="*/ 2 w 98"/>
                <a:gd name="T1" fmla="*/ 4 h 13"/>
                <a:gd name="T2" fmla="*/ 10 w 98"/>
                <a:gd name="T3" fmla="*/ 3 h 13"/>
                <a:gd name="T4" fmla="*/ 14 w 98"/>
                <a:gd name="T5" fmla="*/ 3 h 13"/>
                <a:gd name="T6" fmla="*/ 27 w 98"/>
                <a:gd name="T7" fmla="*/ 4 h 13"/>
                <a:gd name="T8" fmla="*/ 45 w 98"/>
                <a:gd name="T9" fmla="*/ 5 h 13"/>
                <a:gd name="T10" fmla="*/ 96 w 98"/>
                <a:gd name="T11" fmla="*/ 13 h 13"/>
                <a:gd name="T12" fmla="*/ 98 w 98"/>
                <a:gd name="T13" fmla="*/ 12 h 13"/>
                <a:gd name="T14" fmla="*/ 96 w 98"/>
                <a:gd name="T15" fmla="*/ 10 h 13"/>
                <a:gd name="T16" fmla="*/ 46 w 98"/>
                <a:gd name="T17" fmla="*/ 2 h 13"/>
                <a:gd name="T18" fmla="*/ 27 w 98"/>
                <a:gd name="T19" fmla="*/ 1 h 13"/>
                <a:gd name="T20" fmla="*/ 15 w 98"/>
                <a:gd name="T21" fmla="*/ 0 h 13"/>
                <a:gd name="T22" fmla="*/ 10 w 98"/>
                <a:gd name="T23" fmla="*/ 0 h 13"/>
                <a:gd name="T24" fmla="*/ 1 w 98"/>
                <a:gd name="T25" fmla="*/ 1 h 13"/>
                <a:gd name="T26" fmla="*/ 0 w 98"/>
                <a:gd name="T27" fmla="*/ 3 h 13"/>
                <a:gd name="T28" fmla="*/ 2 w 98"/>
                <a:gd name="T2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3">
                  <a:moveTo>
                    <a:pt x="2" y="4"/>
                  </a:moveTo>
                  <a:cubicBezTo>
                    <a:pt x="4" y="3"/>
                    <a:pt x="7" y="3"/>
                    <a:pt x="10" y="3"/>
                  </a:cubicBezTo>
                  <a:cubicBezTo>
                    <a:pt x="11" y="3"/>
                    <a:pt x="13" y="3"/>
                    <a:pt x="14" y="3"/>
                  </a:cubicBezTo>
                  <a:cubicBezTo>
                    <a:pt x="19" y="4"/>
                    <a:pt x="23" y="4"/>
                    <a:pt x="27" y="4"/>
                  </a:cubicBezTo>
                  <a:cubicBezTo>
                    <a:pt x="33" y="4"/>
                    <a:pt x="39" y="5"/>
                    <a:pt x="45" y="5"/>
                  </a:cubicBezTo>
                  <a:cubicBezTo>
                    <a:pt x="62" y="6"/>
                    <a:pt x="79" y="9"/>
                    <a:pt x="96" y="13"/>
                  </a:cubicBezTo>
                  <a:cubicBezTo>
                    <a:pt x="97" y="13"/>
                    <a:pt x="97" y="12"/>
                    <a:pt x="98" y="12"/>
                  </a:cubicBezTo>
                  <a:cubicBezTo>
                    <a:pt x="98" y="11"/>
                    <a:pt x="97" y="10"/>
                    <a:pt x="96" y="10"/>
                  </a:cubicBezTo>
                  <a:cubicBezTo>
                    <a:pt x="80" y="6"/>
                    <a:pt x="63" y="3"/>
                    <a:pt x="46" y="2"/>
                  </a:cubicBezTo>
                  <a:cubicBezTo>
                    <a:pt x="39" y="2"/>
                    <a:pt x="33" y="1"/>
                    <a:pt x="27" y="1"/>
                  </a:cubicBezTo>
                  <a:cubicBezTo>
                    <a:pt x="23" y="1"/>
                    <a:pt x="19" y="1"/>
                    <a:pt x="15" y="0"/>
                  </a:cubicBezTo>
                  <a:cubicBezTo>
                    <a:pt x="13" y="0"/>
                    <a:pt x="11" y="0"/>
                    <a:pt x="10" y="0"/>
                  </a:cubicBezTo>
                  <a:cubicBezTo>
                    <a:pt x="7" y="0"/>
                    <a:pt x="4" y="0"/>
                    <a:pt x="1" y="1"/>
                  </a:cubicBezTo>
                  <a:cubicBezTo>
                    <a:pt x="0" y="2"/>
                    <a:pt x="0" y="2"/>
                    <a:pt x="0" y="3"/>
                  </a:cubicBezTo>
                  <a:cubicBezTo>
                    <a:pt x="0" y="4"/>
                    <a:pt x="1" y="4"/>
                    <a:pt x="2" y="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8" name="ïṧľíḍe"/>
            <p:cNvSpPr/>
            <p:nvPr/>
          </p:nvSpPr>
          <p:spPr bwMode="auto">
            <a:xfrm>
              <a:off x="6278563" y="2814638"/>
              <a:ext cx="296863" cy="114300"/>
            </a:xfrm>
            <a:custGeom>
              <a:avLst/>
              <a:gdLst>
                <a:gd name="T0" fmla="*/ 3 w 26"/>
                <a:gd name="T1" fmla="*/ 10 h 10"/>
                <a:gd name="T2" fmla="*/ 13 w 26"/>
                <a:gd name="T3" fmla="*/ 6 h 10"/>
                <a:gd name="T4" fmla="*/ 25 w 26"/>
                <a:gd name="T5" fmla="*/ 4 h 10"/>
                <a:gd name="T6" fmla="*/ 25 w 26"/>
                <a:gd name="T7" fmla="*/ 1 h 10"/>
                <a:gd name="T8" fmla="*/ 23 w 26"/>
                <a:gd name="T9" fmla="*/ 1 h 10"/>
                <a:gd name="T10" fmla="*/ 12 w 26"/>
                <a:gd name="T11" fmla="*/ 3 h 10"/>
                <a:gd name="T12" fmla="*/ 1 w 26"/>
                <a:gd name="T13" fmla="*/ 7 h 10"/>
                <a:gd name="T14" fmla="*/ 1 w 26"/>
                <a:gd name="T15" fmla="*/ 10 h 10"/>
                <a:gd name="T16" fmla="*/ 3 w 2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0">
                  <a:moveTo>
                    <a:pt x="3" y="10"/>
                  </a:moveTo>
                  <a:cubicBezTo>
                    <a:pt x="5" y="7"/>
                    <a:pt x="9" y="6"/>
                    <a:pt x="13" y="6"/>
                  </a:cubicBezTo>
                  <a:cubicBezTo>
                    <a:pt x="16" y="6"/>
                    <a:pt x="21" y="5"/>
                    <a:pt x="25" y="4"/>
                  </a:cubicBezTo>
                  <a:cubicBezTo>
                    <a:pt x="25" y="3"/>
                    <a:pt x="26" y="2"/>
                    <a:pt x="25" y="1"/>
                  </a:cubicBezTo>
                  <a:cubicBezTo>
                    <a:pt x="25" y="1"/>
                    <a:pt x="24" y="0"/>
                    <a:pt x="23" y="1"/>
                  </a:cubicBezTo>
                  <a:cubicBezTo>
                    <a:pt x="20" y="2"/>
                    <a:pt x="16" y="3"/>
                    <a:pt x="12" y="3"/>
                  </a:cubicBezTo>
                  <a:cubicBezTo>
                    <a:pt x="8" y="4"/>
                    <a:pt x="4" y="4"/>
                    <a:pt x="1" y="7"/>
                  </a:cubicBezTo>
                  <a:cubicBezTo>
                    <a:pt x="0" y="8"/>
                    <a:pt x="0" y="9"/>
                    <a:pt x="1" y="10"/>
                  </a:cubicBezTo>
                  <a:cubicBezTo>
                    <a:pt x="1" y="10"/>
                    <a:pt x="2" y="10"/>
                    <a:pt x="3" y="10"/>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9" name="îš1ïďè"/>
            <p:cNvSpPr/>
            <p:nvPr/>
          </p:nvSpPr>
          <p:spPr bwMode="auto">
            <a:xfrm>
              <a:off x="6713538" y="2768600"/>
              <a:ext cx="982663" cy="103188"/>
            </a:xfrm>
            <a:custGeom>
              <a:avLst/>
              <a:gdLst>
                <a:gd name="T0" fmla="*/ 3 w 86"/>
                <a:gd name="T1" fmla="*/ 7 h 9"/>
                <a:gd name="T2" fmla="*/ 6 w 86"/>
                <a:gd name="T3" fmla="*/ 6 h 9"/>
                <a:gd name="T4" fmla="*/ 8 w 86"/>
                <a:gd name="T5" fmla="*/ 6 h 9"/>
                <a:gd name="T6" fmla="*/ 16 w 86"/>
                <a:gd name="T7" fmla="*/ 8 h 9"/>
                <a:gd name="T8" fmla="*/ 16 w 86"/>
                <a:gd name="T9" fmla="*/ 8 h 9"/>
                <a:gd name="T10" fmla="*/ 23 w 86"/>
                <a:gd name="T11" fmla="*/ 6 h 9"/>
                <a:gd name="T12" fmla="*/ 30 w 86"/>
                <a:gd name="T13" fmla="*/ 5 h 9"/>
                <a:gd name="T14" fmla="*/ 38 w 86"/>
                <a:gd name="T15" fmla="*/ 5 h 9"/>
                <a:gd name="T16" fmla="*/ 44 w 86"/>
                <a:gd name="T17" fmla="*/ 5 h 9"/>
                <a:gd name="T18" fmla="*/ 55 w 86"/>
                <a:gd name="T19" fmla="*/ 3 h 9"/>
                <a:gd name="T20" fmla="*/ 56 w 86"/>
                <a:gd name="T21" fmla="*/ 3 h 9"/>
                <a:gd name="T22" fmla="*/ 66 w 86"/>
                <a:gd name="T23" fmla="*/ 5 h 9"/>
                <a:gd name="T24" fmla="*/ 84 w 86"/>
                <a:gd name="T25" fmla="*/ 9 h 9"/>
                <a:gd name="T26" fmla="*/ 85 w 86"/>
                <a:gd name="T27" fmla="*/ 8 h 9"/>
                <a:gd name="T28" fmla="*/ 84 w 86"/>
                <a:gd name="T29" fmla="*/ 6 h 9"/>
                <a:gd name="T30" fmla="*/ 67 w 86"/>
                <a:gd name="T31" fmla="*/ 2 h 9"/>
                <a:gd name="T32" fmla="*/ 56 w 86"/>
                <a:gd name="T33" fmla="*/ 0 h 9"/>
                <a:gd name="T34" fmla="*/ 55 w 86"/>
                <a:gd name="T35" fmla="*/ 0 h 9"/>
                <a:gd name="T36" fmla="*/ 43 w 86"/>
                <a:gd name="T37" fmla="*/ 2 h 9"/>
                <a:gd name="T38" fmla="*/ 38 w 86"/>
                <a:gd name="T39" fmla="*/ 2 h 9"/>
                <a:gd name="T40" fmla="*/ 30 w 86"/>
                <a:gd name="T41" fmla="*/ 2 h 9"/>
                <a:gd name="T42" fmla="*/ 22 w 86"/>
                <a:gd name="T43" fmla="*/ 3 h 9"/>
                <a:gd name="T44" fmla="*/ 16 w 86"/>
                <a:gd name="T45" fmla="*/ 5 h 9"/>
                <a:gd name="T46" fmla="*/ 16 w 86"/>
                <a:gd name="T47" fmla="*/ 5 h 9"/>
                <a:gd name="T48" fmla="*/ 9 w 86"/>
                <a:gd name="T49" fmla="*/ 3 h 9"/>
                <a:gd name="T50" fmla="*/ 6 w 86"/>
                <a:gd name="T51" fmla="*/ 3 h 9"/>
                <a:gd name="T52" fmla="*/ 0 w 86"/>
                <a:gd name="T53" fmla="*/ 5 h 9"/>
                <a:gd name="T54" fmla="*/ 0 w 86"/>
                <a:gd name="T55" fmla="*/ 7 h 9"/>
                <a:gd name="T56" fmla="*/ 3 w 86"/>
                <a:gd name="T5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
                  <a:moveTo>
                    <a:pt x="3" y="7"/>
                  </a:moveTo>
                  <a:cubicBezTo>
                    <a:pt x="3" y="6"/>
                    <a:pt x="5" y="6"/>
                    <a:pt x="6" y="6"/>
                  </a:cubicBezTo>
                  <a:cubicBezTo>
                    <a:pt x="7" y="6"/>
                    <a:pt x="8" y="6"/>
                    <a:pt x="8" y="6"/>
                  </a:cubicBezTo>
                  <a:cubicBezTo>
                    <a:pt x="10" y="7"/>
                    <a:pt x="13" y="8"/>
                    <a:pt x="16" y="8"/>
                  </a:cubicBezTo>
                  <a:cubicBezTo>
                    <a:pt x="16" y="8"/>
                    <a:pt x="16" y="8"/>
                    <a:pt x="16" y="8"/>
                  </a:cubicBezTo>
                  <a:cubicBezTo>
                    <a:pt x="19" y="8"/>
                    <a:pt x="21" y="7"/>
                    <a:pt x="23" y="6"/>
                  </a:cubicBezTo>
                  <a:cubicBezTo>
                    <a:pt x="25" y="5"/>
                    <a:pt x="28" y="5"/>
                    <a:pt x="30" y="5"/>
                  </a:cubicBezTo>
                  <a:cubicBezTo>
                    <a:pt x="33" y="5"/>
                    <a:pt x="36" y="5"/>
                    <a:pt x="38" y="5"/>
                  </a:cubicBezTo>
                  <a:cubicBezTo>
                    <a:pt x="40" y="5"/>
                    <a:pt x="42" y="5"/>
                    <a:pt x="44" y="5"/>
                  </a:cubicBezTo>
                  <a:cubicBezTo>
                    <a:pt x="48" y="5"/>
                    <a:pt x="52" y="3"/>
                    <a:pt x="55" y="3"/>
                  </a:cubicBezTo>
                  <a:cubicBezTo>
                    <a:pt x="56" y="3"/>
                    <a:pt x="56" y="3"/>
                    <a:pt x="56" y="3"/>
                  </a:cubicBezTo>
                  <a:cubicBezTo>
                    <a:pt x="60" y="3"/>
                    <a:pt x="63" y="4"/>
                    <a:pt x="66" y="5"/>
                  </a:cubicBezTo>
                  <a:cubicBezTo>
                    <a:pt x="72" y="6"/>
                    <a:pt x="78" y="8"/>
                    <a:pt x="84" y="9"/>
                  </a:cubicBezTo>
                  <a:cubicBezTo>
                    <a:pt x="84" y="9"/>
                    <a:pt x="85" y="9"/>
                    <a:pt x="85" y="8"/>
                  </a:cubicBezTo>
                  <a:cubicBezTo>
                    <a:pt x="86" y="7"/>
                    <a:pt x="85" y="7"/>
                    <a:pt x="84" y="6"/>
                  </a:cubicBezTo>
                  <a:cubicBezTo>
                    <a:pt x="79" y="5"/>
                    <a:pt x="73" y="3"/>
                    <a:pt x="67" y="2"/>
                  </a:cubicBezTo>
                  <a:cubicBezTo>
                    <a:pt x="64" y="1"/>
                    <a:pt x="60" y="0"/>
                    <a:pt x="56" y="0"/>
                  </a:cubicBezTo>
                  <a:cubicBezTo>
                    <a:pt x="55" y="0"/>
                    <a:pt x="55" y="0"/>
                    <a:pt x="55" y="0"/>
                  </a:cubicBezTo>
                  <a:cubicBezTo>
                    <a:pt x="51" y="0"/>
                    <a:pt x="47" y="2"/>
                    <a:pt x="43" y="2"/>
                  </a:cubicBezTo>
                  <a:cubicBezTo>
                    <a:pt x="42" y="2"/>
                    <a:pt x="40" y="2"/>
                    <a:pt x="38" y="2"/>
                  </a:cubicBezTo>
                  <a:cubicBezTo>
                    <a:pt x="36" y="2"/>
                    <a:pt x="33" y="2"/>
                    <a:pt x="30" y="2"/>
                  </a:cubicBezTo>
                  <a:cubicBezTo>
                    <a:pt x="28" y="2"/>
                    <a:pt x="25" y="2"/>
                    <a:pt x="22" y="3"/>
                  </a:cubicBezTo>
                  <a:cubicBezTo>
                    <a:pt x="20" y="4"/>
                    <a:pt x="18" y="5"/>
                    <a:pt x="16" y="5"/>
                  </a:cubicBezTo>
                  <a:cubicBezTo>
                    <a:pt x="16" y="5"/>
                    <a:pt x="16" y="5"/>
                    <a:pt x="16" y="5"/>
                  </a:cubicBezTo>
                  <a:cubicBezTo>
                    <a:pt x="14" y="5"/>
                    <a:pt x="11" y="4"/>
                    <a:pt x="9" y="3"/>
                  </a:cubicBezTo>
                  <a:cubicBezTo>
                    <a:pt x="8" y="3"/>
                    <a:pt x="7" y="3"/>
                    <a:pt x="6" y="3"/>
                  </a:cubicBezTo>
                  <a:cubicBezTo>
                    <a:pt x="4" y="3"/>
                    <a:pt x="2" y="3"/>
                    <a:pt x="0" y="5"/>
                  </a:cubicBezTo>
                  <a:cubicBezTo>
                    <a:pt x="0" y="6"/>
                    <a:pt x="0" y="7"/>
                    <a:pt x="0" y="7"/>
                  </a:cubicBezTo>
                  <a:cubicBezTo>
                    <a:pt x="1" y="8"/>
                    <a:pt x="2" y="8"/>
                    <a:pt x="3" y="7"/>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0" name="îŝļiḋé"/>
            <p:cNvSpPr/>
            <p:nvPr/>
          </p:nvSpPr>
          <p:spPr bwMode="auto">
            <a:xfrm>
              <a:off x="7867651" y="2825750"/>
              <a:ext cx="617538" cy="114300"/>
            </a:xfrm>
            <a:custGeom>
              <a:avLst/>
              <a:gdLst>
                <a:gd name="T0" fmla="*/ 1 w 54"/>
                <a:gd name="T1" fmla="*/ 3 h 10"/>
                <a:gd name="T2" fmla="*/ 1 w 54"/>
                <a:gd name="T3" fmla="*/ 3 h 10"/>
                <a:gd name="T4" fmla="*/ 16 w 54"/>
                <a:gd name="T5" fmla="*/ 4 h 10"/>
                <a:gd name="T6" fmla="*/ 28 w 54"/>
                <a:gd name="T7" fmla="*/ 5 h 10"/>
                <a:gd name="T8" fmla="*/ 52 w 54"/>
                <a:gd name="T9" fmla="*/ 10 h 10"/>
                <a:gd name="T10" fmla="*/ 54 w 54"/>
                <a:gd name="T11" fmla="*/ 9 h 10"/>
                <a:gd name="T12" fmla="*/ 53 w 54"/>
                <a:gd name="T13" fmla="*/ 7 h 10"/>
                <a:gd name="T14" fmla="*/ 28 w 54"/>
                <a:gd name="T15" fmla="*/ 2 h 10"/>
                <a:gd name="T16" fmla="*/ 16 w 54"/>
                <a:gd name="T17" fmla="*/ 1 h 10"/>
                <a:gd name="T18" fmla="*/ 1 w 54"/>
                <a:gd name="T19" fmla="*/ 0 h 10"/>
                <a:gd name="T20" fmla="*/ 1 w 54"/>
                <a:gd name="T21" fmla="*/ 0 h 10"/>
                <a:gd name="T22" fmla="*/ 0 w 54"/>
                <a:gd name="T23" fmla="*/ 2 h 10"/>
                <a:gd name="T24" fmla="*/ 1 w 54"/>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0">
                  <a:moveTo>
                    <a:pt x="1" y="3"/>
                  </a:moveTo>
                  <a:cubicBezTo>
                    <a:pt x="1" y="3"/>
                    <a:pt x="1" y="3"/>
                    <a:pt x="1" y="3"/>
                  </a:cubicBezTo>
                  <a:cubicBezTo>
                    <a:pt x="6" y="3"/>
                    <a:pt x="11" y="4"/>
                    <a:pt x="16" y="4"/>
                  </a:cubicBezTo>
                  <a:cubicBezTo>
                    <a:pt x="20" y="4"/>
                    <a:pt x="24" y="5"/>
                    <a:pt x="28" y="5"/>
                  </a:cubicBezTo>
                  <a:cubicBezTo>
                    <a:pt x="36" y="6"/>
                    <a:pt x="44" y="8"/>
                    <a:pt x="52" y="10"/>
                  </a:cubicBezTo>
                  <a:cubicBezTo>
                    <a:pt x="53" y="10"/>
                    <a:pt x="54" y="10"/>
                    <a:pt x="54" y="9"/>
                  </a:cubicBezTo>
                  <a:cubicBezTo>
                    <a:pt x="54" y="8"/>
                    <a:pt x="54" y="8"/>
                    <a:pt x="53" y="7"/>
                  </a:cubicBezTo>
                  <a:cubicBezTo>
                    <a:pt x="45" y="5"/>
                    <a:pt x="37" y="3"/>
                    <a:pt x="28" y="2"/>
                  </a:cubicBezTo>
                  <a:cubicBezTo>
                    <a:pt x="24" y="2"/>
                    <a:pt x="20" y="1"/>
                    <a:pt x="16" y="1"/>
                  </a:cubicBezTo>
                  <a:cubicBezTo>
                    <a:pt x="11" y="1"/>
                    <a:pt x="6" y="0"/>
                    <a:pt x="1" y="0"/>
                  </a:cubicBezTo>
                  <a:cubicBezTo>
                    <a:pt x="1" y="0"/>
                    <a:pt x="1" y="0"/>
                    <a:pt x="1" y="0"/>
                  </a:cubicBezTo>
                  <a:cubicBezTo>
                    <a:pt x="0" y="0"/>
                    <a:pt x="0" y="1"/>
                    <a:pt x="0" y="2"/>
                  </a:cubicBezTo>
                  <a:cubicBezTo>
                    <a:pt x="0" y="3"/>
                    <a:pt x="0" y="3"/>
                    <a:pt x="1"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1" name="íSḻîḓè"/>
            <p:cNvSpPr/>
            <p:nvPr/>
          </p:nvSpPr>
          <p:spPr bwMode="auto">
            <a:xfrm>
              <a:off x="6267451" y="3078163"/>
              <a:ext cx="307975" cy="114300"/>
            </a:xfrm>
            <a:custGeom>
              <a:avLst/>
              <a:gdLst>
                <a:gd name="T0" fmla="*/ 3 w 27"/>
                <a:gd name="T1" fmla="*/ 9 h 10"/>
                <a:gd name="T2" fmla="*/ 11 w 27"/>
                <a:gd name="T3" fmla="*/ 6 h 10"/>
                <a:gd name="T4" fmla="*/ 25 w 27"/>
                <a:gd name="T5" fmla="*/ 3 h 10"/>
                <a:gd name="T6" fmla="*/ 27 w 27"/>
                <a:gd name="T7" fmla="*/ 2 h 10"/>
                <a:gd name="T8" fmla="*/ 25 w 27"/>
                <a:gd name="T9" fmla="*/ 0 h 10"/>
                <a:gd name="T10" fmla="*/ 11 w 27"/>
                <a:gd name="T11" fmla="*/ 3 h 10"/>
                <a:gd name="T12" fmla="*/ 1 w 27"/>
                <a:gd name="T13" fmla="*/ 7 h 10"/>
                <a:gd name="T14" fmla="*/ 1 w 27"/>
                <a:gd name="T15" fmla="*/ 9 h 10"/>
                <a:gd name="T16" fmla="*/ 3 w 27"/>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0">
                  <a:moveTo>
                    <a:pt x="3" y="9"/>
                  </a:moveTo>
                  <a:cubicBezTo>
                    <a:pt x="5" y="7"/>
                    <a:pt x="8" y="6"/>
                    <a:pt x="11" y="6"/>
                  </a:cubicBezTo>
                  <a:cubicBezTo>
                    <a:pt x="16" y="5"/>
                    <a:pt x="21" y="4"/>
                    <a:pt x="25" y="3"/>
                  </a:cubicBezTo>
                  <a:cubicBezTo>
                    <a:pt x="26" y="3"/>
                    <a:pt x="27" y="2"/>
                    <a:pt x="27" y="2"/>
                  </a:cubicBezTo>
                  <a:cubicBezTo>
                    <a:pt x="26" y="1"/>
                    <a:pt x="26" y="0"/>
                    <a:pt x="25" y="0"/>
                  </a:cubicBezTo>
                  <a:cubicBezTo>
                    <a:pt x="20" y="1"/>
                    <a:pt x="16" y="2"/>
                    <a:pt x="11" y="3"/>
                  </a:cubicBezTo>
                  <a:cubicBezTo>
                    <a:pt x="8" y="3"/>
                    <a:pt x="4" y="4"/>
                    <a:pt x="1" y="7"/>
                  </a:cubicBezTo>
                  <a:cubicBezTo>
                    <a:pt x="0" y="7"/>
                    <a:pt x="0" y="8"/>
                    <a:pt x="1" y="9"/>
                  </a:cubicBezTo>
                  <a:cubicBezTo>
                    <a:pt x="2" y="10"/>
                    <a:pt x="3" y="10"/>
                    <a:pt x="3" y="9"/>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2" name="i$1iḓé"/>
            <p:cNvSpPr/>
            <p:nvPr/>
          </p:nvSpPr>
          <p:spPr bwMode="auto">
            <a:xfrm>
              <a:off x="6724651" y="3089275"/>
              <a:ext cx="1703388" cy="115888"/>
            </a:xfrm>
            <a:custGeom>
              <a:avLst/>
              <a:gdLst>
                <a:gd name="T0" fmla="*/ 2 w 149"/>
                <a:gd name="T1" fmla="*/ 3 h 10"/>
                <a:gd name="T2" fmla="*/ 118 w 149"/>
                <a:gd name="T3" fmla="*/ 4 h 10"/>
                <a:gd name="T4" fmla="*/ 147 w 149"/>
                <a:gd name="T5" fmla="*/ 10 h 10"/>
                <a:gd name="T6" fmla="*/ 149 w 149"/>
                <a:gd name="T7" fmla="*/ 10 h 10"/>
                <a:gd name="T8" fmla="*/ 148 w 149"/>
                <a:gd name="T9" fmla="*/ 8 h 10"/>
                <a:gd name="T10" fmla="*/ 118 w 149"/>
                <a:gd name="T11" fmla="*/ 1 h 10"/>
                <a:gd name="T12" fmla="*/ 2 w 149"/>
                <a:gd name="T13" fmla="*/ 0 h 10"/>
                <a:gd name="T14" fmla="*/ 0 w 149"/>
                <a:gd name="T15" fmla="*/ 1 h 10"/>
                <a:gd name="T16" fmla="*/ 2 w 149"/>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0">
                  <a:moveTo>
                    <a:pt x="2" y="3"/>
                  </a:moveTo>
                  <a:cubicBezTo>
                    <a:pt x="40" y="3"/>
                    <a:pt x="79" y="3"/>
                    <a:pt x="118" y="4"/>
                  </a:cubicBezTo>
                  <a:cubicBezTo>
                    <a:pt x="128" y="4"/>
                    <a:pt x="139" y="4"/>
                    <a:pt x="147" y="10"/>
                  </a:cubicBezTo>
                  <a:cubicBezTo>
                    <a:pt x="147" y="10"/>
                    <a:pt x="148" y="10"/>
                    <a:pt x="149" y="10"/>
                  </a:cubicBezTo>
                  <a:cubicBezTo>
                    <a:pt x="149" y="9"/>
                    <a:pt x="149" y="8"/>
                    <a:pt x="148" y="8"/>
                  </a:cubicBezTo>
                  <a:cubicBezTo>
                    <a:pt x="139" y="1"/>
                    <a:pt x="128" y="1"/>
                    <a:pt x="118" y="1"/>
                  </a:cubicBezTo>
                  <a:cubicBezTo>
                    <a:pt x="79" y="0"/>
                    <a:pt x="40" y="0"/>
                    <a:pt x="2" y="0"/>
                  </a:cubicBezTo>
                  <a:cubicBezTo>
                    <a:pt x="1" y="0"/>
                    <a:pt x="0" y="0"/>
                    <a:pt x="0" y="1"/>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3" name="îṡḻïḍê"/>
            <p:cNvSpPr/>
            <p:nvPr/>
          </p:nvSpPr>
          <p:spPr bwMode="auto">
            <a:xfrm>
              <a:off x="6232526" y="3400425"/>
              <a:ext cx="538163" cy="103188"/>
            </a:xfrm>
            <a:custGeom>
              <a:avLst/>
              <a:gdLst>
                <a:gd name="T0" fmla="*/ 3 w 47"/>
                <a:gd name="T1" fmla="*/ 8 h 9"/>
                <a:gd name="T2" fmla="*/ 9 w 47"/>
                <a:gd name="T3" fmla="*/ 7 h 9"/>
                <a:gd name="T4" fmla="*/ 12 w 47"/>
                <a:gd name="T5" fmla="*/ 7 h 9"/>
                <a:gd name="T6" fmla="*/ 16 w 47"/>
                <a:gd name="T7" fmla="*/ 8 h 9"/>
                <a:gd name="T8" fmla="*/ 16 w 47"/>
                <a:gd name="T9" fmla="*/ 8 h 9"/>
                <a:gd name="T10" fmla="*/ 19 w 47"/>
                <a:gd name="T11" fmla="*/ 7 h 9"/>
                <a:gd name="T12" fmla="*/ 33 w 47"/>
                <a:gd name="T13" fmla="*/ 3 h 9"/>
                <a:gd name="T14" fmla="*/ 36 w 47"/>
                <a:gd name="T15" fmla="*/ 3 h 9"/>
                <a:gd name="T16" fmla="*/ 36 w 47"/>
                <a:gd name="T17" fmla="*/ 3 h 9"/>
                <a:gd name="T18" fmla="*/ 36 w 47"/>
                <a:gd name="T19" fmla="*/ 3 h 9"/>
                <a:gd name="T20" fmla="*/ 36 w 47"/>
                <a:gd name="T21" fmla="*/ 3 h 9"/>
                <a:gd name="T22" fmla="*/ 43 w 47"/>
                <a:gd name="T23" fmla="*/ 4 h 9"/>
                <a:gd name="T24" fmla="*/ 46 w 47"/>
                <a:gd name="T25" fmla="*/ 3 h 9"/>
                <a:gd name="T26" fmla="*/ 46 w 47"/>
                <a:gd name="T27" fmla="*/ 1 h 9"/>
                <a:gd name="T28" fmla="*/ 44 w 47"/>
                <a:gd name="T29" fmla="*/ 0 h 9"/>
                <a:gd name="T30" fmla="*/ 43 w 47"/>
                <a:gd name="T31" fmla="*/ 1 h 9"/>
                <a:gd name="T32" fmla="*/ 36 w 47"/>
                <a:gd name="T33" fmla="*/ 0 h 9"/>
                <a:gd name="T34" fmla="*/ 36 w 47"/>
                <a:gd name="T35" fmla="*/ 0 h 9"/>
                <a:gd name="T36" fmla="*/ 36 w 47"/>
                <a:gd name="T37" fmla="*/ 0 h 9"/>
                <a:gd name="T38" fmla="*/ 32 w 47"/>
                <a:gd name="T39" fmla="*/ 1 h 9"/>
                <a:gd name="T40" fmla="*/ 18 w 47"/>
                <a:gd name="T41" fmla="*/ 4 h 9"/>
                <a:gd name="T42" fmla="*/ 16 w 47"/>
                <a:gd name="T43" fmla="*/ 5 h 9"/>
                <a:gd name="T44" fmla="*/ 16 w 47"/>
                <a:gd name="T45" fmla="*/ 5 h 9"/>
                <a:gd name="T46" fmla="*/ 13 w 47"/>
                <a:gd name="T47" fmla="*/ 4 h 9"/>
                <a:gd name="T48" fmla="*/ 9 w 47"/>
                <a:gd name="T49" fmla="*/ 4 h 9"/>
                <a:gd name="T50" fmla="*/ 1 w 47"/>
                <a:gd name="T51" fmla="*/ 6 h 9"/>
                <a:gd name="T52" fmla="*/ 1 w 47"/>
                <a:gd name="T53" fmla="*/ 8 h 9"/>
                <a:gd name="T54" fmla="*/ 3 w 47"/>
                <a:gd name="T5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9">
                  <a:moveTo>
                    <a:pt x="3" y="8"/>
                  </a:moveTo>
                  <a:cubicBezTo>
                    <a:pt x="5" y="7"/>
                    <a:pt x="7" y="7"/>
                    <a:pt x="9" y="7"/>
                  </a:cubicBezTo>
                  <a:cubicBezTo>
                    <a:pt x="10" y="7"/>
                    <a:pt x="11" y="7"/>
                    <a:pt x="12" y="7"/>
                  </a:cubicBezTo>
                  <a:cubicBezTo>
                    <a:pt x="13" y="7"/>
                    <a:pt x="14" y="8"/>
                    <a:pt x="16" y="8"/>
                  </a:cubicBezTo>
                  <a:cubicBezTo>
                    <a:pt x="16" y="8"/>
                    <a:pt x="16" y="8"/>
                    <a:pt x="16" y="8"/>
                  </a:cubicBezTo>
                  <a:cubicBezTo>
                    <a:pt x="17" y="8"/>
                    <a:pt x="18" y="7"/>
                    <a:pt x="19" y="7"/>
                  </a:cubicBezTo>
                  <a:cubicBezTo>
                    <a:pt x="24" y="6"/>
                    <a:pt x="28" y="5"/>
                    <a:pt x="33" y="3"/>
                  </a:cubicBezTo>
                  <a:cubicBezTo>
                    <a:pt x="34" y="3"/>
                    <a:pt x="35" y="3"/>
                    <a:pt x="36" y="3"/>
                  </a:cubicBezTo>
                  <a:cubicBezTo>
                    <a:pt x="36" y="3"/>
                    <a:pt x="36" y="3"/>
                    <a:pt x="36" y="3"/>
                  </a:cubicBezTo>
                  <a:cubicBezTo>
                    <a:pt x="36" y="3"/>
                    <a:pt x="36" y="3"/>
                    <a:pt x="36" y="3"/>
                  </a:cubicBezTo>
                  <a:cubicBezTo>
                    <a:pt x="36" y="3"/>
                    <a:pt x="36" y="3"/>
                    <a:pt x="36" y="3"/>
                  </a:cubicBezTo>
                  <a:cubicBezTo>
                    <a:pt x="38" y="3"/>
                    <a:pt x="40" y="4"/>
                    <a:pt x="43" y="4"/>
                  </a:cubicBezTo>
                  <a:cubicBezTo>
                    <a:pt x="44" y="4"/>
                    <a:pt x="45" y="3"/>
                    <a:pt x="46" y="3"/>
                  </a:cubicBezTo>
                  <a:cubicBezTo>
                    <a:pt x="47" y="2"/>
                    <a:pt x="47" y="1"/>
                    <a:pt x="46" y="1"/>
                  </a:cubicBezTo>
                  <a:cubicBezTo>
                    <a:pt x="46" y="0"/>
                    <a:pt x="45" y="0"/>
                    <a:pt x="44" y="0"/>
                  </a:cubicBezTo>
                  <a:cubicBezTo>
                    <a:pt x="44" y="0"/>
                    <a:pt x="43" y="1"/>
                    <a:pt x="43" y="1"/>
                  </a:cubicBezTo>
                  <a:cubicBezTo>
                    <a:pt x="41" y="1"/>
                    <a:pt x="39" y="0"/>
                    <a:pt x="36" y="0"/>
                  </a:cubicBezTo>
                  <a:cubicBezTo>
                    <a:pt x="36" y="0"/>
                    <a:pt x="36" y="0"/>
                    <a:pt x="36" y="0"/>
                  </a:cubicBezTo>
                  <a:cubicBezTo>
                    <a:pt x="36" y="0"/>
                    <a:pt x="36" y="0"/>
                    <a:pt x="36" y="0"/>
                  </a:cubicBezTo>
                  <a:cubicBezTo>
                    <a:pt x="35" y="0"/>
                    <a:pt x="33" y="0"/>
                    <a:pt x="32" y="1"/>
                  </a:cubicBezTo>
                  <a:cubicBezTo>
                    <a:pt x="27" y="2"/>
                    <a:pt x="23" y="3"/>
                    <a:pt x="18" y="4"/>
                  </a:cubicBezTo>
                  <a:cubicBezTo>
                    <a:pt x="17" y="5"/>
                    <a:pt x="17" y="5"/>
                    <a:pt x="16" y="5"/>
                  </a:cubicBezTo>
                  <a:cubicBezTo>
                    <a:pt x="16" y="5"/>
                    <a:pt x="16" y="5"/>
                    <a:pt x="16" y="5"/>
                  </a:cubicBezTo>
                  <a:cubicBezTo>
                    <a:pt x="15" y="5"/>
                    <a:pt x="14" y="4"/>
                    <a:pt x="13" y="4"/>
                  </a:cubicBezTo>
                  <a:cubicBezTo>
                    <a:pt x="12" y="4"/>
                    <a:pt x="10" y="4"/>
                    <a:pt x="9" y="4"/>
                  </a:cubicBezTo>
                  <a:cubicBezTo>
                    <a:pt x="6" y="4"/>
                    <a:pt x="4" y="4"/>
                    <a:pt x="1" y="6"/>
                  </a:cubicBezTo>
                  <a:cubicBezTo>
                    <a:pt x="0" y="6"/>
                    <a:pt x="0" y="7"/>
                    <a:pt x="1" y="8"/>
                  </a:cubicBezTo>
                  <a:cubicBezTo>
                    <a:pt x="1" y="9"/>
                    <a:pt x="2" y="9"/>
                    <a:pt x="3"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4" name="išļiḍè"/>
            <p:cNvSpPr/>
            <p:nvPr/>
          </p:nvSpPr>
          <p:spPr bwMode="auto">
            <a:xfrm>
              <a:off x="6964363" y="3354388"/>
              <a:ext cx="1658938" cy="103188"/>
            </a:xfrm>
            <a:custGeom>
              <a:avLst/>
              <a:gdLst>
                <a:gd name="T0" fmla="*/ 2 w 145"/>
                <a:gd name="T1" fmla="*/ 3 h 9"/>
                <a:gd name="T2" fmla="*/ 11 w 145"/>
                <a:gd name="T3" fmla="*/ 5 h 9"/>
                <a:gd name="T4" fmla="*/ 16 w 145"/>
                <a:gd name="T5" fmla="*/ 5 h 9"/>
                <a:gd name="T6" fmla="*/ 23 w 145"/>
                <a:gd name="T7" fmla="*/ 4 h 9"/>
                <a:gd name="T8" fmla="*/ 25 w 145"/>
                <a:gd name="T9" fmla="*/ 4 h 9"/>
                <a:gd name="T10" fmla="*/ 30 w 145"/>
                <a:gd name="T11" fmla="*/ 5 h 9"/>
                <a:gd name="T12" fmla="*/ 34 w 145"/>
                <a:gd name="T13" fmla="*/ 6 h 9"/>
                <a:gd name="T14" fmla="*/ 37 w 145"/>
                <a:gd name="T15" fmla="*/ 5 h 9"/>
                <a:gd name="T16" fmla="*/ 70 w 145"/>
                <a:gd name="T17" fmla="*/ 4 h 9"/>
                <a:gd name="T18" fmla="*/ 77 w 145"/>
                <a:gd name="T19" fmla="*/ 4 h 9"/>
                <a:gd name="T20" fmla="*/ 83 w 145"/>
                <a:gd name="T21" fmla="*/ 4 h 9"/>
                <a:gd name="T22" fmla="*/ 93 w 145"/>
                <a:gd name="T23" fmla="*/ 6 h 9"/>
                <a:gd name="T24" fmla="*/ 129 w 145"/>
                <a:gd name="T25" fmla="*/ 9 h 9"/>
                <a:gd name="T26" fmla="*/ 143 w 145"/>
                <a:gd name="T27" fmla="*/ 8 h 9"/>
                <a:gd name="T28" fmla="*/ 145 w 145"/>
                <a:gd name="T29" fmla="*/ 7 h 9"/>
                <a:gd name="T30" fmla="*/ 143 w 145"/>
                <a:gd name="T31" fmla="*/ 5 h 9"/>
                <a:gd name="T32" fmla="*/ 129 w 145"/>
                <a:gd name="T33" fmla="*/ 6 h 9"/>
                <a:gd name="T34" fmla="*/ 94 w 145"/>
                <a:gd name="T35" fmla="*/ 3 h 9"/>
                <a:gd name="T36" fmla="*/ 84 w 145"/>
                <a:gd name="T37" fmla="*/ 1 h 9"/>
                <a:gd name="T38" fmla="*/ 77 w 145"/>
                <a:gd name="T39" fmla="*/ 1 h 9"/>
                <a:gd name="T40" fmla="*/ 70 w 145"/>
                <a:gd name="T41" fmla="*/ 1 h 9"/>
                <a:gd name="T42" fmla="*/ 37 w 145"/>
                <a:gd name="T43" fmla="*/ 2 h 9"/>
                <a:gd name="T44" fmla="*/ 34 w 145"/>
                <a:gd name="T45" fmla="*/ 3 h 9"/>
                <a:gd name="T46" fmla="*/ 30 w 145"/>
                <a:gd name="T47" fmla="*/ 2 h 9"/>
                <a:gd name="T48" fmla="*/ 25 w 145"/>
                <a:gd name="T49" fmla="*/ 1 h 9"/>
                <a:gd name="T50" fmla="*/ 23 w 145"/>
                <a:gd name="T51" fmla="*/ 1 h 9"/>
                <a:gd name="T52" fmla="*/ 15 w 145"/>
                <a:gd name="T53" fmla="*/ 2 h 9"/>
                <a:gd name="T54" fmla="*/ 11 w 145"/>
                <a:gd name="T55" fmla="*/ 2 h 9"/>
                <a:gd name="T56" fmla="*/ 3 w 145"/>
                <a:gd name="T57" fmla="*/ 1 h 9"/>
                <a:gd name="T58" fmla="*/ 1 w 145"/>
                <a:gd name="T59" fmla="*/ 2 h 9"/>
                <a:gd name="T60" fmla="*/ 2 w 145"/>
                <a:gd name="T6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9">
                  <a:moveTo>
                    <a:pt x="2" y="3"/>
                  </a:moveTo>
                  <a:cubicBezTo>
                    <a:pt x="5" y="5"/>
                    <a:pt x="8" y="5"/>
                    <a:pt x="11" y="5"/>
                  </a:cubicBezTo>
                  <a:cubicBezTo>
                    <a:pt x="13" y="5"/>
                    <a:pt x="14" y="5"/>
                    <a:pt x="16" y="5"/>
                  </a:cubicBezTo>
                  <a:cubicBezTo>
                    <a:pt x="18" y="4"/>
                    <a:pt x="21" y="4"/>
                    <a:pt x="23" y="4"/>
                  </a:cubicBezTo>
                  <a:cubicBezTo>
                    <a:pt x="24" y="4"/>
                    <a:pt x="24" y="4"/>
                    <a:pt x="25" y="4"/>
                  </a:cubicBezTo>
                  <a:cubicBezTo>
                    <a:pt x="26" y="4"/>
                    <a:pt x="28" y="5"/>
                    <a:pt x="30" y="5"/>
                  </a:cubicBezTo>
                  <a:cubicBezTo>
                    <a:pt x="31" y="5"/>
                    <a:pt x="33" y="6"/>
                    <a:pt x="34" y="6"/>
                  </a:cubicBezTo>
                  <a:cubicBezTo>
                    <a:pt x="35" y="6"/>
                    <a:pt x="36" y="5"/>
                    <a:pt x="37" y="5"/>
                  </a:cubicBezTo>
                  <a:cubicBezTo>
                    <a:pt x="48" y="5"/>
                    <a:pt x="59" y="5"/>
                    <a:pt x="70" y="4"/>
                  </a:cubicBezTo>
                  <a:cubicBezTo>
                    <a:pt x="73" y="4"/>
                    <a:pt x="75" y="4"/>
                    <a:pt x="77" y="4"/>
                  </a:cubicBezTo>
                  <a:cubicBezTo>
                    <a:pt x="79" y="4"/>
                    <a:pt x="81" y="4"/>
                    <a:pt x="83" y="4"/>
                  </a:cubicBezTo>
                  <a:cubicBezTo>
                    <a:pt x="87" y="5"/>
                    <a:pt x="90" y="5"/>
                    <a:pt x="93" y="6"/>
                  </a:cubicBezTo>
                  <a:cubicBezTo>
                    <a:pt x="105" y="8"/>
                    <a:pt x="117" y="9"/>
                    <a:pt x="129" y="9"/>
                  </a:cubicBezTo>
                  <a:cubicBezTo>
                    <a:pt x="134" y="9"/>
                    <a:pt x="139" y="9"/>
                    <a:pt x="143" y="8"/>
                  </a:cubicBezTo>
                  <a:cubicBezTo>
                    <a:pt x="144" y="8"/>
                    <a:pt x="145" y="8"/>
                    <a:pt x="145" y="7"/>
                  </a:cubicBezTo>
                  <a:cubicBezTo>
                    <a:pt x="145" y="6"/>
                    <a:pt x="144" y="5"/>
                    <a:pt x="143" y="5"/>
                  </a:cubicBezTo>
                  <a:cubicBezTo>
                    <a:pt x="138" y="6"/>
                    <a:pt x="134" y="6"/>
                    <a:pt x="129" y="6"/>
                  </a:cubicBezTo>
                  <a:cubicBezTo>
                    <a:pt x="117" y="6"/>
                    <a:pt x="106" y="5"/>
                    <a:pt x="94" y="3"/>
                  </a:cubicBezTo>
                  <a:cubicBezTo>
                    <a:pt x="91" y="2"/>
                    <a:pt x="87" y="2"/>
                    <a:pt x="84" y="1"/>
                  </a:cubicBezTo>
                  <a:cubicBezTo>
                    <a:pt x="82" y="1"/>
                    <a:pt x="79" y="1"/>
                    <a:pt x="77" y="1"/>
                  </a:cubicBezTo>
                  <a:cubicBezTo>
                    <a:pt x="75" y="1"/>
                    <a:pt x="73" y="1"/>
                    <a:pt x="70" y="1"/>
                  </a:cubicBezTo>
                  <a:cubicBezTo>
                    <a:pt x="59" y="2"/>
                    <a:pt x="48" y="2"/>
                    <a:pt x="37" y="2"/>
                  </a:cubicBezTo>
                  <a:cubicBezTo>
                    <a:pt x="36" y="2"/>
                    <a:pt x="35" y="3"/>
                    <a:pt x="34" y="3"/>
                  </a:cubicBezTo>
                  <a:cubicBezTo>
                    <a:pt x="33" y="3"/>
                    <a:pt x="32" y="2"/>
                    <a:pt x="30" y="2"/>
                  </a:cubicBezTo>
                  <a:cubicBezTo>
                    <a:pt x="29" y="2"/>
                    <a:pt x="27" y="1"/>
                    <a:pt x="25" y="1"/>
                  </a:cubicBezTo>
                  <a:cubicBezTo>
                    <a:pt x="24" y="1"/>
                    <a:pt x="24" y="1"/>
                    <a:pt x="23" y="1"/>
                  </a:cubicBezTo>
                  <a:cubicBezTo>
                    <a:pt x="20" y="1"/>
                    <a:pt x="18" y="2"/>
                    <a:pt x="15" y="2"/>
                  </a:cubicBezTo>
                  <a:cubicBezTo>
                    <a:pt x="14" y="2"/>
                    <a:pt x="13" y="2"/>
                    <a:pt x="11" y="2"/>
                  </a:cubicBezTo>
                  <a:cubicBezTo>
                    <a:pt x="8" y="2"/>
                    <a:pt x="5" y="2"/>
                    <a:pt x="3" y="1"/>
                  </a:cubicBezTo>
                  <a:cubicBezTo>
                    <a:pt x="2" y="0"/>
                    <a:pt x="1" y="1"/>
                    <a:pt x="1" y="2"/>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5" name="ïṥḻídè"/>
            <p:cNvSpPr/>
            <p:nvPr/>
          </p:nvSpPr>
          <p:spPr bwMode="auto">
            <a:xfrm>
              <a:off x="6278563" y="3629025"/>
              <a:ext cx="868363" cy="184150"/>
            </a:xfrm>
            <a:custGeom>
              <a:avLst/>
              <a:gdLst>
                <a:gd name="T0" fmla="*/ 3 w 76"/>
                <a:gd name="T1" fmla="*/ 15 h 16"/>
                <a:gd name="T2" fmla="*/ 5 w 76"/>
                <a:gd name="T3" fmla="*/ 13 h 16"/>
                <a:gd name="T4" fmla="*/ 6 w 76"/>
                <a:gd name="T5" fmla="*/ 13 h 16"/>
                <a:gd name="T6" fmla="*/ 6 w 76"/>
                <a:gd name="T7" fmla="*/ 13 h 16"/>
                <a:gd name="T8" fmla="*/ 7 w 76"/>
                <a:gd name="T9" fmla="*/ 13 h 16"/>
                <a:gd name="T10" fmla="*/ 8 w 76"/>
                <a:gd name="T11" fmla="*/ 14 h 16"/>
                <a:gd name="T12" fmla="*/ 9 w 76"/>
                <a:gd name="T13" fmla="*/ 14 h 16"/>
                <a:gd name="T14" fmla="*/ 11 w 76"/>
                <a:gd name="T15" fmla="*/ 14 h 16"/>
                <a:gd name="T16" fmla="*/ 28 w 76"/>
                <a:gd name="T17" fmla="*/ 9 h 16"/>
                <a:gd name="T18" fmla="*/ 50 w 76"/>
                <a:gd name="T19" fmla="*/ 3 h 16"/>
                <a:gd name="T20" fmla="*/ 52 w 76"/>
                <a:gd name="T21" fmla="*/ 3 h 16"/>
                <a:gd name="T22" fmla="*/ 61 w 76"/>
                <a:gd name="T23" fmla="*/ 4 h 16"/>
                <a:gd name="T24" fmla="*/ 75 w 76"/>
                <a:gd name="T25" fmla="*/ 5 h 16"/>
                <a:gd name="T26" fmla="*/ 76 w 76"/>
                <a:gd name="T27" fmla="*/ 4 h 16"/>
                <a:gd name="T28" fmla="*/ 75 w 76"/>
                <a:gd name="T29" fmla="*/ 2 h 16"/>
                <a:gd name="T30" fmla="*/ 61 w 76"/>
                <a:gd name="T31" fmla="*/ 1 h 16"/>
                <a:gd name="T32" fmla="*/ 52 w 76"/>
                <a:gd name="T33" fmla="*/ 0 h 16"/>
                <a:gd name="T34" fmla="*/ 49 w 76"/>
                <a:gd name="T35" fmla="*/ 0 h 16"/>
                <a:gd name="T36" fmla="*/ 27 w 76"/>
                <a:gd name="T37" fmla="*/ 6 h 16"/>
                <a:gd name="T38" fmla="*/ 10 w 76"/>
                <a:gd name="T39" fmla="*/ 11 h 16"/>
                <a:gd name="T40" fmla="*/ 9 w 76"/>
                <a:gd name="T41" fmla="*/ 11 h 16"/>
                <a:gd name="T42" fmla="*/ 9 w 76"/>
                <a:gd name="T43" fmla="*/ 11 h 16"/>
                <a:gd name="T44" fmla="*/ 9 w 76"/>
                <a:gd name="T45" fmla="*/ 11 h 16"/>
                <a:gd name="T46" fmla="*/ 8 w 76"/>
                <a:gd name="T47" fmla="*/ 10 h 16"/>
                <a:gd name="T48" fmla="*/ 6 w 76"/>
                <a:gd name="T49" fmla="*/ 10 h 16"/>
                <a:gd name="T50" fmla="*/ 3 w 76"/>
                <a:gd name="T51" fmla="*/ 11 h 16"/>
                <a:gd name="T52" fmla="*/ 1 w 76"/>
                <a:gd name="T53" fmla="*/ 13 h 16"/>
                <a:gd name="T54" fmla="*/ 1 w 76"/>
                <a:gd name="T55" fmla="*/ 15 h 16"/>
                <a:gd name="T56" fmla="*/ 3 w 76"/>
                <a:gd name="T5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6">
                  <a:moveTo>
                    <a:pt x="3" y="15"/>
                  </a:moveTo>
                  <a:cubicBezTo>
                    <a:pt x="4" y="14"/>
                    <a:pt x="4" y="14"/>
                    <a:pt x="5" y="13"/>
                  </a:cubicBezTo>
                  <a:cubicBezTo>
                    <a:pt x="5" y="13"/>
                    <a:pt x="6" y="13"/>
                    <a:pt x="6" y="13"/>
                  </a:cubicBezTo>
                  <a:cubicBezTo>
                    <a:pt x="6" y="13"/>
                    <a:pt x="6" y="13"/>
                    <a:pt x="6" y="13"/>
                  </a:cubicBezTo>
                  <a:cubicBezTo>
                    <a:pt x="7" y="13"/>
                    <a:pt x="7" y="13"/>
                    <a:pt x="7" y="13"/>
                  </a:cubicBezTo>
                  <a:cubicBezTo>
                    <a:pt x="7" y="13"/>
                    <a:pt x="7" y="14"/>
                    <a:pt x="8" y="14"/>
                  </a:cubicBezTo>
                  <a:cubicBezTo>
                    <a:pt x="8" y="14"/>
                    <a:pt x="9" y="14"/>
                    <a:pt x="9" y="14"/>
                  </a:cubicBezTo>
                  <a:cubicBezTo>
                    <a:pt x="10" y="14"/>
                    <a:pt x="10" y="14"/>
                    <a:pt x="11" y="14"/>
                  </a:cubicBezTo>
                  <a:cubicBezTo>
                    <a:pt x="17" y="13"/>
                    <a:pt x="23" y="11"/>
                    <a:pt x="28" y="9"/>
                  </a:cubicBezTo>
                  <a:cubicBezTo>
                    <a:pt x="36" y="7"/>
                    <a:pt x="42" y="4"/>
                    <a:pt x="50" y="3"/>
                  </a:cubicBezTo>
                  <a:cubicBezTo>
                    <a:pt x="50" y="3"/>
                    <a:pt x="51" y="3"/>
                    <a:pt x="52" y="3"/>
                  </a:cubicBezTo>
                  <a:cubicBezTo>
                    <a:pt x="55" y="3"/>
                    <a:pt x="58" y="4"/>
                    <a:pt x="61" y="4"/>
                  </a:cubicBezTo>
                  <a:cubicBezTo>
                    <a:pt x="66" y="4"/>
                    <a:pt x="70" y="5"/>
                    <a:pt x="75" y="5"/>
                  </a:cubicBezTo>
                  <a:cubicBezTo>
                    <a:pt x="75" y="5"/>
                    <a:pt x="76" y="5"/>
                    <a:pt x="76" y="4"/>
                  </a:cubicBezTo>
                  <a:cubicBezTo>
                    <a:pt x="76" y="3"/>
                    <a:pt x="76" y="3"/>
                    <a:pt x="75" y="2"/>
                  </a:cubicBezTo>
                  <a:cubicBezTo>
                    <a:pt x="70" y="2"/>
                    <a:pt x="66" y="1"/>
                    <a:pt x="61" y="1"/>
                  </a:cubicBezTo>
                  <a:cubicBezTo>
                    <a:pt x="58" y="1"/>
                    <a:pt x="55" y="0"/>
                    <a:pt x="52" y="0"/>
                  </a:cubicBezTo>
                  <a:cubicBezTo>
                    <a:pt x="51" y="0"/>
                    <a:pt x="50" y="0"/>
                    <a:pt x="49" y="0"/>
                  </a:cubicBezTo>
                  <a:cubicBezTo>
                    <a:pt x="42" y="1"/>
                    <a:pt x="34" y="4"/>
                    <a:pt x="27" y="6"/>
                  </a:cubicBezTo>
                  <a:cubicBezTo>
                    <a:pt x="22" y="8"/>
                    <a:pt x="16" y="10"/>
                    <a:pt x="10" y="11"/>
                  </a:cubicBezTo>
                  <a:cubicBezTo>
                    <a:pt x="10" y="11"/>
                    <a:pt x="10" y="11"/>
                    <a:pt x="9" y="11"/>
                  </a:cubicBezTo>
                  <a:cubicBezTo>
                    <a:pt x="9" y="11"/>
                    <a:pt x="9" y="11"/>
                    <a:pt x="9" y="11"/>
                  </a:cubicBezTo>
                  <a:cubicBezTo>
                    <a:pt x="9" y="11"/>
                    <a:pt x="9" y="11"/>
                    <a:pt x="9" y="11"/>
                  </a:cubicBezTo>
                  <a:cubicBezTo>
                    <a:pt x="8" y="11"/>
                    <a:pt x="8" y="10"/>
                    <a:pt x="8" y="10"/>
                  </a:cubicBezTo>
                  <a:cubicBezTo>
                    <a:pt x="7" y="10"/>
                    <a:pt x="6" y="10"/>
                    <a:pt x="6" y="10"/>
                  </a:cubicBezTo>
                  <a:cubicBezTo>
                    <a:pt x="5" y="10"/>
                    <a:pt x="4" y="10"/>
                    <a:pt x="3" y="11"/>
                  </a:cubicBezTo>
                  <a:cubicBezTo>
                    <a:pt x="2" y="12"/>
                    <a:pt x="1" y="12"/>
                    <a:pt x="1" y="13"/>
                  </a:cubicBezTo>
                  <a:cubicBezTo>
                    <a:pt x="0" y="14"/>
                    <a:pt x="1" y="15"/>
                    <a:pt x="1" y="15"/>
                  </a:cubicBezTo>
                  <a:cubicBezTo>
                    <a:pt x="2" y="16"/>
                    <a:pt x="3" y="16"/>
                    <a:pt x="3" y="1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6" name="ïSľîďè"/>
            <p:cNvSpPr/>
            <p:nvPr/>
          </p:nvSpPr>
          <p:spPr bwMode="auto">
            <a:xfrm>
              <a:off x="7285038" y="3617913"/>
              <a:ext cx="446088" cy="69850"/>
            </a:xfrm>
            <a:custGeom>
              <a:avLst/>
              <a:gdLst>
                <a:gd name="T0" fmla="*/ 2 w 39"/>
                <a:gd name="T1" fmla="*/ 5 h 6"/>
                <a:gd name="T2" fmla="*/ 10 w 39"/>
                <a:gd name="T3" fmla="*/ 4 h 6"/>
                <a:gd name="T4" fmla="*/ 11 w 39"/>
                <a:gd name="T5" fmla="*/ 3 h 6"/>
                <a:gd name="T6" fmla="*/ 12 w 39"/>
                <a:gd name="T7" fmla="*/ 3 h 6"/>
                <a:gd name="T8" fmla="*/ 12 w 39"/>
                <a:gd name="T9" fmla="*/ 4 h 6"/>
                <a:gd name="T10" fmla="*/ 13 w 39"/>
                <a:gd name="T11" fmla="*/ 5 h 6"/>
                <a:gd name="T12" fmla="*/ 16 w 39"/>
                <a:gd name="T13" fmla="*/ 6 h 6"/>
                <a:gd name="T14" fmla="*/ 17 w 39"/>
                <a:gd name="T15" fmla="*/ 6 h 6"/>
                <a:gd name="T16" fmla="*/ 37 w 39"/>
                <a:gd name="T17" fmla="*/ 3 h 6"/>
                <a:gd name="T18" fmla="*/ 38 w 39"/>
                <a:gd name="T19" fmla="*/ 2 h 6"/>
                <a:gd name="T20" fmla="*/ 37 w 39"/>
                <a:gd name="T21" fmla="*/ 0 h 6"/>
                <a:gd name="T22" fmla="*/ 17 w 39"/>
                <a:gd name="T23" fmla="*/ 3 h 6"/>
                <a:gd name="T24" fmla="*/ 16 w 39"/>
                <a:gd name="T25" fmla="*/ 3 h 6"/>
                <a:gd name="T26" fmla="*/ 15 w 39"/>
                <a:gd name="T27" fmla="*/ 3 h 6"/>
                <a:gd name="T28" fmla="*/ 15 w 39"/>
                <a:gd name="T29" fmla="*/ 2 h 6"/>
                <a:gd name="T30" fmla="*/ 14 w 39"/>
                <a:gd name="T31" fmla="*/ 1 h 6"/>
                <a:gd name="T32" fmla="*/ 11 w 39"/>
                <a:gd name="T33" fmla="*/ 0 h 6"/>
                <a:gd name="T34" fmla="*/ 9 w 39"/>
                <a:gd name="T35" fmla="*/ 1 h 6"/>
                <a:gd name="T36" fmla="*/ 1 w 39"/>
                <a:gd name="T37" fmla="*/ 3 h 6"/>
                <a:gd name="T38" fmla="*/ 0 w 39"/>
                <a:gd name="T39" fmla="*/ 4 h 6"/>
                <a:gd name="T40" fmla="*/ 2 w 39"/>
                <a:gd name="T4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6">
                  <a:moveTo>
                    <a:pt x="2" y="5"/>
                  </a:moveTo>
                  <a:cubicBezTo>
                    <a:pt x="5" y="5"/>
                    <a:pt x="7" y="4"/>
                    <a:pt x="10" y="4"/>
                  </a:cubicBezTo>
                  <a:cubicBezTo>
                    <a:pt x="10" y="3"/>
                    <a:pt x="11" y="3"/>
                    <a:pt x="11" y="3"/>
                  </a:cubicBezTo>
                  <a:cubicBezTo>
                    <a:pt x="12" y="3"/>
                    <a:pt x="12" y="3"/>
                    <a:pt x="12" y="3"/>
                  </a:cubicBezTo>
                  <a:cubicBezTo>
                    <a:pt x="12" y="4"/>
                    <a:pt x="12" y="4"/>
                    <a:pt x="12" y="4"/>
                  </a:cubicBezTo>
                  <a:cubicBezTo>
                    <a:pt x="12" y="4"/>
                    <a:pt x="13" y="5"/>
                    <a:pt x="13" y="5"/>
                  </a:cubicBezTo>
                  <a:cubicBezTo>
                    <a:pt x="14" y="6"/>
                    <a:pt x="15" y="6"/>
                    <a:pt x="16" y="6"/>
                  </a:cubicBezTo>
                  <a:cubicBezTo>
                    <a:pt x="16" y="6"/>
                    <a:pt x="17" y="6"/>
                    <a:pt x="17" y="6"/>
                  </a:cubicBezTo>
                  <a:cubicBezTo>
                    <a:pt x="24" y="5"/>
                    <a:pt x="31" y="4"/>
                    <a:pt x="37" y="3"/>
                  </a:cubicBezTo>
                  <a:cubicBezTo>
                    <a:pt x="38" y="3"/>
                    <a:pt x="39" y="2"/>
                    <a:pt x="38" y="2"/>
                  </a:cubicBezTo>
                  <a:cubicBezTo>
                    <a:pt x="38" y="1"/>
                    <a:pt x="38" y="0"/>
                    <a:pt x="37" y="0"/>
                  </a:cubicBezTo>
                  <a:cubicBezTo>
                    <a:pt x="30" y="1"/>
                    <a:pt x="23" y="2"/>
                    <a:pt x="17" y="3"/>
                  </a:cubicBezTo>
                  <a:cubicBezTo>
                    <a:pt x="16" y="3"/>
                    <a:pt x="16" y="3"/>
                    <a:pt x="16" y="3"/>
                  </a:cubicBezTo>
                  <a:cubicBezTo>
                    <a:pt x="15" y="3"/>
                    <a:pt x="15" y="3"/>
                    <a:pt x="15" y="3"/>
                  </a:cubicBezTo>
                  <a:cubicBezTo>
                    <a:pt x="15" y="2"/>
                    <a:pt x="15" y="2"/>
                    <a:pt x="15" y="2"/>
                  </a:cubicBezTo>
                  <a:cubicBezTo>
                    <a:pt x="14" y="2"/>
                    <a:pt x="14" y="2"/>
                    <a:pt x="14" y="1"/>
                  </a:cubicBezTo>
                  <a:cubicBezTo>
                    <a:pt x="13" y="1"/>
                    <a:pt x="12" y="0"/>
                    <a:pt x="11" y="0"/>
                  </a:cubicBezTo>
                  <a:cubicBezTo>
                    <a:pt x="10" y="0"/>
                    <a:pt x="10" y="1"/>
                    <a:pt x="9" y="1"/>
                  </a:cubicBezTo>
                  <a:cubicBezTo>
                    <a:pt x="7" y="1"/>
                    <a:pt x="4" y="2"/>
                    <a:pt x="1" y="3"/>
                  </a:cubicBezTo>
                  <a:cubicBezTo>
                    <a:pt x="1" y="3"/>
                    <a:pt x="0" y="4"/>
                    <a:pt x="0" y="4"/>
                  </a:cubicBezTo>
                  <a:cubicBezTo>
                    <a:pt x="1" y="5"/>
                    <a:pt x="1" y="6"/>
                    <a:pt x="2" y="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7" name="iśḻiḋè"/>
            <p:cNvSpPr/>
            <p:nvPr/>
          </p:nvSpPr>
          <p:spPr bwMode="auto">
            <a:xfrm>
              <a:off x="7891463" y="3629025"/>
              <a:ext cx="788988" cy="104775"/>
            </a:xfrm>
            <a:custGeom>
              <a:avLst/>
              <a:gdLst>
                <a:gd name="T0" fmla="*/ 2 w 69"/>
                <a:gd name="T1" fmla="*/ 3 h 9"/>
                <a:gd name="T2" fmla="*/ 6 w 69"/>
                <a:gd name="T3" fmla="*/ 3 h 9"/>
                <a:gd name="T4" fmla="*/ 33 w 69"/>
                <a:gd name="T5" fmla="*/ 4 h 9"/>
                <a:gd name="T6" fmla="*/ 48 w 69"/>
                <a:gd name="T7" fmla="*/ 6 h 9"/>
                <a:gd name="T8" fmla="*/ 49 w 69"/>
                <a:gd name="T9" fmla="*/ 6 h 9"/>
                <a:gd name="T10" fmla="*/ 55 w 69"/>
                <a:gd name="T11" fmla="*/ 6 h 9"/>
                <a:gd name="T12" fmla="*/ 66 w 69"/>
                <a:gd name="T13" fmla="*/ 8 h 9"/>
                <a:gd name="T14" fmla="*/ 68 w 69"/>
                <a:gd name="T15" fmla="*/ 8 h 9"/>
                <a:gd name="T16" fmla="*/ 68 w 69"/>
                <a:gd name="T17" fmla="*/ 6 h 9"/>
                <a:gd name="T18" fmla="*/ 55 w 69"/>
                <a:gd name="T19" fmla="*/ 3 h 9"/>
                <a:gd name="T20" fmla="*/ 49 w 69"/>
                <a:gd name="T21" fmla="*/ 3 h 9"/>
                <a:gd name="T22" fmla="*/ 48 w 69"/>
                <a:gd name="T23" fmla="*/ 3 h 9"/>
                <a:gd name="T24" fmla="*/ 33 w 69"/>
                <a:gd name="T25" fmla="*/ 1 h 9"/>
                <a:gd name="T26" fmla="*/ 6 w 69"/>
                <a:gd name="T27" fmla="*/ 0 h 9"/>
                <a:gd name="T28" fmla="*/ 2 w 69"/>
                <a:gd name="T29" fmla="*/ 0 h 9"/>
                <a:gd name="T30" fmla="*/ 0 w 69"/>
                <a:gd name="T31" fmla="*/ 1 h 9"/>
                <a:gd name="T32" fmla="*/ 2 w 69"/>
                <a:gd name="T3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9">
                  <a:moveTo>
                    <a:pt x="2" y="3"/>
                  </a:moveTo>
                  <a:cubicBezTo>
                    <a:pt x="3" y="3"/>
                    <a:pt x="4" y="3"/>
                    <a:pt x="6" y="3"/>
                  </a:cubicBezTo>
                  <a:cubicBezTo>
                    <a:pt x="15" y="3"/>
                    <a:pt x="24" y="3"/>
                    <a:pt x="33" y="4"/>
                  </a:cubicBezTo>
                  <a:cubicBezTo>
                    <a:pt x="38" y="5"/>
                    <a:pt x="43" y="6"/>
                    <a:pt x="48" y="6"/>
                  </a:cubicBezTo>
                  <a:cubicBezTo>
                    <a:pt x="49" y="6"/>
                    <a:pt x="49" y="6"/>
                    <a:pt x="49" y="6"/>
                  </a:cubicBezTo>
                  <a:cubicBezTo>
                    <a:pt x="51" y="6"/>
                    <a:pt x="53" y="6"/>
                    <a:pt x="55" y="6"/>
                  </a:cubicBezTo>
                  <a:cubicBezTo>
                    <a:pt x="59" y="6"/>
                    <a:pt x="63" y="6"/>
                    <a:pt x="66" y="8"/>
                  </a:cubicBezTo>
                  <a:cubicBezTo>
                    <a:pt x="67" y="9"/>
                    <a:pt x="68" y="8"/>
                    <a:pt x="68" y="8"/>
                  </a:cubicBezTo>
                  <a:cubicBezTo>
                    <a:pt x="69" y="7"/>
                    <a:pt x="69" y="6"/>
                    <a:pt x="68" y="6"/>
                  </a:cubicBezTo>
                  <a:cubicBezTo>
                    <a:pt x="64" y="3"/>
                    <a:pt x="59" y="3"/>
                    <a:pt x="55" y="3"/>
                  </a:cubicBezTo>
                  <a:cubicBezTo>
                    <a:pt x="53" y="3"/>
                    <a:pt x="51" y="3"/>
                    <a:pt x="49" y="3"/>
                  </a:cubicBezTo>
                  <a:cubicBezTo>
                    <a:pt x="48" y="3"/>
                    <a:pt x="48" y="3"/>
                    <a:pt x="48" y="3"/>
                  </a:cubicBezTo>
                  <a:cubicBezTo>
                    <a:pt x="43" y="3"/>
                    <a:pt x="38" y="2"/>
                    <a:pt x="33" y="1"/>
                  </a:cubicBezTo>
                  <a:cubicBezTo>
                    <a:pt x="24" y="0"/>
                    <a:pt x="15" y="0"/>
                    <a:pt x="6" y="0"/>
                  </a:cubicBezTo>
                  <a:cubicBezTo>
                    <a:pt x="4" y="0"/>
                    <a:pt x="3" y="0"/>
                    <a:pt x="2" y="0"/>
                  </a:cubicBezTo>
                  <a:cubicBezTo>
                    <a:pt x="1" y="0"/>
                    <a:pt x="0" y="1"/>
                    <a:pt x="0" y="1"/>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8" name="ïṥ1ídé"/>
            <p:cNvSpPr/>
            <p:nvPr/>
          </p:nvSpPr>
          <p:spPr bwMode="auto">
            <a:xfrm>
              <a:off x="6278563" y="4008438"/>
              <a:ext cx="125413" cy="80963"/>
            </a:xfrm>
            <a:custGeom>
              <a:avLst/>
              <a:gdLst>
                <a:gd name="T0" fmla="*/ 3 w 11"/>
                <a:gd name="T1" fmla="*/ 6 h 7"/>
                <a:gd name="T2" fmla="*/ 8 w 11"/>
                <a:gd name="T3" fmla="*/ 3 h 7"/>
                <a:gd name="T4" fmla="*/ 9 w 11"/>
                <a:gd name="T5" fmla="*/ 4 h 7"/>
                <a:gd name="T6" fmla="*/ 11 w 11"/>
                <a:gd name="T7" fmla="*/ 3 h 7"/>
                <a:gd name="T8" fmla="*/ 10 w 11"/>
                <a:gd name="T9" fmla="*/ 1 h 7"/>
                <a:gd name="T10" fmla="*/ 8 w 11"/>
                <a:gd name="T11" fmla="*/ 0 h 7"/>
                <a:gd name="T12" fmla="*/ 1 w 11"/>
                <a:gd name="T13" fmla="*/ 4 h 7"/>
                <a:gd name="T14" fmla="*/ 1 w 11"/>
                <a:gd name="T15" fmla="*/ 7 h 7"/>
                <a:gd name="T16" fmla="*/ 3 w 11"/>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3" y="6"/>
                  </a:moveTo>
                  <a:cubicBezTo>
                    <a:pt x="4" y="4"/>
                    <a:pt x="6" y="3"/>
                    <a:pt x="8" y="3"/>
                  </a:cubicBezTo>
                  <a:cubicBezTo>
                    <a:pt x="8" y="3"/>
                    <a:pt x="9" y="4"/>
                    <a:pt x="9" y="4"/>
                  </a:cubicBezTo>
                  <a:cubicBezTo>
                    <a:pt x="10" y="4"/>
                    <a:pt x="11" y="4"/>
                    <a:pt x="11" y="3"/>
                  </a:cubicBezTo>
                  <a:cubicBezTo>
                    <a:pt x="11" y="2"/>
                    <a:pt x="11" y="1"/>
                    <a:pt x="10" y="1"/>
                  </a:cubicBezTo>
                  <a:cubicBezTo>
                    <a:pt x="9" y="1"/>
                    <a:pt x="9" y="0"/>
                    <a:pt x="8" y="0"/>
                  </a:cubicBezTo>
                  <a:cubicBezTo>
                    <a:pt x="5" y="0"/>
                    <a:pt x="2" y="2"/>
                    <a:pt x="1" y="4"/>
                  </a:cubicBezTo>
                  <a:cubicBezTo>
                    <a:pt x="0" y="5"/>
                    <a:pt x="1" y="6"/>
                    <a:pt x="1" y="7"/>
                  </a:cubicBezTo>
                  <a:cubicBezTo>
                    <a:pt x="2" y="7"/>
                    <a:pt x="3" y="7"/>
                    <a:pt x="3" y="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9" name="îšľîďè"/>
            <p:cNvSpPr/>
            <p:nvPr/>
          </p:nvSpPr>
          <p:spPr bwMode="auto">
            <a:xfrm>
              <a:off x="6530976" y="3940175"/>
              <a:ext cx="514350" cy="103188"/>
            </a:xfrm>
            <a:custGeom>
              <a:avLst/>
              <a:gdLst>
                <a:gd name="T0" fmla="*/ 3 w 45"/>
                <a:gd name="T1" fmla="*/ 9 h 9"/>
                <a:gd name="T2" fmla="*/ 11 w 45"/>
                <a:gd name="T3" fmla="*/ 6 h 9"/>
                <a:gd name="T4" fmla="*/ 12 w 45"/>
                <a:gd name="T5" fmla="*/ 6 h 9"/>
                <a:gd name="T6" fmla="*/ 14 w 45"/>
                <a:gd name="T7" fmla="*/ 6 h 9"/>
                <a:gd name="T8" fmla="*/ 15 w 45"/>
                <a:gd name="T9" fmla="*/ 6 h 9"/>
                <a:gd name="T10" fmla="*/ 20 w 45"/>
                <a:gd name="T11" fmla="*/ 4 h 9"/>
                <a:gd name="T12" fmla="*/ 23 w 45"/>
                <a:gd name="T13" fmla="*/ 4 h 9"/>
                <a:gd name="T14" fmla="*/ 24 w 45"/>
                <a:gd name="T15" fmla="*/ 4 h 9"/>
                <a:gd name="T16" fmla="*/ 25 w 45"/>
                <a:gd name="T17" fmla="*/ 5 h 9"/>
                <a:gd name="T18" fmla="*/ 27 w 45"/>
                <a:gd name="T19" fmla="*/ 5 h 9"/>
                <a:gd name="T20" fmla="*/ 30 w 45"/>
                <a:gd name="T21" fmla="*/ 5 h 9"/>
                <a:gd name="T22" fmla="*/ 40 w 45"/>
                <a:gd name="T23" fmla="*/ 3 h 9"/>
                <a:gd name="T24" fmla="*/ 44 w 45"/>
                <a:gd name="T25" fmla="*/ 3 h 9"/>
                <a:gd name="T26" fmla="*/ 45 w 45"/>
                <a:gd name="T27" fmla="*/ 2 h 9"/>
                <a:gd name="T28" fmla="*/ 44 w 45"/>
                <a:gd name="T29" fmla="*/ 0 h 9"/>
                <a:gd name="T30" fmla="*/ 40 w 45"/>
                <a:gd name="T31" fmla="*/ 0 h 9"/>
                <a:gd name="T32" fmla="*/ 29 w 45"/>
                <a:gd name="T33" fmla="*/ 2 h 9"/>
                <a:gd name="T34" fmla="*/ 27 w 45"/>
                <a:gd name="T35" fmla="*/ 2 h 9"/>
                <a:gd name="T36" fmla="*/ 26 w 45"/>
                <a:gd name="T37" fmla="*/ 2 h 9"/>
                <a:gd name="T38" fmla="*/ 25 w 45"/>
                <a:gd name="T39" fmla="*/ 1 h 9"/>
                <a:gd name="T40" fmla="*/ 23 w 45"/>
                <a:gd name="T41" fmla="*/ 1 h 9"/>
                <a:gd name="T42" fmla="*/ 19 w 45"/>
                <a:gd name="T43" fmla="*/ 2 h 9"/>
                <a:gd name="T44" fmla="*/ 15 w 45"/>
                <a:gd name="T45" fmla="*/ 3 h 9"/>
                <a:gd name="T46" fmla="*/ 14 w 45"/>
                <a:gd name="T47" fmla="*/ 3 h 9"/>
                <a:gd name="T48" fmla="*/ 12 w 45"/>
                <a:gd name="T49" fmla="*/ 3 h 9"/>
                <a:gd name="T50" fmla="*/ 11 w 45"/>
                <a:gd name="T51" fmla="*/ 3 h 9"/>
                <a:gd name="T52" fmla="*/ 1 w 45"/>
                <a:gd name="T53" fmla="*/ 7 h 9"/>
                <a:gd name="T54" fmla="*/ 1 w 45"/>
                <a:gd name="T55" fmla="*/ 9 h 9"/>
                <a:gd name="T56" fmla="*/ 3 w 45"/>
                <a:gd name="T5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9">
                  <a:moveTo>
                    <a:pt x="3" y="9"/>
                  </a:moveTo>
                  <a:cubicBezTo>
                    <a:pt x="5" y="7"/>
                    <a:pt x="8" y="6"/>
                    <a:pt x="11" y="6"/>
                  </a:cubicBezTo>
                  <a:cubicBezTo>
                    <a:pt x="12" y="6"/>
                    <a:pt x="12" y="6"/>
                    <a:pt x="12" y="6"/>
                  </a:cubicBezTo>
                  <a:cubicBezTo>
                    <a:pt x="13" y="6"/>
                    <a:pt x="13" y="6"/>
                    <a:pt x="14" y="6"/>
                  </a:cubicBezTo>
                  <a:cubicBezTo>
                    <a:pt x="15" y="6"/>
                    <a:pt x="15" y="6"/>
                    <a:pt x="15" y="6"/>
                  </a:cubicBezTo>
                  <a:cubicBezTo>
                    <a:pt x="17" y="6"/>
                    <a:pt x="19" y="5"/>
                    <a:pt x="20" y="4"/>
                  </a:cubicBezTo>
                  <a:cubicBezTo>
                    <a:pt x="21" y="4"/>
                    <a:pt x="22" y="4"/>
                    <a:pt x="23" y="4"/>
                  </a:cubicBezTo>
                  <a:cubicBezTo>
                    <a:pt x="23" y="4"/>
                    <a:pt x="23" y="4"/>
                    <a:pt x="24" y="4"/>
                  </a:cubicBezTo>
                  <a:cubicBezTo>
                    <a:pt x="24" y="4"/>
                    <a:pt x="24" y="5"/>
                    <a:pt x="25" y="5"/>
                  </a:cubicBezTo>
                  <a:cubicBezTo>
                    <a:pt x="26" y="5"/>
                    <a:pt x="26" y="5"/>
                    <a:pt x="27" y="5"/>
                  </a:cubicBezTo>
                  <a:cubicBezTo>
                    <a:pt x="28" y="5"/>
                    <a:pt x="29" y="5"/>
                    <a:pt x="30" y="5"/>
                  </a:cubicBezTo>
                  <a:cubicBezTo>
                    <a:pt x="33" y="4"/>
                    <a:pt x="36" y="3"/>
                    <a:pt x="40" y="3"/>
                  </a:cubicBezTo>
                  <a:cubicBezTo>
                    <a:pt x="41" y="3"/>
                    <a:pt x="42" y="3"/>
                    <a:pt x="44" y="3"/>
                  </a:cubicBezTo>
                  <a:cubicBezTo>
                    <a:pt x="44" y="3"/>
                    <a:pt x="45" y="3"/>
                    <a:pt x="45" y="2"/>
                  </a:cubicBezTo>
                  <a:cubicBezTo>
                    <a:pt x="45" y="1"/>
                    <a:pt x="45" y="0"/>
                    <a:pt x="44" y="0"/>
                  </a:cubicBezTo>
                  <a:cubicBezTo>
                    <a:pt x="43" y="0"/>
                    <a:pt x="41" y="0"/>
                    <a:pt x="40" y="0"/>
                  </a:cubicBezTo>
                  <a:cubicBezTo>
                    <a:pt x="36" y="0"/>
                    <a:pt x="32" y="1"/>
                    <a:pt x="29" y="2"/>
                  </a:cubicBezTo>
                  <a:cubicBezTo>
                    <a:pt x="28" y="2"/>
                    <a:pt x="27" y="2"/>
                    <a:pt x="27" y="2"/>
                  </a:cubicBezTo>
                  <a:cubicBezTo>
                    <a:pt x="26" y="2"/>
                    <a:pt x="26" y="2"/>
                    <a:pt x="26" y="2"/>
                  </a:cubicBezTo>
                  <a:cubicBezTo>
                    <a:pt x="26" y="2"/>
                    <a:pt x="26" y="2"/>
                    <a:pt x="25" y="1"/>
                  </a:cubicBezTo>
                  <a:cubicBezTo>
                    <a:pt x="24" y="1"/>
                    <a:pt x="23" y="1"/>
                    <a:pt x="23" y="1"/>
                  </a:cubicBezTo>
                  <a:cubicBezTo>
                    <a:pt x="21" y="1"/>
                    <a:pt x="20" y="1"/>
                    <a:pt x="19" y="2"/>
                  </a:cubicBezTo>
                  <a:cubicBezTo>
                    <a:pt x="17" y="2"/>
                    <a:pt x="16" y="3"/>
                    <a:pt x="15" y="3"/>
                  </a:cubicBezTo>
                  <a:cubicBezTo>
                    <a:pt x="14" y="3"/>
                    <a:pt x="14" y="3"/>
                    <a:pt x="14" y="3"/>
                  </a:cubicBezTo>
                  <a:cubicBezTo>
                    <a:pt x="14" y="3"/>
                    <a:pt x="13" y="3"/>
                    <a:pt x="12" y="3"/>
                  </a:cubicBezTo>
                  <a:cubicBezTo>
                    <a:pt x="11" y="3"/>
                    <a:pt x="11" y="3"/>
                    <a:pt x="11" y="3"/>
                  </a:cubicBezTo>
                  <a:cubicBezTo>
                    <a:pt x="7" y="3"/>
                    <a:pt x="4" y="4"/>
                    <a:pt x="1" y="7"/>
                  </a:cubicBezTo>
                  <a:cubicBezTo>
                    <a:pt x="0" y="7"/>
                    <a:pt x="0" y="8"/>
                    <a:pt x="1" y="9"/>
                  </a:cubicBezTo>
                  <a:cubicBezTo>
                    <a:pt x="1" y="9"/>
                    <a:pt x="2" y="9"/>
                    <a:pt x="3" y="9"/>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60" name="ïśļîḑè"/>
            <p:cNvSpPr/>
            <p:nvPr/>
          </p:nvSpPr>
          <p:spPr bwMode="auto">
            <a:xfrm>
              <a:off x="7204076" y="3883025"/>
              <a:ext cx="892175" cy="92075"/>
            </a:xfrm>
            <a:custGeom>
              <a:avLst/>
              <a:gdLst>
                <a:gd name="T0" fmla="*/ 2 w 78"/>
                <a:gd name="T1" fmla="*/ 8 h 8"/>
                <a:gd name="T2" fmla="*/ 33 w 78"/>
                <a:gd name="T3" fmla="*/ 4 h 8"/>
                <a:gd name="T4" fmla="*/ 42 w 78"/>
                <a:gd name="T5" fmla="*/ 3 h 8"/>
                <a:gd name="T6" fmla="*/ 43 w 78"/>
                <a:gd name="T7" fmla="*/ 3 h 8"/>
                <a:gd name="T8" fmla="*/ 52 w 78"/>
                <a:gd name="T9" fmla="*/ 4 h 8"/>
                <a:gd name="T10" fmla="*/ 70 w 78"/>
                <a:gd name="T11" fmla="*/ 6 h 8"/>
                <a:gd name="T12" fmla="*/ 76 w 78"/>
                <a:gd name="T13" fmla="*/ 6 h 8"/>
                <a:gd name="T14" fmla="*/ 78 w 78"/>
                <a:gd name="T15" fmla="*/ 4 h 8"/>
                <a:gd name="T16" fmla="*/ 76 w 78"/>
                <a:gd name="T17" fmla="*/ 3 h 8"/>
                <a:gd name="T18" fmla="*/ 70 w 78"/>
                <a:gd name="T19" fmla="*/ 3 h 8"/>
                <a:gd name="T20" fmla="*/ 53 w 78"/>
                <a:gd name="T21" fmla="*/ 1 h 8"/>
                <a:gd name="T22" fmla="*/ 43 w 78"/>
                <a:gd name="T23" fmla="*/ 0 h 8"/>
                <a:gd name="T24" fmla="*/ 42 w 78"/>
                <a:gd name="T25" fmla="*/ 0 h 8"/>
                <a:gd name="T26" fmla="*/ 33 w 78"/>
                <a:gd name="T27" fmla="*/ 1 h 8"/>
                <a:gd name="T28" fmla="*/ 2 w 78"/>
                <a:gd name="T29" fmla="*/ 5 h 8"/>
                <a:gd name="T30" fmla="*/ 0 w 78"/>
                <a:gd name="T31" fmla="*/ 6 h 8"/>
                <a:gd name="T32" fmla="*/ 2 w 78"/>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
                  <a:moveTo>
                    <a:pt x="2" y="8"/>
                  </a:moveTo>
                  <a:cubicBezTo>
                    <a:pt x="12" y="6"/>
                    <a:pt x="23" y="5"/>
                    <a:pt x="33" y="4"/>
                  </a:cubicBezTo>
                  <a:cubicBezTo>
                    <a:pt x="36" y="4"/>
                    <a:pt x="39" y="3"/>
                    <a:pt x="42" y="3"/>
                  </a:cubicBezTo>
                  <a:cubicBezTo>
                    <a:pt x="42" y="3"/>
                    <a:pt x="42" y="3"/>
                    <a:pt x="43" y="3"/>
                  </a:cubicBezTo>
                  <a:cubicBezTo>
                    <a:pt x="46" y="3"/>
                    <a:pt x="49" y="4"/>
                    <a:pt x="52" y="4"/>
                  </a:cubicBezTo>
                  <a:cubicBezTo>
                    <a:pt x="58" y="5"/>
                    <a:pt x="64" y="6"/>
                    <a:pt x="70" y="6"/>
                  </a:cubicBezTo>
                  <a:cubicBezTo>
                    <a:pt x="72" y="6"/>
                    <a:pt x="74" y="6"/>
                    <a:pt x="76" y="6"/>
                  </a:cubicBezTo>
                  <a:cubicBezTo>
                    <a:pt x="77" y="6"/>
                    <a:pt x="78" y="5"/>
                    <a:pt x="78" y="4"/>
                  </a:cubicBezTo>
                  <a:cubicBezTo>
                    <a:pt x="78" y="3"/>
                    <a:pt x="77" y="3"/>
                    <a:pt x="76" y="3"/>
                  </a:cubicBezTo>
                  <a:cubicBezTo>
                    <a:pt x="74" y="3"/>
                    <a:pt x="72" y="3"/>
                    <a:pt x="70" y="3"/>
                  </a:cubicBezTo>
                  <a:cubicBezTo>
                    <a:pt x="65" y="3"/>
                    <a:pt x="59" y="2"/>
                    <a:pt x="53" y="1"/>
                  </a:cubicBezTo>
                  <a:cubicBezTo>
                    <a:pt x="50" y="1"/>
                    <a:pt x="46" y="0"/>
                    <a:pt x="43" y="0"/>
                  </a:cubicBezTo>
                  <a:cubicBezTo>
                    <a:pt x="43" y="0"/>
                    <a:pt x="42" y="0"/>
                    <a:pt x="42" y="0"/>
                  </a:cubicBezTo>
                  <a:cubicBezTo>
                    <a:pt x="39" y="0"/>
                    <a:pt x="36" y="1"/>
                    <a:pt x="33" y="1"/>
                  </a:cubicBezTo>
                  <a:cubicBezTo>
                    <a:pt x="23" y="2"/>
                    <a:pt x="12" y="3"/>
                    <a:pt x="2" y="5"/>
                  </a:cubicBezTo>
                  <a:cubicBezTo>
                    <a:pt x="1" y="5"/>
                    <a:pt x="0" y="5"/>
                    <a:pt x="0" y="6"/>
                  </a:cubicBezTo>
                  <a:cubicBezTo>
                    <a:pt x="1" y="7"/>
                    <a:pt x="1" y="8"/>
                    <a:pt x="2"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61" name="íš1ïḋé"/>
            <p:cNvSpPr/>
            <p:nvPr/>
          </p:nvSpPr>
          <p:spPr bwMode="auto">
            <a:xfrm>
              <a:off x="8267701" y="3883025"/>
              <a:ext cx="538163" cy="79375"/>
            </a:xfrm>
            <a:custGeom>
              <a:avLst/>
              <a:gdLst>
                <a:gd name="T0" fmla="*/ 2 w 47"/>
                <a:gd name="T1" fmla="*/ 3 h 7"/>
                <a:gd name="T2" fmla="*/ 5 w 47"/>
                <a:gd name="T3" fmla="*/ 3 h 7"/>
                <a:gd name="T4" fmla="*/ 18 w 47"/>
                <a:gd name="T5" fmla="*/ 5 h 7"/>
                <a:gd name="T6" fmla="*/ 21 w 47"/>
                <a:gd name="T7" fmla="*/ 5 h 7"/>
                <a:gd name="T8" fmla="*/ 30 w 47"/>
                <a:gd name="T9" fmla="*/ 5 h 7"/>
                <a:gd name="T10" fmla="*/ 31 w 47"/>
                <a:gd name="T11" fmla="*/ 5 h 7"/>
                <a:gd name="T12" fmla="*/ 45 w 47"/>
                <a:gd name="T13" fmla="*/ 7 h 7"/>
                <a:gd name="T14" fmla="*/ 47 w 47"/>
                <a:gd name="T15" fmla="*/ 6 h 7"/>
                <a:gd name="T16" fmla="*/ 46 w 47"/>
                <a:gd name="T17" fmla="*/ 4 h 7"/>
                <a:gd name="T18" fmla="*/ 31 w 47"/>
                <a:gd name="T19" fmla="*/ 2 h 7"/>
                <a:gd name="T20" fmla="*/ 30 w 47"/>
                <a:gd name="T21" fmla="*/ 2 h 7"/>
                <a:gd name="T22" fmla="*/ 21 w 47"/>
                <a:gd name="T23" fmla="*/ 2 h 7"/>
                <a:gd name="T24" fmla="*/ 18 w 47"/>
                <a:gd name="T25" fmla="*/ 2 h 7"/>
                <a:gd name="T26" fmla="*/ 5 w 47"/>
                <a:gd name="T27" fmla="*/ 0 h 7"/>
                <a:gd name="T28" fmla="*/ 1 w 47"/>
                <a:gd name="T29" fmla="*/ 0 h 7"/>
                <a:gd name="T30" fmla="*/ 0 w 47"/>
                <a:gd name="T31" fmla="*/ 2 h 7"/>
                <a:gd name="T32" fmla="*/ 2 w 47"/>
                <a:gd name="T3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7">
                  <a:moveTo>
                    <a:pt x="2" y="3"/>
                  </a:moveTo>
                  <a:cubicBezTo>
                    <a:pt x="3" y="3"/>
                    <a:pt x="4" y="3"/>
                    <a:pt x="5" y="3"/>
                  </a:cubicBezTo>
                  <a:cubicBezTo>
                    <a:pt x="9" y="3"/>
                    <a:pt x="13" y="5"/>
                    <a:pt x="18" y="5"/>
                  </a:cubicBezTo>
                  <a:cubicBezTo>
                    <a:pt x="19" y="5"/>
                    <a:pt x="20" y="5"/>
                    <a:pt x="21" y="5"/>
                  </a:cubicBezTo>
                  <a:cubicBezTo>
                    <a:pt x="24" y="5"/>
                    <a:pt x="27" y="5"/>
                    <a:pt x="30" y="5"/>
                  </a:cubicBezTo>
                  <a:cubicBezTo>
                    <a:pt x="30" y="5"/>
                    <a:pt x="30" y="5"/>
                    <a:pt x="31" y="5"/>
                  </a:cubicBezTo>
                  <a:cubicBezTo>
                    <a:pt x="36" y="5"/>
                    <a:pt x="40" y="5"/>
                    <a:pt x="45" y="7"/>
                  </a:cubicBezTo>
                  <a:cubicBezTo>
                    <a:pt x="46" y="7"/>
                    <a:pt x="46" y="7"/>
                    <a:pt x="47" y="6"/>
                  </a:cubicBezTo>
                  <a:cubicBezTo>
                    <a:pt x="47" y="5"/>
                    <a:pt x="46" y="4"/>
                    <a:pt x="46" y="4"/>
                  </a:cubicBezTo>
                  <a:cubicBezTo>
                    <a:pt x="41" y="2"/>
                    <a:pt x="36" y="2"/>
                    <a:pt x="31" y="2"/>
                  </a:cubicBezTo>
                  <a:cubicBezTo>
                    <a:pt x="30" y="2"/>
                    <a:pt x="30" y="2"/>
                    <a:pt x="30" y="2"/>
                  </a:cubicBezTo>
                  <a:cubicBezTo>
                    <a:pt x="27" y="2"/>
                    <a:pt x="24" y="2"/>
                    <a:pt x="21" y="2"/>
                  </a:cubicBezTo>
                  <a:cubicBezTo>
                    <a:pt x="20" y="2"/>
                    <a:pt x="19" y="2"/>
                    <a:pt x="18" y="2"/>
                  </a:cubicBezTo>
                  <a:cubicBezTo>
                    <a:pt x="14" y="2"/>
                    <a:pt x="10" y="0"/>
                    <a:pt x="5" y="0"/>
                  </a:cubicBezTo>
                  <a:cubicBezTo>
                    <a:pt x="4" y="0"/>
                    <a:pt x="2" y="0"/>
                    <a:pt x="1" y="0"/>
                  </a:cubicBezTo>
                  <a:cubicBezTo>
                    <a:pt x="0" y="1"/>
                    <a:pt x="0" y="2"/>
                    <a:pt x="0" y="2"/>
                  </a:cubicBezTo>
                  <a:cubicBezTo>
                    <a:pt x="0" y="3"/>
                    <a:pt x="1" y="4"/>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363" name="文本框 362"/>
          <p:cNvSpPr txBox="1"/>
          <p:nvPr/>
        </p:nvSpPr>
        <p:spPr>
          <a:xfrm>
            <a:off x="5090160" y="3178175"/>
            <a:ext cx="1854995" cy="369332"/>
          </a:xfrm>
          <a:prstGeom prst="rect">
            <a:avLst/>
          </a:prstGeom>
          <a:noFill/>
        </p:spPr>
        <p:txBody>
          <a:bodyPr wrap="none" rtlCol="0">
            <a:spAutoFit/>
          </a:bodyPr>
          <a:lstStyle/>
          <a:p>
            <a:r>
              <a:rPr lang="zh-CN" altLang="en-US" smtClean="0">
                <a:solidFill>
                  <a:schemeClr val="bg1"/>
                </a:solidFill>
                <a:latin typeface="思源黑体 Light" panose="020B0300000000000000" charset="-122"/>
                <a:ea typeface="思源黑体 Light" panose="020B0300000000000000" charset="-122"/>
              </a:rPr>
              <a:t>汇报人：</a:t>
            </a:r>
            <a:r>
              <a:rPr lang="en-US" altLang="zh-CN" smtClean="0">
                <a:solidFill>
                  <a:schemeClr val="bg1"/>
                </a:solidFill>
                <a:latin typeface="思源黑体 Light" panose="020B0300000000000000" charset="-122"/>
                <a:ea typeface="思源黑体 Light" panose="020B0300000000000000" charset="-122"/>
              </a:rPr>
              <a:t>PPT818</a:t>
            </a:r>
            <a:endParaRPr lang="en-US" altLang="zh-CN">
              <a:solidFill>
                <a:schemeClr val="bg1"/>
              </a:solidFill>
              <a:latin typeface="思源黑体 Light" panose="020B0300000000000000" charset="-122"/>
              <a:ea typeface="思源黑体 Light" panose="020B0300000000000000" charset="-122"/>
            </a:endParaRPr>
          </a:p>
        </p:txBody>
      </p:sp>
      <p:sp>
        <p:nvSpPr>
          <p:cNvPr id="2" name="文本框 1"/>
          <p:cNvSpPr txBox="1"/>
          <p:nvPr/>
        </p:nvSpPr>
        <p:spPr>
          <a:xfrm>
            <a:off x="4328160" y="2071370"/>
            <a:ext cx="3535680" cy="1106805"/>
          </a:xfrm>
          <a:prstGeom prst="rect">
            <a:avLst/>
          </a:prstGeom>
          <a:noFill/>
        </p:spPr>
        <p:txBody>
          <a:bodyPr wrap="none" rtlCol="0">
            <a:spAutoFit/>
          </a:bodyPr>
          <a:lstStyle/>
          <a:p>
            <a:r>
              <a:rPr lang="zh-CN" altLang="en-US" sz="6600">
                <a:solidFill>
                  <a:schemeClr val="bg1"/>
                </a:solidFill>
                <a:latin typeface="思源黑体 CN Heavy" panose="020B0A00000000000000" charset="-122"/>
                <a:ea typeface="思源黑体 CN Heavy" panose="020B0A00000000000000" charset="-122"/>
              </a:rPr>
              <a:t>谢谢观看</a:t>
            </a: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grpSp>
        <p:nvGrpSpPr>
          <p:cNvPr id="2" name="组合 1"/>
          <p:cNvGrpSpPr/>
          <p:nvPr/>
        </p:nvGrpSpPr>
        <p:grpSpPr>
          <a:xfrm>
            <a:off x="2677795" y="1413510"/>
            <a:ext cx="6212840" cy="820420"/>
            <a:chOff x="5068" y="2493"/>
            <a:chExt cx="9784" cy="1292"/>
          </a:xfrm>
        </p:grpSpPr>
        <p:sp>
          <p:nvSpPr>
            <p:cNvPr id="22" name="矩形 21"/>
            <p:cNvSpPr/>
            <p:nvPr/>
          </p:nvSpPr>
          <p:spPr>
            <a:xfrm>
              <a:off x="5237" y="2542"/>
              <a:ext cx="579" cy="57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ea typeface="阿里巴巴普惠体 R" panose="00020600040101010101" pitchFamily="18" charset="-122"/>
                  <a:cs typeface="阿里巴巴普惠体 R" panose="00020600040101010101" pitchFamily="18" charset="-122"/>
                </a:rPr>
                <a:t>1</a:t>
              </a:r>
            </a:p>
          </p:txBody>
        </p:sp>
        <p:sp>
          <p:nvSpPr>
            <p:cNvPr id="23" name="文本框 22"/>
            <p:cNvSpPr txBox="1"/>
            <p:nvPr/>
          </p:nvSpPr>
          <p:spPr>
            <a:xfrm>
              <a:off x="5936" y="2493"/>
              <a:ext cx="3088" cy="677"/>
            </a:xfrm>
            <a:prstGeom prst="rect">
              <a:avLst/>
            </a:prstGeom>
            <a:noFill/>
          </p:spPr>
          <p:txBody>
            <a:bodyPr wrap="square" rtlCol="0">
              <a:spAutoFit/>
            </a:bodyPr>
            <a:lstStyle/>
            <a:p>
              <a:r>
                <a:rPr lang="zh-CN" altLang="en-US" sz="2200">
                  <a:solidFill>
                    <a:schemeClr val="bg1"/>
                  </a:solidFill>
                  <a:ea typeface="阿里巴巴普惠体 R" panose="00020600040101010101" pitchFamily="18" charset="-122"/>
                  <a:cs typeface="阿里巴巴普惠体 R" panose="00020600040101010101" pitchFamily="18" charset="-122"/>
                </a:rPr>
                <a:t>教师节快乐</a:t>
              </a:r>
            </a:p>
          </p:txBody>
        </p:sp>
        <p:sp>
          <p:nvSpPr>
            <p:cNvPr id="24" name="文本框 23"/>
            <p:cNvSpPr txBox="1"/>
            <p:nvPr/>
          </p:nvSpPr>
          <p:spPr>
            <a:xfrm>
              <a:off x="5068" y="3220"/>
              <a:ext cx="9784" cy="483"/>
            </a:xfrm>
            <a:prstGeom prst="rect">
              <a:avLst/>
            </a:prstGeom>
            <a:noFill/>
          </p:spPr>
          <p:txBody>
            <a:bodyPr wrap="square" rtlCol="0">
              <a:spAutoFit/>
            </a:bodyPr>
            <a:lstStyle/>
            <a:p>
              <a:pPr fontAlgn="auto">
                <a:lnSpc>
                  <a:spcPct val="100000"/>
                </a:lnSpc>
              </a:pPr>
              <a:r>
                <a:rPr lang="zh-CN" altLang="en-US" sz="1400">
                  <a:solidFill>
                    <a:schemeClr val="bg1"/>
                  </a:solidFill>
                  <a:ea typeface="阿里巴巴普惠体 R" panose="00020600040101010101" pitchFamily="18" charset="-122"/>
                  <a:cs typeface="阿里巴巴普惠体 R" panose="00020600040101010101" pitchFamily="18" charset="-122"/>
                </a:rPr>
                <a:t>花开得太好，所以摇摇欲坠。这一切的事情，老得这样快。世间一直熙攘着。</a:t>
              </a:r>
            </a:p>
          </p:txBody>
        </p:sp>
        <p:cxnSp>
          <p:nvCxnSpPr>
            <p:cNvPr id="25" name="直接连接符 24"/>
            <p:cNvCxnSpPr/>
            <p:nvPr/>
          </p:nvCxnSpPr>
          <p:spPr>
            <a:xfrm>
              <a:off x="5211" y="3785"/>
              <a:ext cx="9446" cy="0"/>
            </a:xfrm>
            <a:prstGeom prst="line">
              <a:avLst/>
            </a:prstGeom>
            <a:ln w="12700">
              <a:solidFill>
                <a:srgbClr val="FAFAFA"/>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2677795" y="2515870"/>
            <a:ext cx="6212840" cy="820420"/>
            <a:chOff x="5068" y="2493"/>
            <a:chExt cx="9784" cy="1292"/>
          </a:xfrm>
        </p:grpSpPr>
        <p:sp>
          <p:nvSpPr>
            <p:cNvPr id="4" name="矩形 3"/>
            <p:cNvSpPr/>
            <p:nvPr/>
          </p:nvSpPr>
          <p:spPr>
            <a:xfrm>
              <a:off x="5237" y="2542"/>
              <a:ext cx="579" cy="57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ea typeface="阿里巴巴普惠体 R" panose="00020600040101010101" pitchFamily="18" charset="-122"/>
                  <a:cs typeface="阿里巴巴普惠体 R" panose="00020600040101010101" pitchFamily="18" charset="-122"/>
                </a:rPr>
                <a:t>2</a:t>
              </a:r>
            </a:p>
          </p:txBody>
        </p:sp>
        <p:sp>
          <p:nvSpPr>
            <p:cNvPr id="5" name="文本框 4"/>
            <p:cNvSpPr txBox="1"/>
            <p:nvPr/>
          </p:nvSpPr>
          <p:spPr>
            <a:xfrm>
              <a:off x="5936" y="2493"/>
              <a:ext cx="3088" cy="677"/>
            </a:xfrm>
            <a:prstGeom prst="rect">
              <a:avLst/>
            </a:prstGeom>
            <a:noFill/>
          </p:spPr>
          <p:txBody>
            <a:bodyPr wrap="square" rtlCol="0">
              <a:spAutoFit/>
            </a:bodyPr>
            <a:lstStyle/>
            <a:p>
              <a:r>
                <a:rPr lang="zh-CN" altLang="en-US" sz="2200">
                  <a:solidFill>
                    <a:schemeClr val="bg1"/>
                  </a:solidFill>
                  <a:ea typeface="阿里巴巴普惠体 R" panose="00020600040101010101" pitchFamily="18" charset="-122"/>
                  <a:cs typeface="阿里巴巴普惠体 R" panose="00020600040101010101" pitchFamily="18" charset="-122"/>
                </a:rPr>
                <a:t>老师辛苦了</a:t>
              </a:r>
            </a:p>
          </p:txBody>
        </p:sp>
        <p:sp>
          <p:nvSpPr>
            <p:cNvPr id="6" name="文本框 5"/>
            <p:cNvSpPr txBox="1"/>
            <p:nvPr/>
          </p:nvSpPr>
          <p:spPr>
            <a:xfrm>
              <a:off x="5068" y="3220"/>
              <a:ext cx="9784" cy="483"/>
            </a:xfrm>
            <a:prstGeom prst="rect">
              <a:avLst/>
            </a:prstGeom>
            <a:noFill/>
          </p:spPr>
          <p:txBody>
            <a:bodyPr wrap="square" rtlCol="0">
              <a:spAutoFit/>
            </a:bodyPr>
            <a:lstStyle/>
            <a:p>
              <a:pPr fontAlgn="auto">
                <a:lnSpc>
                  <a:spcPct val="100000"/>
                </a:lnSpc>
              </a:pPr>
              <a:r>
                <a:rPr lang="zh-CN" altLang="en-US" sz="1400">
                  <a:solidFill>
                    <a:schemeClr val="bg1"/>
                  </a:solidFill>
                  <a:ea typeface="阿里巴巴普惠体 R" panose="00020600040101010101" pitchFamily="18" charset="-122"/>
                  <a:cs typeface="阿里巴巴普惠体 R" panose="00020600040101010101" pitchFamily="18" charset="-122"/>
                </a:rPr>
                <a:t>花开得太好，所以摇摇欲坠。这一切的事情，老得这样快。世间一直熙攘着。</a:t>
              </a:r>
            </a:p>
          </p:txBody>
        </p:sp>
        <p:cxnSp>
          <p:nvCxnSpPr>
            <p:cNvPr id="7" name="直接连接符 6"/>
            <p:cNvCxnSpPr/>
            <p:nvPr/>
          </p:nvCxnSpPr>
          <p:spPr>
            <a:xfrm>
              <a:off x="5211" y="3785"/>
              <a:ext cx="9446" cy="0"/>
            </a:xfrm>
            <a:prstGeom prst="line">
              <a:avLst/>
            </a:prstGeom>
            <a:ln w="12700">
              <a:solidFill>
                <a:srgbClr val="FAFAFA"/>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2677795" y="3618230"/>
            <a:ext cx="6212840" cy="820420"/>
            <a:chOff x="5068" y="2493"/>
            <a:chExt cx="9784" cy="1292"/>
          </a:xfrm>
        </p:grpSpPr>
        <p:sp>
          <p:nvSpPr>
            <p:cNvPr id="9" name="矩形 8"/>
            <p:cNvSpPr/>
            <p:nvPr/>
          </p:nvSpPr>
          <p:spPr>
            <a:xfrm>
              <a:off x="5237" y="2542"/>
              <a:ext cx="579" cy="57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ea typeface="阿里巴巴普惠体 R" panose="00020600040101010101" pitchFamily="18" charset="-122"/>
                  <a:cs typeface="阿里巴巴普惠体 R" panose="00020600040101010101" pitchFamily="18" charset="-122"/>
                </a:rPr>
                <a:t>3</a:t>
              </a:r>
            </a:p>
          </p:txBody>
        </p:sp>
        <p:sp>
          <p:nvSpPr>
            <p:cNvPr id="10" name="文本框 9"/>
            <p:cNvSpPr txBox="1"/>
            <p:nvPr/>
          </p:nvSpPr>
          <p:spPr>
            <a:xfrm>
              <a:off x="5936" y="2493"/>
              <a:ext cx="3088" cy="677"/>
            </a:xfrm>
            <a:prstGeom prst="rect">
              <a:avLst/>
            </a:prstGeom>
            <a:noFill/>
          </p:spPr>
          <p:txBody>
            <a:bodyPr wrap="square" rtlCol="0">
              <a:spAutoFit/>
            </a:bodyPr>
            <a:lstStyle/>
            <a:p>
              <a:r>
                <a:rPr lang="zh-CN" altLang="en-US" sz="2200">
                  <a:solidFill>
                    <a:schemeClr val="bg1"/>
                  </a:solidFill>
                  <a:ea typeface="阿里巴巴普惠体 R" panose="00020600040101010101" pitchFamily="18" charset="-122"/>
                  <a:cs typeface="阿里巴巴普惠体 R" panose="00020600040101010101" pitchFamily="18" charset="-122"/>
                </a:rPr>
                <a:t>师恩似海</a:t>
              </a:r>
            </a:p>
          </p:txBody>
        </p:sp>
        <p:sp>
          <p:nvSpPr>
            <p:cNvPr id="11" name="文本框 10"/>
            <p:cNvSpPr txBox="1"/>
            <p:nvPr/>
          </p:nvSpPr>
          <p:spPr>
            <a:xfrm>
              <a:off x="5068" y="3220"/>
              <a:ext cx="9784" cy="483"/>
            </a:xfrm>
            <a:prstGeom prst="rect">
              <a:avLst/>
            </a:prstGeom>
            <a:noFill/>
          </p:spPr>
          <p:txBody>
            <a:bodyPr wrap="square" rtlCol="0">
              <a:spAutoFit/>
            </a:bodyPr>
            <a:lstStyle/>
            <a:p>
              <a:pPr fontAlgn="auto">
                <a:lnSpc>
                  <a:spcPct val="100000"/>
                </a:lnSpc>
              </a:pPr>
              <a:r>
                <a:rPr lang="zh-CN" altLang="en-US" sz="1400">
                  <a:solidFill>
                    <a:schemeClr val="bg1"/>
                  </a:solidFill>
                  <a:ea typeface="阿里巴巴普惠体 R" panose="00020600040101010101" pitchFamily="18" charset="-122"/>
                  <a:cs typeface="阿里巴巴普惠体 R" panose="00020600040101010101" pitchFamily="18" charset="-122"/>
                </a:rPr>
                <a:t>花开得太好，所以摇摇欲坠。这一切的事情，老得这样快。世间一直熙攘着。</a:t>
              </a:r>
            </a:p>
          </p:txBody>
        </p:sp>
        <p:cxnSp>
          <p:nvCxnSpPr>
            <p:cNvPr id="12" name="直接连接符 11"/>
            <p:cNvCxnSpPr/>
            <p:nvPr/>
          </p:nvCxnSpPr>
          <p:spPr>
            <a:xfrm>
              <a:off x="5211" y="3785"/>
              <a:ext cx="9446" cy="0"/>
            </a:xfrm>
            <a:prstGeom prst="line">
              <a:avLst/>
            </a:prstGeom>
            <a:ln w="12700">
              <a:solidFill>
                <a:srgbClr val="FAFAFA"/>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2677795" y="4720590"/>
            <a:ext cx="6212840" cy="820420"/>
            <a:chOff x="5068" y="2493"/>
            <a:chExt cx="9784" cy="1292"/>
          </a:xfrm>
        </p:grpSpPr>
        <p:sp>
          <p:nvSpPr>
            <p:cNvPr id="14" name="矩形 13"/>
            <p:cNvSpPr/>
            <p:nvPr/>
          </p:nvSpPr>
          <p:spPr>
            <a:xfrm>
              <a:off x="5237" y="2542"/>
              <a:ext cx="579" cy="57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solidFill>
                    <a:schemeClr val="bg1"/>
                  </a:solidFill>
                  <a:ea typeface="阿里巴巴普惠体 R" panose="00020600040101010101" pitchFamily="18" charset="-122"/>
                  <a:cs typeface="阿里巴巴普惠体 R" panose="00020600040101010101" pitchFamily="18" charset="-122"/>
                </a:rPr>
                <a:t>4</a:t>
              </a:r>
            </a:p>
          </p:txBody>
        </p:sp>
        <p:sp>
          <p:nvSpPr>
            <p:cNvPr id="15" name="文本框 14"/>
            <p:cNvSpPr txBox="1"/>
            <p:nvPr/>
          </p:nvSpPr>
          <p:spPr>
            <a:xfrm>
              <a:off x="5936" y="2493"/>
              <a:ext cx="3088" cy="677"/>
            </a:xfrm>
            <a:prstGeom prst="rect">
              <a:avLst/>
            </a:prstGeom>
            <a:noFill/>
          </p:spPr>
          <p:txBody>
            <a:bodyPr wrap="square" rtlCol="0">
              <a:spAutoFit/>
            </a:bodyPr>
            <a:lstStyle/>
            <a:p>
              <a:r>
                <a:rPr lang="zh-CN" altLang="en-US" sz="2200">
                  <a:solidFill>
                    <a:schemeClr val="bg1"/>
                  </a:solidFill>
                  <a:ea typeface="阿里巴巴普惠体 R" panose="00020600040101010101" pitchFamily="18" charset="-122"/>
                  <a:cs typeface="阿里巴巴普惠体 R" panose="00020600040101010101" pitchFamily="18" charset="-122"/>
                </a:rPr>
                <a:t>难忘师恩</a:t>
              </a:r>
            </a:p>
          </p:txBody>
        </p:sp>
        <p:sp>
          <p:nvSpPr>
            <p:cNvPr id="16" name="文本框 15"/>
            <p:cNvSpPr txBox="1"/>
            <p:nvPr/>
          </p:nvSpPr>
          <p:spPr>
            <a:xfrm>
              <a:off x="5068" y="3220"/>
              <a:ext cx="9784" cy="483"/>
            </a:xfrm>
            <a:prstGeom prst="rect">
              <a:avLst/>
            </a:prstGeom>
            <a:noFill/>
          </p:spPr>
          <p:txBody>
            <a:bodyPr wrap="square" rtlCol="0">
              <a:spAutoFit/>
            </a:bodyPr>
            <a:lstStyle/>
            <a:p>
              <a:pPr fontAlgn="auto">
                <a:lnSpc>
                  <a:spcPct val="100000"/>
                </a:lnSpc>
              </a:pPr>
              <a:r>
                <a:rPr lang="zh-CN" altLang="en-US" sz="1400">
                  <a:solidFill>
                    <a:schemeClr val="bg1"/>
                  </a:solidFill>
                  <a:ea typeface="阿里巴巴普惠体 R" panose="00020600040101010101" pitchFamily="18" charset="-122"/>
                  <a:cs typeface="阿里巴巴普惠体 R" panose="00020600040101010101" pitchFamily="18" charset="-122"/>
                </a:rPr>
                <a:t>花开得太好，所以摇摇欲坠。这一切的事情，老得这样快。世间一直熙攘着。</a:t>
              </a:r>
            </a:p>
          </p:txBody>
        </p:sp>
        <p:cxnSp>
          <p:nvCxnSpPr>
            <p:cNvPr id="17" name="直接连接符 16"/>
            <p:cNvCxnSpPr/>
            <p:nvPr/>
          </p:nvCxnSpPr>
          <p:spPr>
            <a:xfrm>
              <a:off x="5211" y="3785"/>
              <a:ext cx="9446" cy="0"/>
            </a:xfrm>
            <a:prstGeom prst="line">
              <a:avLst/>
            </a:prstGeom>
            <a:ln w="12700">
              <a:solidFill>
                <a:srgbClr val="FAFAFA"/>
              </a:solidFill>
            </a:ln>
          </p:spPr>
          <p:style>
            <a:lnRef idx="1">
              <a:schemeClr val="accent1"/>
            </a:lnRef>
            <a:fillRef idx="0">
              <a:schemeClr val="accent1"/>
            </a:fillRef>
            <a:effectRef idx="0">
              <a:schemeClr val="accent1"/>
            </a:effectRef>
            <a:fontRef idx="minor">
              <a:schemeClr val="tx1"/>
            </a:fontRef>
          </p:style>
        </p:cxnSp>
      </p:grpSp>
      <p:sp>
        <p:nvSpPr>
          <p:cNvPr id="21" name="文本框 20"/>
          <p:cNvSpPr txBox="1"/>
          <p:nvPr/>
        </p:nvSpPr>
        <p:spPr>
          <a:xfrm>
            <a:off x="558330" y="1771650"/>
            <a:ext cx="1415772" cy="2718435"/>
          </a:xfrm>
          <a:prstGeom prst="rect">
            <a:avLst/>
          </a:prstGeom>
          <a:noFill/>
          <a:effectLst/>
        </p:spPr>
        <p:txBody>
          <a:bodyPr vert="eaVert" wrap="square" rtlCol="0">
            <a:spAutoFit/>
          </a:bodyPr>
          <a:lstStyle/>
          <a:p>
            <a:pPr algn="ctr"/>
            <a:r>
              <a:rPr lang="zh-CN" altLang="en-US" sz="8000">
                <a:solidFill>
                  <a:schemeClr val="bg1"/>
                </a:solidFill>
                <a:ea typeface="阿里巴巴普惠体 R" panose="00020600040101010101" pitchFamily="18" charset="-122"/>
                <a:cs typeface="阿里巴巴普惠体 R" panose="00020600040101010101" pitchFamily="18" charset="-122"/>
              </a:rPr>
              <a:t>目 录</a:t>
            </a:r>
          </a:p>
        </p:txBody>
      </p:sp>
      <p:grpSp>
        <p:nvGrpSpPr>
          <p:cNvPr id="313" name="a20ce851-8e81-475c-86f6-c9691c2ab62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custDataLst>
              <p:tags r:id="rId2"/>
            </p:custDataLst>
          </p:nvPr>
        </p:nvGrpSpPr>
        <p:grpSpPr>
          <a:xfrm>
            <a:off x="180340" y="4496435"/>
            <a:ext cx="2111375" cy="883920"/>
            <a:chOff x="2344738" y="1849438"/>
            <a:chExt cx="7489825" cy="3135312"/>
          </a:xfrm>
        </p:grpSpPr>
        <p:sp>
          <p:nvSpPr>
            <p:cNvPr id="314" name="íṡļíḋè"/>
            <p:cNvSpPr/>
            <p:nvPr/>
          </p:nvSpPr>
          <p:spPr bwMode="auto">
            <a:xfrm>
              <a:off x="2344738" y="2619375"/>
              <a:ext cx="7489825" cy="2365375"/>
            </a:xfrm>
            <a:custGeom>
              <a:avLst/>
              <a:gdLst>
                <a:gd name="T0" fmla="*/ 571 w 655"/>
                <a:gd name="T1" fmla="*/ 0 h 206"/>
                <a:gd name="T2" fmla="*/ 563 w 655"/>
                <a:gd name="T3" fmla="*/ 0 h 206"/>
                <a:gd name="T4" fmla="*/ 327 w 655"/>
                <a:gd name="T5" fmla="*/ 190 h 206"/>
                <a:gd name="T6" fmla="*/ 92 w 655"/>
                <a:gd name="T7" fmla="*/ 0 h 206"/>
                <a:gd name="T8" fmla="*/ 84 w 655"/>
                <a:gd name="T9" fmla="*/ 0 h 206"/>
                <a:gd name="T10" fmla="*/ 0 w 655"/>
                <a:gd name="T11" fmla="*/ 191 h 206"/>
                <a:gd name="T12" fmla="*/ 147 w 655"/>
                <a:gd name="T13" fmla="*/ 206 h 206"/>
                <a:gd name="T14" fmla="*/ 268 w 655"/>
                <a:gd name="T15" fmla="*/ 197 h 206"/>
                <a:gd name="T16" fmla="*/ 273 w 655"/>
                <a:gd name="T17" fmla="*/ 201 h 206"/>
                <a:gd name="T18" fmla="*/ 327 w 655"/>
                <a:gd name="T19" fmla="*/ 201 h 206"/>
                <a:gd name="T20" fmla="*/ 328 w 655"/>
                <a:gd name="T21" fmla="*/ 201 h 206"/>
                <a:gd name="T22" fmla="*/ 382 w 655"/>
                <a:gd name="T23" fmla="*/ 201 h 206"/>
                <a:gd name="T24" fmla="*/ 386 w 655"/>
                <a:gd name="T25" fmla="*/ 197 h 206"/>
                <a:gd name="T26" fmla="*/ 506 w 655"/>
                <a:gd name="T27" fmla="*/ 204 h 206"/>
                <a:gd name="T28" fmla="*/ 655 w 655"/>
                <a:gd name="T29" fmla="*/ 191 h 206"/>
                <a:gd name="T30" fmla="*/ 571 w 655"/>
                <a:gd name="T31"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5" h="206">
                  <a:moveTo>
                    <a:pt x="571" y="0"/>
                  </a:moveTo>
                  <a:cubicBezTo>
                    <a:pt x="563" y="0"/>
                    <a:pt x="563" y="0"/>
                    <a:pt x="563" y="0"/>
                  </a:cubicBezTo>
                  <a:cubicBezTo>
                    <a:pt x="327" y="190"/>
                    <a:pt x="327" y="190"/>
                    <a:pt x="327" y="190"/>
                  </a:cubicBezTo>
                  <a:cubicBezTo>
                    <a:pt x="92" y="0"/>
                    <a:pt x="92" y="0"/>
                    <a:pt x="92" y="0"/>
                  </a:cubicBezTo>
                  <a:cubicBezTo>
                    <a:pt x="84" y="0"/>
                    <a:pt x="84" y="0"/>
                    <a:pt x="84" y="0"/>
                  </a:cubicBezTo>
                  <a:cubicBezTo>
                    <a:pt x="0" y="191"/>
                    <a:pt x="0" y="191"/>
                    <a:pt x="0" y="191"/>
                  </a:cubicBezTo>
                  <a:cubicBezTo>
                    <a:pt x="52" y="203"/>
                    <a:pt x="103" y="206"/>
                    <a:pt x="147" y="206"/>
                  </a:cubicBezTo>
                  <a:cubicBezTo>
                    <a:pt x="217" y="206"/>
                    <a:pt x="268" y="197"/>
                    <a:pt x="268" y="197"/>
                  </a:cubicBezTo>
                  <a:cubicBezTo>
                    <a:pt x="268" y="197"/>
                    <a:pt x="265" y="201"/>
                    <a:pt x="273" y="201"/>
                  </a:cubicBezTo>
                  <a:cubicBezTo>
                    <a:pt x="281" y="201"/>
                    <a:pt x="323" y="201"/>
                    <a:pt x="327" y="201"/>
                  </a:cubicBezTo>
                  <a:cubicBezTo>
                    <a:pt x="328" y="201"/>
                    <a:pt x="328" y="201"/>
                    <a:pt x="328" y="201"/>
                  </a:cubicBezTo>
                  <a:cubicBezTo>
                    <a:pt x="332" y="201"/>
                    <a:pt x="374" y="201"/>
                    <a:pt x="382" y="201"/>
                  </a:cubicBezTo>
                  <a:cubicBezTo>
                    <a:pt x="390" y="201"/>
                    <a:pt x="386" y="197"/>
                    <a:pt x="386" y="197"/>
                  </a:cubicBezTo>
                  <a:cubicBezTo>
                    <a:pt x="386" y="197"/>
                    <a:pt x="437" y="204"/>
                    <a:pt x="506" y="204"/>
                  </a:cubicBezTo>
                  <a:cubicBezTo>
                    <a:pt x="551" y="204"/>
                    <a:pt x="603" y="201"/>
                    <a:pt x="655" y="191"/>
                  </a:cubicBezTo>
                  <a:cubicBezTo>
                    <a:pt x="571" y="0"/>
                    <a:pt x="571" y="0"/>
                    <a:pt x="571" y="0"/>
                  </a:cubicBezTo>
                </a:path>
              </a:pathLst>
            </a:custGeom>
            <a:solidFill>
              <a:srgbClr val="E8E8E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5" name="îśľíḍè"/>
            <p:cNvSpPr/>
            <p:nvPr/>
          </p:nvSpPr>
          <p:spPr bwMode="auto">
            <a:xfrm>
              <a:off x="2368551" y="2503488"/>
              <a:ext cx="7443788" cy="2309813"/>
            </a:xfrm>
            <a:custGeom>
              <a:avLst/>
              <a:gdLst>
                <a:gd name="T0" fmla="*/ 651 w 651"/>
                <a:gd name="T1" fmla="*/ 197 h 201"/>
                <a:gd name="T2" fmla="*/ 565 w 651"/>
                <a:gd name="T3" fmla="*/ 0 h 201"/>
                <a:gd name="T4" fmla="*/ 561 w 651"/>
                <a:gd name="T5" fmla="*/ 0 h 201"/>
                <a:gd name="T6" fmla="*/ 325 w 651"/>
                <a:gd name="T7" fmla="*/ 191 h 201"/>
                <a:gd name="T8" fmla="*/ 90 w 651"/>
                <a:gd name="T9" fmla="*/ 0 h 201"/>
                <a:gd name="T10" fmla="*/ 86 w 651"/>
                <a:gd name="T11" fmla="*/ 0 h 201"/>
                <a:gd name="T12" fmla="*/ 0 w 651"/>
                <a:gd name="T13" fmla="*/ 197 h 201"/>
                <a:gd name="T14" fmla="*/ 266 w 651"/>
                <a:gd name="T15" fmla="*/ 197 h 201"/>
                <a:gd name="T16" fmla="*/ 271 w 651"/>
                <a:gd name="T17" fmla="*/ 201 h 201"/>
                <a:gd name="T18" fmla="*/ 325 w 651"/>
                <a:gd name="T19" fmla="*/ 201 h 201"/>
                <a:gd name="T20" fmla="*/ 326 w 651"/>
                <a:gd name="T21" fmla="*/ 201 h 201"/>
                <a:gd name="T22" fmla="*/ 380 w 651"/>
                <a:gd name="T23" fmla="*/ 201 h 201"/>
                <a:gd name="T24" fmla="*/ 384 w 651"/>
                <a:gd name="T25" fmla="*/ 197 h 201"/>
                <a:gd name="T26" fmla="*/ 651 w 651"/>
                <a:gd name="T2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1" h="201">
                  <a:moveTo>
                    <a:pt x="651" y="197"/>
                  </a:moveTo>
                  <a:cubicBezTo>
                    <a:pt x="565" y="0"/>
                    <a:pt x="565" y="0"/>
                    <a:pt x="565" y="0"/>
                  </a:cubicBezTo>
                  <a:cubicBezTo>
                    <a:pt x="561" y="0"/>
                    <a:pt x="561" y="0"/>
                    <a:pt x="561" y="0"/>
                  </a:cubicBezTo>
                  <a:cubicBezTo>
                    <a:pt x="325" y="191"/>
                    <a:pt x="325" y="191"/>
                    <a:pt x="325" y="191"/>
                  </a:cubicBezTo>
                  <a:cubicBezTo>
                    <a:pt x="90" y="0"/>
                    <a:pt x="90" y="0"/>
                    <a:pt x="90" y="0"/>
                  </a:cubicBezTo>
                  <a:cubicBezTo>
                    <a:pt x="86" y="0"/>
                    <a:pt x="86" y="0"/>
                    <a:pt x="86" y="0"/>
                  </a:cubicBezTo>
                  <a:cubicBezTo>
                    <a:pt x="0" y="197"/>
                    <a:pt x="0" y="197"/>
                    <a:pt x="0" y="197"/>
                  </a:cubicBezTo>
                  <a:cubicBezTo>
                    <a:pt x="266" y="197"/>
                    <a:pt x="266" y="197"/>
                    <a:pt x="266" y="197"/>
                  </a:cubicBezTo>
                  <a:cubicBezTo>
                    <a:pt x="266" y="197"/>
                    <a:pt x="263" y="201"/>
                    <a:pt x="271" y="201"/>
                  </a:cubicBezTo>
                  <a:cubicBezTo>
                    <a:pt x="279" y="201"/>
                    <a:pt x="321" y="201"/>
                    <a:pt x="325" y="201"/>
                  </a:cubicBezTo>
                  <a:cubicBezTo>
                    <a:pt x="326" y="201"/>
                    <a:pt x="326" y="201"/>
                    <a:pt x="326" y="201"/>
                  </a:cubicBezTo>
                  <a:cubicBezTo>
                    <a:pt x="330" y="201"/>
                    <a:pt x="372" y="201"/>
                    <a:pt x="380" y="201"/>
                  </a:cubicBezTo>
                  <a:cubicBezTo>
                    <a:pt x="388" y="201"/>
                    <a:pt x="384" y="197"/>
                    <a:pt x="384" y="197"/>
                  </a:cubicBezTo>
                  <a:lnTo>
                    <a:pt x="651" y="197"/>
                  </a:lnTo>
                  <a:close/>
                </a:path>
              </a:pathLst>
            </a:custGeom>
            <a:solidFill>
              <a:srgbClr val="FF333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6" name="î$lîḍé"/>
            <p:cNvSpPr/>
            <p:nvPr/>
          </p:nvSpPr>
          <p:spPr bwMode="auto">
            <a:xfrm>
              <a:off x="6084888" y="2124075"/>
              <a:ext cx="3657600" cy="2608263"/>
            </a:xfrm>
            <a:custGeom>
              <a:avLst/>
              <a:gdLst>
                <a:gd name="T0" fmla="*/ 374 w 2304"/>
                <a:gd name="T1" fmla="*/ 1643 h 1643"/>
                <a:gd name="T2" fmla="*/ 2304 w 2304"/>
                <a:gd name="T3" fmla="*/ 1643 h 1643"/>
                <a:gd name="T4" fmla="*/ 1699 w 2304"/>
                <a:gd name="T5" fmla="*/ 239 h 1643"/>
                <a:gd name="T6" fmla="*/ 1440 w 2304"/>
                <a:gd name="T7" fmla="*/ 0 h 1643"/>
                <a:gd name="T8" fmla="*/ 281 w 2304"/>
                <a:gd name="T9" fmla="*/ 1166 h 1643"/>
                <a:gd name="T10" fmla="*/ 0 w 2304"/>
                <a:gd name="T11" fmla="*/ 1484 h 1643"/>
                <a:gd name="T12" fmla="*/ 374 w 2304"/>
                <a:gd name="T13" fmla="*/ 1643 h 1643"/>
              </a:gdLst>
              <a:ahLst/>
              <a:cxnLst>
                <a:cxn ang="0">
                  <a:pos x="T0" y="T1"/>
                </a:cxn>
                <a:cxn ang="0">
                  <a:pos x="T2" y="T3"/>
                </a:cxn>
                <a:cxn ang="0">
                  <a:pos x="T4" y="T5"/>
                </a:cxn>
                <a:cxn ang="0">
                  <a:pos x="T6" y="T7"/>
                </a:cxn>
                <a:cxn ang="0">
                  <a:pos x="T8" y="T9"/>
                </a:cxn>
                <a:cxn ang="0">
                  <a:pos x="T10" y="T11"/>
                </a:cxn>
                <a:cxn ang="0">
                  <a:pos x="T12" y="T13"/>
                </a:cxn>
              </a:cxnLst>
              <a:rect l="0" t="0" r="r" b="b"/>
              <a:pathLst>
                <a:path w="2304" h="1643">
                  <a:moveTo>
                    <a:pt x="374" y="1643"/>
                  </a:moveTo>
                  <a:lnTo>
                    <a:pt x="2304" y="1643"/>
                  </a:lnTo>
                  <a:lnTo>
                    <a:pt x="1699" y="239"/>
                  </a:lnTo>
                  <a:lnTo>
                    <a:pt x="1440" y="0"/>
                  </a:lnTo>
                  <a:lnTo>
                    <a:pt x="281" y="1166"/>
                  </a:lnTo>
                  <a:lnTo>
                    <a:pt x="0" y="1484"/>
                  </a:lnTo>
                  <a:lnTo>
                    <a:pt x="374" y="1643"/>
                  </a:lnTo>
                  <a:close/>
                </a:path>
              </a:pathLst>
            </a:custGeom>
            <a:solidFill>
              <a:srgbClr val="E2E2E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7" name="ï$lïḑê"/>
            <p:cNvSpPr/>
            <p:nvPr/>
          </p:nvSpPr>
          <p:spPr bwMode="auto">
            <a:xfrm>
              <a:off x="6049963" y="1849438"/>
              <a:ext cx="3132138" cy="2630488"/>
            </a:xfrm>
            <a:custGeom>
              <a:avLst/>
              <a:gdLst>
                <a:gd name="T0" fmla="*/ 0 w 274"/>
                <a:gd name="T1" fmla="*/ 35 h 229"/>
                <a:gd name="T2" fmla="*/ 49 w 274"/>
                <a:gd name="T3" fmla="*/ 2 h 229"/>
                <a:gd name="T4" fmla="*/ 203 w 274"/>
                <a:gd name="T5" fmla="*/ 24 h 229"/>
                <a:gd name="T6" fmla="*/ 274 w 274"/>
                <a:gd name="T7" fmla="*/ 201 h 229"/>
                <a:gd name="T8" fmla="*/ 142 w 274"/>
                <a:gd name="T9" fmla="*/ 201 h 229"/>
                <a:gd name="T10" fmla="*/ 3 w 274"/>
                <a:gd name="T11" fmla="*/ 229 h 229"/>
                <a:gd name="T12" fmla="*/ 0 w 274"/>
                <a:gd name="T13" fmla="*/ 35 h 229"/>
              </a:gdLst>
              <a:ahLst/>
              <a:cxnLst>
                <a:cxn ang="0">
                  <a:pos x="T0" y="T1"/>
                </a:cxn>
                <a:cxn ang="0">
                  <a:pos x="T2" y="T3"/>
                </a:cxn>
                <a:cxn ang="0">
                  <a:pos x="T4" y="T5"/>
                </a:cxn>
                <a:cxn ang="0">
                  <a:pos x="T6" y="T7"/>
                </a:cxn>
                <a:cxn ang="0">
                  <a:pos x="T8" y="T9"/>
                </a:cxn>
                <a:cxn ang="0">
                  <a:pos x="T10" y="T11"/>
                </a:cxn>
                <a:cxn ang="0">
                  <a:pos x="T12" y="T13"/>
                </a:cxn>
              </a:cxnLst>
              <a:rect l="0" t="0" r="r" b="b"/>
              <a:pathLst>
                <a:path w="274" h="229">
                  <a:moveTo>
                    <a:pt x="0" y="35"/>
                  </a:moveTo>
                  <a:cubicBezTo>
                    <a:pt x="0" y="35"/>
                    <a:pt x="7" y="0"/>
                    <a:pt x="49" y="2"/>
                  </a:cubicBezTo>
                  <a:cubicBezTo>
                    <a:pt x="92" y="3"/>
                    <a:pt x="174" y="22"/>
                    <a:pt x="203" y="24"/>
                  </a:cubicBezTo>
                  <a:cubicBezTo>
                    <a:pt x="203" y="23"/>
                    <a:pt x="274" y="201"/>
                    <a:pt x="274" y="201"/>
                  </a:cubicBezTo>
                  <a:cubicBezTo>
                    <a:pt x="274" y="201"/>
                    <a:pt x="184" y="202"/>
                    <a:pt x="142" y="201"/>
                  </a:cubicBezTo>
                  <a:cubicBezTo>
                    <a:pt x="99" y="200"/>
                    <a:pt x="43" y="196"/>
                    <a:pt x="3" y="229"/>
                  </a:cubicBezTo>
                  <a:cubicBezTo>
                    <a:pt x="2" y="229"/>
                    <a:pt x="0" y="35"/>
                    <a:pt x="0" y="35"/>
                  </a:cubicBezTo>
                  <a:close/>
                </a:path>
              </a:pathLst>
            </a:custGeom>
            <a:solidFill>
              <a:srgbClr val="F2F4F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8" name="iṩḻiḋè"/>
            <p:cNvSpPr/>
            <p:nvPr/>
          </p:nvSpPr>
          <p:spPr bwMode="auto">
            <a:xfrm>
              <a:off x="5500688" y="4479925"/>
              <a:ext cx="1177925" cy="309563"/>
            </a:xfrm>
            <a:custGeom>
              <a:avLst/>
              <a:gdLst>
                <a:gd name="T0" fmla="*/ 103 w 103"/>
                <a:gd name="T1" fmla="*/ 22 h 27"/>
                <a:gd name="T2" fmla="*/ 52 w 103"/>
                <a:gd name="T3" fmla="*/ 0 h 27"/>
                <a:gd name="T4" fmla="*/ 52 w 103"/>
                <a:gd name="T5" fmla="*/ 0 h 27"/>
                <a:gd name="T6" fmla="*/ 51 w 103"/>
                <a:gd name="T7" fmla="*/ 0 h 27"/>
                <a:gd name="T8" fmla="*/ 51 w 103"/>
                <a:gd name="T9" fmla="*/ 0 h 27"/>
                <a:gd name="T10" fmla="*/ 51 w 103"/>
                <a:gd name="T11" fmla="*/ 0 h 27"/>
                <a:gd name="T12" fmla="*/ 0 w 103"/>
                <a:gd name="T13" fmla="*/ 22 h 27"/>
                <a:gd name="T14" fmla="*/ 51 w 103"/>
                <a:gd name="T15" fmla="*/ 26 h 27"/>
                <a:gd name="T16" fmla="*/ 103 w 103"/>
                <a:gd name="T17" fmla="*/ 2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27">
                  <a:moveTo>
                    <a:pt x="103" y="22"/>
                  </a:moveTo>
                  <a:cubicBezTo>
                    <a:pt x="52" y="0"/>
                    <a:pt x="52" y="0"/>
                    <a:pt x="52" y="0"/>
                  </a:cubicBezTo>
                  <a:cubicBezTo>
                    <a:pt x="52" y="0"/>
                    <a:pt x="52" y="0"/>
                    <a:pt x="52" y="0"/>
                  </a:cubicBezTo>
                  <a:cubicBezTo>
                    <a:pt x="51" y="0"/>
                    <a:pt x="51" y="0"/>
                    <a:pt x="51" y="0"/>
                  </a:cubicBezTo>
                  <a:cubicBezTo>
                    <a:pt x="51" y="0"/>
                    <a:pt x="51" y="0"/>
                    <a:pt x="51" y="0"/>
                  </a:cubicBezTo>
                  <a:cubicBezTo>
                    <a:pt x="51" y="0"/>
                    <a:pt x="51" y="0"/>
                    <a:pt x="51" y="0"/>
                  </a:cubicBezTo>
                  <a:cubicBezTo>
                    <a:pt x="0" y="22"/>
                    <a:pt x="0" y="22"/>
                    <a:pt x="0" y="22"/>
                  </a:cubicBezTo>
                  <a:cubicBezTo>
                    <a:pt x="20" y="27"/>
                    <a:pt x="49" y="26"/>
                    <a:pt x="51" y="26"/>
                  </a:cubicBezTo>
                  <a:cubicBezTo>
                    <a:pt x="54" y="26"/>
                    <a:pt x="83" y="27"/>
                    <a:pt x="103" y="22"/>
                  </a:cubicBezTo>
                  <a:close/>
                </a:path>
              </a:pathLst>
            </a:custGeom>
            <a:solidFill>
              <a:srgbClr val="D0C7A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19" name="iṡḷíḑé"/>
            <p:cNvSpPr/>
            <p:nvPr/>
          </p:nvSpPr>
          <p:spPr bwMode="auto">
            <a:xfrm>
              <a:off x="2436813" y="2124075"/>
              <a:ext cx="3659188" cy="2608263"/>
            </a:xfrm>
            <a:custGeom>
              <a:avLst/>
              <a:gdLst>
                <a:gd name="T0" fmla="*/ 1930 w 2305"/>
                <a:gd name="T1" fmla="*/ 1643 h 1643"/>
                <a:gd name="T2" fmla="*/ 0 w 2305"/>
                <a:gd name="T3" fmla="*/ 1643 h 1643"/>
                <a:gd name="T4" fmla="*/ 605 w 2305"/>
                <a:gd name="T5" fmla="*/ 239 h 1643"/>
                <a:gd name="T6" fmla="*/ 864 w 2305"/>
                <a:gd name="T7" fmla="*/ 0 h 1643"/>
                <a:gd name="T8" fmla="*/ 2024 w 2305"/>
                <a:gd name="T9" fmla="*/ 1166 h 1643"/>
                <a:gd name="T10" fmla="*/ 2305 w 2305"/>
                <a:gd name="T11" fmla="*/ 1484 h 1643"/>
                <a:gd name="T12" fmla="*/ 1930 w 2305"/>
                <a:gd name="T13" fmla="*/ 1643 h 1643"/>
              </a:gdLst>
              <a:ahLst/>
              <a:cxnLst>
                <a:cxn ang="0">
                  <a:pos x="T0" y="T1"/>
                </a:cxn>
                <a:cxn ang="0">
                  <a:pos x="T2" y="T3"/>
                </a:cxn>
                <a:cxn ang="0">
                  <a:pos x="T4" y="T5"/>
                </a:cxn>
                <a:cxn ang="0">
                  <a:pos x="T6" y="T7"/>
                </a:cxn>
                <a:cxn ang="0">
                  <a:pos x="T8" y="T9"/>
                </a:cxn>
                <a:cxn ang="0">
                  <a:pos x="T10" y="T11"/>
                </a:cxn>
                <a:cxn ang="0">
                  <a:pos x="T12" y="T13"/>
                </a:cxn>
              </a:cxnLst>
              <a:rect l="0" t="0" r="r" b="b"/>
              <a:pathLst>
                <a:path w="2305" h="1643">
                  <a:moveTo>
                    <a:pt x="1930" y="1643"/>
                  </a:moveTo>
                  <a:lnTo>
                    <a:pt x="0" y="1643"/>
                  </a:lnTo>
                  <a:lnTo>
                    <a:pt x="605" y="239"/>
                  </a:lnTo>
                  <a:lnTo>
                    <a:pt x="864" y="0"/>
                  </a:lnTo>
                  <a:lnTo>
                    <a:pt x="2024" y="1166"/>
                  </a:lnTo>
                  <a:lnTo>
                    <a:pt x="2305" y="1484"/>
                  </a:lnTo>
                  <a:lnTo>
                    <a:pt x="1930" y="1643"/>
                  </a:lnTo>
                  <a:close/>
                </a:path>
              </a:pathLst>
            </a:custGeom>
            <a:solidFill>
              <a:srgbClr val="E4EAE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0" name="ïṥḷïḑè"/>
            <p:cNvSpPr/>
            <p:nvPr/>
          </p:nvSpPr>
          <p:spPr bwMode="auto">
            <a:xfrm>
              <a:off x="2997201" y="1849438"/>
              <a:ext cx="3121025" cy="2630488"/>
            </a:xfrm>
            <a:custGeom>
              <a:avLst/>
              <a:gdLst>
                <a:gd name="T0" fmla="*/ 273 w 273"/>
                <a:gd name="T1" fmla="*/ 35 h 229"/>
                <a:gd name="T2" fmla="*/ 224 w 273"/>
                <a:gd name="T3" fmla="*/ 2 h 229"/>
                <a:gd name="T4" fmla="*/ 71 w 273"/>
                <a:gd name="T5" fmla="*/ 24 h 229"/>
                <a:gd name="T6" fmla="*/ 0 w 273"/>
                <a:gd name="T7" fmla="*/ 201 h 229"/>
                <a:gd name="T8" fmla="*/ 132 w 273"/>
                <a:gd name="T9" fmla="*/ 201 h 229"/>
                <a:gd name="T10" fmla="*/ 271 w 273"/>
                <a:gd name="T11" fmla="*/ 229 h 229"/>
                <a:gd name="T12" fmla="*/ 273 w 273"/>
                <a:gd name="T13" fmla="*/ 35 h 229"/>
              </a:gdLst>
              <a:ahLst/>
              <a:cxnLst>
                <a:cxn ang="0">
                  <a:pos x="T0" y="T1"/>
                </a:cxn>
                <a:cxn ang="0">
                  <a:pos x="T2" y="T3"/>
                </a:cxn>
                <a:cxn ang="0">
                  <a:pos x="T4" y="T5"/>
                </a:cxn>
                <a:cxn ang="0">
                  <a:pos x="T6" y="T7"/>
                </a:cxn>
                <a:cxn ang="0">
                  <a:pos x="T8" y="T9"/>
                </a:cxn>
                <a:cxn ang="0">
                  <a:pos x="T10" y="T11"/>
                </a:cxn>
                <a:cxn ang="0">
                  <a:pos x="T12" y="T13"/>
                </a:cxn>
              </a:cxnLst>
              <a:rect l="0" t="0" r="r" b="b"/>
              <a:pathLst>
                <a:path w="273" h="229">
                  <a:moveTo>
                    <a:pt x="273" y="35"/>
                  </a:moveTo>
                  <a:cubicBezTo>
                    <a:pt x="273" y="35"/>
                    <a:pt x="267" y="0"/>
                    <a:pt x="224" y="2"/>
                  </a:cubicBezTo>
                  <a:cubicBezTo>
                    <a:pt x="182" y="3"/>
                    <a:pt x="100" y="22"/>
                    <a:pt x="71" y="24"/>
                  </a:cubicBezTo>
                  <a:cubicBezTo>
                    <a:pt x="71" y="23"/>
                    <a:pt x="0" y="201"/>
                    <a:pt x="0" y="201"/>
                  </a:cubicBezTo>
                  <a:cubicBezTo>
                    <a:pt x="0" y="201"/>
                    <a:pt x="89" y="202"/>
                    <a:pt x="132" y="201"/>
                  </a:cubicBezTo>
                  <a:cubicBezTo>
                    <a:pt x="175" y="200"/>
                    <a:pt x="231" y="196"/>
                    <a:pt x="271" y="229"/>
                  </a:cubicBezTo>
                  <a:cubicBezTo>
                    <a:pt x="272" y="229"/>
                    <a:pt x="273" y="35"/>
                    <a:pt x="2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1" name="isļiḍè"/>
            <p:cNvSpPr/>
            <p:nvPr/>
          </p:nvSpPr>
          <p:spPr bwMode="auto">
            <a:xfrm>
              <a:off x="3832226" y="2193925"/>
              <a:ext cx="1143000" cy="217488"/>
            </a:xfrm>
            <a:custGeom>
              <a:avLst/>
              <a:gdLst>
                <a:gd name="T0" fmla="*/ 3 w 100"/>
                <a:gd name="T1" fmla="*/ 18 h 19"/>
                <a:gd name="T2" fmla="*/ 9 w 100"/>
                <a:gd name="T3" fmla="*/ 15 h 19"/>
                <a:gd name="T4" fmla="*/ 14 w 100"/>
                <a:gd name="T5" fmla="*/ 17 h 19"/>
                <a:gd name="T6" fmla="*/ 15 w 100"/>
                <a:gd name="T7" fmla="*/ 18 h 19"/>
                <a:gd name="T8" fmla="*/ 17 w 100"/>
                <a:gd name="T9" fmla="*/ 19 h 19"/>
                <a:gd name="T10" fmla="*/ 17 w 100"/>
                <a:gd name="T11" fmla="*/ 19 h 19"/>
                <a:gd name="T12" fmla="*/ 19 w 100"/>
                <a:gd name="T13" fmla="*/ 18 h 19"/>
                <a:gd name="T14" fmla="*/ 22 w 100"/>
                <a:gd name="T15" fmla="*/ 15 h 19"/>
                <a:gd name="T16" fmla="*/ 26 w 100"/>
                <a:gd name="T17" fmla="*/ 15 h 19"/>
                <a:gd name="T18" fmla="*/ 30 w 100"/>
                <a:gd name="T19" fmla="*/ 15 h 19"/>
                <a:gd name="T20" fmla="*/ 33 w 100"/>
                <a:gd name="T21" fmla="*/ 15 h 19"/>
                <a:gd name="T22" fmla="*/ 38 w 100"/>
                <a:gd name="T23" fmla="*/ 12 h 19"/>
                <a:gd name="T24" fmla="*/ 42 w 100"/>
                <a:gd name="T25" fmla="*/ 11 h 19"/>
                <a:gd name="T26" fmla="*/ 42 w 100"/>
                <a:gd name="T27" fmla="*/ 11 h 19"/>
                <a:gd name="T28" fmla="*/ 48 w 100"/>
                <a:gd name="T29" fmla="*/ 12 h 19"/>
                <a:gd name="T30" fmla="*/ 49 w 100"/>
                <a:gd name="T31" fmla="*/ 13 h 19"/>
                <a:gd name="T32" fmla="*/ 55 w 100"/>
                <a:gd name="T33" fmla="*/ 11 h 19"/>
                <a:gd name="T34" fmla="*/ 61 w 100"/>
                <a:gd name="T35" fmla="*/ 9 h 19"/>
                <a:gd name="T36" fmla="*/ 62 w 100"/>
                <a:gd name="T37" fmla="*/ 9 h 19"/>
                <a:gd name="T38" fmla="*/ 72 w 100"/>
                <a:gd name="T39" fmla="*/ 10 h 19"/>
                <a:gd name="T40" fmla="*/ 77 w 100"/>
                <a:gd name="T41" fmla="*/ 9 h 19"/>
                <a:gd name="T42" fmla="*/ 81 w 100"/>
                <a:gd name="T43" fmla="*/ 6 h 19"/>
                <a:gd name="T44" fmla="*/ 86 w 100"/>
                <a:gd name="T45" fmla="*/ 5 h 19"/>
                <a:gd name="T46" fmla="*/ 92 w 100"/>
                <a:gd name="T47" fmla="*/ 5 h 19"/>
                <a:gd name="T48" fmla="*/ 99 w 100"/>
                <a:gd name="T49" fmla="*/ 3 h 19"/>
                <a:gd name="T50" fmla="*/ 99 w 100"/>
                <a:gd name="T51" fmla="*/ 1 h 19"/>
                <a:gd name="T52" fmla="*/ 97 w 100"/>
                <a:gd name="T53" fmla="*/ 1 h 19"/>
                <a:gd name="T54" fmla="*/ 92 w 100"/>
                <a:gd name="T55" fmla="*/ 2 h 19"/>
                <a:gd name="T56" fmla="*/ 86 w 100"/>
                <a:gd name="T57" fmla="*/ 2 h 19"/>
                <a:gd name="T58" fmla="*/ 79 w 100"/>
                <a:gd name="T59" fmla="*/ 4 h 19"/>
                <a:gd name="T60" fmla="*/ 76 w 100"/>
                <a:gd name="T61" fmla="*/ 6 h 19"/>
                <a:gd name="T62" fmla="*/ 72 w 100"/>
                <a:gd name="T63" fmla="*/ 7 h 19"/>
                <a:gd name="T64" fmla="*/ 62 w 100"/>
                <a:gd name="T65" fmla="*/ 6 h 19"/>
                <a:gd name="T66" fmla="*/ 60 w 100"/>
                <a:gd name="T67" fmla="*/ 6 h 19"/>
                <a:gd name="T68" fmla="*/ 54 w 100"/>
                <a:gd name="T69" fmla="*/ 8 h 19"/>
                <a:gd name="T70" fmla="*/ 49 w 100"/>
                <a:gd name="T71" fmla="*/ 10 h 19"/>
                <a:gd name="T72" fmla="*/ 49 w 100"/>
                <a:gd name="T73" fmla="*/ 9 h 19"/>
                <a:gd name="T74" fmla="*/ 42 w 100"/>
                <a:gd name="T75" fmla="*/ 8 h 19"/>
                <a:gd name="T76" fmla="*/ 42 w 100"/>
                <a:gd name="T77" fmla="*/ 8 h 19"/>
                <a:gd name="T78" fmla="*/ 36 w 100"/>
                <a:gd name="T79" fmla="*/ 10 h 19"/>
                <a:gd name="T80" fmla="*/ 32 w 100"/>
                <a:gd name="T81" fmla="*/ 12 h 19"/>
                <a:gd name="T82" fmla="*/ 30 w 100"/>
                <a:gd name="T83" fmla="*/ 12 h 19"/>
                <a:gd name="T84" fmla="*/ 26 w 100"/>
                <a:gd name="T85" fmla="*/ 12 h 19"/>
                <a:gd name="T86" fmla="*/ 21 w 100"/>
                <a:gd name="T87" fmla="*/ 13 h 19"/>
                <a:gd name="T88" fmla="*/ 19 w 100"/>
                <a:gd name="T89" fmla="*/ 15 h 19"/>
                <a:gd name="T90" fmla="*/ 18 w 100"/>
                <a:gd name="T91" fmla="*/ 16 h 19"/>
                <a:gd name="T92" fmla="*/ 17 w 100"/>
                <a:gd name="T93" fmla="*/ 16 h 19"/>
                <a:gd name="T94" fmla="*/ 17 w 100"/>
                <a:gd name="T95" fmla="*/ 16 h 19"/>
                <a:gd name="T96" fmla="*/ 17 w 100"/>
                <a:gd name="T97" fmla="*/ 16 h 19"/>
                <a:gd name="T98" fmla="*/ 16 w 100"/>
                <a:gd name="T99" fmla="*/ 15 h 19"/>
                <a:gd name="T100" fmla="*/ 9 w 100"/>
                <a:gd name="T101" fmla="*/ 12 h 19"/>
                <a:gd name="T102" fmla="*/ 1 w 100"/>
                <a:gd name="T103" fmla="*/ 17 h 19"/>
                <a:gd name="T104" fmla="*/ 1 w 100"/>
                <a:gd name="T105" fmla="*/ 19 h 19"/>
                <a:gd name="T106" fmla="*/ 3 w 100"/>
                <a:gd name="T10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0" h="19">
                  <a:moveTo>
                    <a:pt x="3" y="18"/>
                  </a:moveTo>
                  <a:cubicBezTo>
                    <a:pt x="4" y="16"/>
                    <a:pt x="7" y="15"/>
                    <a:pt x="9" y="15"/>
                  </a:cubicBezTo>
                  <a:cubicBezTo>
                    <a:pt x="11" y="15"/>
                    <a:pt x="13" y="16"/>
                    <a:pt x="14" y="17"/>
                  </a:cubicBezTo>
                  <a:cubicBezTo>
                    <a:pt x="14" y="17"/>
                    <a:pt x="14" y="17"/>
                    <a:pt x="15" y="18"/>
                  </a:cubicBezTo>
                  <a:cubicBezTo>
                    <a:pt x="15" y="18"/>
                    <a:pt x="16" y="19"/>
                    <a:pt x="17" y="19"/>
                  </a:cubicBezTo>
                  <a:cubicBezTo>
                    <a:pt x="17" y="19"/>
                    <a:pt x="17" y="19"/>
                    <a:pt x="17" y="19"/>
                  </a:cubicBezTo>
                  <a:cubicBezTo>
                    <a:pt x="18" y="19"/>
                    <a:pt x="19" y="19"/>
                    <a:pt x="19" y="18"/>
                  </a:cubicBezTo>
                  <a:cubicBezTo>
                    <a:pt x="21" y="17"/>
                    <a:pt x="22" y="16"/>
                    <a:pt x="22" y="15"/>
                  </a:cubicBezTo>
                  <a:cubicBezTo>
                    <a:pt x="23" y="15"/>
                    <a:pt x="24" y="15"/>
                    <a:pt x="26" y="15"/>
                  </a:cubicBezTo>
                  <a:cubicBezTo>
                    <a:pt x="27" y="15"/>
                    <a:pt x="29" y="15"/>
                    <a:pt x="30" y="15"/>
                  </a:cubicBezTo>
                  <a:cubicBezTo>
                    <a:pt x="31" y="15"/>
                    <a:pt x="32" y="15"/>
                    <a:pt x="33" y="15"/>
                  </a:cubicBezTo>
                  <a:cubicBezTo>
                    <a:pt x="34" y="14"/>
                    <a:pt x="36" y="13"/>
                    <a:pt x="38" y="12"/>
                  </a:cubicBezTo>
                  <a:cubicBezTo>
                    <a:pt x="39" y="12"/>
                    <a:pt x="40" y="11"/>
                    <a:pt x="42" y="11"/>
                  </a:cubicBezTo>
                  <a:cubicBezTo>
                    <a:pt x="42" y="11"/>
                    <a:pt x="42" y="11"/>
                    <a:pt x="42" y="11"/>
                  </a:cubicBezTo>
                  <a:cubicBezTo>
                    <a:pt x="43" y="11"/>
                    <a:pt x="46" y="12"/>
                    <a:pt x="48" y="12"/>
                  </a:cubicBezTo>
                  <a:cubicBezTo>
                    <a:pt x="49" y="13"/>
                    <a:pt x="49" y="13"/>
                    <a:pt x="49" y="13"/>
                  </a:cubicBezTo>
                  <a:cubicBezTo>
                    <a:pt x="51" y="13"/>
                    <a:pt x="54" y="12"/>
                    <a:pt x="55" y="11"/>
                  </a:cubicBezTo>
                  <a:cubicBezTo>
                    <a:pt x="57" y="10"/>
                    <a:pt x="59" y="9"/>
                    <a:pt x="61" y="9"/>
                  </a:cubicBezTo>
                  <a:cubicBezTo>
                    <a:pt x="61" y="9"/>
                    <a:pt x="62" y="9"/>
                    <a:pt x="62" y="9"/>
                  </a:cubicBezTo>
                  <a:cubicBezTo>
                    <a:pt x="65" y="9"/>
                    <a:pt x="69" y="10"/>
                    <a:pt x="72" y="10"/>
                  </a:cubicBezTo>
                  <a:cubicBezTo>
                    <a:pt x="74" y="10"/>
                    <a:pt x="76" y="10"/>
                    <a:pt x="77" y="9"/>
                  </a:cubicBezTo>
                  <a:cubicBezTo>
                    <a:pt x="79" y="8"/>
                    <a:pt x="80" y="7"/>
                    <a:pt x="81" y="6"/>
                  </a:cubicBezTo>
                  <a:cubicBezTo>
                    <a:pt x="82" y="5"/>
                    <a:pt x="84" y="5"/>
                    <a:pt x="86" y="5"/>
                  </a:cubicBezTo>
                  <a:cubicBezTo>
                    <a:pt x="88" y="5"/>
                    <a:pt x="90" y="5"/>
                    <a:pt x="92" y="5"/>
                  </a:cubicBezTo>
                  <a:cubicBezTo>
                    <a:pt x="95" y="5"/>
                    <a:pt x="97" y="5"/>
                    <a:pt x="99" y="3"/>
                  </a:cubicBezTo>
                  <a:cubicBezTo>
                    <a:pt x="100" y="2"/>
                    <a:pt x="100" y="1"/>
                    <a:pt x="99" y="1"/>
                  </a:cubicBezTo>
                  <a:cubicBezTo>
                    <a:pt x="99" y="0"/>
                    <a:pt x="98" y="0"/>
                    <a:pt x="97" y="1"/>
                  </a:cubicBezTo>
                  <a:cubicBezTo>
                    <a:pt x="96" y="2"/>
                    <a:pt x="94" y="2"/>
                    <a:pt x="92" y="2"/>
                  </a:cubicBezTo>
                  <a:cubicBezTo>
                    <a:pt x="90" y="2"/>
                    <a:pt x="88" y="2"/>
                    <a:pt x="86" y="2"/>
                  </a:cubicBezTo>
                  <a:cubicBezTo>
                    <a:pt x="84" y="2"/>
                    <a:pt x="81" y="2"/>
                    <a:pt x="79" y="4"/>
                  </a:cubicBezTo>
                  <a:cubicBezTo>
                    <a:pt x="78" y="4"/>
                    <a:pt x="77" y="6"/>
                    <a:pt x="76" y="6"/>
                  </a:cubicBezTo>
                  <a:cubicBezTo>
                    <a:pt x="75" y="7"/>
                    <a:pt x="74" y="7"/>
                    <a:pt x="72" y="7"/>
                  </a:cubicBezTo>
                  <a:cubicBezTo>
                    <a:pt x="70" y="7"/>
                    <a:pt x="66" y="6"/>
                    <a:pt x="62" y="6"/>
                  </a:cubicBezTo>
                  <a:cubicBezTo>
                    <a:pt x="62" y="6"/>
                    <a:pt x="61" y="6"/>
                    <a:pt x="60" y="6"/>
                  </a:cubicBezTo>
                  <a:cubicBezTo>
                    <a:pt x="58" y="6"/>
                    <a:pt x="56" y="7"/>
                    <a:pt x="54" y="8"/>
                  </a:cubicBezTo>
                  <a:cubicBezTo>
                    <a:pt x="52" y="9"/>
                    <a:pt x="51" y="10"/>
                    <a:pt x="49" y="10"/>
                  </a:cubicBezTo>
                  <a:cubicBezTo>
                    <a:pt x="49" y="9"/>
                    <a:pt x="49" y="9"/>
                    <a:pt x="49" y="9"/>
                  </a:cubicBezTo>
                  <a:cubicBezTo>
                    <a:pt x="47" y="9"/>
                    <a:pt x="45" y="8"/>
                    <a:pt x="42" y="8"/>
                  </a:cubicBezTo>
                  <a:cubicBezTo>
                    <a:pt x="42" y="8"/>
                    <a:pt x="42" y="8"/>
                    <a:pt x="42" y="8"/>
                  </a:cubicBezTo>
                  <a:cubicBezTo>
                    <a:pt x="40" y="8"/>
                    <a:pt x="38" y="9"/>
                    <a:pt x="36" y="10"/>
                  </a:cubicBezTo>
                  <a:cubicBezTo>
                    <a:pt x="35" y="11"/>
                    <a:pt x="33" y="11"/>
                    <a:pt x="32" y="12"/>
                  </a:cubicBezTo>
                  <a:cubicBezTo>
                    <a:pt x="31" y="12"/>
                    <a:pt x="31" y="12"/>
                    <a:pt x="30" y="12"/>
                  </a:cubicBezTo>
                  <a:cubicBezTo>
                    <a:pt x="29" y="12"/>
                    <a:pt x="27" y="12"/>
                    <a:pt x="26" y="12"/>
                  </a:cubicBezTo>
                  <a:cubicBezTo>
                    <a:pt x="24" y="12"/>
                    <a:pt x="22" y="12"/>
                    <a:pt x="21" y="13"/>
                  </a:cubicBezTo>
                  <a:cubicBezTo>
                    <a:pt x="20" y="14"/>
                    <a:pt x="19" y="15"/>
                    <a:pt x="19" y="15"/>
                  </a:cubicBezTo>
                  <a:cubicBezTo>
                    <a:pt x="18" y="16"/>
                    <a:pt x="18" y="16"/>
                    <a:pt x="18" y="16"/>
                  </a:cubicBezTo>
                  <a:cubicBezTo>
                    <a:pt x="17" y="16"/>
                    <a:pt x="17" y="16"/>
                    <a:pt x="17" y="16"/>
                  </a:cubicBezTo>
                  <a:cubicBezTo>
                    <a:pt x="17" y="16"/>
                    <a:pt x="17" y="16"/>
                    <a:pt x="17" y="16"/>
                  </a:cubicBezTo>
                  <a:cubicBezTo>
                    <a:pt x="17" y="16"/>
                    <a:pt x="17" y="16"/>
                    <a:pt x="17" y="16"/>
                  </a:cubicBezTo>
                  <a:cubicBezTo>
                    <a:pt x="17" y="15"/>
                    <a:pt x="16" y="15"/>
                    <a:pt x="16" y="15"/>
                  </a:cubicBezTo>
                  <a:cubicBezTo>
                    <a:pt x="14" y="13"/>
                    <a:pt x="12" y="12"/>
                    <a:pt x="9" y="12"/>
                  </a:cubicBezTo>
                  <a:cubicBezTo>
                    <a:pt x="6" y="12"/>
                    <a:pt x="2" y="14"/>
                    <a:pt x="1" y="17"/>
                  </a:cubicBezTo>
                  <a:cubicBezTo>
                    <a:pt x="0" y="18"/>
                    <a:pt x="1" y="19"/>
                    <a:pt x="1" y="19"/>
                  </a:cubicBezTo>
                  <a:cubicBezTo>
                    <a:pt x="2" y="19"/>
                    <a:pt x="3" y="19"/>
                    <a:pt x="3" y="1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2" name="ïšļíḓè"/>
            <p:cNvSpPr/>
            <p:nvPr/>
          </p:nvSpPr>
          <p:spPr bwMode="auto">
            <a:xfrm>
              <a:off x="5067301" y="2147888"/>
              <a:ext cx="708025" cy="68263"/>
            </a:xfrm>
            <a:custGeom>
              <a:avLst/>
              <a:gdLst>
                <a:gd name="T0" fmla="*/ 3 w 62"/>
                <a:gd name="T1" fmla="*/ 6 h 6"/>
                <a:gd name="T2" fmla="*/ 9 w 62"/>
                <a:gd name="T3" fmla="*/ 4 h 6"/>
                <a:gd name="T4" fmla="*/ 14 w 62"/>
                <a:gd name="T5" fmla="*/ 4 h 6"/>
                <a:gd name="T6" fmla="*/ 18 w 62"/>
                <a:gd name="T7" fmla="*/ 4 h 6"/>
                <a:gd name="T8" fmla="*/ 42 w 62"/>
                <a:gd name="T9" fmla="*/ 3 h 6"/>
                <a:gd name="T10" fmla="*/ 43 w 62"/>
                <a:gd name="T11" fmla="*/ 3 h 6"/>
                <a:gd name="T12" fmla="*/ 60 w 62"/>
                <a:gd name="T13" fmla="*/ 4 h 6"/>
                <a:gd name="T14" fmla="*/ 62 w 62"/>
                <a:gd name="T15" fmla="*/ 3 h 6"/>
                <a:gd name="T16" fmla="*/ 61 w 62"/>
                <a:gd name="T17" fmla="*/ 1 h 6"/>
                <a:gd name="T18" fmla="*/ 43 w 62"/>
                <a:gd name="T19" fmla="*/ 0 h 6"/>
                <a:gd name="T20" fmla="*/ 42 w 62"/>
                <a:gd name="T21" fmla="*/ 0 h 6"/>
                <a:gd name="T22" fmla="*/ 18 w 62"/>
                <a:gd name="T23" fmla="*/ 1 h 6"/>
                <a:gd name="T24" fmla="*/ 14 w 62"/>
                <a:gd name="T25" fmla="*/ 1 h 6"/>
                <a:gd name="T26" fmla="*/ 9 w 62"/>
                <a:gd name="T27" fmla="*/ 1 h 6"/>
                <a:gd name="T28" fmla="*/ 1 w 62"/>
                <a:gd name="T29" fmla="*/ 3 h 6"/>
                <a:gd name="T30" fmla="*/ 1 w 62"/>
                <a:gd name="T31" fmla="*/ 5 h 6"/>
                <a:gd name="T32" fmla="*/ 3 w 62"/>
                <a:gd name="T3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6">
                  <a:moveTo>
                    <a:pt x="3" y="6"/>
                  </a:moveTo>
                  <a:cubicBezTo>
                    <a:pt x="4" y="4"/>
                    <a:pt x="6" y="4"/>
                    <a:pt x="9" y="4"/>
                  </a:cubicBezTo>
                  <a:cubicBezTo>
                    <a:pt x="10" y="4"/>
                    <a:pt x="12" y="4"/>
                    <a:pt x="14" y="4"/>
                  </a:cubicBezTo>
                  <a:cubicBezTo>
                    <a:pt x="15" y="4"/>
                    <a:pt x="16" y="4"/>
                    <a:pt x="18" y="4"/>
                  </a:cubicBezTo>
                  <a:cubicBezTo>
                    <a:pt x="26" y="4"/>
                    <a:pt x="34" y="3"/>
                    <a:pt x="42" y="3"/>
                  </a:cubicBezTo>
                  <a:cubicBezTo>
                    <a:pt x="43" y="3"/>
                    <a:pt x="43" y="3"/>
                    <a:pt x="43" y="3"/>
                  </a:cubicBezTo>
                  <a:cubicBezTo>
                    <a:pt x="49" y="3"/>
                    <a:pt x="55" y="4"/>
                    <a:pt x="60" y="4"/>
                  </a:cubicBezTo>
                  <a:cubicBezTo>
                    <a:pt x="61" y="4"/>
                    <a:pt x="62" y="4"/>
                    <a:pt x="62" y="3"/>
                  </a:cubicBezTo>
                  <a:cubicBezTo>
                    <a:pt x="62" y="2"/>
                    <a:pt x="61" y="1"/>
                    <a:pt x="61" y="1"/>
                  </a:cubicBezTo>
                  <a:cubicBezTo>
                    <a:pt x="55" y="1"/>
                    <a:pt x="49" y="0"/>
                    <a:pt x="43" y="0"/>
                  </a:cubicBezTo>
                  <a:cubicBezTo>
                    <a:pt x="42" y="0"/>
                    <a:pt x="42" y="0"/>
                    <a:pt x="42" y="0"/>
                  </a:cubicBezTo>
                  <a:cubicBezTo>
                    <a:pt x="34" y="0"/>
                    <a:pt x="26" y="1"/>
                    <a:pt x="18" y="1"/>
                  </a:cubicBezTo>
                  <a:cubicBezTo>
                    <a:pt x="16" y="1"/>
                    <a:pt x="15" y="1"/>
                    <a:pt x="14" y="1"/>
                  </a:cubicBezTo>
                  <a:cubicBezTo>
                    <a:pt x="12" y="1"/>
                    <a:pt x="11" y="1"/>
                    <a:pt x="9" y="1"/>
                  </a:cubicBezTo>
                  <a:cubicBezTo>
                    <a:pt x="6" y="1"/>
                    <a:pt x="3" y="1"/>
                    <a:pt x="1" y="3"/>
                  </a:cubicBezTo>
                  <a:cubicBezTo>
                    <a:pt x="0" y="3"/>
                    <a:pt x="0" y="4"/>
                    <a:pt x="1" y="5"/>
                  </a:cubicBezTo>
                  <a:cubicBezTo>
                    <a:pt x="1" y="6"/>
                    <a:pt x="2" y="6"/>
                    <a:pt x="3" y="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3" name="îṣḷîḍê"/>
            <p:cNvSpPr/>
            <p:nvPr/>
          </p:nvSpPr>
          <p:spPr bwMode="auto">
            <a:xfrm>
              <a:off x="5821363" y="2216150"/>
              <a:ext cx="125413" cy="69850"/>
            </a:xfrm>
            <a:custGeom>
              <a:avLst/>
              <a:gdLst>
                <a:gd name="T0" fmla="*/ 1 w 11"/>
                <a:gd name="T1" fmla="*/ 3 h 6"/>
                <a:gd name="T2" fmla="*/ 9 w 11"/>
                <a:gd name="T3" fmla="*/ 6 h 6"/>
                <a:gd name="T4" fmla="*/ 11 w 11"/>
                <a:gd name="T5" fmla="*/ 5 h 6"/>
                <a:gd name="T6" fmla="*/ 10 w 11"/>
                <a:gd name="T7" fmla="*/ 3 h 6"/>
                <a:gd name="T8" fmla="*/ 2 w 11"/>
                <a:gd name="T9" fmla="*/ 0 h 6"/>
                <a:gd name="T10" fmla="*/ 0 w 11"/>
                <a:gd name="T11" fmla="*/ 1 h 6"/>
                <a:gd name="T12" fmla="*/ 1 w 11"/>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11" h="6">
                  <a:moveTo>
                    <a:pt x="1" y="3"/>
                  </a:moveTo>
                  <a:cubicBezTo>
                    <a:pt x="4" y="4"/>
                    <a:pt x="6" y="5"/>
                    <a:pt x="9" y="6"/>
                  </a:cubicBezTo>
                  <a:cubicBezTo>
                    <a:pt x="10" y="6"/>
                    <a:pt x="11" y="6"/>
                    <a:pt x="11" y="5"/>
                  </a:cubicBezTo>
                  <a:cubicBezTo>
                    <a:pt x="11" y="4"/>
                    <a:pt x="11" y="3"/>
                    <a:pt x="10" y="3"/>
                  </a:cubicBezTo>
                  <a:cubicBezTo>
                    <a:pt x="7" y="2"/>
                    <a:pt x="5" y="1"/>
                    <a:pt x="2" y="0"/>
                  </a:cubicBezTo>
                  <a:cubicBezTo>
                    <a:pt x="1" y="0"/>
                    <a:pt x="0" y="0"/>
                    <a:pt x="0" y="1"/>
                  </a:cubicBezTo>
                  <a:cubicBezTo>
                    <a:pt x="0" y="2"/>
                    <a:pt x="0" y="3"/>
                    <a:pt x="1"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4" name="íṩ1ïḋê"/>
            <p:cNvSpPr/>
            <p:nvPr/>
          </p:nvSpPr>
          <p:spPr bwMode="auto">
            <a:xfrm>
              <a:off x="3775076" y="2619375"/>
              <a:ext cx="536575" cy="103188"/>
            </a:xfrm>
            <a:custGeom>
              <a:avLst/>
              <a:gdLst>
                <a:gd name="T0" fmla="*/ 3 w 47"/>
                <a:gd name="T1" fmla="*/ 8 h 9"/>
                <a:gd name="T2" fmla="*/ 5 w 47"/>
                <a:gd name="T3" fmla="*/ 6 h 9"/>
                <a:gd name="T4" fmla="*/ 8 w 47"/>
                <a:gd name="T5" fmla="*/ 6 h 9"/>
                <a:gd name="T6" fmla="*/ 8 w 47"/>
                <a:gd name="T7" fmla="*/ 6 h 9"/>
                <a:gd name="T8" fmla="*/ 11 w 47"/>
                <a:gd name="T9" fmla="*/ 6 h 9"/>
                <a:gd name="T10" fmla="*/ 15 w 47"/>
                <a:gd name="T11" fmla="*/ 5 h 9"/>
                <a:gd name="T12" fmla="*/ 18 w 47"/>
                <a:gd name="T13" fmla="*/ 4 h 9"/>
                <a:gd name="T14" fmla="*/ 19 w 47"/>
                <a:gd name="T15" fmla="*/ 3 h 9"/>
                <a:gd name="T16" fmla="*/ 20 w 47"/>
                <a:gd name="T17" fmla="*/ 3 h 9"/>
                <a:gd name="T18" fmla="*/ 21 w 47"/>
                <a:gd name="T19" fmla="*/ 5 h 9"/>
                <a:gd name="T20" fmla="*/ 25 w 47"/>
                <a:gd name="T21" fmla="*/ 6 h 9"/>
                <a:gd name="T22" fmla="*/ 32 w 47"/>
                <a:gd name="T23" fmla="*/ 4 h 9"/>
                <a:gd name="T24" fmla="*/ 41 w 47"/>
                <a:gd name="T25" fmla="*/ 3 h 9"/>
                <a:gd name="T26" fmla="*/ 45 w 47"/>
                <a:gd name="T27" fmla="*/ 3 h 9"/>
                <a:gd name="T28" fmla="*/ 46 w 47"/>
                <a:gd name="T29" fmla="*/ 2 h 9"/>
                <a:gd name="T30" fmla="*/ 45 w 47"/>
                <a:gd name="T31" fmla="*/ 0 h 9"/>
                <a:gd name="T32" fmla="*/ 41 w 47"/>
                <a:gd name="T33" fmla="*/ 0 h 9"/>
                <a:gd name="T34" fmla="*/ 31 w 47"/>
                <a:gd name="T35" fmla="*/ 1 h 9"/>
                <a:gd name="T36" fmla="*/ 25 w 47"/>
                <a:gd name="T37" fmla="*/ 3 h 9"/>
                <a:gd name="T38" fmla="*/ 23 w 47"/>
                <a:gd name="T39" fmla="*/ 2 h 9"/>
                <a:gd name="T40" fmla="*/ 20 w 47"/>
                <a:gd name="T41" fmla="*/ 1 h 9"/>
                <a:gd name="T42" fmla="*/ 19 w 47"/>
                <a:gd name="T43" fmla="*/ 0 h 9"/>
                <a:gd name="T44" fmla="*/ 16 w 47"/>
                <a:gd name="T45" fmla="*/ 1 h 9"/>
                <a:gd name="T46" fmla="*/ 14 w 47"/>
                <a:gd name="T47" fmla="*/ 2 h 9"/>
                <a:gd name="T48" fmla="*/ 11 w 47"/>
                <a:gd name="T49" fmla="*/ 3 h 9"/>
                <a:gd name="T50" fmla="*/ 8 w 47"/>
                <a:gd name="T51" fmla="*/ 3 h 9"/>
                <a:gd name="T52" fmla="*/ 8 w 47"/>
                <a:gd name="T53" fmla="*/ 3 h 9"/>
                <a:gd name="T54" fmla="*/ 3 w 47"/>
                <a:gd name="T55" fmla="*/ 4 h 9"/>
                <a:gd name="T56" fmla="*/ 0 w 47"/>
                <a:gd name="T57" fmla="*/ 7 h 9"/>
                <a:gd name="T58" fmla="*/ 2 w 47"/>
                <a:gd name="T59" fmla="*/ 9 h 9"/>
                <a:gd name="T60" fmla="*/ 3 w 47"/>
                <a:gd name="T6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9">
                  <a:moveTo>
                    <a:pt x="3" y="8"/>
                  </a:moveTo>
                  <a:cubicBezTo>
                    <a:pt x="4" y="7"/>
                    <a:pt x="4" y="7"/>
                    <a:pt x="5" y="6"/>
                  </a:cubicBezTo>
                  <a:cubicBezTo>
                    <a:pt x="6" y="6"/>
                    <a:pt x="7" y="6"/>
                    <a:pt x="8" y="6"/>
                  </a:cubicBezTo>
                  <a:cubicBezTo>
                    <a:pt x="8" y="6"/>
                    <a:pt x="8" y="6"/>
                    <a:pt x="8" y="6"/>
                  </a:cubicBezTo>
                  <a:cubicBezTo>
                    <a:pt x="9" y="6"/>
                    <a:pt x="10" y="6"/>
                    <a:pt x="11" y="6"/>
                  </a:cubicBezTo>
                  <a:cubicBezTo>
                    <a:pt x="13" y="6"/>
                    <a:pt x="14" y="6"/>
                    <a:pt x="15" y="5"/>
                  </a:cubicBezTo>
                  <a:cubicBezTo>
                    <a:pt x="16" y="5"/>
                    <a:pt x="17" y="4"/>
                    <a:pt x="18" y="4"/>
                  </a:cubicBezTo>
                  <a:cubicBezTo>
                    <a:pt x="18" y="4"/>
                    <a:pt x="19" y="3"/>
                    <a:pt x="19" y="3"/>
                  </a:cubicBezTo>
                  <a:cubicBezTo>
                    <a:pt x="20" y="3"/>
                    <a:pt x="20" y="3"/>
                    <a:pt x="20" y="3"/>
                  </a:cubicBezTo>
                  <a:cubicBezTo>
                    <a:pt x="20" y="4"/>
                    <a:pt x="20" y="4"/>
                    <a:pt x="21" y="5"/>
                  </a:cubicBezTo>
                  <a:cubicBezTo>
                    <a:pt x="23" y="5"/>
                    <a:pt x="24" y="6"/>
                    <a:pt x="25" y="6"/>
                  </a:cubicBezTo>
                  <a:cubicBezTo>
                    <a:pt x="28" y="6"/>
                    <a:pt x="30" y="5"/>
                    <a:pt x="32" y="4"/>
                  </a:cubicBezTo>
                  <a:cubicBezTo>
                    <a:pt x="35" y="3"/>
                    <a:pt x="38" y="3"/>
                    <a:pt x="41" y="3"/>
                  </a:cubicBezTo>
                  <a:cubicBezTo>
                    <a:pt x="42" y="3"/>
                    <a:pt x="44" y="3"/>
                    <a:pt x="45" y="3"/>
                  </a:cubicBezTo>
                  <a:cubicBezTo>
                    <a:pt x="46" y="3"/>
                    <a:pt x="46" y="3"/>
                    <a:pt x="46" y="2"/>
                  </a:cubicBezTo>
                  <a:cubicBezTo>
                    <a:pt x="47" y="1"/>
                    <a:pt x="46" y="0"/>
                    <a:pt x="45" y="0"/>
                  </a:cubicBezTo>
                  <a:cubicBezTo>
                    <a:pt x="44" y="0"/>
                    <a:pt x="42" y="0"/>
                    <a:pt x="41" y="0"/>
                  </a:cubicBezTo>
                  <a:cubicBezTo>
                    <a:pt x="38" y="0"/>
                    <a:pt x="34" y="0"/>
                    <a:pt x="31" y="1"/>
                  </a:cubicBezTo>
                  <a:cubicBezTo>
                    <a:pt x="29" y="2"/>
                    <a:pt x="27" y="3"/>
                    <a:pt x="25" y="3"/>
                  </a:cubicBezTo>
                  <a:cubicBezTo>
                    <a:pt x="24" y="3"/>
                    <a:pt x="24" y="2"/>
                    <a:pt x="23" y="2"/>
                  </a:cubicBezTo>
                  <a:cubicBezTo>
                    <a:pt x="22" y="2"/>
                    <a:pt x="22" y="1"/>
                    <a:pt x="20" y="1"/>
                  </a:cubicBezTo>
                  <a:cubicBezTo>
                    <a:pt x="19" y="0"/>
                    <a:pt x="19" y="0"/>
                    <a:pt x="19" y="0"/>
                  </a:cubicBezTo>
                  <a:cubicBezTo>
                    <a:pt x="18" y="0"/>
                    <a:pt x="17" y="1"/>
                    <a:pt x="16" y="1"/>
                  </a:cubicBezTo>
                  <a:cubicBezTo>
                    <a:pt x="16" y="2"/>
                    <a:pt x="15" y="2"/>
                    <a:pt x="14" y="2"/>
                  </a:cubicBezTo>
                  <a:cubicBezTo>
                    <a:pt x="13" y="3"/>
                    <a:pt x="12" y="3"/>
                    <a:pt x="11" y="3"/>
                  </a:cubicBezTo>
                  <a:cubicBezTo>
                    <a:pt x="10" y="3"/>
                    <a:pt x="9" y="3"/>
                    <a:pt x="8" y="3"/>
                  </a:cubicBezTo>
                  <a:cubicBezTo>
                    <a:pt x="8" y="3"/>
                    <a:pt x="8" y="3"/>
                    <a:pt x="8" y="3"/>
                  </a:cubicBezTo>
                  <a:cubicBezTo>
                    <a:pt x="6" y="3"/>
                    <a:pt x="5" y="3"/>
                    <a:pt x="3" y="4"/>
                  </a:cubicBezTo>
                  <a:cubicBezTo>
                    <a:pt x="2" y="5"/>
                    <a:pt x="1" y="6"/>
                    <a:pt x="0" y="7"/>
                  </a:cubicBezTo>
                  <a:cubicBezTo>
                    <a:pt x="0" y="8"/>
                    <a:pt x="1" y="9"/>
                    <a:pt x="2" y="9"/>
                  </a:cubicBezTo>
                  <a:cubicBezTo>
                    <a:pt x="2" y="9"/>
                    <a:pt x="3" y="9"/>
                    <a:pt x="3"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5" name="î$ļîḓê"/>
            <p:cNvSpPr/>
            <p:nvPr/>
          </p:nvSpPr>
          <p:spPr bwMode="auto">
            <a:xfrm>
              <a:off x="4494213" y="2527300"/>
              <a:ext cx="584200" cy="125413"/>
            </a:xfrm>
            <a:custGeom>
              <a:avLst/>
              <a:gdLst>
                <a:gd name="T0" fmla="*/ 3 w 51"/>
                <a:gd name="T1" fmla="*/ 10 h 11"/>
                <a:gd name="T2" fmla="*/ 8 w 51"/>
                <a:gd name="T3" fmla="*/ 7 h 11"/>
                <a:gd name="T4" fmla="*/ 8 w 51"/>
                <a:gd name="T5" fmla="*/ 7 h 11"/>
                <a:gd name="T6" fmla="*/ 13 w 51"/>
                <a:gd name="T7" fmla="*/ 7 h 11"/>
                <a:gd name="T8" fmla="*/ 14 w 51"/>
                <a:gd name="T9" fmla="*/ 8 h 11"/>
                <a:gd name="T10" fmla="*/ 24 w 51"/>
                <a:gd name="T11" fmla="*/ 6 h 11"/>
                <a:gd name="T12" fmla="*/ 42 w 51"/>
                <a:gd name="T13" fmla="*/ 3 h 11"/>
                <a:gd name="T14" fmla="*/ 46 w 51"/>
                <a:gd name="T15" fmla="*/ 3 h 11"/>
                <a:gd name="T16" fmla="*/ 49 w 51"/>
                <a:gd name="T17" fmla="*/ 3 h 11"/>
                <a:gd name="T18" fmla="*/ 51 w 51"/>
                <a:gd name="T19" fmla="*/ 2 h 11"/>
                <a:gd name="T20" fmla="*/ 50 w 51"/>
                <a:gd name="T21" fmla="*/ 0 h 11"/>
                <a:gd name="T22" fmla="*/ 46 w 51"/>
                <a:gd name="T23" fmla="*/ 0 h 11"/>
                <a:gd name="T24" fmla="*/ 42 w 51"/>
                <a:gd name="T25" fmla="*/ 0 h 11"/>
                <a:gd name="T26" fmla="*/ 23 w 51"/>
                <a:gd name="T27" fmla="*/ 3 h 11"/>
                <a:gd name="T28" fmla="*/ 14 w 51"/>
                <a:gd name="T29" fmla="*/ 5 h 11"/>
                <a:gd name="T30" fmla="*/ 13 w 51"/>
                <a:gd name="T31" fmla="*/ 4 h 11"/>
                <a:gd name="T32" fmla="*/ 8 w 51"/>
                <a:gd name="T33" fmla="*/ 4 h 11"/>
                <a:gd name="T34" fmla="*/ 8 w 51"/>
                <a:gd name="T35" fmla="*/ 4 h 11"/>
                <a:gd name="T36" fmla="*/ 0 w 51"/>
                <a:gd name="T37" fmla="*/ 8 h 11"/>
                <a:gd name="T38" fmla="*/ 1 w 51"/>
                <a:gd name="T39" fmla="*/ 10 h 11"/>
                <a:gd name="T40" fmla="*/ 3 w 51"/>
                <a:gd name="T4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
                  <a:moveTo>
                    <a:pt x="3" y="10"/>
                  </a:moveTo>
                  <a:cubicBezTo>
                    <a:pt x="4" y="8"/>
                    <a:pt x="6" y="7"/>
                    <a:pt x="8" y="7"/>
                  </a:cubicBezTo>
                  <a:cubicBezTo>
                    <a:pt x="8" y="7"/>
                    <a:pt x="8" y="7"/>
                    <a:pt x="8" y="7"/>
                  </a:cubicBezTo>
                  <a:cubicBezTo>
                    <a:pt x="9" y="7"/>
                    <a:pt x="11" y="7"/>
                    <a:pt x="13" y="7"/>
                  </a:cubicBezTo>
                  <a:cubicBezTo>
                    <a:pt x="13" y="8"/>
                    <a:pt x="14" y="8"/>
                    <a:pt x="14" y="8"/>
                  </a:cubicBezTo>
                  <a:cubicBezTo>
                    <a:pt x="18" y="8"/>
                    <a:pt x="21" y="7"/>
                    <a:pt x="24" y="6"/>
                  </a:cubicBezTo>
                  <a:cubicBezTo>
                    <a:pt x="30" y="4"/>
                    <a:pt x="36" y="4"/>
                    <a:pt x="42" y="3"/>
                  </a:cubicBezTo>
                  <a:cubicBezTo>
                    <a:pt x="44" y="3"/>
                    <a:pt x="45" y="3"/>
                    <a:pt x="46" y="3"/>
                  </a:cubicBezTo>
                  <a:cubicBezTo>
                    <a:pt x="47" y="3"/>
                    <a:pt x="48" y="3"/>
                    <a:pt x="49" y="3"/>
                  </a:cubicBezTo>
                  <a:cubicBezTo>
                    <a:pt x="50" y="3"/>
                    <a:pt x="51" y="3"/>
                    <a:pt x="51" y="2"/>
                  </a:cubicBezTo>
                  <a:cubicBezTo>
                    <a:pt x="51" y="1"/>
                    <a:pt x="51" y="1"/>
                    <a:pt x="50" y="0"/>
                  </a:cubicBezTo>
                  <a:cubicBezTo>
                    <a:pt x="49" y="0"/>
                    <a:pt x="47" y="0"/>
                    <a:pt x="46" y="0"/>
                  </a:cubicBezTo>
                  <a:cubicBezTo>
                    <a:pt x="45" y="0"/>
                    <a:pt x="43" y="0"/>
                    <a:pt x="42" y="0"/>
                  </a:cubicBezTo>
                  <a:cubicBezTo>
                    <a:pt x="36" y="1"/>
                    <a:pt x="29" y="1"/>
                    <a:pt x="23" y="3"/>
                  </a:cubicBezTo>
                  <a:cubicBezTo>
                    <a:pt x="20" y="4"/>
                    <a:pt x="17" y="5"/>
                    <a:pt x="14" y="5"/>
                  </a:cubicBezTo>
                  <a:cubicBezTo>
                    <a:pt x="14" y="5"/>
                    <a:pt x="13" y="5"/>
                    <a:pt x="13" y="4"/>
                  </a:cubicBezTo>
                  <a:cubicBezTo>
                    <a:pt x="12" y="4"/>
                    <a:pt x="10" y="4"/>
                    <a:pt x="8" y="4"/>
                  </a:cubicBezTo>
                  <a:cubicBezTo>
                    <a:pt x="8" y="4"/>
                    <a:pt x="8" y="4"/>
                    <a:pt x="8" y="4"/>
                  </a:cubicBezTo>
                  <a:cubicBezTo>
                    <a:pt x="5" y="4"/>
                    <a:pt x="2" y="6"/>
                    <a:pt x="0" y="8"/>
                  </a:cubicBezTo>
                  <a:cubicBezTo>
                    <a:pt x="0" y="9"/>
                    <a:pt x="0" y="10"/>
                    <a:pt x="1" y="10"/>
                  </a:cubicBezTo>
                  <a:cubicBezTo>
                    <a:pt x="2" y="11"/>
                    <a:pt x="3" y="10"/>
                    <a:pt x="3" y="10"/>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6" name="ïsḷîḓé"/>
            <p:cNvSpPr/>
            <p:nvPr/>
          </p:nvSpPr>
          <p:spPr bwMode="auto">
            <a:xfrm>
              <a:off x="5203826" y="2514600"/>
              <a:ext cx="171450" cy="58738"/>
            </a:xfrm>
            <a:custGeom>
              <a:avLst/>
              <a:gdLst>
                <a:gd name="T0" fmla="*/ 3 w 15"/>
                <a:gd name="T1" fmla="*/ 3 h 5"/>
                <a:gd name="T2" fmla="*/ 3 w 15"/>
                <a:gd name="T3" fmla="*/ 3 h 5"/>
                <a:gd name="T4" fmla="*/ 4 w 15"/>
                <a:gd name="T5" fmla="*/ 3 h 5"/>
                <a:gd name="T6" fmla="*/ 4 w 15"/>
                <a:gd name="T7" fmla="*/ 3 h 5"/>
                <a:gd name="T8" fmla="*/ 7 w 15"/>
                <a:gd name="T9" fmla="*/ 4 h 5"/>
                <a:gd name="T10" fmla="*/ 9 w 15"/>
                <a:gd name="T11" fmla="*/ 4 h 5"/>
                <a:gd name="T12" fmla="*/ 14 w 15"/>
                <a:gd name="T13" fmla="*/ 3 h 5"/>
                <a:gd name="T14" fmla="*/ 15 w 15"/>
                <a:gd name="T15" fmla="*/ 1 h 5"/>
                <a:gd name="T16" fmla="*/ 13 w 15"/>
                <a:gd name="T17" fmla="*/ 0 h 5"/>
                <a:gd name="T18" fmla="*/ 9 w 15"/>
                <a:gd name="T19" fmla="*/ 1 h 5"/>
                <a:gd name="T20" fmla="*/ 8 w 15"/>
                <a:gd name="T21" fmla="*/ 1 h 5"/>
                <a:gd name="T22" fmla="*/ 4 w 15"/>
                <a:gd name="T23" fmla="*/ 0 h 5"/>
                <a:gd name="T24" fmla="*/ 4 w 15"/>
                <a:gd name="T25" fmla="*/ 0 h 5"/>
                <a:gd name="T26" fmla="*/ 1 w 15"/>
                <a:gd name="T27" fmla="*/ 1 h 5"/>
                <a:gd name="T28" fmla="*/ 0 w 15"/>
                <a:gd name="T29" fmla="*/ 3 h 5"/>
                <a:gd name="T30" fmla="*/ 1 w 15"/>
                <a:gd name="T31" fmla="*/ 5 h 5"/>
                <a:gd name="T32" fmla="*/ 3 w 15"/>
                <a:gd name="T3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5">
                  <a:moveTo>
                    <a:pt x="3" y="3"/>
                  </a:moveTo>
                  <a:cubicBezTo>
                    <a:pt x="3" y="3"/>
                    <a:pt x="3" y="3"/>
                    <a:pt x="3" y="3"/>
                  </a:cubicBezTo>
                  <a:cubicBezTo>
                    <a:pt x="4" y="3"/>
                    <a:pt x="4" y="3"/>
                    <a:pt x="4" y="3"/>
                  </a:cubicBezTo>
                  <a:cubicBezTo>
                    <a:pt x="4" y="3"/>
                    <a:pt x="4" y="3"/>
                    <a:pt x="4" y="3"/>
                  </a:cubicBezTo>
                  <a:cubicBezTo>
                    <a:pt x="5" y="3"/>
                    <a:pt x="6" y="4"/>
                    <a:pt x="7" y="4"/>
                  </a:cubicBezTo>
                  <a:cubicBezTo>
                    <a:pt x="8" y="4"/>
                    <a:pt x="8" y="4"/>
                    <a:pt x="9" y="4"/>
                  </a:cubicBezTo>
                  <a:cubicBezTo>
                    <a:pt x="11" y="4"/>
                    <a:pt x="13" y="4"/>
                    <a:pt x="14" y="3"/>
                  </a:cubicBezTo>
                  <a:cubicBezTo>
                    <a:pt x="15" y="3"/>
                    <a:pt x="15" y="2"/>
                    <a:pt x="15" y="1"/>
                  </a:cubicBezTo>
                  <a:cubicBezTo>
                    <a:pt x="15" y="0"/>
                    <a:pt x="14" y="0"/>
                    <a:pt x="13" y="0"/>
                  </a:cubicBezTo>
                  <a:cubicBezTo>
                    <a:pt x="12" y="1"/>
                    <a:pt x="10" y="1"/>
                    <a:pt x="9" y="1"/>
                  </a:cubicBezTo>
                  <a:cubicBezTo>
                    <a:pt x="9" y="1"/>
                    <a:pt x="8" y="1"/>
                    <a:pt x="8" y="1"/>
                  </a:cubicBezTo>
                  <a:cubicBezTo>
                    <a:pt x="7" y="1"/>
                    <a:pt x="6" y="0"/>
                    <a:pt x="4" y="0"/>
                  </a:cubicBezTo>
                  <a:cubicBezTo>
                    <a:pt x="4" y="0"/>
                    <a:pt x="4" y="0"/>
                    <a:pt x="4" y="0"/>
                  </a:cubicBezTo>
                  <a:cubicBezTo>
                    <a:pt x="3" y="0"/>
                    <a:pt x="2" y="0"/>
                    <a:pt x="1" y="1"/>
                  </a:cubicBezTo>
                  <a:cubicBezTo>
                    <a:pt x="0" y="1"/>
                    <a:pt x="0" y="2"/>
                    <a:pt x="0" y="3"/>
                  </a:cubicBezTo>
                  <a:cubicBezTo>
                    <a:pt x="0" y="4"/>
                    <a:pt x="0" y="5"/>
                    <a:pt x="1" y="5"/>
                  </a:cubicBezTo>
                  <a:cubicBezTo>
                    <a:pt x="2" y="5"/>
                    <a:pt x="3" y="4"/>
                    <a:pt x="3"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7" name="íş1íḋè"/>
            <p:cNvSpPr/>
            <p:nvPr/>
          </p:nvSpPr>
          <p:spPr bwMode="auto">
            <a:xfrm>
              <a:off x="5535613" y="2527300"/>
              <a:ext cx="479425" cy="103188"/>
            </a:xfrm>
            <a:custGeom>
              <a:avLst/>
              <a:gdLst>
                <a:gd name="T0" fmla="*/ 1 w 42"/>
                <a:gd name="T1" fmla="*/ 3 h 9"/>
                <a:gd name="T2" fmla="*/ 16 w 42"/>
                <a:gd name="T3" fmla="*/ 4 h 9"/>
                <a:gd name="T4" fmla="*/ 27 w 42"/>
                <a:gd name="T5" fmla="*/ 5 h 9"/>
                <a:gd name="T6" fmla="*/ 33 w 42"/>
                <a:gd name="T7" fmla="*/ 7 h 9"/>
                <a:gd name="T8" fmla="*/ 40 w 42"/>
                <a:gd name="T9" fmla="*/ 9 h 9"/>
                <a:gd name="T10" fmla="*/ 42 w 42"/>
                <a:gd name="T11" fmla="*/ 8 h 9"/>
                <a:gd name="T12" fmla="*/ 41 w 42"/>
                <a:gd name="T13" fmla="*/ 6 h 9"/>
                <a:gd name="T14" fmla="*/ 34 w 42"/>
                <a:gd name="T15" fmla="*/ 4 h 9"/>
                <a:gd name="T16" fmla="*/ 27 w 42"/>
                <a:gd name="T17" fmla="*/ 2 h 9"/>
                <a:gd name="T18" fmla="*/ 16 w 42"/>
                <a:gd name="T19" fmla="*/ 1 h 9"/>
                <a:gd name="T20" fmla="*/ 1 w 42"/>
                <a:gd name="T21" fmla="*/ 0 h 9"/>
                <a:gd name="T22" fmla="*/ 0 w 42"/>
                <a:gd name="T23" fmla="*/ 1 h 9"/>
                <a:gd name="T24" fmla="*/ 1 w 42"/>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9">
                  <a:moveTo>
                    <a:pt x="1" y="3"/>
                  </a:moveTo>
                  <a:cubicBezTo>
                    <a:pt x="6" y="3"/>
                    <a:pt x="11" y="4"/>
                    <a:pt x="16" y="4"/>
                  </a:cubicBezTo>
                  <a:cubicBezTo>
                    <a:pt x="20" y="4"/>
                    <a:pt x="23" y="5"/>
                    <a:pt x="27" y="5"/>
                  </a:cubicBezTo>
                  <a:cubicBezTo>
                    <a:pt x="29" y="6"/>
                    <a:pt x="31" y="6"/>
                    <a:pt x="33" y="7"/>
                  </a:cubicBezTo>
                  <a:cubicBezTo>
                    <a:pt x="35" y="8"/>
                    <a:pt x="38" y="8"/>
                    <a:pt x="40" y="9"/>
                  </a:cubicBezTo>
                  <a:cubicBezTo>
                    <a:pt x="41" y="9"/>
                    <a:pt x="42" y="9"/>
                    <a:pt x="42" y="8"/>
                  </a:cubicBezTo>
                  <a:cubicBezTo>
                    <a:pt x="42" y="7"/>
                    <a:pt x="42" y="6"/>
                    <a:pt x="41" y="6"/>
                  </a:cubicBezTo>
                  <a:cubicBezTo>
                    <a:pt x="39" y="5"/>
                    <a:pt x="36" y="5"/>
                    <a:pt x="34" y="4"/>
                  </a:cubicBezTo>
                  <a:cubicBezTo>
                    <a:pt x="32" y="3"/>
                    <a:pt x="29" y="3"/>
                    <a:pt x="27" y="2"/>
                  </a:cubicBezTo>
                  <a:cubicBezTo>
                    <a:pt x="23" y="2"/>
                    <a:pt x="20" y="1"/>
                    <a:pt x="16" y="1"/>
                  </a:cubicBezTo>
                  <a:cubicBezTo>
                    <a:pt x="11" y="1"/>
                    <a:pt x="6" y="0"/>
                    <a:pt x="1" y="0"/>
                  </a:cubicBezTo>
                  <a:cubicBezTo>
                    <a:pt x="1" y="0"/>
                    <a:pt x="0" y="0"/>
                    <a:pt x="0" y="1"/>
                  </a:cubicBezTo>
                  <a:cubicBezTo>
                    <a:pt x="0" y="2"/>
                    <a:pt x="0" y="3"/>
                    <a:pt x="1"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8" name="ïṧḷíḓe"/>
            <p:cNvSpPr/>
            <p:nvPr/>
          </p:nvSpPr>
          <p:spPr bwMode="auto">
            <a:xfrm>
              <a:off x="3717926" y="2905125"/>
              <a:ext cx="125413" cy="46038"/>
            </a:xfrm>
            <a:custGeom>
              <a:avLst/>
              <a:gdLst>
                <a:gd name="T0" fmla="*/ 2 w 11"/>
                <a:gd name="T1" fmla="*/ 3 h 4"/>
                <a:gd name="T2" fmla="*/ 5 w 11"/>
                <a:gd name="T3" fmla="*/ 3 h 4"/>
                <a:gd name="T4" fmla="*/ 9 w 11"/>
                <a:gd name="T5" fmla="*/ 4 h 4"/>
                <a:gd name="T6" fmla="*/ 11 w 11"/>
                <a:gd name="T7" fmla="*/ 3 h 4"/>
                <a:gd name="T8" fmla="*/ 10 w 11"/>
                <a:gd name="T9" fmla="*/ 1 h 4"/>
                <a:gd name="T10" fmla="*/ 5 w 11"/>
                <a:gd name="T11" fmla="*/ 0 h 4"/>
                <a:gd name="T12" fmla="*/ 1 w 11"/>
                <a:gd name="T13" fmla="*/ 0 h 4"/>
                <a:gd name="T14" fmla="*/ 0 w 11"/>
                <a:gd name="T15" fmla="*/ 2 h 4"/>
                <a:gd name="T16" fmla="*/ 2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2" y="3"/>
                  </a:moveTo>
                  <a:cubicBezTo>
                    <a:pt x="3" y="3"/>
                    <a:pt x="4" y="3"/>
                    <a:pt x="5" y="3"/>
                  </a:cubicBezTo>
                  <a:cubicBezTo>
                    <a:pt x="6" y="3"/>
                    <a:pt x="7" y="3"/>
                    <a:pt x="9" y="4"/>
                  </a:cubicBezTo>
                  <a:cubicBezTo>
                    <a:pt x="10" y="4"/>
                    <a:pt x="10" y="3"/>
                    <a:pt x="11" y="3"/>
                  </a:cubicBezTo>
                  <a:cubicBezTo>
                    <a:pt x="11" y="2"/>
                    <a:pt x="11" y="1"/>
                    <a:pt x="10" y="1"/>
                  </a:cubicBezTo>
                  <a:cubicBezTo>
                    <a:pt x="8" y="0"/>
                    <a:pt x="6" y="0"/>
                    <a:pt x="5" y="0"/>
                  </a:cubicBezTo>
                  <a:cubicBezTo>
                    <a:pt x="3" y="0"/>
                    <a:pt x="2" y="0"/>
                    <a:pt x="1" y="0"/>
                  </a:cubicBezTo>
                  <a:cubicBezTo>
                    <a:pt x="0" y="0"/>
                    <a:pt x="0" y="1"/>
                    <a:pt x="0" y="2"/>
                  </a:cubicBezTo>
                  <a:cubicBezTo>
                    <a:pt x="0" y="3"/>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29" name="ïś1ïḍe"/>
            <p:cNvSpPr/>
            <p:nvPr/>
          </p:nvSpPr>
          <p:spPr bwMode="auto">
            <a:xfrm>
              <a:off x="3957638" y="2779713"/>
              <a:ext cx="1371600" cy="171450"/>
            </a:xfrm>
            <a:custGeom>
              <a:avLst/>
              <a:gdLst>
                <a:gd name="T0" fmla="*/ 2 w 120"/>
                <a:gd name="T1" fmla="*/ 14 h 15"/>
                <a:gd name="T2" fmla="*/ 10 w 120"/>
                <a:gd name="T3" fmla="*/ 11 h 15"/>
                <a:gd name="T4" fmla="*/ 11 w 120"/>
                <a:gd name="T5" fmla="*/ 11 h 15"/>
                <a:gd name="T6" fmla="*/ 16 w 120"/>
                <a:gd name="T7" fmla="*/ 12 h 15"/>
                <a:gd name="T8" fmla="*/ 16 w 120"/>
                <a:gd name="T9" fmla="*/ 12 h 15"/>
                <a:gd name="T10" fmla="*/ 23 w 120"/>
                <a:gd name="T11" fmla="*/ 10 h 15"/>
                <a:gd name="T12" fmla="*/ 52 w 120"/>
                <a:gd name="T13" fmla="*/ 6 h 15"/>
                <a:gd name="T14" fmla="*/ 57 w 120"/>
                <a:gd name="T15" fmla="*/ 6 h 15"/>
                <a:gd name="T16" fmla="*/ 73 w 120"/>
                <a:gd name="T17" fmla="*/ 7 h 15"/>
                <a:gd name="T18" fmla="*/ 78 w 120"/>
                <a:gd name="T19" fmla="*/ 7 h 15"/>
                <a:gd name="T20" fmla="*/ 96 w 120"/>
                <a:gd name="T21" fmla="*/ 3 h 15"/>
                <a:gd name="T22" fmla="*/ 102 w 120"/>
                <a:gd name="T23" fmla="*/ 3 h 15"/>
                <a:gd name="T24" fmla="*/ 118 w 120"/>
                <a:gd name="T25" fmla="*/ 6 h 15"/>
                <a:gd name="T26" fmla="*/ 120 w 120"/>
                <a:gd name="T27" fmla="*/ 5 h 15"/>
                <a:gd name="T28" fmla="*/ 119 w 120"/>
                <a:gd name="T29" fmla="*/ 3 h 15"/>
                <a:gd name="T30" fmla="*/ 102 w 120"/>
                <a:gd name="T31" fmla="*/ 0 h 15"/>
                <a:gd name="T32" fmla="*/ 96 w 120"/>
                <a:gd name="T33" fmla="*/ 0 h 15"/>
                <a:gd name="T34" fmla="*/ 78 w 120"/>
                <a:gd name="T35" fmla="*/ 4 h 15"/>
                <a:gd name="T36" fmla="*/ 73 w 120"/>
                <a:gd name="T37" fmla="*/ 4 h 15"/>
                <a:gd name="T38" fmla="*/ 57 w 120"/>
                <a:gd name="T39" fmla="*/ 3 h 15"/>
                <a:gd name="T40" fmla="*/ 52 w 120"/>
                <a:gd name="T41" fmla="*/ 3 h 15"/>
                <a:gd name="T42" fmla="*/ 22 w 120"/>
                <a:gd name="T43" fmla="*/ 8 h 15"/>
                <a:gd name="T44" fmla="*/ 16 w 120"/>
                <a:gd name="T45" fmla="*/ 9 h 15"/>
                <a:gd name="T46" fmla="*/ 16 w 120"/>
                <a:gd name="T47" fmla="*/ 9 h 15"/>
                <a:gd name="T48" fmla="*/ 11 w 120"/>
                <a:gd name="T49" fmla="*/ 8 h 15"/>
                <a:gd name="T50" fmla="*/ 10 w 120"/>
                <a:gd name="T51" fmla="*/ 8 h 15"/>
                <a:gd name="T52" fmla="*/ 1 w 120"/>
                <a:gd name="T53" fmla="*/ 12 h 15"/>
                <a:gd name="T54" fmla="*/ 0 w 120"/>
                <a:gd name="T55" fmla="*/ 14 h 15"/>
                <a:gd name="T56" fmla="*/ 2 w 120"/>
                <a:gd name="T5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5">
                  <a:moveTo>
                    <a:pt x="2" y="14"/>
                  </a:moveTo>
                  <a:cubicBezTo>
                    <a:pt x="4" y="12"/>
                    <a:pt x="7" y="11"/>
                    <a:pt x="10" y="11"/>
                  </a:cubicBezTo>
                  <a:cubicBezTo>
                    <a:pt x="11" y="11"/>
                    <a:pt x="11" y="11"/>
                    <a:pt x="11" y="11"/>
                  </a:cubicBezTo>
                  <a:cubicBezTo>
                    <a:pt x="12" y="12"/>
                    <a:pt x="14" y="12"/>
                    <a:pt x="16" y="12"/>
                  </a:cubicBezTo>
                  <a:cubicBezTo>
                    <a:pt x="16" y="12"/>
                    <a:pt x="16" y="12"/>
                    <a:pt x="16" y="12"/>
                  </a:cubicBezTo>
                  <a:cubicBezTo>
                    <a:pt x="19" y="12"/>
                    <a:pt x="21" y="11"/>
                    <a:pt x="23" y="10"/>
                  </a:cubicBezTo>
                  <a:cubicBezTo>
                    <a:pt x="32" y="7"/>
                    <a:pt x="42" y="6"/>
                    <a:pt x="52" y="6"/>
                  </a:cubicBezTo>
                  <a:cubicBezTo>
                    <a:pt x="54" y="6"/>
                    <a:pt x="55" y="6"/>
                    <a:pt x="57" y="6"/>
                  </a:cubicBezTo>
                  <a:cubicBezTo>
                    <a:pt x="62" y="6"/>
                    <a:pt x="68" y="7"/>
                    <a:pt x="73" y="7"/>
                  </a:cubicBezTo>
                  <a:cubicBezTo>
                    <a:pt x="75" y="7"/>
                    <a:pt x="77" y="7"/>
                    <a:pt x="78" y="7"/>
                  </a:cubicBezTo>
                  <a:cubicBezTo>
                    <a:pt x="84" y="6"/>
                    <a:pt x="90" y="4"/>
                    <a:pt x="96" y="3"/>
                  </a:cubicBezTo>
                  <a:cubicBezTo>
                    <a:pt x="98" y="3"/>
                    <a:pt x="100" y="3"/>
                    <a:pt x="102" y="3"/>
                  </a:cubicBezTo>
                  <a:cubicBezTo>
                    <a:pt x="107" y="3"/>
                    <a:pt x="113" y="4"/>
                    <a:pt x="118" y="6"/>
                  </a:cubicBezTo>
                  <a:cubicBezTo>
                    <a:pt x="119" y="6"/>
                    <a:pt x="119" y="6"/>
                    <a:pt x="120" y="5"/>
                  </a:cubicBezTo>
                  <a:cubicBezTo>
                    <a:pt x="120" y="4"/>
                    <a:pt x="120" y="3"/>
                    <a:pt x="119" y="3"/>
                  </a:cubicBezTo>
                  <a:cubicBezTo>
                    <a:pt x="114" y="1"/>
                    <a:pt x="108" y="0"/>
                    <a:pt x="102" y="0"/>
                  </a:cubicBezTo>
                  <a:cubicBezTo>
                    <a:pt x="100" y="0"/>
                    <a:pt x="98" y="0"/>
                    <a:pt x="96" y="0"/>
                  </a:cubicBezTo>
                  <a:cubicBezTo>
                    <a:pt x="89" y="1"/>
                    <a:pt x="84" y="3"/>
                    <a:pt x="78" y="4"/>
                  </a:cubicBezTo>
                  <a:cubicBezTo>
                    <a:pt x="76" y="4"/>
                    <a:pt x="75" y="4"/>
                    <a:pt x="73" y="4"/>
                  </a:cubicBezTo>
                  <a:cubicBezTo>
                    <a:pt x="68" y="4"/>
                    <a:pt x="63" y="3"/>
                    <a:pt x="57" y="3"/>
                  </a:cubicBezTo>
                  <a:cubicBezTo>
                    <a:pt x="56" y="3"/>
                    <a:pt x="54" y="3"/>
                    <a:pt x="52" y="3"/>
                  </a:cubicBezTo>
                  <a:cubicBezTo>
                    <a:pt x="42" y="3"/>
                    <a:pt x="32" y="4"/>
                    <a:pt x="22" y="8"/>
                  </a:cubicBezTo>
                  <a:cubicBezTo>
                    <a:pt x="20" y="8"/>
                    <a:pt x="18" y="9"/>
                    <a:pt x="16" y="9"/>
                  </a:cubicBezTo>
                  <a:cubicBezTo>
                    <a:pt x="16" y="9"/>
                    <a:pt x="16" y="9"/>
                    <a:pt x="16" y="9"/>
                  </a:cubicBezTo>
                  <a:cubicBezTo>
                    <a:pt x="14" y="9"/>
                    <a:pt x="13" y="9"/>
                    <a:pt x="11" y="8"/>
                  </a:cubicBezTo>
                  <a:cubicBezTo>
                    <a:pt x="11" y="8"/>
                    <a:pt x="10" y="8"/>
                    <a:pt x="10" y="8"/>
                  </a:cubicBezTo>
                  <a:cubicBezTo>
                    <a:pt x="6" y="8"/>
                    <a:pt x="3" y="10"/>
                    <a:pt x="1" y="12"/>
                  </a:cubicBezTo>
                  <a:cubicBezTo>
                    <a:pt x="0" y="12"/>
                    <a:pt x="0" y="13"/>
                    <a:pt x="0" y="14"/>
                  </a:cubicBezTo>
                  <a:cubicBezTo>
                    <a:pt x="1" y="15"/>
                    <a:pt x="2" y="15"/>
                    <a:pt x="2" y="1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0" name="í$ḻîḑe"/>
            <p:cNvSpPr/>
            <p:nvPr/>
          </p:nvSpPr>
          <p:spPr bwMode="auto">
            <a:xfrm>
              <a:off x="5454651" y="2790825"/>
              <a:ext cx="469900" cy="103188"/>
            </a:xfrm>
            <a:custGeom>
              <a:avLst/>
              <a:gdLst>
                <a:gd name="T0" fmla="*/ 2 w 41"/>
                <a:gd name="T1" fmla="*/ 4 h 9"/>
                <a:gd name="T2" fmla="*/ 5 w 41"/>
                <a:gd name="T3" fmla="*/ 3 h 9"/>
                <a:gd name="T4" fmla="*/ 7 w 41"/>
                <a:gd name="T5" fmla="*/ 4 h 9"/>
                <a:gd name="T6" fmla="*/ 7 w 41"/>
                <a:gd name="T7" fmla="*/ 4 h 9"/>
                <a:gd name="T8" fmla="*/ 7 w 41"/>
                <a:gd name="T9" fmla="*/ 4 h 9"/>
                <a:gd name="T10" fmla="*/ 27 w 41"/>
                <a:gd name="T11" fmla="*/ 6 h 9"/>
                <a:gd name="T12" fmla="*/ 39 w 41"/>
                <a:gd name="T13" fmla="*/ 6 h 9"/>
                <a:gd name="T14" fmla="*/ 38 w 41"/>
                <a:gd name="T15" fmla="*/ 4 h 9"/>
                <a:gd name="T16" fmla="*/ 37 w 41"/>
                <a:gd name="T17" fmla="*/ 4 h 9"/>
                <a:gd name="T18" fmla="*/ 37 w 41"/>
                <a:gd name="T19" fmla="*/ 5 h 9"/>
                <a:gd name="T20" fmla="*/ 39 w 41"/>
                <a:gd name="T21" fmla="*/ 8 h 9"/>
                <a:gd name="T22" fmla="*/ 41 w 41"/>
                <a:gd name="T23" fmla="*/ 8 h 9"/>
                <a:gd name="T24" fmla="*/ 40 w 41"/>
                <a:gd name="T25" fmla="*/ 6 h 9"/>
                <a:gd name="T26" fmla="*/ 40 w 41"/>
                <a:gd name="T27" fmla="*/ 5 h 9"/>
                <a:gd name="T28" fmla="*/ 40 w 41"/>
                <a:gd name="T29" fmla="*/ 5 h 9"/>
                <a:gd name="T30" fmla="*/ 41 w 41"/>
                <a:gd name="T31" fmla="*/ 2 h 9"/>
                <a:gd name="T32" fmla="*/ 38 w 41"/>
                <a:gd name="T33" fmla="*/ 3 h 9"/>
                <a:gd name="T34" fmla="*/ 27 w 41"/>
                <a:gd name="T35" fmla="*/ 3 h 9"/>
                <a:gd name="T36" fmla="*/ 8 w 41"/>
                <a:gd name="T37" fmla="*/ 1 h 9"/>
                <a:gd name="T38" fmla="*/ 8 w 41"/>
                <a:gd name="T39" fmla="*/ 3 h 9"/>
                <a:gd name="T40" fmla="*/ 8 w 41"/>
                <a:gd name="T41" fmla="*/ 2 h 9"/>
                <a:gd name="T42" fmla="*/ 5 w 41"/>
                <a:gd name="T43" fmla="*/ 0 h 9"/>
                <a:gd name="T44" fmla="*/ 1 w 41"/>
                <a:gd name="T45" fmla="*/ 2 h 9"/>
                <a:gd name="T46" fmla="*/ 0 w 41"/>
                <a:gd name="T47" fmla="*/ 4 h 9"/>
                <a:gd name="T48" fmla="*/ 2 w 41"/>
                <a:gd name="T4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9">
                  <a:moveTo>
                    <a:pt x="2" y="4"/>
                  </a:moveTo>
                  <a:cubicBezTo>
                    <a:pt x="3" y="4"/>
                    <a:pt x="4" y="3"/>
                    <a:pt x="5" y="3"/>
                  </a:cubicBezTo>
                  <a:cubicBezTo>
                    <a:pt x="5" y="3"/>
                    <a:pt x="6" y="4"/>
                    <a:pt x="7" y="4"/>
                  </a:cubicBezTo>
                  <a:cubicBezTo>
                    <a:pt x="7" y="4"/>
                    <a:pt x="7" y="4"/>
                    <a:pt x="7" y="4"/>
                  </a:cubicBezTo>
                  <a:cubicBezTo>
                    <a:pt x="7" y="4"/>
                    <a:pt x="7" y="4"/>
                    <a:pt x="7" y="4"/>
                  </a:cubicBezTo>
                  <a:cubicBezTo>
                    <a:pt x="14" y="6"/>
                    <a:pt x="20" y="6"/>
                    <a:pt x="27" y="6"/>
                  </a:cubicBezTo>
                  <a:cubicBezTo>
                    <a:pt x="31" y="6"/>
                    <a:pt x="35" y="6"/>
                    <a:pt x="39" y="6"/>
                  </a:cubicBezTo>
                  <a:cubicBezTo>
                    <a:pt x="38" y="4"/>
                    <a:pt x="38" y="4"/>
                    <a:pt x="38" y="4"/>
                  </a:cubicBezTo>
                  <a:cubicBezTo>
                    <a:pt x="37" y="4"/>
                    <a:pt x="37" y="4"/>
                    <a:pt x="37" y="4"/>
                  </a:cubicBezTo>
                  <a:cubicBezTo>
                    <a:pt x="37" y="4"/>
                    <a:pt x="37" y="4"/>
                    <a:pt x="37" y="5"/>
                  </a:cubicBezTo>
                  <a:cubicBezTo>
                    <a:pt x="37" y="6"/>
                    <a:pt x="38" y="7"/>
                    <a:pt x="39" y="8"/>
                  </a:cubicBezTo>
                  <a:cubicBezTo>
                    <a:pt x="39" y="9"/>
                    <a:pt x="40" y="8"/>
                    <a:pt x="41" y="8"/>
                  </a:cubicBezTo>
                  <a:cubicBezTo>
                    <a:pt x="41" y="7"/>
                    <a:pt x="41" y="6"/>
                    <a:pt x="40" y="6"/>
                  </a:cubicBezTo>
                  <a:cubicBezTo>
                    <a:pt x="40" y="5"/>
                    <a:pt x="40" y="5"/>
                    <a:pt x="40" y="5"/>
                  </a:cubicBezTo>
                  <a:cubicBezTo>
                    <a:pt x="40" y="5"/>
                    <a:pt x="40" y="5"/>
                    <a:pt x="40" y="5"/>
                  </a:cubicBezTo>
                  <a:cubicBezTo>
                    <a:pt x="41" y="2"/>
                    <a:pt x="41" y="2"/>
                    <a:pt x="41" y="2"/>
                  </a:cubicBezTo>
                  <a:cubicBezTo>
                    <a:pt x="38" y="3"/>
                    <a:pt x="38" y="3"/>
                    <a:pt x="38" y="3"/>
                  </a:cubicBezTo>
                  <a:cubicBezTo>
                    <a:pt x="35" y="3"/>
                    <a:pt x="31" y="3"/>
                    <a:pt x="27" y="3"/>
                  </a:cubicBezTo>
                  <a:cubicBezTo>
                    <a:pt x="21" y="3"/>
                    <a:pt x="14" y="3"/>
                    <a:pt x="8" y="1"/>
                  </a:cubicBezTo>
                  <a:cubicBezTo>
                    <a:pt x="8" y="3"/>
                    <a:pt x="8" y="3"/>
                    <a:pt x="8" y="3"/>
                  </a:cubicBezTo>
                  <a:cubicBezTo>
                    <a:pt x="8" y="2"/>
                    <a:pt x="8" y="2"/>
                    <a:pt x="8" y="2"/>
                  </a:cubicBezTo>
                  <a:cubicBezTo>
                    <a:pt x="7" y="1"/>
                    <a:pt x="6" y="0"/>
                    <a:pt x="5" y="0"/>
                  </a:cubicBezTo>
                  <a:cubicBezTo>
                    <a:pt x="3" y="0"/>
                    <a:pt x="2" y="1"/>
                    <a:pt x="1" y="2"/>
                  </a:cubicBezTo>
                  <a:cubicBezTo>
                    <a:pt x="0" y="2"/>
                    <a:pt x="0" y="3"/>
                    <a:pt x="0" y="4"/>
                  </a:cubicBezTo>
                  <a:cubicBezTo>
                    <a:pt x="1" y="4"/>
                    <a:pt x="2" y="5"/>
                    <a:pt x="2" y="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1" name="ïś1îḍé"/>
            <p:cNvSpPr/>
            <p:nvPr/>
          </p:nvSpPr>
          <p:spPr bwMode="auto">
            <a:xfrm>
              <a:off x="3636963" y="3135313"/>
              <a:ext cx="377825" cy="127000"/>
            </a:xfrm>
            <a:custGeom>
              <a:avLst/>
              <a:gdLst>
                <a:gd name="T0" fmla="*/ 3 w 33"/>
                <a:gd name="T1" fmla="*/ 6 h 11"/>
                <a:gd name="T2" fmla="*/ 6 w 33"/>
                <a:gd name="T3" fmla="*/ 4 h 11"/>
                <a:gd name="T4" fmla="*/ 6 w 33"/>
                <a:gd name="T5" fmla="*/ 2 h 11"/>
                <a:gd name="T6" fmla="*/ 5 w 33"/>
                <a:gd name="T7" fmla="*/ 3 h 11"/>
                <a:gd name="T8" fmla="*/ 6 w 33"/>
                <a:gd name="T9" fmla="*/ 9 h 11"/>
                <a:gd name="T10" fmla="*/ 7 w 33"/>
                <a:gd name="T11" fmla="*/ 10 h 11"/>
                <a:gd name="T12" fmla="*/ 8 w 33"/>
                <a:gd name="T13" fmla="*/ 11 h 11"/>
                <a:gd name="T14" fmla="*/ 9 w 33"/>
                <a:gd name="T15" fmla="*/ 11 h 11"/>
                <a:gd name="T16" fmla="*/ 11 w 33"/>
                <a:gd name="T17" fmla="*/ 11 h 11"/>
                <a:gd name="T18" fmla="*/ 16 w 33"/>
                <a:gd name="T19" fmla="*/ 7 h 11"/>
                <a:gd name="T20" fmla="*/ 20 w 33"/>
                <a:gd name="T21" fmla="*/ 4 h 11"/>
                <a:gd name="T22" fmla="*/ 21 w 33"/>
                <a:gd name="T23" fmla="*/ 4 h 11"/>
                <a:gd name="T24" fmla="*/ 22 w 33"/>
                <a:gd name="T25" fmla="*/ 4 h 11"/>
                <a:gd name="T26" fmla="*/ 24 w 33"/>
                <a:gd name="T27" fmla="*/ 4 h 11"/>
                <a:gd name="T28" fmla="*/ 32 w 33"/>
                <a:gd name="T29" fmla="*/ 3 h 11"/>
                <a:gd name="T30" fmla="*/ 33 w 33"/>
                <a:gd name="T31" fmla="*/ 1 h 11"/>
                <a:gd name="T32" fmla="*/ 31 w 33"/>
                <a:gd name="T33" fmla="*/ 0 h 11"/>
                <a:gd name="T34" fmla="*/ 24 w 33"/>
                <a:gd name="T35" fmla="*/ 1 h 11"/>
                <a:gd name="T36" fmla="*/ 23 w 33"/>
                <a:gd name="T37" fmla="*/ 1 h 11"/>
                <a:gd name="T38" fmla="*/ 21 w 33"/>
                <a:gd name="T39" fmla="*/ 1 h 11"/>
                <a:gd name="T40" fmla="*/ 19 w 33"/>
                <a:gd name="T41" fmla="*/ 1 h 11"/>
                <a:gd name="T42" fmla="*/ 14 w 33"/>
                <a:gd name="T43" fmla="*/ 5 h 11"/>
                <a:gd name="T44" fmla="*/ 10 w 33"/>
                <a:gd name="T45" fmla="*/ 8 h 11"/>
                <a:gd name="T46" fmla="*/ 9 w 33"/>
                <a:gd name="T47" fmla="*/ 8 h 11"/>
                <a:gd name="T48" fmla="*/ 9 w 33"/>
                <a:gd name="T49" fmla="*/ 8 h 11"/>
                <a:gd name="T50" fmla="*/ 9 w 33"/>
                <a:gd name="T51" fmla="*/ 8 h 11"/>
                <a:gd name="T52" fmla="*/ 9 w 33"/>
                <a:gd name="T53" fmla="*/ 9 h 11"/>
                <a:gd name="T54" fmla="*/ 9 w 33"/>
                <a:gd name="T55" fmla="*/ 8 h 11"/>
                <a:gd name="T56" fmla="*/ 9 w 33"/>
                <a:gd name="T57" fmla="*/ 8 h 11"/>
                <a:gd name="T58" fmla="*/ 9 w 33"/>
                <a:gd name="T59" fmla="*/ 9 h 11"/>
                <a:gd name="T60" fmla="*/ 9 w 33"/>
                <a:gd name="T61" fmla="*/ 8 h 11"/>
                <a:gd name="T62" fmla="*/ 9 w 33"/>
                <a:gd name="T63" fmla="*/ 9 h 11"/>
                <a:gd name="T64" fmla="*/ 9 w 33"/>
                <a:gd name="T65" fmla="*/ 9 h 11"/>
                <a:gd name="T66" fmla="*/ 9 w 33"/>
                <a:gd name="T67" fmla="*/ 8 h 11"/>
                <a:gd name="T68" fmla="*/ 9 w 33"/>
                <a:gd name="T69" fmla="*/ 9 h 11"/>
                <a:gd name="T70" fmla="*/ 9 w 33"/>
                <a:gd name="T71" fmla="*/ 9 h 11"/>
                <a:gd name="T72" fmla="*/ 9 w 33"/>
                <a:gd name="T73" fmla="*/ 8 h 11"/>
                <a:gd name="T74" fmla="*/ 9 w 33"/>
                <a:gd name="T75" fmla="*/ 8 h 11"/>
                <a:gd name="T76" fmla="*/ 7 w 33"/>
                <a:gd name="T77" fmla="*/ 2 h 11"/>
                <a:gd name="T78" fmla="*/ 7 w 33"/>
                <a:gd name="T79" fmla="*/ 0 h 11"/>
                <a:gd name="T80" fmla="*/ 6 w 33"/>
                <a:gd name="T81" fmla="*/ 1 h 11"/>
                <a:gd name="T82" fmla="*/ 0 w 33"/>
                <a:gd name="T83" fmla="*/ 4 h 11"/>
                <a:gd name="T84" fmla="*/ 1 w 33"/>
                <a:gd name="T85" fmla="*/ 7 h 11"/>
                <a:gd name="T86" fmla="*/ 3 w 33"/>
                <a:gd name="T8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 h="11">
                  <a:moveTo>
                    <a:pt x="3" y="6"/>
                  </a:moveTo>
                  <a:cubicBezTo>
                    <a:pt x="4" y="5"/>
                    <a:pt x="5" y="4"/>
                    <a:pt x="6" y="4"/>
                  </a:cubicBezTo>
                  <a:cubicBezTo>
                    <a:pt x="6" y="2"/>
                    <a:pt x="6" y="2"/>
                    <a:pt x="6" y="2"/>
                  </a:cubicBezTo>
                  <a:cubicBezTo>
                    <a:pt x="5" y="3"/>
                    <a:pt x="5" y="3"/>
                    <a:pt x="5" y="3"/>
                  </a:cubicBezTo>
                  <a:cubicBezTo>
                    <a:pt x="5" y="5"/>
                    <a:pt x="6" y="7"/>
                    <a:pt x="6" y="9"/>
                  </a:cubicBezTo>
                  <a:cubicBezTo>
                    <a:pt x="6" y="9"/>
                    <a:pt x="6" y="9"/>
                    <a:pt x="7" y="10"/>
                  </a:cubicBezTo>
                  <a:cubicBezTo>
                    <a:pt x="7" y="10"/>
                    <a:pt x="7" y="11"/>
                    <a:pt x="8" y="11"/>
                  </a:cubicBezTo>
                  <a:cubicBezTo>
                    <a:pt x="8" y="11"/>
                    <a:pt x="9" y="11"/>
                    <a:pt x="9" y="11"/>
                  </a:cubicBezTo>
                  <a:cubicBezTo>
                    <a:pt x="10" y="11"/>
                    <a:pt x="11" y="11"/>
                    <a:pt x="11" y="11"/>
                  </a:cubicBezTo>
                  <a:cubicBezTo>
                    <a:pt x="13" y="10"/>
                    <a:pt x="15" y="8"/>
                    <a:pt x="16" y="7"/>
                  </a:cubicBezTo>
                  <a:cubicBezTo>
                    <a:pt x="18" y="5"/>
                    <a:pt x="19" y="4"/>
                    <a:pt x="20" y="4"/>
                  </a:cubicBezTo>
                  <a:cubicBezTo>
                    <a:pt x="20" y="4"/>
                    <a:pt x="20" y="4"/>
                    <a:pt x="21" y="4"/>
                  </a:cubicBezTo>
                  <a:cubicBezTo>
                    <a:pt x="21" y="4"/>
                    <a:pt x="22" y="4"/>
                    <a:pt x="22" y="4"/>
                  </a:cubicBezTo>
                  <a:cubicBezTo>
                    <a:pt x="23" y="4"/>
                    <a:pt x="24" y="4"/>
                    <a:pt x="24" y="4"/>
                  </a:cubicBezTo>
                  <a:cubicBezTo>
                    <a:pt x="27" y="4"/>
                    <a:pt x="29" y="4"/>
                    <a:pt x="32" y="3"/>
                  </a:cubicBezTo>
                  <a:cubicBezTo>
                    <a:pt x="33" y="3"/>
                    <a:pt x="33" y="2"/>
                    <a:pt x="33" y="1"/>
                  </a:cubicBezTo>
                  <a:cubicBezTo>
                    <a:pt x="33" y="0"/>
                    <a:pt x="32" y="0"/>
                    <a:pt x="31" y="0"/>
                  </a:cubicBezTo>
                  <a:cubicBezTo>
                    <a:pt x="29" y="1"/>
                    <a:pt x="26" y="1"/>
                    <a:pt x="24" y="1"/>
                  </a:cubicBezTo>
                  <a:cubicBezTo>
                    <a:pt x="24" y="1"/>
                    <a:pt x="23" y="1"/>
                    <a:pt x="23" y="1"/>
                  </a:cubicBezTo>
                  <a:cubicBezTo>
                    <a:pt x="22" y="1"/>
                    <a:pt x="22" y="1"/>
                    <a:pt x="21" y="1"/>
                  </a:cubicBezTo>
                  <a:cubicBezTo>
                    <a:pt x="20" y="1"/>
                    <a:pt x="20" y="1"/>
                    <a:pt x="19" y="1"/>
                  </a:cubicBezTo>
                  <a:cubicBezTo>
                    <a:pt x="17" y="2"/>
                    <a:pt x="15" y="3"/>
                    <a:pt x="14" y="5"/>
                  </a:cubicBezTo>
                  <a:cubicBezTo>
                    <a:pt x="13" y="6"/>
                    <a:pt x="11" y="7"/>
                    <a:pt x="10" y="8"/>
                  </a:cubicBezTo>
                  <a:cubicBezTo>
                    <a:pt x="9" y="8"/>
                    <a:pt x="9" y="8"/>
                    <a:pt x="9" y="8"/>
                  </a:cubicBezTo>
                  <a:cubicBezTo>
                    <a:pt x="9" y="8"/>
                    <a:pt x="9" y="8"/>
                    <a:pt x="9" y="8"/>
                  </a:cubicBezTo>
                  <a:cubicBezTo>
                    <a:pt x="9" y="8"/>
                    <a:pt x="9" y="8"/>
                    <a:pt x="9" y="8"/>
                  </a:cubicBezTo>
                  <a:cubicBezTo>
                    <a:pt x="9" y="9"/>
                    <a:pt x="9" y="9"/>
                    <a:pt x="9" y="9"/>
                  </a:cubicBezTo>
                  <a:cubicBezTo>
                    <a:pt x="9" y="8"/>
                    <a:pt x="9" y="8"/>
                    <a:pt x="9" y="8"/>
                  </a:cubicBezTo>
                  <a:cubicBezTo>
                    <a:pt x="9" y="8"/>
                    <a:pt x="9" y="8"/>
                    <a:pt x="9" y="8"/>
                  </a:cubicBezTo>
                  <a:cubicBezTo>
                    <a:pt x="9" y="9"/>
                    <a:pt x="9" y="9"/>
                    <a:pt x="9" y="9"/>
                  </a:cubicBezTo>
                  <a:cubicBezTo>
                    <a:pt x="9" y="8"/>
                    <a:pt x="9" y="8"/>
                    <a:pt x="9" y="8"/>
                  </a:cubicBezTo>
                  <a:cubicBezTo>
                    <a:pt x="9" y="9"/>
                    <a:pt x="9" y="9"/>
                    <a:pt x="9" y="9"/>
                  </a:cubicBezTo>
                  <a:cubicBezTo>
                    <a:pt x="9" y="9"/>
                    <a:pt x="9" y="9"/>
                    <a:pt x="9" y="9"/>
                  </a:cubicBezTo>
                  <a:cubicBezTo>
                    <a:pt x="9" y="8"/>
                    <a:pt x="9" y="8"/>
                    <a:pt x="9" y="8"/>
                  </a:cubicBezTo>
                  <a:cubicBezTo>
                    <a:pt x="9" y="9"/>
                    <a:pt x="9" y="9"/>
                    <a:pt x="9" y="9"/>
                  </a:cubicBezTo>
                  <a:cubicBezTo>
                    <a:pt x="9" y="9"/>
                    <a:pt x="9" y="9"/>
                    <a:pt x="9" y="9"/>
                  </a:cubicBezTo>
                  <a:cubicBezTo>
                    <a:pt x="9" y="8"/>
                    <a:pt x="9" y="8"/>
                    <a:pt x="9" y="8"/>
                  </a:cubicBezTo>
                  <a:cubicBezTo>
                    <a:pt x="9" y="8"/>
                    <a:pt x="9" y="8"/>
                    <a:pt x="9" y="8"/>
                  </a:cubicBezTo>
                  <a:cubicBezTo>
                    <a:pt x="8" y="6"/>
                    <a:pt x="8" y="4"/>
                    <a:pt x="7" y="2"/>
                  </a:cubicBezTo>
                  <a:cubicBezTo>
                    <a:pt x="7" y="0"/>
                    <a:pt x="7" y="0"/>
                    <a:pt x="7" y="0"/>
                  </a:cubicBezTo>
                  <a:cubicBezTo>
                    <a:pt x="6" y="1"/>
                    <a:pt x="6" y="1"/>
                    <a:pt x="6" y="1"/>
                  </a:cubicBezTo>
                  <a:cubicBezTo>
                    <a:pt x="3" y="1"/>
                    <a:pt x="2" y="3"/>
                    <a:pt x="0" y="4"/>
                  </a:cubicBezTo>
                  <a:cubicBezTo>
                    <a:pt x="0" y="5"/>
                    <a:pt x="0" y="6"/>
                    <a:pt x="1" y="7"/>
                  </a:cubicBezTo>
                  <a:cubicBezTo>
                    <a:pt x="2" y="7"/>
                    <a:pt x="2" y="7"/>
                    <a:pt x="3" y="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2" name="îşḻiḍé"/>
            <p:cNvSpPr/>
            <p:nvPr/>
          </p:nvSpPr>
          <p:spPr bwMode="auto">
            <a:xfrm>
              <a:off x="4106863" y="3089275"/>
              <a:ext cx="708025" cy="115888"/>
            </a:xfrm>
            <a:custGeom>
              <a:avLst/>
              <a:gdLst>
                <a:gd name="T0" fmla="*/ 3 w 62"/>
                <a:gd name="T1" fmla="*/ 9 h 10"/>
                <a:gd name="T2" fmla="*/ 7 w 62"/>
                <a:gd name="T3" fmla="*/ 7 h 10"/>
                <a:gd name="T4" fmla="*/ 9 w 62"/>
                <a:gd name="T5" fmla="*/ 7 h 10"/>
                <a:gd name="T6" fmla="*/ 12 w 62"/>
                <a:gd name="T7" fmla="*/ 9 h 10"/>
                <a:gd name="T8" fmla="*/ 15 w 62"/>
                <a:gd name="T9" fmla="*/ 9 h 10"/>
                <a:gd name="T10" fmla="*/ 19 w 62"/>
                <a:gd name="T11" fmla="*/ 8 h 10"/>
                <a:gd name="T12" fmla="*/ 24 w 62"/>
                <a:gd name="T13" fmla="*/ 7 h 10"/>
                <a:gd name="T14" fmla="*/ 24 w 62"/>
                <a:gd name="T15" fmla="*/ 7 h 10"/>
                <a:gd name="T16" fmla="*/ 24 w 62"/>
                <a:gd name="T17" fmla="*/ 7 h 10"/>
                <a:gd name="T18" fmla="*/ 26 w 62"/>
                <a:gd name="T19" fmla="*/ 8 h 10"/>
                <a:gd name="T20" fmla="*/ 30 w 62"/>
                <a:gd name="T21" fmla="*/ 9 h 10"/>
                <a:gd name="T22" fmla="*/ 38 w 62"/>
                <a:gd name="T23" fmla="*/ 7 h 10"/>
                <a:gd name="T24" fmla="*/ 53 w 62"/>
                <a:gd name="T25" fmla="*/ 3 h 10"/>
                <a:gd name="T26" fmla="*/ 60 w 62"/>
                <a:gd name="T27" fmla="*/ 4 h 10"/>
                <a:gd name="T28" fmla="*/ 62 w 62"/>
                <a:gd name="T29" fmla="*/ 3 h 10"/>
                <a:gd name="T30" fmla="*/ 61 w 62"/>
                <a:gd name="T31" fmla="*/ 2 h 10"/>
                <a:gd name="T32" fmla="*/ 53 w 62"/>
                <a:gd name="T33" fmla="*/ 0 h 10"/>
                <a:gd name="T34" fmla="*/ 36 w 62"/>
                <a:gd name="T35" fmla="*/ 4 h 10"/>
                <a:gd name="T36" fmla="*/ 30 w 62"/>
                <a:gd name="T37" fmla="*/ 6 h 10"/>
                <a:gd name="T38" fmla="*/ 27 w 62"/>
                <a:gd name="T39" fmla="*/ 5 h 10"/>
                <a:gd name="T40" fmla="*/ 25 w 62"/>
                <a:gd name="T41" fmla="*/ 4 h 10"/>
                <a:gd name="T42" fmla="*/ 24 w 62"/>
                <a:gd name="T43" fmla="*/ 4 h 10"/>
                <a:gd name="T44" fmla="*/ 23 w 62"/>
                <a:gd name="T45" fmla="*/ 4 h 10"/>
                <a:gd name="T46" fmla="*/ 18 w 62"/>
                <a:gd name="T47" fmla="*/ 6 h 10"/>
                <a:gd name="T48" fmla="*/ 15 w 62"/>
                <a:gd name="T49" fmla="*/ 6 h 10"/>
                <a:gd name="T50" fmla="*/ 13 w 62"/>
                <a:gd name="T51" fmla="*/ 6 h 10"/>
                <a:gd name="T52" fmla="*/ 11 w 62"/>
                <a:gd name="T53" fmla="*/ 5 h 10"/>
                <a:gd name="T54" fmla="*/ 7 w 62"/>
                <a:gd name="T55" fmla="*/ 4 h 10"/>
                <a:gd name="T56" fmla="*/ 1 w 62"/>
                <a:gd name="T57" fmla="*/ 7 h 10"/>
                <a:gd name="T58" fmla="*/ 1 w 62"/>
                <a:gd name="T59" fmla="*/ 9 h 10"/>
                <a:gd name="T60" fmla="*/ 3 w 62"/>
                <a:gd name="T61"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10">
                  <a:moveTo>
                    <a:pt x="3" y="9"/>
                  </a:moveTo>
                  <a:cubicBezTo>
                    <a:pt x="4" y="8"/>
                    <a:pt x="6" y="7"/>
                    <a:pt x="7" y="7"/>
                  </a:cubicBezTo>
                  <a:cubicBezTo>
                    <a:pt x="8" y="7"/>
                    <a:pt x="9" y="7"/>
                    <a:pt x="9" y="7"/>
                  </a:cubicBezTo>
                  <a:cubicBezTo>
                    <a:pt x="10" y="8"/>
                    <a:pt x="11" y="8"/>
                    <a:pt x="12" y="9"/>
                  </a:cubicBezTo>
                  <a:cubicBezTo>
                    <a:pt x="13" y="9"/>
                    <a:pt x="14" y="9"/>
                    <a:pt x="15" y="9"/>
                  </a:cubicBezTo>
                  <a:cubicBezTo>
                    <a:pt x="16" y="9"/>
                    <a:pt x="18" y="9"/>
                    <a:pt x="19" y="8"/>
                  </a:cubicBezTo>
                  <a:cubicBezTo>
                    <a:pt x="21" y="8"/>
                    <a:pt x="22" y="7"/>
                    <a:pt x="24" y="7"/>
                  </a:cubicBezTo>
                  <a:cubicBezTo>
                    <a:pt x="24" y="7"/>
                    <a:pt x="24" y="7"/>
                    <a:pt x="24" y="7"/>
                  </a:cubicBezTo>
                  <a:cubicBezTo>
                    <a:pt x="24" y="7"/>
                    <a:pt x="24" y="7"/>
                    <a:pt x="24" y="7"/>
                  </a:cubicBezTo>
                  <a:cubicBezTo>
                    <a:pt x="25" y="7"/>
                    <a:pt x="25" y="7"/>
                    <a:pt x="26" y="8"/>
                  </a:cubicBezTo>
                  <a:cubicBezTo>
                    <a:pt x="27" y="9"/>
                    <a:pt x="28" y="9"/>
                    <a:pt x="30" y="9"/>
                  </a:cubicBezTo>
                  <a:cubicBezTo>
                    <a:pt x="33" y="9"/>
                    <a:pt x="35" y="8"/>
                    <a:pt x="38" y="7"/>
                  </a:cubicBezTo>
                  <a:cubicBezTo>
                    <a:pt x="43" y="5"/>
                    <a:pt x="48" y="3"/>
                    <a:pt x="53" y="3"/>
                  </a:cubicBezTo>
                  <a:cubicBezTo>
                    <a:pt x="55" y="3"/>
                    <a:pt x="58" y="4"/>
                    <a:pt x="60" y="4"/>
                  </a:cubicBezTo>
                  <a:cubicBezTo>
                    <a:pt x="61" y="5"/>
                    <a:pt x="62" y="4"/>
                    <a:pt x="62" y="3"/>
                  </a:cubicBezTo>
                  <a:cubicBezTo>
                    <a:pt x="62" y="3"/>
                    <a:pt x="62" y="2"/>
                    <a:pt x="61" y="2"/>
                  </a:cubicBezTo>
                  <a:cubicBezTo>
                    <a:pt x="58" y="1"/>
                    <a:pt x="56" y="0"/>
                    <a:pt x="53" y="0"/>
                  </a:cubicBezTo>
                  <a:cubicBezTo>
                    <a:pt x="47" y="0"/>
                    <a:pt x="42" y="2"/>
                    <a:pt x="36" y="4"/>
                  </a:cubicBezTo>
                  <a:cubicBezTo>
                    <a:pt x="34" y="5"/>
                    <a:pt x="32" y="6"/>
                    <a:pt x="30" y="6"/>
                  </a:cubicBezTo>
                  <a:cubicBezTo>
                    <a:pt x="29" y="6"/>
                    <a:pt x="28" y="6"/>
                    <a:pt x="27" y="5"/>
                  </a:cubicBezTo>
                  <a:cubicBezTo>
                    <a:pt x="27" y="5"/>
                    <a:pt x="26" y="5"/>
                    <a:pt x="25" y="4"/>
                  </a:cubicBezTo>
                  <a:cubicBezTo>
                    <a:pt x="25" y="4"/>
                    <a:pt x="24" y="4"/>
                    <a:pt x="24" y="4"/>
                  </a:cubicBezTo>
                  <a:cubicBezTo>
                    <a:pt x="24" y="4"/>
                    <a:pt x="23" y="4"/>
                    <a:pt x="23" y="4"/>
                  </a:cubicBezTo>
                  <a:cubicBezTo>
                    <a:pt x="21" y="4"/>
                    <a:pt x="20" y="5"/>
                    <a:pt x="18" y="6"/>
                  </a:cubicBezTo>
                  <a:cubicBezTo>
                    <a:pt x="17" y="6"/>
                    <a:pt x="16" y="6"/>
                    <a:pt x="15" y="6"/>
                  </a:cubicBezTo>
                  <a:cubicBezTo>
                    <a:pt x="14" y="6"/>
                    <a:pt x="14" y="6"/>
                    <a:pt x="13" y="6"/>
                  </a:cubicBezTo>
                  <a:cubicBezTo>
                    <a:pt x="13" y="6"/>
                    <a:pt x="12" y="5"/>
                    <a:pt x="11" y="5"/>
                  </a:cubicBezTo>
                  <a:cubicBezTo>
                    <a:pt x="10" y="4"/>
                    <a:pt x="9" y="4"/>
                    <a:pt x="7" y="4"/>
                  </a:cubicBezTo>
                  <a:cubicBezTo>
                    <a:pt x="5" y="4"/>
                    <a:pt x="2" y="5"/>
                    <a:pt x="1" y="7"/>
                  </a:cubicBezTo>
                  <a:cubicBezTo>
                    <a:pt x="0" y="8"/>
                    <a:pt x="1" y="9"/>
                    <a:pt x="1" y="9"/>
                  </a:cubicBezTo>
                  <a:cubicBezTo>
                    <a:pt x="2" y="10"/>
                    <a:pt x="3" y="10"/>
                    <a:pt x="3" y="9"/>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3" name="ïSlîdè"/>
            <p:cNvSpPr/>
            <p:nvPr/>
          </p:nvSpPr>
          <p:spPr bwMode="auto">
            <a:xfrm>
              <a:off x="4964113" y="3043238"/>
              <a:ext cx="296863" cy="92075"/>
            </a:xfrm>
            <a:custGeom>
              <a:avLst/>
              <a:gdLst>
                <a:gd name="T0" fmla="*/ 2 w 26"/>
                <a:gd name="T1" fmla="*/ 8 h 8"/>
                <a:gd name="T2" fmla="*/ 3 w 26"/>
                <a:gd name="T3" fmla="*/ 8 h 8"/>
                <a:gd name="T4" fmla="*/ 16 w 26"/>
                <a:gd name="T5" fmla="*/ 5 h 8"/>
                <a:gd name="T6" fmla="*/ 15 w 26"/>
                <a:gd name="T7" fmla="*/ 4 h 8"/>
                <a:gd name="T8" fmla="*/ 14 w 26"/>
                <a:gd name="T9" fmla="*/ 3 h 8"/>
                <a:gd name="T10" fmla="*/ 14 w 26"/>
                <a:gd name="T11" fmla="*/ 4 h 8"/>
                <a:gd name="T12" fmla="*/ 14 w 26"/>
                <a:gd name="T13" fmla="*/ 7 h 8"/>
                <a:gd name="T14" fmla="*/ 16 w 26"/>
                <a:gd name="T15" fmla="*/ 8 h 8"/>
                <a:gd name="T16" fmla="*/ 18 w 26"/>
                <a:gd name="T17" fmla="*/ 8 h 8"/>
                <a:gd name="T18" fmla="*/ 21 w 26"/>
                <a:gd name="T19" fmla="*/ 8 h 8"/>
                <a:gd name="T20" fmla="*/ 24 w 26"/>
                <a:gd name="T21" fmla="*/ 7 h 8"/>
                <a:gd name="T22" fmla="*/ 24 w 26"/>
                <a:gd name="T23" fmla="*/ 7 h 8"/>
                <a:gd name="T24" fmla="*/ 26 w 26"/>
                <a:gd name="T25" fmla="*/ 6 h 8"/>
                <a:gd name="T26" fmla="*/ 25 w 26"/>
                <a:gd name="T27" fmla="*/ 5 h 8"/>
                <a:gd name="T28" fmla="*/ 24 w 26"/>
                <a:gd name="T29" fmla="*/ 4 h 8"/>
                <a:gd name="T30" fmla="*/ 20 w 26"/>
                <a:gd name="T31" fmla="*/ 5 h 8"/>
                <a:gd name="T32" fmla="*/ 18 w 26"/>
                <a:gd name="T33" fmla="*/ 5 h 8"/>
                <a:gd name="T34" fmla="*/ 17 w 26"/>
                <a:gd name="T35" fmla="*/ 5 h 8"/>
                <a:gd name="T36" fmla="*/ 17 w 26"/>
                <a:gd name="T37" fmla="*/ 5 h 8"/>
                <a:gd name="T38" fmla="*/ 17 w 26"/>
                <a:gd name="T39" fmla="*/ 4 h 8"/>
                <a:gd name="T40" fmla="*/ 17 w 26"/>
                <a:gd name="T41" fmla="*/ 4 h 8"/>
                <a:gd name="T42" fmla="*/ 19 w 26"/>
                <a:gd name="T43" fmla="*/ 0 h 8"/>
                <a:gd name="T44" fmla="*/ 15 w 26"/>
                <a:gd name="T45" fmla="*/ 2 h 8"/>
                <a:gd name="T46" fmla="*/ 3 w 26"/>
                <a:gd name="T47" fmla="*/ 5 h 8"/>
                <a:gd name="T48" fmla="*/ 2 w 26"/>
                <a:gd name="T49" fmla="*/ 5 h 8"/>
                <a:gd name="T50" fmla="*/ 0 w 26"/>
                <a:gd name="T51" fmla="*/ 6 h 8"/>
                <a:gd name="T52" fmla="*/ 2 w 26"/>
                <a:gd name="T5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 h="8">
                  <a:moveTo>
                    <a:pt x="2" y="8"/>
                  </a:moveTo>
                  <a:cubicBezTo>
                    <a:pt x="3" y="8"/>
                    <a:pt x="3" y="8"/>
                    <a:pt x="3" y="8"/>
                  </a:cubicBezTo>
                  <a:cubicBezTo>
                    <a:pt x="7" y="8"/>
                    <a:pt x="12" y="7"/>
                    <a:pt x="16" y="5"/>
                  </a:cubicBezTo>
                  <a:cubicBezTo>
                    <a:pt x="15" y="4"/>
                    <a:pt x="15" y="4"/>
                    <a:pt x="15" y="4"/>
                  </a:cubicBezTo>
                  <a:cubicBezTo>
                    <a:pt x="14" y="3"/>
                    <a:pt x="14" y="3"/>
                    <a:pt x="14" y="3"/>
                  </a:cubicBezTo>
                  <a:cubicBezTo>
                    <a:pt x="14" y="3"/>
                    <a:pt x="14" y="4"/>
                    <a:pt x="14" y="4"/>
                  </a:cubicBezTo>
                  <a:cubicBezTo>
                    <a:pt x="14" y="5"/>
                    <a:pt x="14" y="6"/>
                    <a:pt x="14" y="7"/>
                  </a:cubicBezTo>
                  <a:cubicBezTo>
                    <a:pt x="15" y="7"/>
                    <a:pt x="16" y="8"/>
                    <a:pt x="16" y="8"/>
                  </a:cubicBezTo>
                  <a:cubicBezTo>
                    <a:pt x="17" y="8"/>
                    <a:pt x="18" y="8"/>
                    <a:pt x="18" y="8"/>
                  </a:cubicBezTo>
                  <a:cubicBezTo>
                    <a:pt x="19" y="8"/>
                    <a:pt x="20" y="8"/>
                    <a:pt x="21" y="8"/>
                  </a:cubicBezTo>
                  <a:cubicBezTo>
                    <a:pt x="22" y="8"/>
                    <a:pt x="23" y="7"/>
                    <a:pt x="24" y="7"/>
                  </a:cubicBezTo>
                  <a:cubicBezTo>
                    <a:pt x="24" y="7"/>
                    <a:pt x="24" y="7"/>
                    <a:pt x="24" y="7"/>
                  </a:cubicBezTo>
                  <a:cubicBezTo>
                    <a:pt x="25" y="8"/>
                    <a:pt x="26" y="7"/>
                    <a:pt x="26" y="6"/>
                  </a:cubicBezTo>
                  <a:cubicBezTo>
                    <a:pt x="26" y="6"/>
                    <a:pt x="26" y="5"/>
                    <a:pt x="25" y="5"/>
                  </a:cubicBezTo>
                  <a:cubicBezTo>
                    <a:pt x="25" y="4"/>
                    <a:pt x="24" y="4"/>
                    <a:pt x="24" y="4"/>
                  </a:cubicBezTo>
                  <a:cubicBezTo>
                    <a:pt x="22" y="4"/>
                    <a:pt x="21" y="5"/>
                    <a:pt x="20" y="5"/>
                  </a:cubicBezTo>
                  <a:cubicBezTo>
                    <a:pt x="20" y="5"/>
                    <a:pt x="19" y="5"/>
                    <a:pt x="18" y="5"/>
                  </a:cubicBezTo>
                  <a:cubicBezTo>
                    <a:pt x="17" y="5"/>
                    <a:pt x="17" y="5"/>
                    <a:pt x="17" y="5"/>
                  </a:cubicBezTo>
                  <a:cubicBezTo>
                    <a:pt x="17" y="5"/>
                    <a:pt x="17" y="5"/>
                    <a:pt x="17" y="5"/>
                  </a:cubicBezTo>
                  <a:cubicBezTo>
                    <a:pt x="17" y="4"/>
                    <a:pt x="17" y="4"/>
                    <a:pt x="17" y="4"/>
                  </a:cubicBezTo>
                  <a:cubicBezTo>
                    <a:pt x="17" y="4"/>
                    <a:pt x="17" y="4"/>
                    <a:pt x="17" y="4"/>
                  </a:cubicBezTo>
                  <a:cubicBezTo>
                    <a:pt x="19" y="0"/>
                    <a:pt x="19" y="0"/>
                    <a:pt x="19" y="0"/>
                  </a:cubicBezTo>
                  <a:cubicBezTo>
                    <a:pt x="15" y="2"/>
                    <a:pt x="15" y="2"/>
                    <a:pt x="15" y="2"/>
                  </a:cubicBezTo>
                  <a:cubicBezTo>
                    <a:pt x="11" y="4"/>
                    <a:pt x="7" y="5"/>
                    <a:pt x="3" y="5"/>
                  </a:cubicBezTo>
                  <a:cubicBezTo>
                    <a:pt x="2" y="5"/>
                    <a:pt x="2" y="5"/>
                    <a:pt x="2" y="5"/>
                  </a:cubicBezTo>
                  <a:cubicBezTo>
                    <a:pt x="1" y="5"/>
                    <a:pt x="0" y="5"/>
                    <a:pt x="0" y="6"/>
                  </a:cubicBezTo>
                  <a:cubicBezTo>
                    <a:pt x="0" y="7"/>
                    <a:pt x="1" y="8"/>
                    <a:pt x="2"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4" name="í$ļíḑé"/>
            <p:cNvSpPr/>
            <p:nvPr/>
          </p:nvSpPr>
          <p:spPr bwMode="auto">
            <a:xfrm>
              <a:off x="5421313" y="3089275"/>
              <a:ext cx="536575" cy="80963"/>
            </a:xfrm>
            <a:custGeom>
              <a:avLst/>
              <a:gdLst>
                <a:gd name="T0" fmla="*/ 2 w 47"/>
                <a:gd name="T1" fmla="*/ 4 h 7"/>
                <a:gd name="T2" fmla="*/ 5 w 47"/>
                <a:gd name="T3" fmla="*/ 3 h 7"/>
                <a:gd name="T4" fmla="*/ 7 w 47"/>
                <a:gd name="T5" fmla="*/ 3 h 7"/>
                <a:gd name="T6" fmla="*/ 9 w 47"/>
                <a:gd name="T7" fmla="*/ 4 h 7"/>
                <a:gd name="T8" fmla="*/ 11 w 47"/>
                <a:gd name="T9" fmla="*/ 4 h 7"/>
                <a:gd name="T10" fmla="*/ 13 w 47"/>
                <a:gd name="T11" fmla="*/ 4 h 7"/>
                <a:gd name="T12" fmla="*/ 23 w 47"/>
                <a:gd name="T13" fmla="*/ 3 h 7"/>
                <a:gd name="T14" fmla="*/ 24 w 47"/>
                <a:gd name="T15" fmla="*/ 3 h 7"/>
                <a:gd name="T16" fmla="*/ 45 w 47"/>
                <a:gd name="T17" fmla="*/ 7 h 7"/>
                <a:gd name="T18" fmla="*/ 45 w 47"/>
                <a:gd name="T19" fmla="*/ 7 h 7"/>
                <a:gd name="T20" fmla="*/ 47 w 47"/>
                <a:gd name="T21" fmla="*/ 6 h 7"/>
                <a:gd name="T22" fmla="*/ 45 w 47"/>
                <a:gd name="T23" fmla="*/ 4 h 7"/>
                <a:gd name="T24" fmla="*/ 45 w 47"/>
                <a:gd name="T25" fmla="*/ 4 h 7"/>
                <a:gd name="T26" fmla="*/ 25 w 47"/>
                <a:gd name="T27" fmla="*/ 0 h 7"/>
                <a:gd name="T28" fmla="*/ 23 w 47"/>
                <a:gd name="T29" fmla="*/ 0 h 7"/>
                <a:gd name="T30" fmla="*/ 13 w 47"/>
                <a:gd name="T31" fmla="*/ 1 h 7"/>
                <a:gd name="T32" fmla="*/ 11 w 47"/>
                <a:gd name="T33" fmla="*/ 1 h 7"/>
                <a:gd name="T34" fmla="*/ 10 w 47"/>
                <a:gd name="T35" fmla="*/ 1 h 7"/>
                <a:gd name="T36" fmla="*/ 7 w 47"/>
                <a:gd name="T37" fmla="*/ 0 h 7"/>
                <a:gd name="T38" fmla="*/ 5 w 47"/>
                <a:gd name="T39" fmla="*/ 0 h 7"/>
                <a:gd name="T40" fmla="*/ 1 w 47"/>
                <a:gd name="T41" fmla="*/ 1 h 7"/>
                <a:gd name="T42" fmla="*/ 0 w 47"/>
                <a:gd name="T43" fmla="*/ 3 h 7"/>
                <a:gd name="T44" fmla="*/ 2 w 47"/>
                <a:gd name="T4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7">
                  <a:moveTo>
                    <a:pt x="2" y="4"/>
                  </a:moveTo>
                  <a:cubicBezTo>
                    <a:pt x="3" y="3"/>
                    <a:pt x="4" y="3"/>
                    <a:pt x="5" y="3"/>
                  </a:cubicBezTo>
                  <a:cubicBezTo>
                    <a:pt x="6" y="3"/>
                    <a:pt x="6" y="3"/>
                    <a:pt x="7" y="3"/>
                  </a:cubicBezTo>
                  <a:cubicBezTo>
                    <a:pt x="7" y="3"/>
                    <a:pt x="8" y="4"/>
                    <a:pt x="9" y="4"/>
                  </a:cubicBezTo>
                  <a:cubicBezTo>
                    <a:pt x="10" y="4"/>
                    <a:pt x="11" y="4"/>
                    <a:pt x="11" y="4"/>
                  </a:cubicBezTo>
                  <a:cubicBezTo>
                    <a:pt x="12" y="4"/>
                    <a:pt x="13" y="4"/>
                    <a:pt x="13" y="4"/>
                  </a:cubicBezTo>
                  <a:cubicBezTo>
                    <a:pt x="17" y="4"/>
                    <a:pt x="20" y="3"/>
                    <a:pt x="23" y="3"/>
                  </a:cubicBezTo>
                  <a:cubicBezTo>
                    <a:pt x="24" y="3"/>
                    <a:pt x="24" y="3"/>
                    <a:pt x="24" y="3"/>
                  </a:cubicBezTo>
                  <a:cubicBezTo>
                    <a:pt x="31" y="3"/>
                    <a:pt x="37" y="7"/>
                    <a:pt x="45" y="7"/>
                  </a:cubicBezTo>
                  <a:cubicBezTo>
                    <a:pt x="45" y="7"/>
                    <a:pt x="45" y="7"/>
                    <a:pt x="45" y="7"/>
                  </a:cubicBezTo>
                  <a:cubicBezTo>
                    <a:pt x="46" y="7"/>
                    <a:pt x="47" y="6"/>
                    <a:pt x="47" y="6"/>
                  </a:cubicBezTo>
                  <a:cubicBezTo>
                    <a:pt x="47" y="5"/>
                    <a:pt x="46" y="4"/>
                    <a:pt x="45" y="4"/>
                  </a:cubicBezTo>
                  <a:cubicBezTo>
                    <a:pt x="45" y="4"/>
                    <a:pt x="45" y="4"/>
                    <a:pt x="45" y="4"/>
                  </a:cubicBezTo>
                  <a:cubicBezTo>
                    <a:pt x="38" y="4"/>
                    <a:pt x="32" y="1"/>
                    <a:pt x="25" y="0"/>
                  </a:cubicBezTo>
                  <a:cubicBezTo>
                    <a:pt x="24" y="0"/>
                    <a:pt x="24" y="0"/>
                    <a:pt x="23" y="0"/>
                  </a:cubicBezTo>
                  <a:cubicBezTo>
                    <a:pt x="20" y="0"/>
                    <a:pt x="16" y="1"/>
                    <a:pt x="13" y="1"/>
                  </a:cubicBezTo>
                  <a:cubicBezTo>
                    <a:pt x="12" y="1"/>
                    <a:pt x="12" y="1"/>
                    <a:pt x="11" y="1"/>
                  </a:cubicBezTo>
                  <a:cubicBezTo>
                    <a:pt x="11" y="1"/>
                    <a:pt x="10" y="1"/>
                    <a:pt x="10" y="1"/>
                  </a:cubicBezTo>
                  <a:cubicBezTo>
                    <a:pt x="9" y="1"/>
                    <a:pt x="9" y="1"/>
                    <a:pt x="7" y="0"/>
                  </a:cubicBezTo>
                  <a:cubicBezTo>
                    <a:pt x="7" y="0"/>
                    <a:pt x="6" y="0"/>
                    <a:pt x="5" y="0"/>
                  </a:cubicBezTo>
                  <a:cubicBezTo>
                    <a:pt x="4" y="0"/>
                    <a:pt x="2" y="0"/>
                    <a:pt x="1" y="1"/>
                  </a:cubicBezTo>
                  <a:cubicBezTo>
                    <a:pt x="0" y="2"/>
                    <a:pt x="0" y="3"/>
                    <a:pt x="0" y="3"/>
                  </a:cubicBezTo>
                  <a:cubicBezTo>
                    <a:pt x="1" y="4"/>
                    <a:pt x="1" y="4"/>
                    <a:pt x="2" y="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5" name="ïšļîḍè"/>
            <p:cNvSpPr/>
            <p:nvPr/>
          </p:nvSpPr>
          <p:spPr bwMode="auto">
            <a:xfrm>
              <a:off x="3592513" y="3446463"/>
              <a:ext cx="273050" cy="92075"/>
            </a:xfrm>
            <a:custGeom>
              <a:avLst/>
              <a:gdLst>
                <a:gd name="T0" fmla="*/ 1 w 24"/>
                <a:gd name="T1" fmla="*/ 1 h 8"/>
                <a:gd name="T2" fmla="*/ 0 w 24"/>
                <a:gd name="T3" fmla="*/ 3 h 8"/>
                <a:gd name="T4" fmla="*/ 1 w 24"/>
                <a:gd name="T5" fmla="*/ 4 h 8"/>
                <a:gd name="T6" fmla="*/ 1 w 24"/>
                <a:gd name="T7" fmla="*/ 6 h 8"/>
                <a:gd name="T8" fmla="*/ 3 w 24"/>
                <a:gd name="T9" fmla="*/ 5 h 8"/>
                <a:gd name="T10" fmla="*/ 7 w 24"/>
                <a:gd name="T11" fmla="*/ 3 h 8"/>
                <a:gd name="T12" fmla="*/ 8 w 24"/>
                <a:gd name="T13" fmla="*/ 3 h 8"/>
                <a:gd name="T14" fmla="*/ 11 w 24"/>
                <a:gd name="T15" fmla="*/ 3 h 8"/>
                <a:gd name="T16" fmla="*/ 13 w 24"/>
                <a:gd name="T17" fmla="*/ 6 h 8"/>
                <a:gd name="T18" fmla="*/ 17 w 24"/>
                <a:gd name="T19" fmla="*/ 8 h 8"/>
                <a:gd name="T20" fmla="*/ 20 w 24"/>
                <a:gd name="T21" fmla="*/ 7 h 8"/>
                <a:gd name="T22" fmla="*/ 24 w 24"/>
                <a:gd name="T23" fmla="*/ 2 h 8"/>
                <a:gd name="T24" fmla="*/ 22 w 24"/>
                <a:gd name="T25" fmla="*/ 0 h 8"/>
                <a:gd name="T26" fmla="*/ 21 w 24"/>
                <a:gd name="T27" fmla="*/ 1 h 8"/>
                <a:gd name="T28" fmla="*/ 19 w 24"/>
                <a:gd name="T29" fmla="*/ 5 h 8"/>
                <a:gd name="T30" fmla="*/ 17 w 24"/>
                <a:gd name="T31" fmla="*/ 5 h 8"/>
                <a:gd name="T32" fmla="*/ 15 w 24"/>
                <a:gd name="T33" fmla="*/ 4 h 8"/>
                <a:gd name="T34" fmla="*/ 13 w 24"/>
                <a:gd name="T35" fmla="*/ 1 h 8"/>
                <a:gd name="T36" fmla="*/ 8 w 24"/>
                <a:gd name="T37" fmla="*/ 0 h 8"/>
                <a:gd name="T38" fmla="*/ 6 w 24"/>
                <a:gd name="T39" fmla="*/ 0 h 8"/>
                <a:gd name="T40" fmla="*/ 1 w 24"/>
                <a:gd name="T41" fmla="*/ 2 h 8"/>
                <a:gd name="T42" fmla="*/ 2 w 24"/>
                <a:gd name="T43" fmla="*/ 4 h 8"/>
                <a:gd name="T44" fmla="*/ 3 w 24"/>
                <a:gd name="T45" fmla="*/ 3 h 8"/>
                <a:gd name="T46" fmla="*/ 3 w 24"/>
                <a:gd name="T47" fmla="*/ 3 h 8"/>
                <a:gd name="T48" fmla="*/ 3 w 24"/>
                <a:gd name="T49" fmla="*/ 3 h 8"/>
                <a:gd name="T50" fmla="*/ 3 w 24"/>
                <a:gd name="T51" fmla="*/ 3 h 8"/>
                <a:gd name="T52" fmla="*/ 3 w 24"/>
                <a:gd name="T53" fmla="*/ 3 h 8"/>
                <a:gd name="T54" fmla="*/ 3 w 24"/>
                <a:gd name="T55" fmla="*/ 3 h 8"/>
                <a:gd name="T56" fmla="*/ 3 w 24"/>
                <a:gd name="T57" fmla="*/ 3 h 8"/>
                <a:gd name="T58" fmla="*/ 3 w 24"/>
                <a:gd name="T59" fmla="*/ 3 h 8"/>
                <a:gd name="T60" fmla="*/ 3 w 24"/>
                <a:gd name="T61" fmla="*/ 3 h 8"/>
                <a:gd name="T62" fmla="*/ 3 w 24"/>
                <a:gd name="T63" fmla="*/ 3 h 8"/>
                <a:gd name="T64" fmla="*/ 3 w 24"/>
                <a:gd name="T65" fmla="*/ 3 h 8"/>
                <a:gd name="T66" fmla="*/ 3 w 24"/>
                <a:gd name="T67" fmla="*/ 1 h 8"/>
                <a:gd name="T68" fmla="*/ 1 w 24"/>
                <a:gd name="T6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8">
                  <a:moveTo>
                    <a:pt x="1" y="1"/>
                  </a:moveTo>
                  <a:cubicBezTo>
                    <a:pt x="1" y="1"/>
                    <a:pt x="0" y="2"/>
                    <a:pt x="0" y="3"/>
                  </a:cubicBezTo>
                  <a:cubicBezTo>
                    <a:pt x="0" y="3"/>
                    <a:pt x="0" y="4"/>
                    <a:pt x="1" y="4"/>
                  </a:cubicBezTo>
                  <a:cubicBezTo>
                    <a:pt x="1" y="6"/>
                    <a:pt x="1" y="6"/>
                    <a:pt x="1" y="6"/>
                  </a:cubicBezTo>
                  <a:cubicBezTo>
                    <a:pt x="3" y="5"/>
                    <a:pt x="3" y="5"/>
                    <a:pt x="3" y="5"/>
                  </a:cubicBezTo>
                  <a:cubicBezTo>
                    <a:pt x="4" y="4"/>
                    <a:pt x="6" y="3"/>
                    <a:pt x="7" y="3"/>
                  </a:cubicBezTo>
                  <a:cubicBezTo>
                    <a:pt x="8" y="3"/>
                    <a:pt x="8" y="3"/>
                    <a:pt x="8" y="3"/>
                  </a:cubicBezTo>
                  <a:cubicBezTo>
                    <a:pt x="9" y="3"/>
                    <a:pt x="10" y="3"/>
                    <a:pt x="11" y="3"/>
                  </a:cubicBezTo>
                  <a:cubicBezTo>
                    <a:pt x="11" y="4"/>
                    <a:pt x="12" y="5"/>
                    <a:pt x="13" y="6"/>
                  </a:cubicBezTo>
                  <a:cubicBezTo>
                    <a:pt x="14" y="7"/>
                    <a:pt x="16" y="8"/>
                    <a:pt x="17" y="8"/>
                  </a:cubicBezTo>
                  <a:cubicBezTo>
                    <a:pt x="18" y="8"/>
                    <a:pt x="19" y="8"/>
                    <a:pt x="20" y="7"/>
                  </a:cubicBezTo>
                  <a:cubicBezTo>
                    <a:pt x="22" y="6"/>
                    <a:pt x="24" y="4"/>
                    <a:pt x="24" y="2"/>
                  </a:cubicBezTo>
                  <a:cubicBezTo>
                    <a:pt x="24" y="1"/>
                    <a:pt x="23" y="0"/>
                    <a:pt x="22" y="0"/>
                  </a:cubicBezTo>
                  <a:cubicBezTo>
                    <a:pt x="22" y="0"/>
                    <a:pt x="21" y="1"/>
                    <a:pt x="21" y="1"/>
                  </a:cubicBezTo>
                  <a:cubicBezTo>
                    <a:pt x="21" y="3"/>
                    <a:pt x="20" y="4"/>
                    <a:pt x="19" y="5"/>
                  </a:cubicBezTo>
                  <a:cubicBezTo>
                    <a:pt x="18" y="5"/>
                    <a:pt x="18" y="5"/>
                    <a:pt x="17" y="5"/>
                  </a:cubicBezTo>
                  <a:cubicBezTo>
                    <a:pt x="16" y="5"/>
                    <a:pt x="16" y="4"/>
                    <a:pt x="15" y="4"/>
                  </a:cubicBezTo>
                  <a:cubicBezTo>
                    <a:pt x="14" y="3"/>
                    <a:pt x="14" y="2"/>
                    <a:pt x="13" y="1"/>
                  </a:cubicBezTo>
                  <a:cubicBezTo>
                    <a:pt x="12" y="0"/>
                    <a:pt x="10" y="0"/>
                    <a:pt x="8" y="0"/>
                  </a:cubicBezTo>
                  <a:cubicBezTo>
                    <a:pt x="8" y="0"/>
                    <a:pt x="7" y="0"/>
                    <a:pt x="6" y="0"/>
                  </a:cubicBezTo>
                  <a:cubicBezTo>
                    <a:pt x="4" y="0"/>
                    <a:pt x="3" y="1"/>
                    <a:pt x="1" y="2"/>
                  </a:cubicBezTo>
                  <a:cubicBezTo>
                    <a:pt x="2" y="4"/>
                    <a:pt x="2" y="4"/>
                    <a:pt x="2" y="4"/>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3" y="3"/>
                    <a:pt x="3" y="3"/>
                    <a:pt x="3" y="3"/>
                  </a:cubicBezTo>
                  <a:cubicBezTo>
                    <a:pt x="4" y="3"/>
                    <a:pt x="4" y="2"/>
                    <a:pt x="3" y="1"/>
                  </a:cubicBezTo>
                  <a:cubicBezTo>
                    <a:pt x="3" y="0"/>
                    <a:pt x="2" y="0"/>
                    <a:pt x="1" y="1"/>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6" name="îṣľïḍe"/>
            <p:cNvSpPr/>
            <p:nvPr/>
          </p:nvSpPr>
          <p:spPr bwMode="auto">
            <a:xfrm>
              <a:off x="4151313" y="3411538"/>
              <a:ext cx="846138" cy="92075"/>
            </a:xfrm>
            <a:custGeom>
              <a:avLst/>
              <a:gdLst>
                <a:gd name="T0" fmla="*/ 3 w 74"/>
                <a:gd name="T1" fmla="*/ 7 h 8"/>
                <a:gd name="T2" fmla="*/ 7 w 74"/>
                <a:gd name="T3" fmla="*/ 6 h 8"/>
                <a:gd name="T4" fmla="*/ 8 w 74"/>
                <a:gd name="T5" fmla="*/ 6 h 8"/>
                <a:gd name="T6" fmla="*/ 10 w 74"/>
                <a:gd name="T7" fmla="*/ 7 h 8"/>
                <a:gd name="T8" fmla="*/ 14 w 74"/>
                <a:gd name="T9" fmla="*/ 7 h 8"/>
                <a:gd name="T10" fmla="*/ 15 w 74"/>
                <a:gd name="T11" fmla="*/ 7 h 8"/>
                <a:gd name="T12" fmla="*/ 40 w 74"/>
                <a:gd name="T13" fmla="*/ 6 h 8"/>
                <a:gd name="T14" fmla="*/ 41 w 74"/>
                <a:gd name="T15" fmla="*/ 6 h 8"/>
                <a:gd name="T16" fmla="*/ 43 w 74"/>
                <a:gd name="T17" fmla="*/ 6 h 8"/>
                <a:gd name="T18" fmla="*/ 46 w 74"/>
                <a:gd name="T19" fmla="*/ 7 h 8"/>
                <a:gd name="T20" fmla="*/ 47 w 74"/>
                <a:gd name="T21" fmla="*/ 7 h 8"/>
                <a:gd name="T22" fmla="*/ 51 w 74"/>
                <a:gd name="T23" fmla="*/ 7 h 8"/>
                <a:gd name="T24" fmla="*/ 72 w 74"/>
                <a:gd name="T25" fmla="*/ 3 h 8"/>
                <a:gd name="T26" fmla="*/ 74 w 74"/>
                <a:gd name="T27" fmla="*/ 1 h 8"/>
                <a:gd name="T28" fmla="*/ 72 w 74"/>
                <a:gd name="T29" fmla="*/ 0 h 8"/>
                <a:gd name="T30" fmla="*/ 50 w 74"/>
                <a:gd name="T31" fmla="*/ 4 h 8"/>
                <a:gd name="T32" fmla="*/ 47 w 74"/>
                <a:gd name="T33" fmla="*/ 4 h 8"/>
                <a:gd name="T34" fmla="*/ 46 w 74"/>
                <a:gd name="T35" fmla="*/ 4 h 8"/>
                <a:gd name="T36" fmla="*/ 44 w 74"/>
                <a:gd name="T37" fmla="*/ 3 h 8"/>
                <a:gd name="T38" fmla="*/ 41 w 74"/>
                <a:gd name="T39" fmla="*/ 3 h 8"/>
                <a:gd name="T40" fmla="*/ 40 w 74"/>
                <a:gd name="T41" fmla="*/ 3 h 8"/>
                <a:gd name="T42" fmla="*/ 15 w 74"/>
                <a:gd name="T43" fmla="*/ 4 h 8"/>
                <a:gd name="T44" fmla="*/ 14 w 74"/>
                <a:gd name="T45" fmla="*/ 4 h 8"/>
                <a:gd name="T46" fmla="*/ 11 w 74"/>
                <a:gd name="T47" fmla="*/ 4 h 8"/>
                <a:gd name="T48" fmla="*/ 9 w 74"/>
                <a:gd name="T49" fmla="*/ 3 h 8"/>
                <a:gd name="T50" fmla="*/ 7 w 74"/>
                <a:gd name="T51" fmla="*/ 3 h 8"/>
                <a:gd name="T52" fmla="*/ 1 w 74"/>
                <a:gd name="T53" fmla="*/ 5 h 8"/>
                <a:gd name="T54" fmla="*/ 1 w 74"/>
                <a:gd name="T55" fmla="*/ 7 h 8"/>
                <a:gd name="T56" fmla="*/ 3 w 74"/>
                <a:gd name="T5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8">
                  <a:moveTo>
                    <a:pt x="3" y="7"/>
                  </a:moveTo>
                  <a:cubicBezTo>
                    <a:pt x="4" y="6"/>
                    <a:pt x="6" y="6"/>
                    <a:pt x="7" y="6"/>
                  </a:cubicBezTo>
                  <a:cubicBezTo>
                    <a:pt x="8" y="6"/>
                    <a:pt x="8" y="6"/>
                    <a:pt x="8" y="6"/>
                  </a:cubicBezTo>
                  <a:cubicBezTo>
                    <a:pt x="9" y="6"/>
                    <a:pt x="9" y="6"/>
                    <a:pt x="10" y="7"/>
                  </a:cubicBezTo>
                  <a:cubicBezTo>
                    <a:pt x="11" y="7"/>
                    <a:pt x="12" y="7"/>
                    <a:pt x="14" y="7"/>
                  </a:cubicBezTo>
                  <a:cubicBezTo>
                    <a:pt x="14" y="7"/>
                    <a:pt x="15" y="7"/>
                    <a:pt x="15" y="7"/>
                  </a:cubicBezTo>
                  <a:cubicBezTo>
                    <a:pt x="23" y="7"/>
                    <a:pt x="32" y="7"/>
                    <a:pt x="40" y="6"/>
                  </a:cubicBezTo>
                  <a:cubicBezTo>
                    <a:pt x="40" y="6"/>
                    <a:pt x="41" y="6"/>
                    <a:pt x="41" y="6"/>
                  </a:cubicBezTo>
                  <a:cubicBezTo>
                    <a:pt x="42" y="6"/>
                    <a:pt x="43" y="6"/>
                    <a:pt x="43" y="6"/>
                  </a:cubicBezTo>
                  <a:cubicBezTo>
                    <a:pt x="44" y="6"/>
                    <a:pt x="44" y="7"/>
                    <a:pt x="46" y="7"/>
                  </a:cubicBezTo>
                  <a:cubicBezTo>
                    <a:pt x="46" y="7"/>
                    <a:pt x="47" y="7"/>
                    <a:pt x="47" y="7"/>
                  </a:cubicBezTo>
                  <a:cubicBezTo>
                    <a:pt x="48" y="7"/>
                    <a:pt x="50" y="7"/>
                    <a:pt x="51" y="7"/>
                  </a:cubicBezTo>
                  <a:cubicBezTo>
                    <a:pt x="58" y="5"/>
                    <a:pt x="65" y="3"/>
                    <a:pt x="72" y="3"/>
                  </a:cubicBezTo>
                  <a:cubicBezTo>
                    <a:pt x="73" y="3"/>
                    <a:pt x="74" y="2"/>
                    <a:pt x="74" y="1"/>
                  </a:cubicBezTo>
                  <a:cubicBezTo>
                    <a:pt x="74" y="1"/>
                    <a:pt x="73" y="0"/>
                    <a:pt x="72" y="0"/>
                  </a:cubicBezTo>
                  <a:cubicBezTo>
                    <a:pt x="64" y="0"/>
                    <a:pt x="57" y="2"/>
                    <a:pt x="50" y="4"/>
                  </a:cubicBezTo>
                  <a:cubicBezTo>
                    <a:pt x="49" y="4"/>
                    <a:pt x="48" y="4"/>
                    <a:pt x="47" y="4"/>
                  </a:cubicBezTo>
                  <a:cubicBezTo>
                    <a:pt x="46" y="4"/>
                    <a:pt x="46" y="4"/>
                    <a:pt x="46" y="4"/>
                  </a:cubicBezTo>
                  <a:cubicBezTo>
                    <a:pt x="46" y="4"/>
                    <a:pt x="45" y="4"/>
                    <a:pt x="44" y="3"/>
                  </a:cubicBezTo>
                  <a:cubicBezTo>
                    <a:pt x="43" y="3"/>
                    <a:pt x="42" y="3"/>
                    <a:pt x="41" y="3"/>
                  </a:cubicBezTo>
                  <a:cubicBezTo>
                    <a:pt x="41" y="3"/>
                    <a:pt x="40" y="3"/>
                    <a:pt x="40" y="3"/>
                  </a:cubicBezTo>
                  <a:cubicBezTo>
                    <a:pt x="31" y="4"/>
                    <a:pt x="23" y="4"/>
                    <a:pt x="15" y="4"/>
                  </a:cubicBezTo>
                  <a:cubicBezTo>
                    <a:pt x="15" y="4"/>
                    <a:pt x="14" y="4"/>
                    <a:pt x="14" y="4"/>
                  </a:cubicBezTo>
                  <a:cubicBezTo>
                    <a:pt x="13" y="4"/>
                    <a:pt x="12" y="4"/>
                    <a:pt x="11" y="4"/>
                  </a:cubicBezTo>
                  <a:cubicBezTo>
                    <a:pt x="11" y="4"/>
                    <a:pt x="10" y="3"/>
                    <a:pt x="9" y="3"/>
                  </a:cubicBezTo>
                  <a:cubicBezTo>
                    <a:pt x="9" y="3"/>
                    <a:pt x="8" y="3"/>
                    <a:pt x="7" y="3"/>
                  </a:cubicBezTo>
                  <a:cubicBezTo>
                    <a:pt x="5" y="3"/>
                    <a:pt x="3" y="4"/>
                    <a:pt x="1" y="5"/>
                  </a:cubicBezTo>
                  <a:cubicBezTo>
                    <a:pt x="0" y="5"/>
                    <a:pt x="0" y="6"/>
                    <a:pt x="1" y="7"/>
                  </a:cubicBezTo>
                  <a:cubicBezTo>
                    <a:pt x="1" y="7"/>
                    <a:pt x="2" y="8"/>
                    <a:pt x="3" y="7"/>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7" name="íśľiḑé"/>
            <p:cNvSpPr/>
            <p:nvPr/>
          </p:nvSpPr>
          <p:spPr bwMode="auto">
            <a:xfrm>
              <a:off x="5226051" y="3387725"/>
              <a:ext cx="241300" cy="58738"/>
            </a:xfrm>
            <a:custGeom>
              <a:avLst/>
              <a:gdLst>
                <a:gd name="T0" fmla="*/ 2 w 21"/>
                <a:gd name="T1" fmla="*/ 3 h 5"/>
                <a:gd name="T2" fmla="*/ 11 w 21"/>
                <a:gd name="T3" fmla="*/ 3 h 5"/>
                <a:gd name="T4" fmla="*/ 18 w 21"/>
                <a:gd name="T5" fmla="*/ 4 h 5"/>
                <a:gd name="T6" fmla="*/ 20 w 21"/>
                <a:gd name="T7" fmla="*/ 4 h 5"/>
                <a:gd name="T8" fmla="*/ 19 w 21"/>
                <a:gd name="T9" fmla="*/ 2 h 5"/>
                <a:gd name="T10" fmla="*/ 11 w 21"/>
                <a:gd name="T11" fmla="*/ 0 h 5"/>
                <a:gd name="T12" fmla="*/ 2 w 21"/>
                <a:gd name="T13" fmla="*/ 0 h 5"/>
                <a:gd name="T14" fmla="*/ 0 w 21"/>
                <a:gd name="T15" fmla="*/ 1 h 5"/>
                <a:gd name="T16" fmla="*/ 2 w 21"/>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5">
                  <a:moveTo>
                    <a:pt x="2" y="3"/>
                  </a:moveTo>
                  <a:cubicBezTo>
                    <a:pt x="5" y="3"/>
                    <a:pt x="8" y="3"/>
                    <a:pt x="11" y="3"/>
                  </a:cubicBezTo>
                  <a:cubicBezTo>
                    <a:pt x="14" y="4"/>
                    <a:pt x="16" y="4"/>
                    <a:pt x="18" y="4"/>
                  </a:cubicBezTo>
                  <a:cubicBezTo>
                    <a:pt x="19" y="5"/>
                    <a:pt x="20" y="4"/>
                    <a:pt x="20" y="4"/>
                  </a:cubicBezTo>
                  <a:cubicBezTo>
                    <a:pt x="21" y="3"/>
                    <a:pt x="20" y="2"/>
                    <a:pt x="19" y="2"/>
                  </a:cubicBezTo>
                  <a:cubicBezTo>
                    <a:pt x="17" y="1"/>
                    <a:pt x="14" y="1"/>
                    <a:pt x="11" y="0"/>
                  </a:cubicBezTo>
                  <a:cubicBezTo>
                    <a:pt x="8" y="0"/>
                    <a:pt x="5" y="0"/>
                    <a:pt x="2" y="0"/>
                  </a:cubicBezTo>
                  <a:cubicBezTo>
                    <a:pt x="1" y="0"/>
                    <a:pt x="0" y="1"/>
                    <a:pt x="0" y="1"/>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8" name="iŝḻîdè"/>
            <p:cNvSpPr/>
            <p:nvPr/>
          </p:nvSpPr>
          <p:spPr bwMode="auto">
            <a:xfrm>
              <a:off x="5535613" y="3376613"/>
              <a:ext cx="422275" cy="92075"/>
            </a:xfrm>
            <a:custGeom>
              <a:avLst/>
              <a:gdLst>
                <a:gd name="T0" fmla="*/ 2 w 37"/>
                <a:gd name="T1" fmla="*/ 5 h 8"/>
                <a:gd name="T2" fmla="*/ 10 w 37"/>
                <a:gd name="T3" fmla="*/ 3 h 8"/>
                <a:gd name="T4" fmla="*/ 10 w 37"/>
                <a:gd name="T5" fmla="*/ 3 h 8"/>
                <a:gd name="T6" fmla="*/ 11 w 37"/>
                <a:gd name="T7" fmla="*/ 4 h 8"/>
                <a:gd name="T8" fmla="*/ 11 w 37"/>
                <a:gd name="T9" fmla="*/ 4 h 8"/>
                <a:gd name="T10" fmla="*/ 12 w 37"/>
                <a:gd name="T11" fmla="*/ 4 h 8"/>
                <a:gd name="T12" fmla="*/ 12 w 37"/>
                <a:gd name="T13" fmla="*/ 4 h 8"/>
                <a:gd name="T14" fmla="*/ 12 w 37"/>
                <a:gd name="T15" fmla="*/ 4 h 8"/>
                <a:gd name="T16" fmla="*/ 12 w 37"/>
                <a:gd name="T17" fmla="*/ 4 h 8"/>
                <a:gd name="T18" fmla="*/ 12 w 37"/>
                <a:gd name="T19" fmla="*/ 4 h 8"/>
                <a:gd name="T20" fmla="*/ 12 w 37"/>
                <a:gd name="T21" fmla="*/ 4 h 8"/>
                <a:gd name="T22" fmla="*/ 12 w 37"/>
                <a:gd name="T23" fmla="*/ 4 h 8"/>
                <a:gd name="T24" fmla="*/ 12 w 37"/>
                <a:gd name="T25" fmla="*/ 4 h 8"/>
                <a:gd name="T26" fmla="*/ 12 w 37"/>
                <a:gd name="T27" fmla="*/ 4 h 8"/>
                <a:gd name="T28" fmla="*/ 12 w 37"/>
                <a:gd name="T29" fmla="*/ 4 h 8"/>
                <a:gd name="T30" fmla="*/ 12 w 37"/>
                <a:gd name="T31" fmla="*/ 4 h 8"/>
                <a:gd name="T32" fmla="*/ 11 w 37"/>
                <a:gd name="T33" fmla="*/ 5 h 8"/>
                <a:gd name="T34" fmla="*/ 13 w 37"/>
                <a:gd name="T35" fmla="*/ 6 h 8"/>
                <a:gd name="T36" fmla="*/ 14 w 37"/>
                <a:gd name="T37" fmla="*/ 6 h 8"/>
                <a:gd name="T38" fmla="*/ 22 w 37"/>
                <a:gd name="T39" fmla="*/ 4 h 8"/>
                <a:gd name="T40" fmla="*/ 25 w 37"/>
                <a:gd name="T41" fmla="*/ 4 h 8"/>
                <a:gd name="T42" fmla="*/ 33 w 37"/>
                <a:gd name="T43" fmla="*/ 6 h 8"/>
                <a:gd name="T44" fmla="*/ 34 w 37"/>
                <a:gd name="T45" fmla="*/ 6 h 8"/>
                <a:gd name="T46" fmla="*/ 34 w 37"/>
                <a:gd name="T47" fmla="*/ 6 h 8"/>
                <a:gd name="T48" fmla="*/ 35 w 37"/>
                <a:gd name="T49" fmla="*/ 6 h 8"/>
                <a:gd name="T50" fmla="*/ 34 w 37"/>
                <a:gd name="T51" fmla="*/ 6 h 8"/>
                <a:gd name="T52" fmla="*/ 34 w 37"/>
                <a:gd name="T53" fmla="*/ 6 h 8"/>
                <a:gd name="T54" fmla="*/ 35 w 37"/>
                <a:gd name="T55" fmla="*/ 6 h 8"/>
                <a:gd name="T56" fmla="*/ 34 w 37"/>
                <a:gd name="T57" fmla="*/ 6 h 8"/>
                <a:gd name="T58" fmla="*/ 35 w 37"/>
                <a:gd name="T59" fmla="*/ 6 h 8"/>
                <a:gd name="T60" fmla="*/ 34 w 37"/>
                <a:gd name="T61" fmla="*/ 6 h 8"/>
                <a:gd name="T62" fmla="*/ 34 w 37"/>
                <a:gd name="T63" fmla="*/ 6 h 8"/>
                <a:gd name="T64" fmla="*/ 35 w 37"/>
                <a:gd name="T65" fmla="*/ 6 h 8"/>
                <a:gd name="T66" fmla="*/ 34 w 37"/>
                <a:gd name="T67" fmla="*/ 6 h 8"/>
                <a:gd name="T68" fmla="*/ 35 w 37"/>
                <a:gd name="T69" fmla="*/ 8 h 8"/>
                <a:gd name="T70" fmla="*/ 37 w 37"/>
                <a:gd name="T71" fmla="*/ 7 h 8"/>
                <a:gd name="T72" fmla="*/ 37 w 37"/>
                <a:gd name="T73" fmla="*/ 6 h 8"/>
                <a:gd name="T74" fmla="*/ 37 w 37"/>
                <a:gd name="T75" fmla="*/ 5 h 8"/>
                <a:gd name="T76" fmla="*/ 34 w 37"/>
                <a:gd name="T77" fmla="*/ 3 h 8"/>
                <a:gd name="T78" fmla="*/ 25 w 37"/>
                <a:gd name="T79" fmla="*/ 1 h 8"/>
                <a:gd name="T80" fmla="*/ 22 w 37"/>
                <a:gd name="T81" fmla="*/ 1 h 8"/>
                <a:gd name="T82" fmla="*/ 14 w 37"/>
                <a:gd name="T83" fmla="*/ 3 h 8"/>
                <a:gd name="T84" fmla="*/ 13 w 37"/>
                <a:gd name="T85" fmla="*/ 3 h 8"/>
                <a:gd name="T86" fmla="*/ 13 w 37"/>
                <a:gd name="T87" fmla="*/ 4 h 8"/>
                <a:gd name="T88" fmla="*/ 14 w 37"/>
                <a:gd name="T89" fmla="*/ 5 h 8"/>
                <a:gd name="T90" fmla="*/ 15 w 37"/>
                <a:gd name="T91" fmla="*/ 4 h 8"/>
                <a:gd name="T92" fmla="*/ 13 w 37"/>
                <a:gd name="T93" fmla="*/ 1 h 8"/>
                <a:gd name="T94" fmla="*/ 10 w 37"/>
                <a:gd name="T95" fmla="*/ 0 h 8"/>
                <a:gd name="T96" fmla="*/ 10 w 37"/>
                <a:gd name="T97" fmla="*/ 0 h 8"/>
                <a:gd name="T98" fmla="*/ 1 w 37"/>
                <a:gd name="T99" fmla="*/ 2 h 8"/>
                <a:gd name="T100" fmla="*/ 1 w 37"/>
                <a:gd name="T101" fmla="*/ 4 h 8"/>
                <a:gd name="T102" fmla="*/ 2 w 37"/>
                <a:gd name="T10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 h="8">
                  <a:moveTo>
                    <a:pt x="2" y="5"/>
                  </a:moveTo>
                  <a:cubicBezTo>
                    <a:pt x="5" y="4"/>
                    <a:pt x="7" y="3"/>
                    <a:pt x="10" y="3"/>
                  </a:cubicBezTo>
                  <a:cubicBezTo>
                    <a:pt x="10" y="3"/>
                    <a:pt x="10" y="3"/>
                    <a:pt x="10" y="3"/>
                  </a:cubicBezTo>
                  <a:cubicBezTo>
                    <a:pt x="11" y="3"/>
                    <a:pt x="11" y="3"/>
                    <a:pt x="11" y="4"/>
                  </a:cubicBezTo>
                  <a:cubicBezTo>
                    <a:pt x="11" y="4"/>
                    <a:pt x="11" y="4"/>
                    <a:pt x="11"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2" y="4"/>
                    <a:pt x="12" y="4"/>
                    <a:pt x="12" y="4"/>
                  </a:cubicBezTo>
                  <a:cubicBezTo>
                    <a:pt x="11" y="5"/>
                    <a:pt x="11" y="5"/>
                    <a:pt x="11" y="5"/>
                  </a:cubicBezTo>
                  <a:cubicBezTo>
                    <a:pt x="13" y="6"/>
                    <a:pt x="13" y="6"/>
                    <a:pt x="13" y="6"/>
                  </a:cubicBezTo>
                  <a:cubicBezTo>
                    <a:pt x="13" y="6"/>
                    <a:pt x="14" y="6"/>
                    <a:pt x="14" y="6"/>
                  </a:cubicBezTo>
                  <a:cubicBezTo>
                    <a:pt x="17" y="6"/>
                    <a:pt x="20" y="5"/>
                    <a:pt x="22" y="4"/>
                  </a:cubicBezTo>
                  <a:cubicBezTo>
                    <a:pt x="23" y="4"/>
                    <a:pt x="24" y="4"/>
                    <a:pt x="25" y="4"/>
                  </a:cubicBezTo>
                  <a:cubicBezTo>
                    <a:pt x="27" y="4"/>
                    <a:pt x="30" y="5"/>
                    <a:pt x="33" y="6"/>
                  </a:cubicBezTo>
                  <a:cubicBezTo>
                    <a:pt x="34" y="6"/>
                    <a:pt x="34" y="6"/>
                    <a:pt x="34" y="6"/>
                  </a:cubicBezTo>
                  <a:cubicBezTo>
                    <a:pt x="34" y="6"/>
                    <a:pt x="34" y="6"/>
                    <a:pt x="34" y="6"/>
                  </a:cubicBezTo>
                  <a:cubicBezTo>
                    <a:pt x="35" y="6"/>
                    <a:pt x="35" y="6"/>
                    <a:pt x="35" y="6"/>
                  </a:cubicBezTo>
                  <a:cubicBezTo>
                    <a:pt x="34" y="6"/>
                    <a:pt x="34" y="6"/>
                    <a:pt x="34" y="6"/>
                  </a:cubicBezTo>
                  <a:cubicBezTo>
                    <a:pt x="34" y="6"/>
                    <a:pt x="34" y="6"/>
                    <a:pt x="34" y="6"/>
                  </a:cubicBezTo>
                  <a:cubicBezTo>
                    <a:pt x="35" y="6"/>
                    <a:pt x="35" y="6"/>
                    <a:pt x="35" y="6"/>
                  </a:cubicBezTo>
                  <a:cubicBezTo>
                    <a:pt x="34" y="6"/>
                    <a:pt x="34" y="6"/>
                    <a:pt x="34" y="6"/>
                  </a:cubicBezTo>
                  <a:cubicBezTo>
                    <a:pt x="35" y="6"/>
                    <a:pt x="35" y="6"/>
                    <a:pt x="35" y="6"/>
                  </a:cubicBezTo>
                  <a:cubicBezTo>
                    <a:pt x="34" y="6"/>
                    <a:pt x="34" y="6"/>
                    <a:pt x="34" y="6"/>
                  </a:cubicBezTo>
                  <a:cubicBezTo>
                    <a:pt x="34" y="6"/>
                    <a:pt x="34" y="6"/>
                    <a:pt x="34" y="6"/>
                  </a:cubicBezTo>
                  <a:cubicBezTo>
                    <a:pt x="35" y="6"/>
                    <a:pt x="35" y="6"/>
                    <a:pt x="35" y="6"/>
                  </a:cubicBezTo>
                  <a:cubicBezTo>
                    <a:pt x="34" y="6"/>
                    <a:pt x="34" y="6"/>
                    <a:pt x="34" y="6"/>
                  </a:cubicBezTo>
                  <a:cubicBezTo>
                    <a:pt x="34" y="6"/>
                    <a:pt x="34" y="7"/>
                    <a:pt x="35" y="8"/>
                  </a:cubicBezTo>
                  <a:cubicBezTo>
                    <a:pt x="36" y="8"/>
                    <a:pt x="37" y="8"/>
                    <a:pt x="37" y="7"/>
                  </a:cubicBezTo>
                  <a:cubicBezTo>
                    <a:pt x="37" y="7"/>
                    <a:pt x="37" y="6"/>
                    <a:pt x="37" y="6"/>
                  </a:cubicBezTo>
                  <a:cubicBezTo>
                    <a:pt x="37" y="5"/>
                    <a:pt x="37" y="5"/>
                    <a:pt x="37" y="5"/>
                  </a:cubicBezTo>
                  <a:cubicBezTo>
                    <a:pt x="36" y="3"/>
                    <a:pt x="35" y="3"/>
                    <a:pt x="34" y="3"/>
                  </a:cubicBezTo>
                  <a:cubicBezTo>
                    <a:pt x="31" y="2"/>
                    <a:pt x="28" y="1"/>
                    <a:pt x="25" y="1"/>
                  </a:cubicBezTo>
                  <a:cubicBezTo>
                    <a:pt x="24" y="1"/>
                    <a:pt x="23" y="1"/>
                    <a:pt x="22" y="1"/>
                  </a:cubicBezTo>
                  <a:cubicBezTo>
                    <a:pt x="19" y="2"/>
                    <a:pt x="16" y="3"/>
                    <a:pt x="14" y="3"/>
                  </a:cubicBezTo>
                  <a:cubicBezTo>
                    <a:pt x="14" y="3"/>
                    <a:pt x="14" y="3"/>
                    <a:pt x="13" y="3"/>
                  </a:cubicBezTo>
                  <a:cubicBezTo>
                    <a:pt x="13" y="4"/>
                    <a:pt x="13" y="4"/>
                    <a:pt x="13" y="4"/>
                  </a:cubicBezTo>
                  <a:cubicBezTo>
                    <a:pt x="14" y="5"/>
                    <a:pt x="14" y="5"/>
                    <a:pt x="14" y="5"/>
                  </a:cubicBezTo>
                  <a:cubicBezTo>
                    <a:pt x="14" y="5"/>
                    <a:pt x="15" y="4"/>
                    <a:pt x="15" y="4"/>
                  </a:cubicBezTo>
                  <a:cubicBezTo>
                    <a:pt x="14" y="3"/>
                    <a:pt x="14" y="2"/>
                    <a:pt x="13" y="1"/>
                  </a:cubicBezTo>
                  <a:cubicBezTo>
                    <a:pt x="12" y="0"/>
                    <a:pt x="11" y="0"/>
                    <a:pt x="10" y="0"/>
                  </a:cubicBezTo>
                  <a:cubicBezTo>
                    <a:pt x="10" y="0"/>
                    <a:pt x="10" y="0"/>
                    <a:pt x="10" y="0"/>
                  </a:cubicBezTo>
                  <a:cubicBezTo>
                    <a:pt x="7" y="0"/>
                    <a:pt x="4" y="1"/>
                    <a:pt x="1" y="2"/>
                  </a:cubicBezTo>
                  <a:cubicBezTo>
                    <a:pt x="1" y="2"/>
                    <a:pt x="0" y="3"/>
                    <a:pt x="1" y="4"/>
                  </a:cubicBezTo>
                  <a:cubicBezTo>
                    <a:pt x="1" y="5"/>
                    <a:pt x="2" y="5"/>
                    <a:pt x="2" y="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39" name="ïṧlîḍè"/>
            <p:cNvSpPr/>
            <p:nvPr/>
          </p:nvSpPr>
          <p:spPr bwMode="auto">
            <a:xfrm>
              <a:off x="3533776" y="3675063"/>
              <a:ext cx="720725" cy="80963"/>
            </a:xfrm>
            <a:custGeom>
              <a:avLst/>
              <a:gdLst>
                <a:gd name="T0" fmla="*/ 3 w 63"/>
                <a:gd name="T1" fmla="*/ 7 h 7"/>
                <a:gd name="T2" fmla="*/ 10 w 63"/>
                <a:gd name="T3" fmla="*/ 4 h 7"/>
                <a:gd name="T4" fmla="*/ 15 w 63"/>
                <a:gd name="T5" fmla="*/ 6 h 7"/>
                <a:gd name="T6" fmla="*/ 18 w 63"/>
                <a:gd name="T7" fmla="*/ 7 h 7"/>
                <a:gd name="T8" fmla="*/ 18 w 63"/>
                <a:gd name="T9" fmla="*/ 7 h 7"/>
                <a:gd name="T10" fmla="*/ 20 w 63"/>
                <a:gd name="T11" fmla="*/ 7 h 7"/>
                <a:gd name="T12" fmla="*/ 49 w 63"/>
                <a:gd name="T13" fmla="*/ 3 h 7"/>
                <a:gd name="T14" fmla="*/ 52 w 63"/>
                <a:gd name="T15" fmla="*/ 3 h 7"/>
                <a:gd name="T16" fmla="*/ 61 w 63"/>
                <a:gd name="T17" fmla="*/ 4 h 7"/>
                <a:gd name="T18" fmla="*/ 63 w 63"/>
                <a:gd name="T19" fmla="*/ 3 h 7"/>
                <a:gd name="T20" fmla="*/ 62 w 63"/>
                <a:gd name="T21" fmla="*/ 1 h 7"/>
                <a:gd name="T22" fmla="*/ 52 w 63"/>
                <a:gd name="T23" fmla="*/ 0 h 7"/>
                <a:gd name="T24" fmla="*/ 49 w 63"/>
                <a:gd name="T25" fmla="*/ 0 h 7"/>
                <a:gd name="T26" fmla="*/ 19 w 63"/>
                <a:gd name="T27" fmla="*/ 4 h 7"/>
                <a:gd name="T28" fmla="*/ 18 w 63"/>
                <a:gd name="T29" fmla="*/ 4 h 7"/>
                <a:gd name="T30" fmla="*/ 18 w 63"/>
                <a:gd name="T31" fmla="*/ 4 h 7"/>
                <a:gd name="T32" fmla="*/ 17 w 63"/>
                <a:gd name="T33" fmla="*/ 4 h 7"/>
                <a:gd name="T34" fmla="*/ 10 w 63"/>
                <a:gd name="T35" fmla="*/ 1 h 7"/>
                <a:gd name="T36" fmla="*/ 1 w 63"/>
                <a:gd name="T37" fmla="*/ 5 h 7"/>
                <a:gd name="T38" fmla="*/ 1 w 63"/>
                <a:gd name="T39" fmla="*/ 7 h 7"/>
                <a:gd name="T40" fmla="*/ 3 w 63"/>
                <a:gd name="T4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7">
                  <a:moveTo>
                    <a:pt x="3" y="7"/>
                  </a:moveTo>
                  <a:cubicBezTo>
                    <a:pt x="5" y="5"/>
                    <a:pt x="7" y="4"/>
                    <a:pt x="10" y="4"/>
                  </a:cubicBezTo>
                  <a:cubicBezTo>
                    <a:pt x="12" y="4"/>
                    <a:pt x="14" y="5"/>
                    <a:pt x="15" y="6"/>
                  </a:cubicBezTo>
                  <a:cubicBezTo>
                    <a:pt x="16" y="6"/>
                    <a:pt x="16" y="7"/>
                    <a:pt x="18" y="7"/>
                  </a:cubicBezTo>
                  <a:cubicBezTo>
                    <a:pt x="18" y="7"/>
                    <a:pt x="18" y="7"/>
                    <a:pt x="18" y="7"/>
                  </a:cubicBezTo>
                  <a:cubicBezTo>
                    <a:pt x="19" y="7"/>
                    <a:pt x="20" y="7"/>
                    <a:pt x="20" y="7"/>
                  </a:cubicBezTo>
                  <a:cubicBezTo>
                    <a:pt x="29" y="4"/>
                    <a:pt x="39" y="3"/>
                    <a:pt x="49" y="3"/>
                  </a:cubicBezTo>
                  <a:cubicBezTo>
                    <a:pt x="50" y="3"/>
                    <a:pt x="51" y="3"/>
                    <a:pt x="52" y="3"/>
                  </a:cubicBezTo>
                  <a:cubicBezTo>
                    <a:pt x="55" y="3"/>
                    <a:pt x="58" y="4"/>
                    <a:pt x="61" y="4"/>
                  </a:cubicBezTo>
                  <a:cubicBezTo>
                    <a:pt x="62" y="5"/>
                    <a:pt x="63" y="4"/>
                    <a:pt x="63" y="3"/>
                  </a:cubicBezTo>
                  <a:cubicBezTo>
                    <a:pt x="63" y="2"/>
                    <a:pt x="63" y="2"/>
                    <a:pt x="62" y="1"/>
                  </a:cubicBezTo>
                  <a:cubicBezTo>
                    <a:pt x="59" y="1"/>
                    <a:pt x="55" y="0"/>
                    <a:pt x="52" y="0"/>
                  </a:cubicBezTo>
                  <a:cubicBezTo>
                    <a:pt x="51" y="0"/>
                    <a:pt x="50" y="0"/>
                    <a:pt x="49" y="0"/>
                  </a:cubicBezTo>
                  <a:cubicBezTo>
                    <a:pt x="39" y="0"/>
                    <a:pt x="29" y="1"/>
                    <a:pt x="19" y="4"/>
                  </a:cubicBezTo>
                  <a:cubicBezTo>
                    <a:pt x="19" y="4"/>
                    <a:pt x="18" y="4"/>
                    <a:pt x="18" y="4"/>
                  </a:cubicBezTo>
                  <a:cubicBezTo>
                    <a:pt x="18" y="4"/>
                    <a:pt x="18" y="4"/>
                    <a:pt x="18" y="4"/>
                  </a:cubicBezTo>
                  <a:cubicBezTo>
                    <a:pt x="18" y="4"/>
                    <a:pt x="18" y="4"/>
                    <a:pt x="17" y="4"/>
                  </a:cubicBezTo>
                  <a:cubicBezTo>
                    <a:pt x="15" y="2"/>
                    <a:pt x="12" y="1"/>
                    <a:pt x="10" y="1"/>
                  </a:cubicBezTo>
                  <a:cubicBezTo>
                    <a:pt x="6" y="1"/>
                    <a:pt x="3" y="2"/>
                    <a:pt x="1" y="5"/>
                  </a:cubicBezTo>
                  <a:cubicBezTo>
                    <a:pt x="0" y="5"/>
                    <a:pt x="0" y="6"/>
                    <a:pt x="1" y="7"/>
                  </a:cubicBezTo>
                  <a:cubicBezTo>
                    <a:pt x="1" y="7"/>
                    <a:pt x="2" y="7"/>
                    <a:pt x="3" y="7"/>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0" name="îṩḷîḓé"/>
            <p:cNvSpPr/>
            <p:nvPr/>
          </p:nvSpPr>
          <p:spPr bwMode="auto">
            <a:xfrm>
              <a:off x="4506913" y="3652838"/>
              <a:ext cx="1268413" cy="138113"/>
            </a:xfrm>
            <a:custGeom>
              <a:avLst/>
              <a:gdLst>
                <a:gd name="T0" fmla="*/ 2 w 111"/>
                <a:gd name="T1" fmla="*/ 4 h 12"/>
                <a:gd name="T2" fmla="*/ 8 w 111"/>
                <a:gd name="T3" fmla="*/ 3 h 12"/>
                <a:gd name="T4" fmla="*/ 18 w 111"/>
                <a:gd name="T5" fmla="*/ 4 h 12"/>
                <a:gd name="T6" fmla="*/ 37 w 111"/>
                <a:gd name="T7" fmla="*/ 6 h 12"/>
                <a:gd name="T8" fmla="*/ 65 w 111"/>
                <a:gd name="T9" fmla="*/ 4 h 12"/>
                <a:gd name="T10" fmla="*/ 78 w 111"/>
                <a:gd name="T11" fmla="*/ 3 h 12"/>
                <a:gd name="T12" fmla="*/ 84 w 111"/>
                <a:gd name="T13" fmla="*/ 3 h 12"/>
                <a:gd name="T14" fmla="*/ 109 w 111"/>
                <a:gd name="T15" fmla="*/ 12 h 12"/>
                <a:gd name="T16" fmla="*/ 111 w 111"/>
                <a:gd name="T17" fmla="*/ 11 h 12"/>
                <a:gd name="T18" fmla="*/ 110 w 111"/>
                <a:gd name="T19" fmla="*/ 9 h 12"/>
                <a:gd name="T20" fmla="*/ 84 w 111"/>
                <a:gd name="T21" fmla="*/ 0 h 12"/>
                <a:gd name="T22" fmla="*/ 78 w 111"/>
                <a:gd name="T23" fmla="*/ 0 h 12"/>
                <a:gd name="T24" fmla="*/ 64 w 111"/>
                <a:gd name="T25" fmla="*/ 1 h 12"/>
                <a:gd name="T26" fmla="*/ 37 w 111"/>
                <a:gd name="T27" fmla="*/ 3 h 12"/>
                <a:gd name="T28" fmla="*/ 18 w 111"/>
                <a:gd name="T29" fmla="*/ 1 h 12"/>
                <a:gd name="T30" fmla="*/ 8 w 111"/>
                <a:gd name="T31" fmla="*/ 0 h 12"/>
                <a:gd name="T32" fmla="*/ 1 w 111"/>
                <a:gd name="T33" fmla="*/ 2 h 12"/>
                <a:gd name="T34" fmla="*/ 0 w 111"/>
                <a:gd name="T35" fmla="*/ 4 h 12"/>
                <a:gd name="T36" fmla="*/ 2 w 111"/>
                <a:gd name="T3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2">
                  <a:moveTo>
                    <a:pt x="2" y="4"/>
                  </a:moveTo>
                  <a:cubicBezTo>
                    <a:pt x="4" y="4"/>
                    <a:pt x="6" y="3"/>
                    <a:pt x="8" y="3"/>
                  </a:cubicBezTo>
                  <a:cubicBezTo>
                    <a:pt x="11" y="3"/>
                    <a:pt x="14" y="4"/>
                    <a:pt x="18" y="4"/>
                  </a:cubicBezTo>
                  <a:cubicBezTo>
                    <a:pt x="24" y="5"/>
                    <a:pt x="31" y="6"/>
                    <a:pt x="37" y="6"/>
                  </a:cubicBezTo>
                  <a:cubicBezTo>
                    <a:pt x="46" y="6"/>
                    <a:pt x="56" y="5"/>
                    <a:pt x="65" y="4"/>
                  </a:cubicBezTo>
                  <a:cubicBezTo>
                    <a:pt x="69" y="4"/>
                    <a:pt x="74" y="3"/>
                    <a:pt x="78" y="3"/>
                  </a:cubicBezTo>
                  <a:cubicBezTo>
                    <a:pt x="80" y="3"/>
                    <a:pt x="82" y="3"/>
                    <a:pt x="84" y="3"/>
                  </a:cubicBezTo>
                  <a:cubicBezTo>
                    <a:pt x="93" y="4"/>
                    <a:pt x="101" y="8"/>
                    <a:pt x="109" y="12"/>
                  </a:cubicBezTo>
                  <a:cubicBezTo>
                    <a:pt x="110" y="12"/>
                    <a:pt x="111" y="12"/>
                    <a:pt x="111" y="11"/>
                  </a:cubicBezTo>
                  <a:cubicBezTo>
                    <a:pt x="111" y="11"/>
                    <a:pt x="111" y="10"/>
                    <a:pt x="110" y="9"/>
                  </a:cubicBezTo>
                  <a:cubicBezTo>
                    <a:pt x="102" y="6"/>
                    <a:pt x="94" y="2"/>
                    <a:pt x="84" y="0"/>
                  </a:cubicBezTo>
                  <a:cubicBezTo>
                    <a:pt x="82" y="0"/>
                    <a:pt x="80" y="0"/>
                    <a:pt x="78" y="0"/>
                  </a:cubicBezTo>
                  <a:cubicBezTo>
                    <a:pt x="74" y="0"/>
                    <a:pt x="69" y="1"/>
                    <a:pt x="64" y="1"/>
                  </a:cubicBezTo>
                  <a:cubicBezTo>
                    <a:pt x="55" y="2"/>
                    <a:pt x="46" y="3"/>
                    <a:pt x="37" y="3"/>
                  </a:cubicBezTo>
                  <a:cubicBezTo>
                    <a:pt x="31" y="3"/>
                    <a:pt x="24" y="2"/>
                    <a:pt x="18" y="1"/>
                  </a:cubicBezTo>
                  <a:cubicBezTo>
                    <a:pt x="15" y="1"/>
                    <a:pt x="12" y="0"/>
                    <a:pt x="8" y="0"/>
                  </a:cubicBezTo>
                  <a:cubicBezTo>
                    <a:pt x="6" y="0"/>
                    <a:pt x="3" y="1"/>
                    <a:pt x="1" y="2"/>
                  </a:cubicBezTo>
                  <a:cubicBezTo>
                    <a:pt x="0" y="2"/>
                    <a:pt x="0" y="3"/>
                    <a:pt x="0" y="4"/>
                  </a:cubicBezTo>
                  <a:cubicBezTo>
                    <a:pt x="1" y="4"/>
                    <a:pt x="1" y="5"/>
                    <a:pt x="2" y="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1" name="ïsļíḑé"/>
            <p:cNvSpPr/>
            <p:nvPr/>
          </p:nvSpPr>
          <p:spPr bwMode="auto">
            <a:xfrm>
              <a:off x="3476626" y="3929063"/>
              <a:ext cx="458788" cy="103188"/>
            </a:xfrm>
            <a:custGeom>
              <a:avLst/>
              <a:gdLst>
                <a:gd name="T0" fmla="*/ 2 w 40"/>
                <a:gd name="T1" fmla="*/ 9 h 9"/>
                <a:gd name="T2" fmla="*/ 13 w 40"/>
                <a:gd name="T3" fmla="*/ 6 h 9"/>
                <a:gd name="T4" fmla="*/ 16 w 40"/>
                <a:gd name="T5" fmla="*/ 5 h 9"/>
                <a:gd name="T6" fmla="*/ 17 w 40"/>
                <a:gd name="T7" fmla="*/ 5 h 9"/>
                <a:gd name="T8" fmla="*/ 20 w 40"/>
                <a:gd name="T9" fmla="*/ 6 h 9"/>
                <a:gd name="T10" fmla="*/ 21 w 40"/>
                <a:gd name="T11" fmla="*/ 6 h 9"/>
                <a:gd name="T12" fmla="*/ 26 w 40"/>
                <a:gd name="T13" fmla="*/ 5 h 9"/>
                <a:gd name="T14" fmla="*/ 35 w 40"/>
                <a:gd name="T15" fmla="*/ 3 h 9"/>
                <a:gd name="T16" fmla="*/ 39 w 40"/>
                <a:gd name="T17" fmla="*/ 4 h 9"/>
                <a:gd name="T18" fmla="*/ 40 w 40"/>
                <a:gd name="T19" fmla="*/ 2 h 9"/>
                <a:gd name="T20" fmla="*/ 39 w 40"/>
                <a:gd name="T21" fmla="*/ 1 h 9"/>
                <a:gd name="T22" fmla="*/ 35 w 40"/>
                <a:gd name="T23" fmla="*/ 0 h 9"/>
                <a:gd name="T24" fmla="*/ 25 w 40"/>
                <a:gd name="T25" fmla="*/ 2 h 9"/>
                <a:gd name="T26" fmla="*/ 21 w 40"/>
                <a:gd name="T27" fmla="*/ 3 h 9"/>
                <a:gd name="T28" fmla="*/ 20 w 40"/>
                <a:gd name="T29" fmla="*/ 3 h 9"/>
                <a:gd name="T30" fmla="*/ 18 w 40"/>
                <a:gd name="T31" fmla="*/ 2 h 9"/>
                <a:gd name="T32" fmla="*/ 16 w 40"/>
                <a:gd name="T33" fmla="*/ 2 h 9"/>
                <a:gd name="T34" fmla="*/ 12 w 40"/>
                <a:gd name="T35" fmla="*/ 3 h 9"/>
                <a:gd name="T36" fmla="*/ 1 w 40"/>
                <a:gd name="T37" fmla="*/ 6 h 9"/>
                <a:gd name="T38" fmla="*/ 0 w 40"/>
                <a:gd name="T39" fmla="*/ 8 h 9"/>
                <a:gd name="T40" fmla="*/ 2 w 40"/>
                <a:gd name="T41"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9">
                  <a:moveTo>
                    <a:pt x="2" y="9"/>
                  </a:moveTo>
                  <a:cubicBezTo>
                    <a:pt x="6" y="8"/>
                    <a:pt x="9" y="7"/>
                    <a:pt x="13" y="6"/>
                  </a:cubicBezTo>
                  <a:cubicBezTo>
                    <a:pt x="14" y="6"/>
                    <a:pt x="15" y="5"/>
                    <a:pt x="16" y="5"/>
                  </a:cubicBezTo>
                  <a:cubicBezTo>
                    <a:pt x="17" y="5"/>
                    <a:pt x="17" y="5"/>
                    <a:pt x="17" y="5"/>
                  </a:cubicBezTo>
                  <a:cubicBezTo>
                    <a:pt x="18" y="5"/>
                    <a:pt x="19" y="6"/>
                    <a:pt x="20" y="6"/>
                  </a:cubicBezTo>
                  <a:cubicBezTo>
                    <a:pt x="21" y="6"/>
                    <a:pt x="21" y="6"/>
                    <a:pt x="21" y="6"/>
                  </a:cubicBezTo>
                  <a:cubicBezTo>
                    <a:pt x="23" y="6"/>
                    <a:pt x="25" y="5"/>
                    <a:pt x="26" y="5"/>
                  </a:cubicBezTo>
                  <a:cubicBezTo>
                    <a:pt x="29" y="4"/>
                    <a:pt x="32" y="3"/>
                    <a:pt x="35" y="3"/>
                  </a:cubicBezTo>
                  <a:cubicBezTo>
                    <a:pt x="36" y="3"/>
                    <a:pt x="37" y="4"/>
                    <a:pt x="39" y="4"/>
                  </a:cubicBezTo>
                  <a:cubicBezTo>
                    <a:pt x="40" y="4"/>
                    <a:pt x="40" y="3"/>
                    <a:pt x="40" y="2"/>
                  </a:cubicBezTo>
                  <a:cubicBezTo>
                    <a:pt x="40" y="2"/>
                    <a:pt x="40" y="1"/>
                    <a:pt x="39" y="1"/>
                  </a:cubicBezTo>
                  <a:cubicBezTo>
                    <a:pt x="38" y="1"/>
                    <a:pt x="36" y="0"/>
                    <a:pt x="35" y="0"/>
                  </a:cubicBezTo>
                  <a:cubicBezTo>
                    <a:pt x="31" y="0"/>
                    <a:pt x="28" y="1"/>
                    <a:pt x="25" y="2"/>
                  </a:cubicBezTo>
                  <a:cubicBezTo>
                    <a:pt x="24" y="2"/>
                    <a:pt x="22" y="3"/>
                    <a:pt x="21" y="3"/>
                  </a:cubicBezTo>
                  <a:cubicBezTo>
                    <a:pt x="20" y="3"/>
                    <a:pt x="20" y="3"/>
                    <a:pt x="20" y="3"/>
                  </a:cubicBezTo>
                  <a:cubicBezTo>
                    <a:pt x="19" y="3"/>
                    <a:pt x="19" y="2"/>
                    <a:pt x="18" y="2"/>
                  </a:cubicBezTo>
                  <a:cubicBezTo>
                    <a:pt x="17" y="2"/>
                    <a:pt x="17" y="2"/>
                    <a:pt x="16" y="2"/>
                  </a:cubicBezTo>
                  <a:cubicBezTo>
                    <a:pt x="15" y="2"/>
                    <a:pt x="13" y="3"/>
                    <a:pt x="12" y="3"/>
                  </a:cubicBezTo>
                  <a:cubicBezTo>
                    <a:pt x="8" y="4"/>
                    <a:pt x="5" y="5"/>
                    <a:pt x="1" y="6"/>
                  </a:cubicBezTo>
                  <a:cubicBezTo>
                    <a:pt x="0" y="6"/>
                    <a:pt x="0" y="7"/>
                    <a:pt x="0" y="8"/>
                  </a:cubicBezTo>
                  <a:cubicBezTo>
                    <a:pt x="0" y="9"/>
                    <a:pt x="1" y="9"/>
                    <a:pt x="2" y="9"/>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2" name="iSļiḋé"/>
            <p:cNvSpPr/>
            <p:nvPr/>
          </p:nvSpPr>
          <p:spPr bwMode="auto">
            <a:xfrm>
              <a:off x="4060826" y="3916363"/>
              <a:ext cx="1738313" cy="173038"/>
            </a:xfrm>
            <a:custGeom>
              <a:avLst/>
              <a:gdLst>
                <a:gd name="T0" fmla="*/ 2 w 152"/>
                <a:gd name="T1" fmla="*/ 6 h 15"/>
                <a:gd name="T2" fmla="*/ 3 w 152"/>
                <a:gd name="T3" fmla="*/ 6 h 15"/>
                <a:gd name="T4" fmla="*/ 8 w 152"/>
                <a:gd name="T5" fmla="*/ 5 h 15"/>
                <a:gd name="T6" fmla="*/ 12 w 152"/>
                <a:gd name="T7" fmla="*/ 4 h 15"/>
                <a:gd name="T8" fmla="*/ 14 w 152"/>
                <a:gd name="T9" fmla="*/ 5 h 15"/>
                <a:gd name="T10" fmla="*/ 17 w 152"/>
                <a:gd name="T11" fmla="*/ 6 h 15"/>
                <a:gd name="T12" fmla="*/ 20 w 152"/>
                <a:gd name="T13" fmla="*/ 7 h 15"/>
                <a:gd name="T14" fmla="*/ 21 w 152"/>
                <a:gd name="T15" fmla="*/ 7 h 15"/>
                <a:gd name="T16" fmla="*/ 35 w 152"/>
                <a:gd name="T17" fmla="*/ 7 h 15"/>
                <a:gd name="T18" fmla="*/ 56 w 152"/>
                <a:gd name="T19" fmla="*/ 6 h 15"/>
                <a:gd name="T20" fmla="*/ 73 w 152"/>
                <a:gd name="T21" fmla="*/ 4 h 15"/>
                <a:gd name="T22" fmla="*/ 85 w 152"/>
                <a:gd name="T23" fmla="*/ 3 h 15"/>
                <a:gd name="T24" fmla="*/ 112 w 152"/>
                <a:gd name="T25" fmla="*/ 5 h 15"/>
                <a:gd name="T26" fmla="*/ 149 w 152"/>
                <a:gd name="T27" fmla="*/ 15 h 15"/>
                <a:gd name="T28" fmla="*/ 151 w 152"/>
                <a:gd name="T29" fmla="*/ 14 h 15"/>
                <a:gd name="T30" fmla="*/ 150 w 152"/>
                <a:gd name="T31" fmla="*/ 12 h 15"/>
                <a:gd name="T32" fmla="*/ 112 w 152"/>
                <a:gd name="T33" fmla="*/ 2 h 15"/>
                <a:gd name="T34" fmla="*/ 85 w 152"/>
                <a:gd name="T35" fmla="*/ 0 h 15"/>
                <a:gd name="T36" fmla="*/ 72 w 152"/>
                <a:gd name="T37" fmla="*/ 1 h 15"/>
                <a:gd name="T38" fmla="*/ 56 w 152"/>
                <a:gd name="T39" fmla="*/ 3 h 15"/>
                <a:gd name="T40" fmla="*/ 35 w 152"/>
                <a:gd name="T41" fmla="*/ 4 h 15"/>
                <a:gd name="T42" fmla="*/ 21 w 152"/>
                <a:gd name="T43" fmla="*/ 4 h 15"/>
                <a:gd name="T44" fmla="*/ 20 w 152"/>
                <a:gd name="T45" fmla="*/ 4 h 15"/>
                <a:gd name="T46" fmla="*/ 18 w 152"/>
                <a:gd name="T47" fmla="*/ 4 h 15"/>
                <a:gd name="T48" fmla="*/ 16 w 152"/>
                <a:gd name="T49" fmla="*/ 2 h 15"/>
                <a:gd name="T50" fmla="*/ 12 w 152"/>
                <a:gd name="T51" fmla="*/ 1 h 15"/>
                <a:gd name="T52" fmla="*/ 7 w 152"/>
                <a:gd name="T53" fmla="*/ 2 h 15"/>
                <a:gd name="T54" fmla="*/ 3 w 152"/>
                <a:gd name="T55" fmla="*/ 3 h 15"/>
                <a:gd name="T56" fmla="*/ 2 w 152"/>
                <a:gd name="T57" fmla="*/ 3 h 15"/>
                <a:gd name="T58" fmla="*/ 0 w 152"/>
                <a:gd name="T59" fmla="*/ 4 h 15"/>
                <a:gd name="T60" fmla="*/ 2 w 152"/>
                <a:gd name="T61"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2" h="15">
                  <a:moveTo>
                    <a:pt x="2" y="6"/>
                  </a:moveTo>
                  <a:cubicBezTo>
                    <a:pt x="3" y="6"/>
                    <a:pt x="3" y="6"/>
                    <a:pt x="3" y="6"/>
                  </a:cubicBezTo>
                  <a:cubicBezTo>
                    <a:pt x="5" y="6"/>
                    <a:pt x="6" y="6"/>
                    <a:pt x="8" y="5"/>
                  </a:cubicBezTo>
                  <a:cubicBezTo>
                    <a:pt x="10" y="5"/>
                    <a:pt x="11" y="4"/>
                    <a:pt x="12" y="4"/>
                  </a:cubicBezTo>
                  <a:cubicBezTo>
                    <a:pt x="13" y="4"/>
                    <a:pt x="14" y="4"/>
                    <a:pt x="14" y="5"/>
                  </a:cubicBezTo>
                  <a:cubicBezTo>
                    <a:pt x="15" y="5"/>
                    <a:pt x="16" y="6"/>
                    <a:pt x="17" y="6"/>
                  </a:cubicBezTo>
                  <a:cubicBezTo>
                    <a:pt x="18" y="7"/>
                    <a:pt x="19" y="7"/>
                    <a:pt x="20" y="7"/>
                  </a:cubicBezTo>
                  <a:cubicBezTo>
                    <a:pt x="21" y="7"/>
                    <a:pt x="21" y="7"/>
                    <a:pt x="21" y="7"/>
                  </a:cubicBezTo>
                  <a:cubicBezTo>
                    <a:pt x="25" y="7"/>
                    <a:pt x="30" y="7"/>
                    <a:pt x="35" y="7"/>
                  </a:cubicBezTo>
                  <a:cubicBezTo>
                    <a:pt x="42" y="7"/>
                    <a:pt x="49" y="6"/>
                    <a:pt x="56" y="6"/>
                  </a:cubicBezTo>
                  <a:cubicBezTo>
                    <a:pt x="62" y="5"/>
                    <a:pt x="67" y="4"/>
                    <a:pt x="73" y="4"/>
                  </a:cubicBezTo>
                  <a:cubicBezTo>
                    <a:pt x="77" y="3"/>
                    <a:pt x="81" y="3"/>
                    <a:pt x="85" y="3"/>
                  </a:cubicBezTo>
                  <a:cubicBezTo>
                    <a:pt x="94" y="3"/>
                    <a:pt x="103" y="4"/>
                    <a:pt x="112" y="5"/>
                  </a:cubicBezTo>
                  <a:cubicBezTo>
                    <a:pt x="124" y="8"/>
                    <a:pt x="137" y="11"/>
                    <a:pt x="149" y="15"/>
                  </a:cubicBezTo>
                  <a:cubicBezTo>
                    <a:pt x="150" y="15"/>
                    <a:pt x="151" y="15"/>
                    <a:pt x="151" y="14"/>
                  </a:cubicBezTo>
                  <a:cubicBezTo>
                    <a:pt x="152" y="13"/>
                    <a:pt x="151" y="12"/>
                    <a:pt x="150" y="12"/>
                  </a:cubicBezTo>
                  <a:cubicBezTo>
                    <a:pt x="138" y="8"/>
                    <a:pt x="125" y="5"/>
                    <a:pt x="112" y="2"/>
                  </a:cubicBezTo>
                  <a:cubicBezTo>
                    <a:pt x="103" y="1"/>
                    <a:pt x="94" y="0"/>
                    <a:pt x="85" y="0"/>
                  </a:cubicBezTo>
                  <a:cubicBezTo>
                    <a:pt x="81" y="0"/>
                    <a:pt x="77" y="0"/>
                    <a:pt x="72" y="1"/>
                  </a:cubicBezTo>
                  <a:cubicBezTo>
                    <a:pt x="67" y="1"/>
                    <a:pt x="61" y="2"/>
                    <a:pt x="56" y="3"/>
                  </a:cubicBezTo>
                  <a:cubicBezTo>
                    <a:pt x="49" y="3"/>
                    <a:pt x="42" y="4"/>
                    <a:pt x="35" y="4"/>
                  </a:cubicBezTo>
                  <a:cubicBezTo>
                    <a:pt x="30" y="4"/>
                    <a:pt x="25" y="4"/>
                    <a:pt x="21" y="4"/>
                  </a:cubicBezTo>
                  <a:cubicBezTo>
                    <a:pt x="20" y="4"/>
                    <a:pt x="20" y="4"/>
                    <a:pt x="20" y="4"/>
                  </a:cubicBezTo>
                  <a:cubicBezTo>
                    <a:pt x="19" y="4"/>
                    <a:pt x="19" y="4"/>
                    <a:pt x="18" y="4"/>
                  </a:cubicBezTo>
                  <a:cubicBezTo>
                    <a:pt x="18" y="3"/>
                    <a:pt x="17" y="3"/>
                    <a:pt x="16" y="2"/>
                  </a:cubicBezTo>
                  <a:cubicBezTo>
                    <a:pt x="15" y="2"/>
                    <a:pt x="13" y="1"/>
                    <a:pt x="12" y="1"/>
                  </a:cubicBezTo>
                  <a:cubicBezTo>
                    <a:pt x="10" y="1"/>
                    <a:pt x="9" y="2"/>
                    <a:pt x="7" y="2"/>
                  </a:cubicBezTo>
                  <a:cubicBezTo>
                    <a:pt x="6" y="3"/>
                    <a:pt x="4" y="3"/>
                    <a:pt x="3" y="3"/>
                  </a:cubicBezTo>
                  <a:cubicBezTo>
                    <a:pt x="2" y="3"/>
                    <a:pt x="2" y="3"/>
                    <a:pt x="2" y="3"/>
                  </a:cubicBezTo>
                  <a:cubicBezTo>
                    <a:pt x="1" y="3"/>
                    <a:pt x="1" y="4"/>
                    <a:pt x="0" y="4"/>
                  </a:cubicBezTo>
                  <a:cubicBezTo>
                    <a:pt x="0" y="5"/>
                    <a:pt x="1" y="6"/>
                    <a:pt x="2" y="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3" name="i$ļïḍê"/>
            <p:cNvSpPr/>
            <p:nvPr/>
          </p:nvSpPr>
          <p:spPr bwMode="auto">
            <a:xfrm>
              <a:off x="6278563" y="2124075"/>
              <a:ext cx="881063" cy="184150"/>
            </a:xfrm>
            <a:custGeom>
              <a:avLst/>
              <a:gdLst>
                <a:gd name="T0" fmla="*/ 4 w 77"/>
                <a:gd name="T1" fmla="*/ 8 h 16"/>
                <a:gd name="T2" fmla="*/ 2 w 77"/>
                <a:gd name="T3" fmla="*/ 6 h 16"/>
                <a:gd name="T4" fmla="*/ 0 w 77"/>
                <a:gd name="T5" fmla="*/ 8 h 16"/>
                <a:gd name="T6" fmla="*/ 2 w 77"/>
                <a:gd name="T7" fmla="*/ 10 h 16"/>
                <a:gd name="T8" fmla="*/ 5 w 77"/>
                <a:gd name="T9" fmla="*/ 9 h 16"/>
                <a:gd name="T10" fmla="*/ 5 w 77"/>
                <a:gd name="T11" fmla="*/ 9 h 16"/>
                <a:gd name="T12" fmla="*/ 5 w 77"/>
                <a:gd name="T13" fmla="*/ 8 h 16"/>
                <a:gd name="T14" fmla="*/ 5 w 77"/>
                <a:gd name="T15" fmla="*/ 9 h 16"/>
                <a:gd name="T16" fmla="*/ 5 w 77"/>
                <a:gd name="T17" fmla="*/ 9 h 16"/>
                <a:gd name="T18" fmla="*/ 5 w 77"/>
                <a:gd name="T19" fmla="*/ 9 h 16"/>
                <a:gd name="T20" fmla="*/ 5 w 77"/>
                <a:gd name="T21" fmla="*/ 8 h 16"/>
                <a:gd name="T22" fmla="*/ 5 w 77"/>
                <a:gd name="T23" fmla="*/ 7 h 16"/>
                <a:gd name="T24" fmla="*/ 7 w 77"/>
                <a:gd name="T25" fmla="*/ 13 h 16"/>
                <a:gd name="T26" fmla="*/ 9 w 77"/>
                <a:gd name="T27" fmla="*/ 13 h 16"/>
                <a:gd name="T28" fmla="*/ 14 w 77"/>
                <a:gd name="T29" fmla="*/ 11 h 16"/>
                <a:gd name="T30" fmla="*/ 17 w 77"/>
                <a:gd name="T31" fmla="*/ 11 h 16"/>
                <a:gd name="T32" fmla="*/ 26 w 77"/>
                <a:gd name="T33" fmla="*/ 8 h 16"/>
                <a:gd name="T34" fmla="*/ 42 w 77"/>
                <a:gd name="T35" fmla="*/ 4 h 16"/>
                <a:gd name="T36" fmla="*/ 45 w 77"/>
                <a:gd name="T37" fmla="*/ 3 h 16"/>
                <a:gd name="T38" fmla="*/ 50 w 77"/>
                <a:gd name="T39" fmla="*/ 6 h 16"/>
                <a:gd name="T40" fmla="*/ 55 w 77"/>
                <a:gd name="T41" fmla="*/ 6 h 16"/>
                <a:gd name="T42" fmla="*/ 65 w 77"/>
                <a:gd name="T43" fmla="*/ 9 h 16"/>
                <a:gd name="T44" fmla="*/ 77 w 77"/>
                <a:gd name="T45" fmla="*/ 4 h 16"/>
                <a:gd name="T46" fmla="*/ 65 w 77"/>
                <a:gd name="T47" fmla="*/ 6 h 16"/>
                <a:gd name="T48" fmla="*/ 55 w 77"/>
                <a:gd name="T49" fmla="*/ 3 h 16"/>
                <a:gd name="T50" fmla="*/ 50 w 77"/>
                <a:gd name="T51" fmla="*/ 3 h 16"/>
                <a:gd name="T52" fmla="*/ 46 w 77"/>
                <a:gd name="T53" fmla="*/ 1 h 16"/>
                <a:gd name="T54" fmla="*/ 41 w 77"/>
                <a:gd name="T55" fmla="*/ 2 h 16"/>
                <a:gd name="T56" fmla="*/ 25 w 77"/>
                <a:gd name="T57" fmla="*/ 5 h 16"/>
                <a:gd name="T58" fmla="*/ 17 w 77"/>
                <a:gd name="T59" fmla="*/ 8 h 16"/>
                <a:gd name="T60" fmla="*/ 14 w 77"/>
                <a:gd name="T61" fmla="*/ 8 h 16"/>
                <a:gd name="T62" fmla="*/ 7 w 77"/>
                <a:gd name="T63" fmla="*/ 12 h 16"/>
                <a:gd name="T64" fmla="*/ 9 w 77"/>
                <a:gd name="T65" fmla="*/ 12 h 16"/>
                <a:gd name="T66" fmla="*/ 7 w 77"/>
                <a:gd name="T67" fmla="*/ 6 h 16"/>
                <a:gd name="T68" fmla="*/ 5 w 77"/>
                <a:gd name="T69" fmla="*/ 6 h 16"/>
                <a:gd name="T70" fmla="*/ 3 w 77"/>
                <a:gd name="T71" fmla="*/ 7 h 16"/>
                <a:gd name="T72" fmla="*/ 2 w 77"/>
                <a:gd name="T73" fmla="*/ 7 h 16"/>
                <a:gd name="T74" fmla="*/ 2 w 77"/>
                <a:gd name="T75" fmla="*/ 8 h 16"/>
                <a:gd name="T76" fmla="*/ 2 w 77"/>
                <a:gd name="T77" fmla="*/ 7 h 16"/>
                <a:gd name="T78" fmla="*/ 2 w 77"/>
                <a:gd name="T79" fmla="*/ 7 h 16"/>
                <a:gd name="T80" fmla="*/ 3 w 77"/>
                <a:gd name="T81" fmla="*/ 7 h 16"/>
                <a:gd name="T82" fmla="*/ 2 w 77"/>
                <a:gd name="T83" fmla="*/ 8 h 16"/>
                <a:gd name="T84" fmla="*/ 2 w 77"/>
                <a:gd name="T85" fmla="*/ 8 h 16"/>
                <a:gd name="T86" fmla="*/ 3 w 77"/>
                <a:gd name="T87" fmla="*/ 7 h 16"/>
                <a:gd name="T88" fmla="*/ 3 w 77"/>
                <a:gd name="T89" fmla="*/ 8 h 16"/>
                <a:gd name="T90" fmla="*/ 3 w 77"/>
                <a:gd name="T91" fmla="*/ 9 h 16"/>
                <a:gd name="T92" fmla="*/ 2 w 77"/>
                <a:gd name="T93" fmla="*/ 8 h 16"/>
                <a:gd name="T94" fmla="*/ 2 w 77"/>
                <a:gd name="T95" fmla="*/ 8 h 16"/>
                <a:gd name="T96" fmla="*/ 3 w 77"/>
                <a:gd name="T97" fmla="*/ 9 h 16"/>
                <a:gd name="T98" fmla="*/ 2 w 77"/>
                <a:gd name="T99" fmla="*/ 9 h 16"/>
                <a:gd name="T100" fmla="*/ 1 w 77"/>
                <a:gd name="T101" fmla="*/ 9 h 16"/>
                <a:gd name="T102" fmla="*/ 2 w 77"/>
                <a:gd name="T103" fmla="*/ 8 h 16"/>
                <a:gd name="T104" fmla="*/ 2 w 77"/>
                <a:gd name="T105" fmla="*/ 8 h 16"/>
                <a:gd name="T106" fmla="*/ 1 w 77"/>
                <a:gd name="T107" fmla="*/ 9 h 16"/>
                <a:gd name="T108" fmla="*/ 1 w 77"/>
                <a:gd name="T109" fmla="*/ 8 h 16"/>
                <a:gd name="T110" fmla="*/ 1 w 77"/>
                <a:gd name="T111" fmla="*/ 8 h 16"/>
                <a:gd name="T112" fmla="*/ 2 w 77"/>
                <a:gd name="T113" fmla="*/ 8 h 16"/>
                <a:gd name="T114" fmla="*/ 2 w 77"/>
                <a:gd name="T11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16">
                  <a:moveTo>
                    <a:pt x="4" y="8"/>
                  </a:moveTo>
                  <a:cubicBezTo>
                    <a:pt x="4" y="8"/>
                    <a:pt x="4" y="8"/>
                    <a:pt x="4" y="8"/>
                  </a:cubicBezTo>
                  <a:cubicBezTo>
                    <a:pt x="4" y="8"/>
                    <a:pt x="4" y="7"/>
                    <a:pt x="3" y="7"/>
                  </a:cubicBezTo>
                  <a:cubicBezTo>
                    <a:pt x="3" y="6"/>
                    <a:pt x="3" y="6"/>
                    <a:pt x="2" y="6"/>
                  </a:cubicBezTo>
                  <a:cubicBezTo>
                    <a:pt x="1" y="6"/>
                    <a:pt x="1" y="7"/>
                    <a:pt x="1" y="7"/>
                  </a:cubicBezTo>
                  <a:cubicBezTo>
                    <a:pt x="0" y="7"/>
                    <a:pt x="0" y="8"/>
                    <a:pt x="0" y="8"/>
                  </a:cubicBezTo>
                  <a:cubicBezTo>
                    <a:pt x="0" y="9"/>
                    <a:pt x="0" y="10"/>
                    <a:pt x="1" y="10"/>
                  </a:cubicBezTo>
                  <a:cubicBezTo>
                    <a:pt x="1" y="10"/>
                    <a:pt x="2" y="10"/>
                    <a:pt x="2" y="10"/>
                  </a:cubicBezTo>
                  <a:cubicBezTo>
                    <a:pt x="3" y="10"/>
                    <a:pt x="3" y="10"/>
                    <a:pt x="4" y="10"/>
                  </a:cubicBezTo>
                  <a:cubicBezTo>
                    <a:pt x="4" y="10"/>
                    <a:pt x="4" y="9"/>
                    <a:pt x="5" y="9"/>
                  </a:cubicBezTo>
                  <a:cubicBezTo>
                    <a:pt x="5" y="9"/>
                    <a:pt x="5" y="9"/>
                    <a:pt x="5" y="9"/>
                  </a:cubicBezTo>
                  <a:cubicBezTo>
                    <a:pt x="5" y="9"/>
                    <a:pt x="5" y="9"/>
                    <a:pt x="5" y="9"/>
                  </a:cubicBezTo>
                  <a:cubicBezTo>
                    <a:pt x="5" y="9"/>
                    <a:pt x="5" y="9"/>
                    <a:pt x="5" y="9"/>
                  </a:cubicBezTo>
                  <a:cubicBezTo>
                    <a:pt x="5" y="8"/>
                    <a:pt x="5" y="8"/>
                    <a:pt x="5" y="8"/>
                  </a:cubicBezTo>
                  <a:cubicBezTo>
                    <a:pt x="5" y="9"/>
                    <a:pt x="5" y="9"/>
                    <a:pt x="5" y="9"/>
                  </a:cubicBezTo>
                  <a:cubicBezTo>
                    <a:pt x="5" y="9"/>
                    <a:pt x="5" y="9"/>
                    <a:pt x="5" y="9"/>
                  </a:cubicBezTo>
                  <a:cubicBezTo>
                    <a:pt x="5" y="8"/>
                    <a:pt x="5" y="8"/>
                    <a:pt x="5" y="8"/>
                  </a:cubicBezTo>
                  <a:cubicBezTo>
                    <a:pt x="5" y="9"/>
                    <a:pt x="5" y="9"/>
                    <a:pt x="5" y="9"/>
                  </a:cubicBezTo>
                  <a:cubicBezTo>
                    <a:pt x="5" y="8"/>
                    <a:pt x="5" y="8"/>
                    <a:pt x="5" y="8"/>
                  </a:cubicBezTo>
                  <a:cubicBezTo>
                    <a:pt x="5" y="9"/>
                    <a:pt x="5" y="9"/>
                    <a:pt x="5" y="9"/>
                  </a:cubicBezTo>
                  <a:cubicBezTo>
                    <a:pt x="5" y="9"/>
                    <a:pt x="5" y="9"/>
                    <a:pt x="5" y="9"/>
                  </a:cubicBezTo>
                  <a:cubicBezTo>
                    <a:pt x="5" y="8"/>
                    <a:pt x="5" y="8"/>
                    <a:pt x="5" y="8"/>
                  </a:cubicBezTo>
                  <a:cubicBezTo>
                    <a:pt x="5" y="9"/>
                    <a:pt x="5" y="9"/>
                    <a:pt x="5" y="9"/>
                  </a:cubicBezTo>
                  <a:cubicBezTo>
                    <a:pt x="5" y="7"/>
                    <a:pt x="5" y="7"/>
                    <a:pt x="5" y="7"/>
                  </a:cubicBezTo>
                  <a:cubicBezTo>
                    <a:pt x="4" y="8"/>
                    <a:pt x="4" y="8"/>
                    <a:pt x="4" y="8"/>
                  </a:cubicBezTo>
                  <a:cubicBezTo>
                    <a:pt x="5" y="10"/>
                    <a:pt x="6" y="11"/>
                    <a:pt x="7" y="13"/>
                  </a:cubicBezTo>
                  <a:cubicBezTo>
                    <a:pt x="8" y="16"/>
                    <a:pt x="8" y="16"/>
                    <a:pt x="8" y="16"/>
                  </a:cubicBezTo>
                  <a:cubicBezTo>
                    <a:pt x="9" y="13"/>
                    <a:pt x="9" y="13"/>
                    <a:pt x="9" y="13"/>
                  </a:cubicBezTo>
                  <a:cubicBezTo>
                    <a:pt x="10" y="13"/>
                    <a:pt x="10" y="12"/>
                    <a:pt x="11" y="12"/>
                  </a:cubicBezTo>
                  <a:cubicBezTo>
                    <a:pt x="12" y="11"/>
                    <a:pt x="13" y="11"/>
                    <a:pt x="14" y="11"/>
                  </a:cubicBezTo>
                  <a:cubicBezTo>
                    <a:pt x="15" y="11"/>
                    <a:pt x="15" y="11"/>
                    <a:pt x="15" y="11"/>
                  </a:cubicBezTo>
                  <a:cubicBezTo>
                    <a:pt x="15" y="11"/>
                    <a:pt x="16" y="11"/>
                    <a:pt x="17" y="11"/>
                  </a:cubicBezTo>
                  <a:cubicBezTo>
                    <a:pt x="18" y="11"/>
                    <a:pt x="19" y="11"/>
                    <a:pt x="21" y="11"/>
                  </a:cubicBezTo>
                  <a:cubicBezTo>
                    <a:pt x="23" y="10"/>
                    <a:pt x="24" y="9"/>
                    <a:pt x="26" y="8"/>
                  </a:cubicBezTo>
                  <a:cubicBezTo>
                    <a:pt x="28" y="7"/>
                    <a:pt x="31" y="7"/>
                    <a:pt x="34" y="7"/>
                  </a:cubicBezTo>
                  <a:cubicBezTo>
                    <a:pt x="37" y="6"/>
                    <a:pt x="40" y="6"/>
                    <a:pt x="42" y="4"/>
                  </a:cubicBezTo>
                  <a:cubicBezTo>
                    <a:pt x="43" y="4"/>
                    <a:pt x="44" y="3"/>
                    <a:pt x="45" y="3"/>
                  </a:cubicBezTo>
                  <a:cubicBezTo>
                    <a:pt x="45" y="3"/>
                    <a:pt x="45" y="3"/>
                    <a:pt x="45" y="3"/>
                  </a:cubicBezTo>
                  <a:cubicBezTo>
                    <a:pt x="45" y="3"/>
                    <a:pt x="46" y="4"/>
                    <a:pt x="47" y="5"/>
                  </a:cubicBezTo>
                  <a:cubicBezTo>
                    <a:pt x="48" y="6"/>
                    <a:pt x="49" y="6"/>
                    <a:pt x="50" y="6"/>
                  </a:cubicBezTo>
                  <a:cubicBezTo>
                    <a:pt x="52" y="6"/>
                    <a:pt x="53" y="6"/>
                    <a:pt x="54" y="6"/>
                  </a:cubicBezTo>
                  <a:cubicBezTo>
                    <a:pt x="54" y="6"/>
                    <a:pt x="54" y="6"/>
                    <a:pt x="55" y="6"/>
                  </a:cubicBezTo>
                  <a:cubicBezTo>
                    <a:pt x="56" y="6"/>
                    <a:pt x="58" y="7"/>
                    <a:pt x="59" y="8"/>
                  </a:cubicBezTo>
                  <a:cubicBezTo>
                    <a:pt x="61" y="9"/>
                    <a:pt x="63" y="9"/>
                    <a:pt x="65" y="9"/>
                  </a:cubicBezTo>
                  <a:cubicBezTo>
                    <a:pt x="69" y="9"/>
                    <a:pt x="73" y="7"/>
                    <a:pt x="76" y="6"/>
                  </a:cubicBezTo>
                  <a:cubicBezTo>
                    <a:pt x="77" y="5"/>
                    <a:pt x="77" y="4"/>
                    <a:pt x="77" y="4"/>
                  </a:cubicBezTo>
                  <a:cubicBezTo>
                    <a:pt x="77" y="3"/>
                    <a:pt x="76" y="3"/>
                    <a:pt x="75" y="3"/>
                  </a:cubicBezTo>
                  <a:cubicBezTo>
                    <a:pt x="72" y="5"/>
                    <a:pt x="68" y="6"/>
                    <a:pt x="65" y="6"/>
                  </a:cubicBezTo>
                  <a:cubicBezTo>
                    <a:pt x="63" y="6"/>
                    <a:pt x="62" y="6"/>
                    <a:pt x="61" y="5"/>
                  </a:cubicBezTo>
                  <a:cubicBezTo>
                    <a:pt x="59" y="5"/>
                    <a:pt x="58" y="3"/>
                    <a:pt x="55" y="3"/>
                  </a:cubicBezTo>
                  <a:cubicBezTo>
                    <a:pt x="55" y="3"/>
                    <a:pt x="54" y="3"/>
                    <a:pt x="54" y="3"/>
                  </a:cubicBezTo>
                  <a:cubicBezTo>
                    <a:pt x="52" y="3"/>
                    <a:pt x="51" y="3"/>
                    <a:pt x="50" y="3"/>
                  </a:cubicBezTo>
                  <a:cubicBezTo>
                    <a:pt x="49" y="3"/>
                    <a:pt x="49" y="3"/>
                    <a:pt x="48" y="2"/>
                  </a:cubicBezTo>
                  <a:cubicBezTo>
                    <a:pt x="48" y="2"/>
                    <a:pt x="48" y="1"/>
                    <a:pt x="46" y="1"/>
                  </a:cubicBezTo>
                  <a:cubicBezTo>
                    <a:pt x="46" y="0"/>
                    <a:pt x="45" y="0"/>
                    <a:pt x="45" y="0"/>
                  </a:cubicBezTo>
                  <a:cubicBezTo>
                    <a:pt x="43" y="0"/>
                    <a:pt x="42" y="1"/>
                    <a:pt x="41" y="2"/>
                  </a:cubicBezTo>
                  <a:cubicBezTo>
                    <a:pt x="39" y="3"/>
                    <a:pt x="36" y="3"/>
                    <a:pt x="33" y="4"/>
                  </a:cubicBezTo>
                  <a:cubicBezTo>
                    <a:pt x="31" y="4"/>
                    <a:pt x="28" y="4"/>
                    <a:pt x="25" y="5"/>
                  </a:cubicBezTo>
                  <a:cubicBezTo>
                    <a:pt x="23" y="6"/>
                    <a:pt x="21" y="7"/>
                    <a:pt x="20" y="8"/>
                  </a:cubicBezTo>
                  <a:cubicBezTo>
                    <a:pt x="19" y="8"/>
                    <a:pt x="18" y="8"/>
                    <a:pt x="17" y="8"/>
                  </a:cubicBezTo>
                  <a:cubicBezTo>
                    <a:pt x="16" y="8"/>
                    <a:pt x="15" y="8"/>
                    <a:pt x="15" y="8"/>
                  </a:cubicBezTo>
                  <a:cubicBezTo>
                    <a:pt x="14" y="8"/>
                    <a:pt x="14" y="8"/>
                    <a:pt x="14" y="8"/>
                  </a:cubicBezTo>
                  <a:cubicBezTo>
                    <a:pt x="12" y="8"/>
                    <a:pt x="11" y="8"/>
                    <a:pt x="10" y="9"/>
                  </a:cubicBezTo>
                  <a:cubicBezTo>
                    <a:pt x="9" y="9"/>
                    <a:pt x="7" y="10"/>
                    <a:pt x="7" y="12"/>
                  </a:cubicBezTo>
                  <a:cubicBezTo>
                    <a:pt x="8" y="12"/>
                    <a:pt x="8" y="12"/>
                    <a:pt x="8" y="12"/>
                  </a:cubicBezTo>
                  <a:cubicBezTo>
                    <a:pt x="9" y="12"/>
                    <a:pt x="9" y="12"/>
                    <a:pt x="9" y="12"/>
                  </a:cubicBezTo>
                  <a:cubicBezTo>
                    <a:pt x="8" y="10"/>
                    <a:pt x="8" y="8"/>
                    <a:pt x="7" y="7"/>
                  </a:cubicBezTo>
                  <a:cubicBezTo>
                    <a:pt x="7" y="6"/>
                    <a:pt x="7" y="6"/>
                    <a:pt x="7" y="6"/>
                  </a:cubicBezTo>
                  <a:cubicBezTo>
                    <a:pt x="6" y="6"/>
                    <a:pt x="6" y="6"/>
                    <a:pt x="6" y="6"/>
                  </a:cubicBezTo>
                  <a:cubicBezTo>
                    <a:pt x="6" y="6"/>
                    <a:pt x="5" y="6"/>
                    <a:pt x="5" y="6"/>
                  </a:cubicBezTo>
                  <a:cubicBezTo>
                    <a:pt x="4" y="6"/>
                    <a:pt x="4" y="6"/>
                    <a:pt x="3" y="6"/>
                  </a:cubicBezTo>
                  <a:cubicBezTo>
                    <a:pt x="3" y="6"/>
                    <a:pt x="3" y="7"/>
                    <a:pt x="3" y="7"/>
                  </a:cubicBezTo>
                  <a:cubicBezTo>
                    <a:pt x="3" y="7"/>
                    <a:pt x="3" y="7"/>
                    <a:pt x="3" y="7"/>
                  </a:cubicBezTo>
                  <a:cubicBezTo>
                    <a:pt x="2" y="7"/>
                    <a:pt x="2" y="7"/>
                    <a:pt x="2" y="7"/>
                  </a:cubicBezTo>
                  <a:cubicBezTo>
                    <a:pt x="2" y="7"/>
                    <a:pt x="2" y="7"/>
                    <a:pt x="2" y="7"/>
                  </a:cubicBezTo>
                  <a:cubicBezTo>
                    <a:pt x="2" y="8"/>
                    <a:pt x="2" y="8"/>
                    <a:pt x="2" y="8"/>
                  </a:cubicBezTo>
                  <a:cubicBezTo>
                    <a:pt x="2" y="7"/>
                    <a:pt x="2" y="7"/>
                    <a:pt x="2" y="7"/>
                  </a:cubicBezTo>
                  <a:cubicBezTo>
                    <a:pt x="2" y="7"/>
                    <a:pt x="2" y="7"/>
                    <a:pt x="2" y="7"/>
                  </a:cubicBezTo>
                  <a:cubicBezTo>
                    <a:pt x="2" y="8"/>
                    <a:pt x="2" y="8"/>
                    <a:pt x="2" y="8"/>
                  </a:cubicBezTo>
                  <a:cubicBezTo>
                    <a:pt x="2" y="7"/>
                    <a:pt x="2" y="7"/>
                    <a:pt x="2" y="7"/>
                  </a:cubicBezTo>
                  <a:cubicBezTo>
                    <a:pt x="2" y="8"/>
                    <a:pt x="2" y="8"/>
                    <a:pt x="2" y="8"/>
                  </a:cubicBezTo>
                  <a:cubicBezTo>
                    <a:pt x="3" y="7"/>
                    <a:pt x="3" y="7"/>
                    <a:pt x="3" y="7"/>
                  </a:cubicBezTo>
                  <a:cubicBezTo>
                    <a:pt x="2" y="7"/>
                    <a:pt x="2" y="7"/>
                    <a:pt x="2" y="7"/>
                  </a:cubicBezTo>
                  <a:cubicBezTo>
                    <a:pt x="2" y="8"/>
                    <a:pt x="2" y="8"/>
                    <a:pt x="2" y="8"/>
                  </a:cubicBezTo>
                  <a:cubicBezTo>
                    <a:pt x="3" y="7"/>
                    <a:pt x="3" y="7"/>
                    <a:pt x="3" y="7"/>
                  </a:cubicBezTo>
                  <a:cubicBezTo>
                    <a:pt x="2" y="8"/>
                    <a:pt x="2" y="8"/>
                    <a:pt x="2" y="8"/>
                  </a:cubicBezTo>
                  <a:cubicBezTo>
                    <a:pt x="3" y="8"/>
                    <a:pt x="3" y="8"/>
                    <a:pt x="3" y="8"/>
                  </a:cubicBezTo>
                  <a:cubicBezTo>
                    <a:pt x="3" y="8"/>
                    <a:pt x="3" y="8"/>
                    <a:pt x="3" y="7"/>
                  </a:cubicBezTo>
                  <a:cubicBezTo>
                    <a:pt x="2" y="8"/>
                    <a:pt x="2" y="8"/>
                    <a:pt x="2" y="8"/>
                  </a:cubicBezTo>
                  <a:cubicBezTo>
                    <a:pt x="3" y="8"/>
                    <a:pt x="3" y="8"/>
                    <a:pt x="3" y="8"/>
                  </a:cubicBezTo>
                  <a:cubicBezTo>
                    <a:pt x="2" y="8"/>
                    <a:pt x="2" y="8"/>
                    <a:pt x="2" y="8"/>
                  </a:cubicBezTo>
                  <a:cubicBezTo>
                    <a:pt x="3" y="9"/>
                    <a:pt x="3" y="9"/>
                    <a:pt x="3" y="9"/>
                  </a:cubicBezTo>
                  <a:cubicBezTo>
                    <a:pt x="3" y="9"/>
                    <a:pt x="3" y="9"/>
                    <a:pt x="3" y="8"/>
                  </a:cubicBezTo>
                  <a:cubicBezTo>
                    <a:pt x="2" y="8"/>
                    <a:pt x="2" y="8"/>
                    <a:pt x="2" y="8"/>
                  </a:cubicBezTo>
                  <a:cubicBezTo>
                    <a:pt x="3" y="9"/>
                    <a:pt x="3" y="9"/>
                    <a:pt x="3" y="9"/>
                  </a:cubicBezTo>
                  <a:cubicBezTo>
                    <a:pt x="2" y="8"/>
                    <a:pt x="2" y="8"/>
                    <a:pt x="2" y="8"/>
                  </a:cubicBezTo>
                  <a:cubicBezTo>
                    <a:pt x="2" y="9"/>
                    <a:pt x="2" y="9"/>
                    <a:pt x="2" y="9"/>
                  </a:cubicBezTo>
                  <a:cubicBezTo>
                    <a:pt x="3" y="9"/>
                    <a:pt x="3" y="9"/>
                    <a:pt x="3" y="9"/>
                  </a:cubicBezTo>
                  <a:cubicBezTo>
                    <a:pt x="2" y="8"/>
                    <a:pt x="2" y="8"/>
                    <a:pt x="2" y="8"/>
                  </a:cubicBezTo>
                  <a:cubicBezTo>
                    <a:pt x="2" y="9"/>
                    <a:pt x="2" y="9"/>
                    <a:pt x="2" y="9"/>
                  </a:cubicBezTo>
                  <a:cubicBezTo>
                    <a:pt x="2" y="8"/>
                    <a:pt x="2" y="8"/>
                    <a:pt x="2" y="8"/>
                  </a:cubicBezTo>
                  <a:cubicBezTo>
                    <a:pt x="1" y="9"/>
                    <a:pt x="1" y="9"/>
                    <a:pt x="1" y="9"/>
                  </a:cubicBezTo>
                  <a:cubicBezTo>
                    <a:pt x="2" y="9"/>
                    <a:pt x="2" y="9"/>
                    <a:pt x="2" y="9"/>
                  </a:cubicBezTo>
                  <a:cubicBezTo>
                    <a:pt x="2" y="8"/>
                    <a:pt x="2" y="8"/>
                    <a:pt x="2" y="8"/>
                  </a:cubicBezTo>
                  <a:cubicBezTo>
                    <a:pt x="1" y="9"/>
                    <a:pt x="1" y="9"/>
                    <a:pt x="1" y="9"/>
                  </a:cubicBezTo>
                  <a:cubicBezTo>
                    <a:pt x="2" y="8"/>
                    <a:pt x="2" y="8"/>
                    <a:pt x="2" y="8"/>
                  </a:cubicBezTo>
                  <a:cubicBezTo>
                    <a:pt x="1" y="8"/>
                    <a:pt x="1" y="8"/>
                    <a:pt x="1" y="8"/>
                  </a:cubicBezTo>
                  <a:cubicBezTo>
                    <a:pt x="1" y="9"/>
                    <a:pt x="1" y="9"/>
                    <a:pt x="1" y="9"/>
                  </a:cubicBezTo>
                  <a:cubicBezTo>
                    <a:pt x="2" y="8"/>
                    <a:pt x="2" y="8"/>
                    <a:pt x="2" y="8"/>
                  </a:cubicBezTo>
                  <a:cubicBezTo>
                    <a:pt x="1" y="8"/>
                    <a:pt x="1" y="8"/>
                    <a:pt x="1" y="8"/>
                  </a:cubicBezTo>
                  <a:cubicBezTo>
                    <a:pt x="2" y="8"/>
                    <a:pt x="2" y="8"/>
                    <a:pt x="2" y="8"/>
                  </a:cubicBezTo>
                  <a:cubicBezTo>
                    <a:pt x="1" y="8"/>
                    <a:pt x="1" y="8"/>
                    <a:pt x="1" y="8"/>
                  </a:cubicBezTo>
                  <a:cubicBezTo>
                    <a:pt x="1" y="8"/>
                    <a:pt x="1" y="8"/>
                    <a:pt x="1" y="8"/>
                  </a:cubicBezTo>
                  <a:cubicBezTo>
                    <a:pt x="2" y="8"/>
                    <a:pt x="2" y="8"/>
                    <a:pt x="2" y="8"/>
                  </a:cubicBezTo>
                  <a:cubicBezTo>
                    <a:pt x="1" y="8"/>
                    <a:pt x="1" y="8"/>
                    <a:pt x="1" y="8"/>
                  </a:cubicBezTo>
                  <a:cubicBezTo>
                    <a:pt x="1" y="9"/>
                    <a:pt x="1" y="9"/>
                    <a:pt x="2" y="10"/>
                  </a:cubicBezTo>
                  <a:cubicBezTo>
                    <a:pt x="3" y="10"/>
                    <a:pt x="4" y="9"/>
                    <a:pt x="4"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4" name="îśḻiḑé"/>
            <p:cNvSpPr/>
            <p:nvPr/>
          </p:nvSpPr>
          <p:spPr bwMode="auto">
            <a:xfrm>
              <a:off x="7318376" y="2147888"/>
              <a:ext cx="503238" cy="114300"/>
            </a:xfrm>
            <a:custGeom>
              <a:avLst/>
              <a:gdLst>
                <a:gd name="T0" fmla="*/ 2 w 44"/>
                <a:gd name="T1" fmla="*/ 3 h 10"/>
                <a:gd name="T2" fmla="*/ 4 w 44"/>
                <a:gd name="T3" fmla="*/ 3 h 10"/>
                <a:gd name="T4" fmla="*/ 11 w 44"/>
                <a:gd name="T5" fmla="*/ 4 h 10"/>
                <a:gd name="T6" fmla="*/ 15 w 44"/>
                <a:gd name="T7" fmla="*/ 6 h 10"/>
                <a:gd name="T8" fmla="*/ 17 w 44"/>
                <a:gd name="T9" fmla="*/ 6 h 10"/>
                <a:gd name="T10" fmla="*/ 20 w 44"/>
                <a:gd name="T11" fmla="*/ 6 h 10"/>
                <a:gd name="T12" fmla="*/ 28 w 44"/>
                <a:gd name="T13" fmla="*/ 6 h 10"/>
                <a:gd name="T14" fmla="*/ 32 w 44"/>
                <a:gd name="T15" fmla="*/ 6 h 10"/>
                <a:gd name="T16" fmla="*/ 37 w 44"/>
                <a:gd name="T17" fmla="*/ 7 h 10"/>
                <a:gd name="T18" fmla="*/ 39 w 44"/>
                <a:gd name="T19" fmla="*/ 8 h 10"/>
                <a:gd name="T20" fmla="*/ 42 w 44"/>
                <a:gd name="T21" fmla="*/ 10 h 10"/>
                <a:gd name="T22" fmla="*/ 43 w 44"/>
                <a:gd name="T23" fmla="*/ 10 h 10"/>
                <a:gd name="T24" fmla="*/ 44 w 44"/>
                <a:gd name="T25" fmla="*/ 8 h 10"/>
                <a:gd name="T26" fmla="*/ 42 w 44"/>
                <a:gd name="T27" fmla="*/ 7 h 10"/>
                <a:gd name="T28" fmla="*/ 42 w 44"/>
                <a:gd name="T29" fmla="*/ 7 h 10"/>
                <a:gd name="T30" fmla="*/ 41 w 44"/>
                <a:gd name="T31" fmla="*/ 6 h 10"/>
                <a:gd name="T32" fmla="*/ 38 w 44"/>
                <a:gd name="T33" fmla="*/ 4 h 10"/>
                <a:gd name="T34" fmla="*/ 33 w 44"/>
                <a:gd name="T35" fmla="*/ 3 h 10"/>
                <a:gd name="T36" fmla="*/ 28 w 44"/>
                <a:gd name="T37" fmla="*/ 3 h 10"/>
                <a:gd name="T38" fmla="*/ 19 w 44"/>
                <a:gd name="T39" fmla="*/ 3 h 10"/>
                <a:gd name="T40" fmla="*/ 17 w 44"/>
                <a:gd name="T41" fmla="*/ 3 h 10"/>
                <a:gd name="T42" fmla="*/ 15 w 44"/>
                <a:gd name="T43" fmla="*/ 3 h 10"/>
                <a:gd name="T44" fmla="*/ 13 w 44"/>
                <a:gd name="T45" fmla="*/ 2 h 10"/>
                <a:gd name="T46" fmla="*/ 4 w 44"/>
                <a:gd name="T47" fmla="*/ 0 h 10"/>
                <a:gd name="T48" fmla="*/ 1 w 44"/>
                <a:gd name="T49" fmla="*/ 0 h 10"/>
                <a:gd name="T50" fmla="*/ 0 w 44"/>
                <a:gd name="T51" fmla="*/ 1 h 10"/>
                <a:gd name="T52" fmla="*/ 2 w 44"/>
                <a:gd name="T53"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10">
                  <a:moveTo>
                    <a:pt x="2" y="3"/>
                  </a:moveTo>
                  <a:cubicBezTo>
                    <a:pt x="2" y="3"/>
                    <a:pt x="3" y="3"/>
                    <a:pt x="4" y="3"/>
                  </a:cubicBezTo>
                  <a:cubicBezTo>
                    <a:pt x="6" y="3"/>
                    <a:pt x="9" y="3"/>
                    <a:pt x="11" y="4"/>
                  </a:cubicBezTo>
                  <a:cubicBezTo>
                    <a:pt x="12" y="5"/>
                    <a:pt x="13" y="5"/>
                    <a:pt x="15" y="6"/>
                  </a:cubicBezTo>
                  <a:cubicBezTo>
                    <a:pt x="16" y="6"/>
                    <a:pt x="16" y="6"/>
                    <a:pt x="17" y="6"/>
                  </a:cubicBezTo>
                  <a:cubicBezTo>
                    <a:pt x="18" y="6"/>
                    <a:pt x="19" y="6"/>
                    <a:pt x="20" y="6"/>
                  </a:cubicBezTo>
                  <a:cubicBezTo>
                    <a:pt x="23" y="6"/>
                    <a:pt x="25" y="6"/>
                    <a:pt x="28" y="6"/>
                  </a:cubicBezTo>
                  <a:cubicBezTo>
                    <a:pt x="30" y="6"/>
                    <a:pt x="31" y="6"/>
                    <a:pt x="32" y="6"/>
                  </a:cubicBezTo>
                  <a:cubicBezTo>
                    <a:pt x="34" y="6"/>
                    <a:pt x="36" y="6"/>
                    <a:pt x="37" y="7"/>
                  </a:cubicBezTo>
                  <a:cubicBezTo>
                    <a:pt x="37" y="7"/>
                    <a:pt x="38" y="8"/>
                    <a:pt x="39" y="8"/>
                  </a:cubicBezTo>
                  <a:cubicBezTo>
                    <a:pt x="40" y="9"/>
                    <a:pt x="41" y="10"/>
                    <a:pt x="42" y="10"/>
                  </a:cubicBezTo>
                  <a:cubicBezTo>
                    <a:pt x="43" y="10"/>
                    <a:pt x="43" y="10"/>
                    <a:pt x="43" y="10"/>
                  </a:cubicBezTo>
                  <a:cubicBezTo>
                    <a:pt x="43" y="9"/>
                    <a:pt x="44" y="9"/>
                    <a:pt x="44" y="8"/>
                  </a:cubicBezTo>
                  <a:cubicBezTo>
                    <a:pt x="44" y="7"/>
                    <a:pt x="43" y="6"/>
                    <a:pt x="42" y="7"/>
                  </a:cubicBezTo>
                  <a:cubicBezTo>
                    <a:pt x="42" y="7"/>
                    <a:pt x="42" y="7"/>
                    <a:pt x="42" y="7"/>
                  </a:cubicBezTo>
                  <a:cubicBezTo>
                    <a:pt x="42" y="7"/>
                    <a:pt x="41" y="6"/>
                    <a:pt x="41" y="6"/>
                  </a:cubicBezTo>
                  <a:cubicBezTo>
                    <a:pt x="40" y="5"/>
                    <a:pt x="39" y="5"/>
                    <a:pt x="38" y="4"/>
                  </a:cubicBezTo>
                  <a:cubicBezTo>
                    <a:pt x="36" y="3"/>
                    <a:pt x="34" y="3"/>
                    <a:pt x="33" y="3"/>
                  </a:cubicBezTo>
                  <a:cubicBezTo>
                    <a:pt x="31" y="3"/>
                    <a:pt x="30" y="3"/>
                    <a:pt x="28" y="3"/>
                  </a:cubicBezTo>
                  <a:cubicBezTo>
                    <a:pt x="25" y="3"/>
                    <a:pt x="22" y="3"/>
                    <a:pt x="19" y="3"/>
                  </a:cubicBezTo>
                  <a:cubicBezTo>
                    <a:pt x="19" y="3"/>
                    <a:pt x="18" y="3"/>
                    <a:pt x="17" y="3"/>
                  </a:cubicBezTo>
                  <a:cubicBezTo>
                    <a:pt x="17" y="3"/>
                    <a:pt x="16" y="3"/>
                    <a:pt x="15" y="3"/>
                  </a:cubicBezTo>
                  <a:cubicBezTo>
                    <a:pt x="15" y="3"/>
                    <a:pt x="14" y="2"/>
                    <a:pt x="13" y="2"/>
                  </a:cubicBezTo>
                  <a:cubicBezTo>
                    <a:pt x="10" y="0"/>
                    <a:pt x="7" y="0"/>
                    <a:pt x="4" y="0"/>
                  </a:cubicBezTo>
                  <a:cubicBezTo>
                    <a:pt x="3" y="0"/>
                    <a:pt x="2" y="0"/>
                    <a:pt x="1" y="0"/>
                  </a:cubicBezTo>
                  <a:cubicBezTo>
                    <a:pt x="0" y="0"/>
                    <a:pt x="0" y="1"/>
                    <a:pt x="0" y="1"/>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5" name="íslide"/>
            <p:cNvSpPr/>
            <p:nvPr/>
          </p:nvSpPr>
          <p:spPr bwMode="auto">
            <a:xfrm>
              <a:off x="7970838" y="2227263"/>
              <a:ext cx="285750" cy="127000"/>
            </a:xfrm>
            <a:custGeom>
              <a:avLst/>
              <a:gdLst>
                <a:gd name="T0" fmla="*/ 1 w 25"/>
                <a:gd name="T1" fmla="*/ 3 h 11"/>
                <a:gd name="T2" fmla="*/ 22 w 25"/>
                <a:gd name="T3" fmla="*/ 10 h 11"/>
                <a:gd name="T4" fmla="*/ 24 w 25"/>
                <a:gd name="T5" fmla="*/ 10 h 11"/>
                <a:gd name="T6" fmla="*/ 24 w 25"/>
                <a:gd name="T7" fmla="*/ 8 h 11"/>
                <a:gd name="T8" fmla="*/ 2 w 25"/>
                <a:gd name="T9" fmla="*/ 0 h 11"/>
                <a:gd name="T10" fmla="*/ 0 w 25"/>
                <a:gd name="T11" fmla="*/ 1 h 11"/>
                <a:gd name="T12" fmla="*/ 1 w 25"/>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25" h="11">
                  <a:moveTo>
                    <a:pt x="1" y="3"/>
                  </a:moveTo>
                  <a:cubicBezTo>
                    <a:pt x="9" y="5"/>
                    <a:pt x="16" y="7"/>
                    <a:pt x="22" y="10"/>
                  </a:cubicBezTo>
                  <a:cubicBezTo>
                    <a:pt x="23" y="11"/>
                    <a:pt x="24" y="10"/>
                    <a:pt x="24" y="10"/>
                  </a:cubicBezTo>
                  <a:cubicBezTo>
                    <a:pt x="25" y="9"/>
                    <a:pt x="24" y="8"/>
                    <a:pt x="24" y="8"/>
                  </a:cubicBezTo>
                  <a:cubicBezTo>
                    <a:pt x="17" y="4"/>
                    <a:pt x="9" y="2"/>
                    <a:pt x="2" y="0"/>
                  </a:cubicBezTo>
                  <a:cubicBezTo>
                    <a:pt x="1" y="0"/>
                    <a:pt x="0" y="0"/>
                    <a:pt x="0" y="1"/>
                  </a:cubicBezTo>
                  <a:cubicBezTo>
                    <a:pt x="0" y="2"/>
                    <a:pt x="0" y="3"/>
                    <a:pt x="1"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6" name="íšļïdè"/>
            <p:cNvSpPr/>
            <p:nvPr/>
          </p:nvSpPr>
          <p:spPr bwMode="auto">
            <a:xfrm>
              <a:off x="6357938" y="2468563"/>
              <a:ext cx="709613" cy="138113"/>
            </a:xfrm>
            <a:custGeom>
              <a:avLst/>
              <a:gdLst>
                <a:gd name="T0" fmla="*/ 3 w 62"/>
                <a:gd name="T1" fmla="*/ 11 h 12"/>
                <a:gd name="T2" fmla="*/ 7 w 62"/>
                <a:gd name="T3" fmla="*/ 7 h 12"/>
                <a:gd name="T4" fmla="*/ 9 w 62"/>
                <a:gd name="T5" fmla="*/ 6 h 12"/>
                <a:gd name="T6" fmla="*/ 11 w 62"/>
                <a:gd name="T7" fmla="*/ 7 h 12"/>
                <a:gd name="T8" fmla="*/ 13 w 62"/>
                <a:gd name="T9" fmla="*/ 8 h 12"/>
                <a:gd name="T10" fmla="*/ 14 w 62"/>
                <a:gd name="T11" fmla="*/ 8 h 12"/>
                <a:gd name="T12" fmla="*/ 16 w 62"/>
                <a:gd name="T13" fmla="*/ 8 h 12"/>
                <a:gd name="T14" fmla="*/ 28 w 62"/>
                <a:gd name="T15" fmla="*/ 5 h 12"/>
                <a:gd name="T16" fmla="*/ 41 w 62"/>
                <a:gd name="T17" fmla="*/ 3 h 12"/>
                <a:gd name="T18" fmla="*/ 43 w 62"/>
                <a:gd name="T19" fmla="*/ 3 h 12"/>
                <a:gd name="T20" fmla="*/ 56 w 62"/>
                <a:gd name="T21" fmla="*/ 5 h 12"/>
                <a:gd name="T22" fmla="*/ 61 w 62"/>
                <a:gd name="T23" fmla="*/ 4 h 12"/>
                <a:gd name="T24" fmla="*/ 62 w 62"/>
                <a:gd name="T25" fmla="*/ 2 h 12"/>
                <a:gd name="T26" fmla="*/ 60 w 62"/>
                <a:gd name="T27" fmla="*/ 1 h 12"/>
                <a:gd name="T28" fmla="*/ 56 w 62"/>
                <a:gd name="T29" fmla="*/ 2 h 12"/>
                <a:gd name="T30" fmla="*/ 43 w 62"/>
                <a:gd name="T31" fmla="*/ 0 h 12"/>
                <a:gd name="T32" fmla="*/ 41 w 62"/>
                <a:gd name="T33" fmla="*/ 0 h 12"/>
                <a:gd name="T34" fmla="*/ 28 w 62"/>
                <a:gd name="T35" fmla="*/ 2 h 12"/>
                <a:gd name="T36" fmla="*/ 15 w 62"/>
                <a:gd name="T37" fmla="*/ 5 h 12"/>
                <a:gd name="T38" fmla="*/ 14 w 62"/>
                <a:gd name="T39" fmla="*/ 5 h 12"/>
                <a:gd name="T40" fmla="*/ 14 w 62"/>
                <a:gd name="T41" fmla="*/ 5 h 12"/>
                <a:gd name="T42" fmla="*/ 13 w 62"/>
                <a:gd name="T43" fmla="*/ 4 h 12"/>
                <a:gd name="T44" fmla="*/ 9 w 62"/>
                <a:gd name="T45" fmla="*/ 3 h 12"/>
                <a:gd name="T46" fmla="*/ 5 w 62"/>
                <a:gd name="T47" fmla="*/ 4 h 12"/>
                <a:gd name="T48" fmla="*/ 0 w 62"/>
                <a:gd name="T49" fmla="*/ 10 h 12"/>
                <a:gd name="T50" fmla="*/ 1 w 62"/>
                <a:gd name="T51" fmla="*/ 12 h 12"/>
                <a:gd name="T52" fmla="*/ 3 w 62"/>
                <a:gd name="T5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 h="12">
                  <a:moveTo>
                    <a:pt x="3" y="11"/>
                  </a:moveTo>
                  <a:cubicBezTo>
                    <a:pt x="4" y="10"/>
                    <a:pt x="5" y="8"/>
                    <a:pt x="7" y="7"/>
                  </a:cubicBezTo>
                  <a:cubicBezTo>
                    <a:pt x="7" y="7"/>
                    <a:pt x="8" y="6"/>
                    <a:pt x="9" y="6"/>
                  </a:cubicBezTo>
                  <a:cubicBezTo>
                    <a:pt x="10" y="6"/>
                    <a:pt x="11" y="7"/>
                    <a:pt x="11" y="7"/>
                  </a:cubicBezTo>
                  <a:cubicBezTo>
                    <a:pt x="12" y="7"/>
                    <a:pt x="12" y="8"/>
                    <a:pt x="13" y="8"/>
                  </a:cubicBezTo>
                  <a:cubicBezTo>
                    <a:pt x="14" y="8"/>
                    <a:pt x="14" y="8"/>
                    <a:pt x="14" y="8"/>
                  </a:cubicBezTo>
                  <a:cubicBezTo>
                    <a:pt x="15" y="8"/>
                    <a:pt x="16" y="8"/>
                    <a:pt x="16" y="8"/>
                  </a:cubicBezTo>
                  <a:cubicBezTo>
                    <a:pt x="20" y="7"/>
                    <a:pt x="24" y="6"/>
                    <a:pt x="28" y="5"/>
                  </a:cubicBezTo>
                  <a:cubicBezTo>
                    <a:pt x="33" y="4"/>
                    <a:pt x="37" y="3"/>
                    <a:pt x="41" y="3"/>
                  </a:cubicBezTo>
                  <a:cubicBezTo>
                    <a:pt x="42" y="3"/>
                    <a:pt x="42" y="3"/>
                    <a:pt x="43" y="3"/>
                  </a:cubicBezTo>
                  <a:cubicBezTo>
                    <a:pt x="47" y="3"/>
                    <a:pt x="51" y="5"/>
                    <a:pt x="56" y="5"/>
                  </a:cubicBezTo>
                  <a:cubicBezTo>
                    <a:pt x="57" y="5"/>
                    <a:pt x="59" y="5"/>
                    <a:pt x="61" y="4"/>
                  </a:cubicBezTo>
                  <a:cubicBezTo>
                    <a:pt x="61" y="4"/>
                    <a:pt x="62" y="3"/>
                    <a:pt x="62" y="2"/>
                  </a:cubicBezTo>
                  <a:cubicBezTo>
                    <a:pt x="61" y="1"/>
                    <a:pt x="60" y="1"/>
                    <a:pt x="60" y="1"/>
                  </a:cubicBezTo>
                  <a:cubicBezTo>
                    <a:pt x="58" y="2"/>
                    <a:pt x="57" y="2"/>
                    <a:pt x="56" y="2"/>
                  </a:cubicBezTo>
                  <a:cubicBezTo>
                    <a:pt x="52" y="2"/>
                    <a:pt x="48" y="0"/>
                    <a:pt x="43" y="0"/>
                  </a:cubicBezTo>
                  <a:cubicBezTo>
                    <a:pt x="43" y="0"/>
                    <a:pt x="42" y="0"/>
                    <a:pt x="41" y="0"/>
                  </a:cubicBezTo>
                  <a:cubicBezTo>
                    <a:pt x="36" y="0"/>
                    <a:pt x="32" y="1"/>
                    <a:pt x="28" y="2"/>
                  </a:cubicBezTo>
                  <a:cubicBezTo>
                    <a:pt x="24" y="3"/>
                    <a:pt x="20" y="4"/>
                    <a:pt x="15" y="5"/>
                  </a:cubicBezTo>
                  <a:cubicBezTo>
                    <a:pt x="15" y="5"/>
                    <a:pt x="15" y="5"/>
                    <a:pt x="14" y="5"/>
                  </a:cubicBezTo>
                  <a:cubicBezTo>
                    <a:pt x="14" y="5"/>
                    <a:pt x="14" y="5"/>
                    <a:pt x="14" y="5"/>
                  </a:cubicBezTo>
                  <a:cubicBezTo>
                    <a:pt x="14" y="5"/>
                    <a:pt x="14" y="5"/>
                    <a:pt x="13" y="4"/>
                  </a:cubicBezTo>
                  <a:cubicBezTo>
                    <a:pt x="12" y="4"/>
                    <a:pt x="11" y="3"/>
                    <a:pt x="9" y="3"/>
                  </a:cubicBezTo>
                  <a:cubicBezTo>
                    <a:pt x="8" y="3"/>
                    <a:pt x="6" y="4"/>
                    <a:pt x="5" y="4"/>
                  </a:cubicBezTo>
                  <a:cubicBezTo>
                    <a:pt x="3" y="6"/>
                    <a:pt x="1" y="8"/>
                    <a:pt x="0" y="10"/>
                  </a:cubicBezTo>
                  <a:cubicBezTo>
                    <a:pt x="0" y="11"/>
                    <a:pt x="0" y="11"/>
                    <a:pt x="1" y="12"/>
                  </a:cubicBezTo>
                  <a:cubicBezTo>
                    <a:pt x="1" y="12"/>
                    <a:pt x="2" y="12"/>
                    <a:pt x="3" y="11"/>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7" name="iṣ1iḍe"/>
            <p:cNvSpPr/>
            <p:nvPr/>
          </p:nvSpPr>
          <p:spPr bwMode="auto">
            <a:xfrm>
              <a:off x="7192963" y="2457450"/>
              <a:ext cx="1120775" cy="149225"/>
            </a:xfrm>
            <a:custGeom>
              <a:avLst/>
              <a:gdLst>
                <a:gd name="T0" fmla="*/ 2 w 98"/>
                <a:gd name="T1" fmla="*/ 4 h 13"/>
                <a:gd name="T2" fmla="*/ 10 w 98"/>
                <a:gd name="T3" fmla="*/ 3 h 13"/>
                <a:gd name="T4" fmla="*/ 14 w 98"/>
                <a:gd name="T5" fmla="*/ 3 h 13"/>
                <a:gd name="T6" fmla="*/ 27 w 98"/>
                <a:gd name="T7" fmla="*/ 4 h 13"/>
                <a:gd name="T8" fmla="*/ 45 w 98"/>
                <a:gd name="T9" fmla="*/ 5 h 13"/>
                <a:gd name="T10" fmla="*/ 96 w 98"/>
                <a:gd name="T11" fmla="*/ 13 h 13"/>
                <a:gd name="T12" fmla="*/ 98 w 98"/>
                <a:gd name="T13" fmla="*/ 12 h 13"/>
                <a:gd name="T14" fmla="*/ 96 w 98"/>
                <a:gd name="T15" fmla="*/ 10 h 13"/>
                <a:gd name="T16" fmla="*/ 46 w 98"/>
                <a:gd name="T17" fmla="*/ 2 h 13"/>
                <a:gd name="T18" fmla="*/ 27 w 98"/>
                <a:gd name="T19" fmla="*/ 1 h 13"/>
                <a:gd name="T20" fmla="*/ 15 w 98"/>
                <a:gd name="T21" fmla="*/ 0 h 13"/>
                <a:gd name="T22" fmla="*/ 10 w 98"/>
                <a:gd name="T23" fmla="*/ 0 h 13"/>
                <a:gd name="T24" fmla="*/ 1 w 98"/>
                <a:gd name="T25" fmla="*/ 1 h 13"/>
                <a:gd name="T26" fmla="*/ 0 w 98"/>
                <a:gd name="T27" fmla="*/ 3 h 13"/>
                <a:gd name="T28" fmla="*/ 2 w 98"/>
                <a:gd name="T29"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13">
                  <a:moveTo>
                    <a:pt x="2" y="4"/>
                  </a:moveTo>
                  <a:cubicBezTo>
                    <a:pt x="4" y="3"/>
                    <a:pt x="7" y="3"/>
                    <a:pt x="10" y="3"/>
                  </a:cubicBezTo>
                  <a:cubicBezTo>
                    <a:pt x="11" y="3"/>
                    <a:pt x="13" y="3"/>
                    <a:pt x="14" y="3"/>
                  </a:cubicBezTo>
                  <a:cubicBezTo>
                    <a:pt x="19" y="4"/>
                    <a:pt x="23" y="4"/>
                    <a:pt x="27" y="4"/>
                  </a:cubicBezTo>
                  <a:cubicBezTo>
                    <a:pt x="33" y="4"/>
                    <a:pt x="39" y="5"/>
                    <a:pt x="45" y="5"/>
                  </a:cubicBezTo>
                  <a:cubicBezTo>
                    <a:pt x="62" y="6"/>
                    <a:pt x="79" y="9"/>
                    <a:pt x="96" y="13"/>
                  </a:cubicBezTo>
                  <a:cubicBezTo>
                    <a:pt x="97" y="13"/>
                    <a:pt x="97" y="12"/>
                    <a:pt x="98" y="12"/>
                  </a:cubicBezTo>
                  <a:cubicBezTo>
                    <a:pt x="98" y="11"/>
                    <a:pt x="97" y="10"/>
                    <a:pt x="96" y="10"/>
                  </a:cubicBezTo>
                  <a:cubicBezTo>
                    <a:pt x="80" y="6"/>
                    <a:pt x="63" y="3"/>
                    <a:pt x="46" y="2"/>
                  </a:cubicBezTo>
                  <a:cubicBezTo>
                    <a:pt x="39" y="2"/>
                    <a:pt x="33" y="1"/>
                    <a:pt x="27" y="1"/>
                  </a:cubicBezTo>
                  <a:cubicBezTo>
                    <a:pt x="23" y="1"/>
                    <a:pt x="19" y="1"/>
                    <a:pt x="15" y="0"/>
                  </a:cubicBezTo>
                  <a:cubicBezTo>
                    <a:pt x="13" y="0"/>
                    <a:pt x="11" y="0"/>
                    <a:pt x="10" y="0"/>
                  </a:cubicBezTo>
                  <a:cubicBezTo>
                    <a:pt x="7" y="0"/>
                    <a:pt x="4" y="0"/>
                    <a:pt x="1" y="1"/>
                  </a:cubicBezTo>
                  <a:cubicBezTo>
                    <a:pt x="0" y="2"/>
                    <a:pt x="0" y="2"/>
                    <a:pt x="0" y="3"/>
                  </a:cubicBezTo>
                  <a:cubicBezTo>
                    <a:pt x="0" y="4"/>
                    <a:pt x="1" y="4"/>
                    <a:pt x="2" y="4"/>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8" name="ïṧľíḍe"/>
            <p:cNvSpPr/>
            <p:nvPr/>
          </p:nvSpPr>
          <p:spPr bwMode="auto">
            <a:xfrm>
              <a:off x="6278563" y="2814638"/>
              <a:ext cx="296863" cy="114300"/>
            </a:xfrm>
            <a:custGeom>
              <a:avLst/>
              <a:gdLst>
                <a:gd name="T0" fmla="*/ 3 w 26"/>
                <a:gd name="T1" fmla="*/ 10 h 10"/>
                <a:gd name="T2" fmla="*/ 13 w 26"/>
                <a:gd name="T3" fmla="*/ 6 h 10"/>
                <a:gd name="T4" fmla="*/ 25 w 26"/>
                <a:gd name="T5" fmla="*/ 4 h 10"/>
                <a:gd name="T6" fmla="*/ 25 w 26"/>
                <a:gd name="T7" fmla="*/ 1 h 10"/>
                <a:gd name="T8" fmla="*/ 23 w 26"/>
                <a:gd name="T9" fmla="*/ 1 h 10"/>
                <a:gd name="T10" fmla="*/ 12 w 26"/>
                <a:gd name="T11" fmla="*/ 3 h 10"/>
                <a:gd name="T12" fmla="*/ 1 w 26"/>
                <a:gd name="T13" fmla="*/ 7 h 10"/>
                <a:gd name="T14" fmla="*/ 1 w 26"/>
                <a:gd name="T15" fmla="*/ 10 h 10"/>
                <a:gd name="T16" fmla="*/ 3 w 2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0">
                  <a:moveTo>
                    <a:pt x="3" y="10"/>
                  </a:moveTo>
                  <a:cubicBezTo>
                    <a:pt x="5" y="7"/>
                    <a:pt x="9" y="6"/>
                    <a:pt x="13" y="6"/>
                  </a:cubicBezTo>
                  <a:cubicBezTo>
                    <a:pt x="16" y="6"/>
                    <a:pt x="21" y="5"/>
                    <a:pt x="25" y="4"/>
                  </a:cubicBezTo>
                  <a:cubicBezTo>
                    <a:pt x="25" y="3"/>
                    <a:pt x="26" y="2"/>
                    <a:pt x="25" y="1"/>
                  </a:cubicBezTo>
                  <a:cubicBezTo>
                    <a:pt x="25" y="1"/>
                    <a:pt x="24" y="0"/>
                    <a:pt x="23" y="1"/>
                  </a:cubicBezTo>
                  <a:cubicBezTo>
                    <a:pt x="20" y="2"/>
                    <a:pt x="16" y="3"/>
                    <a:pt x="12" y="3"/>
                  </a:cubicBezTo>
                  <a:cubicBezTo>
                    <a:pt x="8" y="4"/>
                    <a:pt x="4" y="4"/>
                    <a:pt x="1" y="7"/>
                  </a:cubicBezTo>
                  <a:cubicBezTo>
                    <a:pt x="0" y="8"/>
                    <a:pt x="0" y="9"/>
                    <a:pt x="1" y="10"/>
                  </a:cubicBezTo>
                  <a:cubicBezTo>
                    <a:pt x="1" y="10"/>
                    <a:pt x="2" y="10"/>
                    <a:pt x="3" y="10"/>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49" name="îš1ïďè"/>
            <p:cNvSpPr/>
            <p:nvPr/>
          </p:nvSpPr>
          <p:spPr bwMode="auto">
            <a:xfrm>
              <a:off x="6713538" y="2768600"/>
              <a:ext cx="982663" cy="103188"/>
            </a:xfrm>
            <a:custGeom>
              <a:avLst/>
              <a:gdLst>
                <a:gd name="T0" fmla="*/ 3 w 86"/>
                <a:gd name="T1" fmla="*/ 7 h 9"/>
                <a:gd name="T2" fmla="*/ 6 w 86"/>
                <a:gd name="T3" fmla="*/ 6 h 9"/>
                <a:gd name="T4" fmla="*/ 8 w 86"/>
                <a:gd name="T5" fmla="*/ 6 h 9"/>
                <a:gd name="T6" fmla="*/ 16 w 86"/>
                <a:gd name="T7" fmla="*/ 8 h 9"/>
                <a:gd name="T8" fmla="*/ 16 w 86"/>
                <a:gd name="T9" fmla="*/ 8 h 9"/>
                <a:gd name="T10" fmla="*/ 23 w 86"/>
                <a:gd name="T11" fmla="*/ 6 h 9"/>
                <a:gd name="T12" fmla="*/ 30 w 86"/>
                <a:gd name="T13" fmla="*/ 5 h 9"/>
                <a:gd name="T14" fmla="*/ 38 w 86"/>
                <a:gd name="T15" fmla="*/ 5 h 9"/>
                <a:gd name="T16" fmla="*/ 44 w 86"/>
                <a:gd name="T17" fmla="*/ 5 h 9"/>
                <a:gd name="T18" fmla="*/ 55 w 86"/>
                <a:gd name="T19" fmla="*/ 3 h 9"/>
                <a:gd name="T20" fmla="*/ 56 w 86"/>
                <a:gd name="T21" fmla="*/ 3 h 9"/>
                <a:gd name="T22" fmla="*/ 66 w 86"/>
                <a:gd name="T23" fmla="*/ 5 h 9"/>
                <a:gd name="T24" fmla="*/ 84 w 86"/>
                <a:gd name="T25" fmla="*/ 9 h 9"/>
                <a:gd name="T26" fmla="*/ 85 w 86"/>
                <a:gd name="T27" fmla="*/ 8 h 9"/>
                <a:gd name="T28" fmla="*/ 84 w 86"/>
                <a:gd name="T29" fmla="*/ 6 h 9"/>
                <a:gd name="T30" fmla="*/ 67 w 86"/>
                <a:gd name="T31" fmla="*/ 2 h 9"/>
                <a:gd name="T32" fmla="*/ 56 w 86"/>
                <a:gd name="T33" fmla="*/ 0 h 9"/>
                <a:gd name="T34" fmla="*/ 55 w 86"/>
                <a:gd name="T35" fmla="*/ 0 h 9"/>
                <a:gd name="T36" fmla="*/ 43 w 86"/>
                <a:gd name="T37" fmla="*/ 2 h 9"/>
                <a:gd name="T38" fmla="*/ 38 w 86"/>
                <a:gd name="T39" fmla="*/ 2 h 9"/>
                <a:gd name="T40" fmla="*/ 30 w 86"/>
                <a:gd name="T41" fmla="*/ 2 h 9"/>
                <a:gd name="T42" fmla="*/ 22 w 86"/>
                <a:gd name="T43" fmla="*/ 3 h 9"/>
                <a:gd name="T44" fmla="*/ 16 w 86"/>
                <a:gd name="T45" fmla="*/ 5 h 9"/>
                <a:gd name="T46" fmla="*/ 16 w 86"/>
                <a:gd name="T47" fmla="*/ 5 h 9"/>
                <a:gd name="T48" fmla="*/ 9 w 86"/>
                <a:gd name="T49" fmla="*/ 3 h 9"/>
                <a:gd name="T50" fmla="*/ 6 w 86"/>
                <a:gd name="T51" fmla="*/ 3 h 9"/>
                <a:gd name="T52" fmla="*/ 0 w 86"/>
                <a:gd name="T53" fmla="*/ 5 h 9"/>
                <a:gd name="T54" fmla="*/ 0 w 86"/>
                <a:gd name="T55" fmla="*/ 7 h 9"/>
                <a:gd name="T56" fmla="*/ 3 w 86"/>
                <a:gd name="T5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
                  <a:moveTo>
                    <a:pt x="3" y="7"/>
                  </a:moveTo>
                  <a:cubicBezTo>
                    <a:pt x="3" y="6"/>
                    <a:pt x="5" y="6"/>
                    <a:pt x="6" y="6"/>
                  </a:cubicBezTo>
                  <a:cubicBezTo>
                    <a:pt x="7" y="6"/>
                    <a:pt x="8" y="6"/>
                    <a:pt x="8" y="6"/>
                  </a:cubicBezTo>
                  <a:cubicBezTo>
                    <a:pt x="10" y="7"/>
                    <a:pt x="13" y="8"/>
                    <a:pt x="16" y="8"/>
                  </a:cubicBezTo>
                  <a:cubicBezTo>
                    <a:pt x="16" y="8"/>
                    <a:pt x="16" y="8"/>
                    <a:pt x="16" y="8"/>
                  </a:cubicBezTo>
                  <a:cubicBezTo>
                    <a:pt x="19" y="8"/>
                    <a:pt x="21" y="7"/>
                    <a:pt x="23" y="6"/>
                  </a:cubicBezTo>
                  <a:cubicBezTo>
                    <a:pt x="25" y="5"/>
                    <a:pt x="28" y="5"/>
                    <a:pt x="30" y="5"/>
                  </a:cubicBezTo>
                  <a:cubicBezTo>
                    <a:pt x="33" y="5"/>
                    <a:pt x="36" y="5"/>
                    <a:pt x="38" y="5"/>
                  </a:cubicBezTo>
                  <a:cubicBezTo>
                    <a:pt x="40" y="5"/>
                    <a:pt x="42" y="5"/>
                    <a:pt x="44" y="5"/>
                  </a:cubicBezTo>
                  <a:cubicBezTo>
                    <a:pt x="48" y="5"/>
                    <a:pt x="52" y="3"/>
                    <a:pt x="55" y="3"/>
                  </a:cubicBezTo>
                  <a:cubicBezTo>
                    <a:pt x="56" y="3"/>
                    <a:pt x="56" y="3"/>
                    <a:pt x="56" y="3"/>
                  </a:cubicBezTo>
                  <a:cubicBezTo>
                    <a:pt x="60" y="3"/>
                    <a:pt x="63" y="4"/>
                    <a:pt x="66" y="5"/>
                  </a:cubicBezTo>
                  <a:cubicBezTo>
                    <a:pt x="72" y="6"/>
                    <a:pt x="78" y="8"/>
                    <a:pt x="84" y="9"/>
                  </a:cubicBezTo>
                  <a:cubicBezTo>
                    <a:pt x="84" y="9"/>
                    <a:pt x="85" y="9"/>
                    <a:pt x="85" y="8"/>
                  </a:cubicBezTo>
                  <a:cubicBezTo>
                    <a:pt x="86" y="7"/>
                    <a:pt x="85" y="7"/>
                    <a:pt x="84" y="6"/>
                  </a:cubicBezTo>
                  <a:cubicBezTo>
                    <a:pt x="79" y="5"/>
                    <a:pt x="73" y="3"/>
                    <a:pt x="67" y="2"/>
                  </a:cubicBezTo>
                  <a:cubicBezTo>
                    <a:pt x="64" y="1"/>
                    <a:pt x="60" y="0"/>
                    <a:pt x="56" y="0"/>
                  </a:cubicBezTo>
                  <a:cubicBezTo>
                    <a:pt x="55" y="0"/>
                    <a:pt x="55" y="0"/>
                    <a:pt x="55" y="0"/>
                  </a:cubicBezTo>
                  <a:cubicBezTo>
                    <a:pt x="51" y="0"/>
                    <a:pt x="47" y="2"/>
                    <a:pt x="43" y="2"/>
                  </a:cubicBezTo>
                  <a:cubicBezTo>
                    <a:pt x="42" y="2"/>
                    <a:pt x="40" y="2"/>
                    <a:pt x="38" y="2"/>
                  </a:cubicBezTo>
                  <a:cubicBezTo>
                    <a:pt x="36" y="2"/>
                    <a:pt x="33" y="2"/>
                    <a:pt x="30" y="2"/>
                  </a:cubicBezTo>
                  <a:cubicBezTo>
                    <a:pt x="28" y="2"/>
                    <a:pt x="25" y="2"/>
                    <a:pt x="22" y="3"/>
                  </a:cubicBezTo>
                  <a:cubicBezTo>
                    <a:pt x="20" y="4"/>
                    <a:pt x="18" y="5"/>
                    <a:pt x="16" y="5"/>
                  </a:cubicBezTo>
                  <a:cubicBezTo>
                    <a:pt x="16" y="5"/>
                    <a:pt x="16" y="5"/>
                    <a:pt x="16" y="5"/>
                  </a:cubicBezTo>
                  <a:cubicBezTo>
                    <a:pt x="14" y="5"/>
                    <a:pt x="11" y="4"/>
                    <a:pt x="9" y="3"/>
                  </a:cubicBezTo>
                  <a:cubicBezTo>
                    <a:pt x="8" y="3"/>
                    <a:pt x="7" y="3"/>
                    <a:pt x="6" y="3"/>
                  </a:cubicBezTo>
                  <a:cubicBezTo>
                    <a:pt x="4" y="3"/>
                    <a:pt x="2" y="3"/>
                    <a:pt x="0" y="5"/>
                  </a:cubicBezTo>
                  <a:cubicBezTo>
                    <a:pt x="0" y="6"/>
                    <a:pt x="0" y="7"/>
                    <a:pt x="0" y="7"/>
                  </a:cubicBezTo>
                  <a:cubicBezTo>
                    <a:pt x="1" y="8"/>
                    <a:pt x="2" y="8"/>
                    <a:pt x="3" y="7"/>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0" name="îŝļiḋé"/>
            <p:cNvSpPr/>
            <p:nvPr/>
          </p:nvSpPr>
          <p:spPr bwMode="auto">
            <a:xfrm>
              <a:off x="7867651" y="2825750"/>
              <a:ext cx="617538" cy="114300"/>
            </a:xfrm>
            <a:custGeom>
              <a:avLst/>
              <a:gdLst>
                <a:gd name="T0" fmla="*/ 1 w 54"/>
                <a:gd name="T1" fmla="*/ 3 h 10"/>
                <a:gd name="T2" fmla="*/ 1 w 54"/>
                <a:gd name="T3" fmla="*/ 3 h 10"/>
                <a:gd name="T4" fmla="*/ 16 w 54"/>
                <a:gd name="T5" fmla="*/ 4 h 10"/>
                <a:gd name="T6" fmla="*/ 28 w 54"/>
                <a:gd name="T7" fmla="*/ 5 h 10"/>
                <a:gd name="T8" fmla="*/ 52 w 54"/>
                <a:gd name="T9" fmla="*/ 10 h 10"/>
                <a:gd name="T10" fmla="*/ 54 w 54"/>
                <a:gd name="T11" fmla="*/ 9 h 10"/>
                <a:gd name="T12" fmla="*/ 53 w 54"/>
                <a:gd name="T13" fmla="*/ 7 h 10"/>
                <a:gd name="T14" fmla="*/ 28 w 54"/>
                <a:gd name="T15" fmla="*/ 2 h 10"/>
                <a:gd name="T16" fmla="*/ 16 w 54"/>
                <a:gd name="T17" fmla="*/ 1 h 10"/>
                <a:gd name="T18" fmla="*/ 1 w 54"/>
                <a:gd name="T19" fmla="*/ 0 h 10"/>
                <a:gd name="T20" fmla="*/ 1 w 54"/>
                <a:gd name="T21" fmla="*/ 0 h 10"/>
                <a:gd name="T22" fmla="*/ 0 w 54"/>
                <a:gd name="T23" fmla="*/ 2 h 10"/>
                <a:gd name="T24" fmla="*/ 1 w 54"/>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0">
                  <a:moveTo>
                    <a:pt x="1" y="3"/>
                  </a:moveTo>
                  <a:cubicBezTo>
                    <a:pt x="1" y="3"/>
                    <a:pt x="1" y="3"/>
                    <a:pt x="1" y="3"/>
                  </a:cubicBezTo>
                  <a:cubicBezTo>
                    <a:pt x="6" y="3"/>
                    <a:pt x="11" y="4"/>
                    <a:pt x="16" y="4"/>
                  </a:cubicBezTo>
                  <a:cubicBezTo>
                    <a:pt x="20" y="4"/>
                    <a:pt x="24" y="5"/>
                    <a:pt x="28" y="5"/>
                  </a:cubicBezTo>
                  <a:cubicBezTo>
                    <a:pt x="36" y="6"/>
                    <a:pt x="44" y="8"/>
                    <a:pt x="52" y="10"/>
                  </a:cubicBezTo>
                  <a:cubicBezTo>
                    <a:pt x="53" y="10"/>
                    <a:pt x="54" y="10"/>
                    <a:pt x="54" y="9"/>
                  </a:cubicBezTo>
                  <a:cubicBezTo>
                    <a:pt x="54" y="8"/>
                    <a:pt x="54" y="8"/>
                    <a:pt x="53" y="7"/>
                  </a:cubicBezTo>
                  <a:cubicBezTo>
                    <a:pt x="45" y="5"/>
                    <a:pt x="37" y="3"/>
                    <a:pt x="28" y="2"/>
                  </a:cubicBezTo>
                  <a:cubicBezTo>
                    <a:pt x="24" y="2"/>
                    <a:pt x="20" y="1"/>
                    <a:pt x="16" y="1"/>
                  </a:cubicBezTo>
                  <a:cubicBezTo>
                    <a:pt x="11" y="1"/>
                    <a:pt x="6" y="0"/>
                    <a:pt x="1" y="0"/>
                  </a:cubicBezTo>
                  <a:cubicBezTo>
                    <a:pt x="1" y="0"/>
                    <a:pt x="1" y="0"/>
                    <a:pt x="1" y="0"/>
                  </a:cubicBezTo>
                  <a:cubicBezTo>
                    <a:pt x="0" y="0"/>
                    <a:pt x="0" y="1"/>
                    <a:pt x="0" y="2"/>
                  </a:cubicBezTo>
                  <a:cubicBezTo>
                    <a:pt x="0" y="3"/>
                    <a:pt x="0" y="3"/>
                    <a:pt x="1"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1" name="íSḻîḓè"/>
            <p:cNvSpPr/>
            <p:nvPr/>
          </p:nvSpPr>
          <p:spPr bwMode="auto">
            <a:xfrm>
              <a:off x="6267451" y="3078163"/>
              <a:ext cx="307975" cy="114300"/>
            </a:xfrm>
            <a:custGeom>
              <a:avLst/>
              <a:gdLst>
                <a:gd name="T0" fmla="*/ 3 w 27"/>
                <a:gd name="T1" fmla="*/ 9 h 10"/>
                <a:gd name="T2" fmla="*/ 11 w 27"/>
                <a:gd name="T3" fmla="*/ 6 h 10"/>
                <a:gd name="T4" fmla="*/ 25 w 27"/>
                <a:gd name="T5" fmla="*/ 3 h 10"/>
                <a:gd name="T6" fmla="*/ 27 w 27"/>
                <a:gd name="T7" fmla="*/ 2 h 10"/>
                <a:gd name="T8" fmla="*/ 25 w 27"/>
                <a:gd name="T9" fmla="*/ 0 h 10"/>
                <a:gd name="T10" fmla="*/ 11 w 27"/>
                <a:gd name="T11" fmla="*/ 3 h 10"/>
                <a:gd name="T12" fmla="*/ 1 w 27"/>
                <a:gd name="T13" fmla="*/ 7 h 10"/>
                <a:gd name="T14" fmla="*/ 1 w 27"/>
                <a:gd name="T15" fmla="*/ 9 h 10"/>
                <a:gd name="T16" fmla="*/ 3 w 27"/>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0">
                  <a:moveTo>
                    <a:pt x="3" y="9"/>
                  </a:moveTo>
                  <a:cubicBezTo>
                    <a:pt x="5" y="7"/>
                    <a:pt x="8" y="6"/>
                    <a:pt x="11" y="6"/>
                  </a:cubicBezTo>
                  <a:cubicBezTo>
                    <a:pt x="16" y="5"/>
                    <a:pt x="21" y="4"/>
                    <a:pt x="25" y="3"/>
                  </a:cubicBezTo>
                  <a:cubicBezTo>
                    <a:pt x="26" y="3"/>
                    <a:pt x="27" y="2"/>
                    <a:pt x="27" y="2"/>
                  </a:cubicBezTo>
                  <a:cubicBezTo>
                    <a:pt x="26" y="1"/>
                    <a:pt x="26" y="0"/>
                    <a:pt x="25" y="0"/>
                  </a:cubicBezTo>
                  <a:cubicBezTo>
                    <a:pt x="20" y="1"/>
                    <a:pt x="16" y="2"/>
                    <a:pt x="11" y="3"/>
                  </a:cubicBezTo>
                  <a:cubicBezTo>
                    <a:pt x="8" y="3"/>
                    <a:pt x="4" y="4"/>
                    <a:pt x="1" y="7"/>
                  </a:cubicBezTo>
                  <a:cubicBezTo>
                    <a:pt x="0" y="7"/>
                    <a:pt x="0" y="8"/>
                    <a:pt x="1" y="9"/>
                  </a:cubicBezTo>
                  <a:cubicBezTo>
                    <a:pt x="2" y="10"/>
                    <a:pt x="3" y="10"/>
                    <a:pt x="3" y="9"/>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2" name="i$1iḓé"/>
            <p:cNvSpPr/>
            <p:nvPr/>
          </p:nvSpPr>
          <p:spPr bwMode="auto">
            <a:xfrm>
              <a:off x="6724651" y="3089275"/>
              <a:ext cx="1703388" cy="115888"/>
            </a:xfrm>
            <a:custGeom>
              <a:avLst/>
              <a:gdLst>
                <a:gd name="T0" fmla="*/ 2 w 149"/>
                <a:gd name="T1" fmla="*/ 3 h 10"/>
                <a:gd name="T2" fmla="*/ 118 w 149"/>
                <a:gd name="T3" fmla="*/ 4 h 10"/>
                <a:gd name="T4" fmla="*/ 147 w 149"/>
                <a:gd name="T5" fmla="*/ 10 h 10"/>
                <a:gd name="T6" fmla="*/ 149 w 149"/>
                <a:gd name="T7" fmla="*/ 10 h 10"/>
                <a:gd name="T8" fmla="*/ 148 w 149"/>
                <a:gd name="T9" fmla="*/ 8 h 10"/>
                <a:gd name="T10" fmla="*/ 118 w 149"/>
                <a:gd name="T11" fmla="*/ 1 h 10"/>
                <a:gd name="T12" fmla="*/ 2 w 149"/>
                <a:gd name="T13" fmla="*/ 0 h 10"/>
                <a:gd name="T14" fmla="*/ 0 w 149"/>
                <a:gd name="T15" fmla="*/ 1 h 10"/>
                <a:gd name="T16" fmla="*/ 2 w 149"/>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0">
                  <a:moveTo>
                    <a:pt x="2" y="3"/>
                  </a:moveTo>
                  <a:cubicBezTo>
                    <a:pt x="40" y="3"/>
                    <a:pt x="79" y="3"/>
                    <a:pt x="118" y="4"/>
                  </a:cubicBezTo>
                  <a:cubicBezTo>
                    <a:pt x="128" y="4"/>
                    <a:pt x="139" y="4"/>
                    <a:pt x="147" y="10"/>
                  </a:cubicBezTo>
                  <a:cubicBezTo>
                    <a:pt x="147" y="10"/>
                    <a:pt x="148" y="10"/>
                    <a:pt x="149" y="10"/>
                  </a:cubicBezTo>
                  <a:cubicBezTo>
                    <a:pt x="149" y="9"/>
                    <a:pt x="149" y="8"/>
                    <a:pt x="148" y="8"/>
                  </a:cubicBezTo>
                  <a:cubicBezTo>
                    <a:pt x="139" y="1"/>
                    <a:pt x="128" y="1"/>
                    <a:pt x="118" y="1"/>
                  </a:cubicBezTo>
                  <a:cubicBezTo>
                    <a:pt x="79" y="0"/>
                    <a:pt x="40" y="0"/>
                    <a:pt x="2" y="0"/>
                  </a:cubicBezTo>
                  <a:cubicBezTo>
                    <a:pt x="1" y="0"/>
                    <a:pt x="0" y="0"/>
                    <a:pt x="0" y="1"/>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3" name="îṡḻïḍê"/>
            <p:cNvSpPr/>
            <p:nvPr/>
          </p:nvSpPr>
          <p:spPr bwMode="auto">
            <a:xfrm>
              <a:off x="6232526" y="3400425"/>
              <a:ext cx="538163" cy="103188"/>
            </a:xfrm>
            <a:custGeom>
              <a:avLst/>
              <a:gdLst>
                <a:gd name="T0" fmla="*/ 3 w 47"/>
                <a:gd name="T1" fmla="*/ 8 h 9"/>
                <a:gd name="T2" fmla="*/ 9 w 47"/>
                <a:gd name="T3" fmla="*/ 7 h 9"/>
                <a:gd name="T4" fmla="*/ 12 w 47"/>
                <a:gd name="T5" fmla="*/ 7 h 9"/>
                <a:gd name="T6" fmla="*/ 16 w 47"/>
                <a:gd name="T7" fmla="*/ 8 h 9"/>
                <a:gd name="T8" fmla="*/ 16 w 47"/>
                <a:gd name="T9" fmla="*/ 8 h 9"/>
                <a:gd name="T10" fmla="*/ 19 w 47"/>
                <a:gd name="T11" fmla="*/ 7 h 9"/>
                <a:gd name="T12" fmla="*/ 33 w 47"/>
                <a:gd name="T13" fmla="*/ 3 h 9"/>
                <a:gd name="T14" fmla="*/ 36 w 47"/>
                <a:gd name="T15" fmla="*/ 3 h 9"/>
                <a:gd name="T16" fmla="*/ 36 w 47"/>
                <a:gd name="T17" fmla="*/ 3 h 9"/>
                <a:gd name="T18" fmla="*/ 36 w 47"/>
                <a:gd name="T19" fmla="*/ 3 h 9"/>
                <a:gd name="T20" fmla="*/ 36 w 47"/>
                <a:gd name="T21" fmla="*/ 3 h 9"/>
                <a:gd name="T22" fmla="*/ 43 w 47"/>
                <a:gd name="T23" fmla="*/ 4 h 9"/>
                <a:gd name="T24" fmla="*/ 46 w 47"/>
                <a:gd name="T25" fmla="*/ 3 h 9"/>
                <a:gd name="T26" fmla="*/ 46 w 47"/>
                <a:gd name="T27" fmla="*/ 1 h 9"/>
                <a:gd name="T28" fmla="*/ 44 w 47"/>
                <a:gd name="T29" fmla="*/ 0 h 9"/>
                <a:gd name="T30" fmla="*/ 43 w 47"/>
                <a:gd name="T31" fmla="*/ 1 h 9"/>
                <a:gd name="T32" fmla="*/ 36 w 47"/>
                <a:gd name="T33" fmla="*/ 0 h 9"/>
                <a:gd name="T34" fmla="*/ 36 w 47"/>
                <a:gd name="T35" fmla="*/ 0 h 9"/>
                <a:gd name="T36" fmla="*/ 36 w 47"/>
                <a:gd name="T37" fmla="*/ 0 h 9"/>
                <a:gd name="T38" fmla="*/ 32 w 47"/>
                <a:gd name="T39" fmla="*/ 1 h 9"/>
                <a:gd name="T40" fmla="*/ 18 w 47"/>
                <a:gd name="T41" fmla="*/ 4 h 9"/>
                <a:gd name="T42" fmla="*/ 16 w 47"/>
                <a:gd name="T43" fmla="*/ 5 h 9"/>
                <a:gd name="T44" fmla="*/ 16 w 47"/>
                <a:gd name="T45" fmla="*/ 5 h 9"/>
                <a:gd name="T46" fmla="*/ 13 w 47"/>
                <a:gd name="T47" fmla="*/ 4 h 9"/>
                <a:gd name="T48" fmla="*/ 9 w 47"/>
                <a:gd name="T49" fmla="*/ 4 h 9"/>
                <a:gd name="T50" fmla="*/ 1 w 47"/>
                <a:gd name="T51" fmla="*/ 6 h 9"/>
                <a:gd name="T52" fmla="*/ 1 w 47"/>
                <a:gd name="T53" fmla="*/ 8 h 9"/>
                <a:gd name="T54" fmla="*/ 3 w 47"/>
                <a:gd name="T5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9">
                  <a:moveTo>
                    <a:pt x="3" y="8"/>
                  </a:moveTo>
                  <a:cubicBezTo>
                    <a:pt x="5" y="7"/>
                    <a:pt x="7" y="7"/>
                    <a:pt x="9" y="7"/>
                  </a:cubicBezTo>
                  <a:cubicBezTo>
                    <a:pt x="10" y="7"/>
                    <a:pt x="11" y="7"/>
                    <a:pt x="12" y="7"/>
                  </a:cubicBezTo>
                  <a:cubicBezTo>
                    <a:pt x="13" y="7"/>
                    <a:pt x="14" y="8"/>
                    <a:pt x="16" y="8"/>
                  </a:cubicBezTo>
                  <a:cubicBezTo>
                    <a:pt x="16" y="8"/>
                    <a:pt x="16" y="8"/>
                    <a:pt x="16" y="8"/>
                  </a:cubicBezTo>
                  <a:cubicBezTo>
                    <a:pt x="17" y="8"/>
                    <a:pt x="18" y="7"/>
                    <a:pt x="19" y="7"/>
                  </a:cubicBezTo>
                  <a:cubicBezTo>
                    <a:pt x="24" y="6"/>
                    <a:pt x="28" y="5"/>
                    <a:pt x="33" y="3"/>
                  </a:cubicBezTo>
                  <a:cubicBezTo>
                    <a:pt x="34" y="3"/>
                    <a:pt x="35" y="3"/>
                    <a:pt x="36" y="3"/>
                  </a:cubicBezTo>
                  <a:cubicBezTo>
                    <a:pt x="36" y="3"/>
                    <a:pt x="36" y="3"/>
                    <a:pt x="36" y="3"/>
                  </a:cubicBezTo>
                  <a:cubicBezTo>
                    <a:pt x="36" y="3"/>
                    <a:pt x="36" y="3"/>
                    <a:pt x="36" y="3"/>
                  </a:cubicBezTo>
                  <a:cubicBezTo>
                    <a:pt x="36" y="3"/>
                    <a:pt x="36" y="3"/>
                    <a:pt x="36" y="3"/>
                  </a:cubicBezTo>
                  <a:cubicBezTo>
                    <a:pt x="38" y="3"/>
                    <a:pt x="40" y="4"/>
                    <a:pt x="43" y="4"/>
                  </a:cubicBezTo>
                  <a:cubicBezTo>
                    <a:pt x="44" y="4"/>
                    <a:pt x="45" y="3"/>
                    <a:pt x="46" y="3"/>
                  </a:cubicBezTo>
                  <a:cubicBezTo>
                    <a:pt x="47" y="2"/>
                    <a:pt x="47" y="1"/>
                    <a:pt x="46" y="1"/>
                  </a:cubicBezTo>
                  <a:cubicBezTo>
                    <a:pt x="46" y="0"/>
                    <a:pt x="45" y="0"/>
                    <a:pt x="44" y="0"/>
                  </a:cubicBezTo>
                  <a:cubicBezTo>
                    <a:pt x="44" y="0"/>
                    <a:pt x="43" y="1"/>
                    <a:pt x="43" y="1"/>
                  </a:cubicBezTo>
                  <a:cubicBezTo>
                    <a:pt x="41" y="1"/>
                    <a:pt x="39" y="0"/>
                    <a:pt x="36" y="0"/>
                  </a:cubicBezTo>
                  <a:cubicBezTo>
                    <a:pt x="36" y="0"/>
                    <a:pt x="36" y="0"/>
                    <a:pt x="36" y="0"/>
                  </a:cubicBezTo>
                  <a:cubicBezTo>
                    <a:pt x="36" y="0"/>
                    <a:pt x="36" y="0"/>
                    <a:pt x="36" y="0"/>
                  </a:cubicBezTo>
                  <a:cubicBezTo>
                    <a:pt x="35" y="0"/>
                    <a:pt x="33" y="0"/>
                    <a:pt x="32" y="1"/>
                  </a:cubicBezTo>
                  <a:cubicBezTo>
                    <a:pt x="27" y="2"/>
                    <a:pt x="23" y="3"/>
                    <a:pt x="18" y="4"/>
                  </a:cubicBezTo>
                  <a:cubicBezTo>
                    <a:pt x="17" y="5"/>
                    <a:pt x="17" y="5"/>
                    <a:pt x="16" y="5"/>
                  </a:cubicBezTo>
                  <a:cubicBezTo>
                    <a:pt x="16" y="5"/>
                    <a:pt x="16" y="5"/>
                    <a:pt x="16" y="5"/>
                  </a:cubicBezTo>
                  <a:cubicBezTo>
                    <a:pt x="15" y="5"/>
                    <a:pt x="14" y="4"/>
                    <a:pt x="13" y="4"/>
                  </a:cubicBezTo>
                  <a:cubicBezTo>
                    <a:pt x="12" y="4"/>
                    <a:pt x="10" y="4"/>
                    <a:pt x="9" y="4"/>
                  </a:cubicBezTo>
                  <a:cubicBezTo>
                    <a:pt x="6" y="4"/>
                    <a:pt x="4" y="4"/>
                    <a:pt x="1" y="6"/>
                  </a:cubicBezTo>
                  <a:cubicBezTo>
                    <a:pt x="0" y="6"/>
                    <a:pt x="0" y="7"/>
                    <a:pt x="1" y="8"/>
                  </a:cubicBezTo>
                  <a:cubicBezTo>
                    <a:pt x="1" y="9"/>
                    <a:pt x="2" y="9"/>
                    <a:pt x="3"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4" name="išļiḍè"/>
            <p:cNvSpPr/>
            <p:nvPr/>
          </p:nvSpPr>
          <p:spPr bwMode="auto">
            <a:xfrm>
              <a:off x="6964363" y="3354388"/>
              <a:ext cx="1658938" cy="103188"/>
            </a:xfrm>
            <a:custGeom>
              <a:avLst/>
              <a:gdLst>
                <a:gd name="T0" fmla="*/ 2 w 145"/>
                <a:gd name="T1" fmla="*/ 3 h 9"/>
                <a:gd name="T2" fmla="*/ 11 w 145"/>
                <a:gd name="T3" fmla="*/ 5 h 9"/>
                <a:gd name="T4" fmla="*/ 16 w 145"/>
                <a:gd name="T5" fmla="*/ 5 h 9"/>
                <a:gd name="T6" fmla="*/ 23 w 145"/>
                <a:gd name="T7" fmla="*/ 4 h 9"/>
                <a:gd name="T8" fmla="*/ 25 w 145"/>
                <a:gd name="T9" fmla="*/ 4 h 9"/>
                <a:gd name="T10" fmla="*/ 30 w 145"/>
                <a:gd name="T11" fmla="*/ 5 h 9"/>
                <a:gd name="T12" fmla="*/ 34 w 145"/>
                <a:gd name="T13" fmla="*/ 6 h 9"/>
                <a:gd name="T14" fmla="*/ 37 w 145"/>
                <a:gd name="T15" fmla="*/ 5 h 9"/>
                <a:gd name="T16" fmla="*/ 70 w 145"/>
                <a:gd name="T17" fmla="*/ 4 h 9"/>
                <a:gd name="T18" fmla="*/ 77 w 145"/>
                <a:gd name="T19" fmla="*/ 4 h 9"/>
                <a:gd name="T20" fmla="*/ 83 w 145"/>
                <a:gd name="T21" fmla="*/ 4 h 9"/>
                <a:gd name="T22" fmla="*/ 93 w 145"/>
                <a:gd name="T23" fmla="*/ 6 h 9"/>
                <a:gd name="T24" fmla="*/ 129 w 145"/>
                <a:gd name="T25" fmla="*/ 9 h 9"/>
                <a:gd name="T26" fmla="*/ 143 w 145"/>
                <a:gd name="T27" fmla="*/ 8 h 9"/>
                <a:gd name="T28" fmla="*/ 145 w 145"/>
                <a:gd name="T29" fmla="*/ 7 h 9"/>
                <a:gd name="T30" fmla="*/ 143 w 145"/>
                <a:gd name="T31" fmla="*/ 5 h 9"/>
                <a:gd name="T32" fmla="*/ 129 w 145"/>
                <a:gd name="T33" fmla="*/ 6 h 9"/>
                <a:gd name="T34" fmla="*/ 94 w 145"/>
                <a:gd name="T35" fmla="*/ 3 h 9"/>
                <a:gd name="T36" fmla="*/ 84 w 145"/>
                <a:gd name="T37" fmla="*/ 1 h 9"/>
                <a:gd name="T38" fmla="*/ 77 w 145"/>
                <a:gd name="T39" fmla="*/ 1 h 9"/>
                <a:gd name="T40" fmla="*/ 70 w 145"/>
                <a:gd name="T41" fmla="*/ 1 h 9"/>
                <a:gd name="T42" fmla="*/ 37 w 145"/>
                <a:gd name="T43" fmla="*/ 2 h 9"/>
                <a:gd name="T44" fmla="*/ 34 w 145"/>
                <a:gd name="T45" fmla="*/ 3 h 9"/>
                <a:gd name="T46" fmla="*/ 30 w 145"/>
                <a:gd name="T47" fmla="*/ 2 h 9"/>
                <a:gd name="T48" fmla="*/ 25 w 145"/>
                <a:gd name="T49" fmla="*/ 1 h 9"/>
                <a:gd name="T50" fmla="*/ 23 w 145"/>
                <a:gd name="T51" fmla="*/ 1 h 9"/>
                <a:gd name="T52" fmla="*/ 15 w 145"/>
                <a:gd name="T53" fmla="*/ 2 h 9"/>
                <a:gd name="T54" fmla="*/ 11 w 145"/>
                <a:gd name="T55" fmla="*/ 2 h 9"/>
                <a:gd name="T56" fmla="*/ 3 w 145"/>
                <a:gd name="T57" fmla="*/ 1 h 9"/>
                <a:gd name="T58" fmla="*/ 1 w 145"/>
                <a:gd name="T59" fmla="*/ 2 h 9"/>
                <a:gd name="T60" fmla="*/ 2 w 145"/>
                <a:gd name="T61"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5" h="9">
                  <a:moveTo>
                    <a:pt x="2" y="3"/>
                  </a:moveTo>
                  <a:cubicBezTo>
                    <a:pt x="5" y="5"/>
                    <a:pt x="8" y="5"/>
                    <a:pt x="11" y="5"/>
                  </a:cubicBezTo>
                  <a:cubicBezTo>
                    <a:pt x="13" y="5"/>
                    <a:pt x="14" y="5"/>
                    <a:pt x="16" y="5"/>
                  </a:cubicBezTo>
                  <a:cubicBezTo>
                    <a:pt x="18" y="4"/>
                    <a:pt x="21" y="4"/>
                    <a:pt x="23" y="4"/>
                  </a:cubicBezTo>
                  <a:cubicBezTo>
                    <a:pt x="24" y="4"/>
                    <a:pt x="24" y="4"/>
                    <a:pt x="25" y="4"/>
                  </a:cubicBezTo>
                  <a:cubicBezTo>
                    <a:pt x="26" y="4"/>
                    <a:pt x="28" y="5"/>
                    <a:pt x="30" y="5"/>
                  </a:cubicBezTo>
                  <a:cubicBezTo>
                    <a:pt x="31" y="5"/>
                    <a:pt x="33" y="6"/>
                    <a:pt x="34" y="6"/>
                  </a:cubicBezTo>
                  <a:cubicBezTo>
                    <a:pt x="35" y="6"/>
                    <a:pt x="36" y="5"/>
                    <a:pt x="37" y="5"/>
                  </a:cubicBezTo>
                  <a:cubicBezTo>
                    <a:pt x="48" y="5"/>
                    <a:pt x="59" y="5"/>
                    <a:pt x="70" y="4"/>
                  </a:cubicBezTo>
                  <a:cubicBezTo>
                    <a:pt x="73" y="4"/>
                    <a:pt x="75" y="4"/>
                    <a:pt x="77" y="4"/>
                  </a:cubicBezTo>
                  <a:cubicBezTo>
                    <a:pt x="79" y="4"/>
                    <a:pt x="81" y="4"/>
                    <a:pt x="83" y="4"/>
                  </a:cubicBezTo>
                  <a:cubicBezTo>
                    <a:pt x="87" y="5"/>
                    <a:pt x="90" y="5"/>
                    <a:pt x="93" y="6"/>
                  </a:cubicBezTo>
                  <a:cubicBezTo>
                    <a:pt x="105" y="8"/>
                    <a:pt x="117" y="9"/>
                    <a:pt x="129" y="9"/>
                  </a:cubicBezTo>
                  <a:cubicBezTo>
                    <a:pt x="134" y="9"/>
                    <a:pt x="139" y="9"/>
                    <a:pt x="143" y="8"/>
                  </a:cubicBezTo>
                  <a:cubicBezTo>
                    <a:pt x="144" y="8"/>
                    <a:pt x="145" y="8"/>
                    <a:pt x="145" y="7"/>
                  </a:cubicBezTo>
                  <a:cubicBezTo>
                    <a:pt x="145" y="6"/>
                    <a:pt x="144" y="5"/>
                    <a:pt x="143" y="5"/>
                  </a:cubicBezTo>
                  <a:cubicBezTo>
                    <a:pt x="138" y="6"/>
                    <a:pt x="134" y="6"/>
                    <a:pt x="129" y="6"/>
                  </a:cubicBezTo>
                  <a:cubicBezTo>
                    <a:pt x="117" y="6"/>
                    <a:pt x="106" y="5"/>
                    <a:pt x="94" y="3"/>
                  </a:cubicBezTo>
                  <a:cubicBezTo>
                    <a:pt x="91" y="2"/>
                    <a:pt x="87" y="2"/>
                    <a:pt x="84" y="1"/>
                  </a:cubicBezTo>
                  <a:cubicBezTo>
                    <a:pt x="82" y="1"/>
                    <a:pt x="79" y="1"/>
                    <a:pt x="77" y="1"/>
                  </a:cubicBezTo>
                  <a:cubicBezTo>
                    <a:pt x="75" y="1"/>
                    <a:pt x="73" y="1"/>
                    <a:pt x="70" y="1"/>
                  </a:cubicBezTo>
                  <a:cubicBezTo>
                    <a:pt x="59" y="2"/>
                    <a:pt x="48" y="2"/>
                    <a:pt x="37" y="2"/>
                  </a:cubicBezTo>
                  <a:cubicBezTo>
                    <a:pt x="36" y="2"/>
                    <a:pt x="35" y="3"/>
                    <a:pt x="34" y="3"/>
                  </a:cubicBezTo>
                  <a:cubicBezTo>
                    <a:pt x="33" y="3"/>
                    <a:pt x="32" y="2"/>
                    <a:pt x="30" y="2"/>
                  </a:cubicBezTo>
                  <a:cubicBezTo>
                    <a:pt x="29" y="2"/>
                    <a:pt x="27" y="1"/>
                    <a:pt x="25" y="1"/>
                  </a:cubicBezTo>
                  <a:cubicBezTo>
                    <a:pt x="24" y="1"/>
                    <a:pt x="24" y="1"/>
                    <a:pt x="23" y="1"/>
                  </a:cubicBezTo>
                  <a:cubicBezTo>
                    <a:pt x="20" y="1"/>
                    <a:pt x="18" y="2"/>
                    <a:pt x="15" y="2"/>
                  </a:cubicBezTo>
                  <a:cubicBezTo>
                    <a:pt x="14" y="2"/>
                    <a:pt x="13" y="2"/>
                    <a:pt x="11" y="2"/>
                  </a:cubicBezTo>
                  <a:cubicBezTo>
                    <a:pt x="8" y="2"/>
                    <a:pt x="5" y="2"/>
                    <a:pt x="3" y="1"/>
                  </a:cubicBezTo>
                  <a:cubicBezTo>
                    <a:pt x="2" y="0"/>
                    <a:pt x="1" y="1"/>
                    <a:pt x="1" y="2"/>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5" name="ïṥḻídè"/>
            <p:cNvSpPr/>
            <p:nvPr/>
          </p:nvSpPr>
          <p:spPr bwMode="auto">
            <a:xfrm>
              <a:off x="6278563" y="3629025"/>
              <a:ext cx="868363" cy="184150"/>
            </a:xfrm>
            <a:custGeom>
              <a:avLst/>
              <a:gdLst>
                <a:gd name="T0" fmla="*/ 3 w 76"/>
                <a:gd name="T1" fmla="*/ 15 h 16"/>
                <a:gd name="T2" fmla="*/ 5 w 76"/>
                <a:gd name="T3" fmla="*/ 13 h 16"/>
                <a:gd name="T4" fmla="*/ 6 w 76"/>
                <a:gd name="T5" fmla="*/ 13 h 16"/>
                <a:gd name="T6" fmla="*/ 6 w 76"/>
                <a:gd name="T7" fmla="*/ 13 h 16"/>
                <a:gd name="T8" fmla="*/ 7 w 76"/>
                <a:gd name="T9" fmla="*/ 13 h 16"/>
                <a:gd name="T10" fmla="*/ 8 w 76"/>
                <a:gd name="T11" fmla="*/ 14 h 16"/>
                <a:gd name="T12" fmla="*/ 9 w 76"/>
                <a:gd name="T13" fmla="*/ 14 h 16"/>
                <a:gd name="T14" fmla="*/ 11 w 76"/>
                <a:gd name="T15" fmla="*/ 14 h 16"/>
                <a:gd name="T16" fmla="*/ 28 w 76"/>
                <a:gd name="T17" fmla="*/ 9 h 16"/>
                <a:gd name="T18" fmla="*/ 50 w 76"/>
                <a:gd name="T19" fmla="*/ 3 h 16"/>
                <a:gd name="T20" fmla="*/ 52 w 76"/>
                <a:gd name="T21" fmla="*/ 3 h 16"/>
                <a:gd name="T22" fmla="*/ 61 w 76"/>
                <a:gd name="T23" fmla="*/ 4 h 16"/>
                <a:gd name="T24" fmla="*/ 75 w 76"/>
                <a:gd name="T25" fmla="*/ 5 h 16"/>
                <a:gd name="T26" fmla="*/ 76 w 76"/>
                <a:gd name="T27" fmla="*/ 4 h 16"/>
                <a:gd name="T28" fmla="*/ 75 w 76"/>
                <a:gd name="T29" fmla="*/ 2 h 16"/>
                <a:gd name="T30" fmla="*/ 61 w 76"/>
                <a:gd name="T31" fmla="*/ 1 h 16"/>
                <a:gd name="T32" fmla="*/ 52 w 76"/>
                <a:gd name="T33" fmla="*/ 0 h 16"/>
                <a:gd name="T34" fmla="*/ 49 w 76"/>
                <a:gd name="T35" fmla="*/ 0 h 16"/>
                <a:gd name="T36" fmla="*/ 27 w 76"/>
                <a:gd name="T37" fmla="*/ 6 h 16"/>
                <a:gd name="T38" fmla="*/ 10 w 76"/>
                <a:gd name="T39" fmla="*/ 11 h 16"/>
                <a:gd name="T40" fmla="*/ 9 w 76"/>
                <a:gd name="T41" fmla="*/ 11 h 16"/>
                <a:gd name="T42" fmla="*/ 9 w 76"/>
                <a:gd name="T43" fmla="*/ 11 h 16"/>
                <a:gd name="T44" fmla="*/ 9 w 76"/>
                <a:gd name="T45" fmla="*/ 11 h 16"/>
                <a:gd name="T46" fmla="*/ 8 w 76"/>
                <a:gd name="T47" fmla="*/ 10 h 16"/>
                <a:gd name="T48" fmla="*/ 6 w 76"/>
                <a:gd name="T49" fmla="*/ 10 h 16"/>
                <a:gd name="T50" fmla="*/ 3 w 76"/>
                <a:gd name="T51" fmla="*/ 11 h 16"/>
                <a:gd name="T52" fmla="*/ 1 w 76"/>
                <a:gd name="T53" fmla="*/ 13 h 16"/>
                <a:gd name="T54" fmla="*/ 1 w 76"/>
                <a:gd name="T55" fmla="*/ 15 h 16"/>
                <a:gd name="T56" fmla="*/ 3 w 76"/>
                <a:gd name="T5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6">
                  <a:moveTo>
                    <a:pt x="3" y="15"/>
                  </a:moveTo>
                  <a:cubicBezTo>
                    <a:pt x="4" y="14"/>
                    <a:pt x="4" y="14"/>
                    <a:pt x="5" y="13"/>
                  </a:cubicBezTo>
                  <a:cubicBezTo>
                    <a:pt x="5" y="13"/>
                    <a:pt x="6" y="13"/>
                    <a:pt x="6" y="13"/>
                  </a:cubicBezTo>
                  <a:cubicBezTo>
                    <a:pt x="6" y="13"/>
                    <a:pt x="6" y="13"/>
                    <a:pt x="6" y="13"/>
                  </a:cubicBezTo>
                  <a:cubicBezTo>
                    <a:pt x="7" y="13"/>
                    <a:pt x="7" y="13"/>
                    <a:pt x="7" y="13"/>
                  </a:cubicBezTo>
                  <a:cubicBezTo>
                    <a:pt x="7" y="13"/>
                    <a:pt x="7" y="14"/>
                    <a:pt x="8" y="14"/>
                  </a:cubicBezTo>
                  <a:cubicBezTo>
                    <a:pt x="8" y="14"/>
                    <a:pt x="9" y="14"/>
                    <a:pt x="9" y="14"/>
                  </a:cubicBezTo>
                  <a:cubicBezTo>
                    <a:pt x="10" y="14"/>
                    <a:pt x="10" y="14"/>
                    <a:pt x="11" y="14"/>
                  </a:cubicBezTo>
                  <a:cubicBezTo>
                    <a:pt x="17" y="13"/>
                    <a:pt x="23" y="11"/>
                    <a:pt x="28" y="9"/>
                  </a:cubicBezTo>
                  <a:cubicBezTo>
                    <a:pt x="36" y="7"/>
                    <a:pt x="42" y="4"/>
                    <a:pt x="50" y="3"/>
                  </a:cubicBezTo>
                  <a:cubicBezTo>
                    <a:pt x="50" y="3"/>
                    <a:pt x="51" y="3"/>
                    <a:pt x="52" y="3"/>
                  </a:cubicBezTo>
                  <a:cubicBezTo>
                    <a:pt x="55" y="3"/>
                    <a:pt x="58" y="4"/>
                    <a:pt x="61" y="4"/>
                  </a:cubicBezTo>
                  <a:cubicBezTo>
                    <a:pt x="66" y="4"/>
                    <a:pt x="70" y="5"/>
                    <a:pt x="75" y="5"/>
                  </a:cubicBezTo>
                  <a:cubicBezTo>
                    <a:pt x="75" y="5"/>
                    <a:pt x="76" y="5"/>
                    <a:pt x="76" y="4"/>
                  </a:cubicBezTo>
                  <a:cubicBezTo>
                    <a:pt x="76" y="3"/>
                    <a:pt x="76" y="3"/>
                    <a:pt x="75" y="2"/>
                  </a:cubicBezTo>
                  <a:cubicBezTo>
                    <a:pt x="70" y="2"/>
                    <a:pt x="66" y="1"/>
                    <a:pt x="61" y="1"/>
                  </a:cubicBezTo>
                  <a:cubicBezTo>
                    <a:pt x="58" y="1"/>
                    <a:pt x="55" y="0"/>
                    <a:pt x="52" y="0"/>
                  </a:cubicBezTo>
                  <a:cubicBezTo>
                    <a:pt x="51" y="0"/>
                    <a:pt x="50" y="0"/>
                    <a:pt x="49" y="0"/>
                  </a:cubicBezTo>
                  <a:cubicBezTo>
                    <a:pt x="42" y="1"/>
                    <a:pt x="34" y="4"/>
                    <a:pt x="27" y="6"/>
                  </a:cubicBezTo>
                  <a:cubicBezTo>
                    <a:pt x="22" y="8"/>
                    <a:pt x="16" y="10"/>
                    <a:pt x="10" y="11"/>
                  </a:cubicBezTo>
                  <a:cubicBezTo>
                    <a:pt x="10" y="11"/>
                    <a:pt x="10" y="11"/>
                    <a:pt x="9" y="11"/>
                  </a:cubicBezTo>
                  <a:cubicBezTo>
                    <a:pt x="9" y="11"/>
                    <a:pt x="9" y="11"/>
                    <a:pt x="9" y="11"/>
                  </a:cubicBezTo>
                  <a:cubicBezTo>
                    <a:pt x="9" y="11"/>
                    <a:pt x="9" y="11"/>
                    <a:pt x="9" y="11"/>
                  </a:cubicBezTo>
                  <a:cubicBezTo>
                    <a:pt x="8" y="11"/>
                    <a:pt x="8" y="10"/>
                    <a:pt x="8" y="10"/>
                  </a:cubicBezTo>
                  <a:cubicBezTo>
                    <a:pt x="7" y="10"/>
                    <a:pt x="6" y="10"/>
                    <a:pt x="6" y="10"/>
                  </a:cubicBezTo>
                  <a:cubicBezTo>
                    <a:pt x="5" y="10"/>
                    <a:pt x="4" y="10"/>
                    <a:pt x="3" y="11"/>
                  </a:cubicBezTo>
                  <a:cubicBezTo>
                    <a:pt x="2" y="12"/>
                    <a:pt x="1" y="12"/>
                    <a:pt x="1" y="13"/>
                  </a:cubicBezTo>
                  <a:cubicBezTo>
                    <a:pt x="0" y="14"/>
                    <a:pt x="1" y="15"/>
                    <a:pt x="1" y="15"/>
                  </a:cubicBezTo>
                  <a:cubicBezTo>
                    <a:pt x="2" y="16"/>
                    <a:pt x="3" y="16"/>
                    <a:pt x="3" y="1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6" name="ïSľîďè"/>
            <p:cNvSpPr/>
            <p:nvPr/>
          </p:nvSpPr>
          <p:spPr bwMode="auto">
            <a:xfrm>
              <a:off x="7285038" y="3617913"/>
              <a:ext cx="446088" cy="69850"/>
            </a:xfrm>
            <a:custGeom>
              <a:avLst/>
              <a:gdLst>
                <a:gd name="T0" fmla="*/ 2 w 39"/>
                <a:gd name="T1" fmla="*/ 5 h 6"/>
                <a:gd name="T2" fmla="*/ 10 w 39"/>
                <a:gd name="T3" fmla="*/ 4 h 6"/>
                <a:gd name="T4" fmla="*/ 11 w 39"/>
                <a:gd name="T5" fmla="*/ 3 h 6"/>
                <a:gd name="T6" fmla="*/ 12 w 39"/>
                <a:gd name="T7" fmla="*/ 3 h 6"/>
                <a:gd name="T8" fmla="*/ 12 w 39"/>
                <a:gd name="T9" fmla="*/ 4 h 6"/>
                <a:gd name="T10" fmla="*/ 13 w 39"/>
                <a:gd name="T11" fmla="*/ 5 h 6"/>
                <a:gd name="T12" fmla="*/ 16 w 39"/>
                <a:gd name="T13" fmla="*/ 6 h 6"/>
                <a:gd name="T14" fmla="*/ 17 w 39"/>
                <a:gd name="T15" fmla="*/ 6 h 6"/>
                <a:gd name="T16" fmla="*/ 37 w 39"/>
                <a:gd name="T17" fmla="*/ 3 h 6"/>
                <a:gd name="T18" fmla="*/ 38 w 39"/>
                <a:gd name="T19" fmla="*/ 2 h 6"/>
                <a:gd name="T20" fmla="*/ 37 w 39"/>
                <a:gd name="T21" fmla="*/ 0 h 6"/>
                <a:gd name="T22" fmla="*/ 17 w 39"/>
                <a:gd name="T23" fmla="*/ 3 h 6"/>
                <a:gd name="T24" fmla="*/ 16 w 39"/>
                <a:gd name="T25" fmla="*/ 3 h 6"/>
                <a:gd name="T26" fmla="*/ 15 w 39"/>
                <a:gd name="T27" fmla="*/ 3 h 6"/>
                <a:gd name="T28" fmla="*/ 15 w 39"/>
                <a:gd name="T29" fmla="*/ 2 h 6"/>
                <a:gd name="T30" fmla="*/ 14 w 39"/>
                <a:gd name="T31" fmla="*/ 1 h 6"/>
                <a:gd name="T32" fmla="*/ 11 w 39"/>
                <a:gd name="T33" fmla="*/ 0 h 6"/>
                <a:gd name="T34" fmla="*/ 9 w 39"/>
                <a:gd name="T35" fmla="*/ 1 h 6"/>
                <a:gd name="T36" fmla="*/ 1 w 39"/>
                <a:gd name="T37" fmla="*/ 3 h 6"/>
                <a:gd name="T38" fmla="*/ 0 w 39"/>
                <a:gd name="T39" fmla="*/ 4 h 6"/>
                <a:gd name="T40" fmla="*/ 2 w 39"/>
                <a:gd name="T4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6">
                  <a:moveTo>
                    <a:pt x="2" y="5"/>
                  </a:moveTo>
                  <a:cubicBezTo>
                    <a:pt x="5" y="5"/>
                    <a:pt x="7" y="4"/>
                    <a:pt x="10" y="4"/>
                  </a:cubicBezTo>
                  <a:cubicBezTo>
                    <a:pt x="10" y="3"/>
                    <a:pt x="11" y="3"/>
                    <a:pt x="11" y="3"/>
                  </a:cubicBezTo>
                  <a:cubicBezTo>
                    <a:pt x="12" y="3"/>
                    <a:pt x="12" y="3"/>
                    <a:pt x="12" y="3"/>
                  </a:cubicBezTo>
                  <a:cubicBezTo>
                    <a:pt x="12" y="4"/>
                    <a:pt x="12" y="4"/>
                    <a:pt x="12" y="4"/>
                  </a:cubicBezTo>
                  <a:cubicBezTo>
                    <a:pt x="12" y="4"/>
                    <a:pt x="13" y="5"/>
                    <a:pt x="13" y="5"/>
                  </a:cubicBezTo>
                  <a:cubicBezTo>
                    <a:pt x="14" y="6"/>
                    <a:pt x="15" y="6"/>
                    <a:pt x="16" y="6"/>
                  </a:cubicBezTo>
                  <a:cubicBezTo>
                    <a:pt x="16" y="6"/>
                    <a:pt x="17" y="6"/>
                    <a:pt x="17" y="6"/>
                  </a:cubicBezTo>
                  <a:cubicBezTo>
                    <a:pt x="24" y="5"/>
                    <a:pt x="31" y="4"/>
                    <a:pt x="37" y="3"/>
                  </a:cubicBezTo>
                  <a:cubicBezTo>
                    <a:pt x="38" y="3"/>
                    <a:pt x="39" y="2"/>
                    <a:pt x="38" y="2"/>
                  </a:cubicBezTo>
                  <a:cubicBezTo>
                    <a:pt x="38" y="1"/>
                    <a:pt x="38" y="0"/>
                    <a:pt x="37" y="0"/>
                  </a:cubicBezTo>
                  <a:cubicBezTo>
                    <a:pt x="30" y="1"/>
                    <a:pt x="23" y="2"/>
                    <a:pt x="17" y="3"/>
                  </a:cubicBezTo>
                  <a:cubicBezTo>
                    <a:pt x="16" y="3"/>
                    <a:pt x="16" y="3"/>
                    <a:pt x="16" y="3"/>
                  </a:cubicBezTo>
                  <a:cubicBezTo>
                    <a:pt x="15" y="3"/>
                    <a:pt x="15" y="3"/>
                    <a:pt x="15" y="3"/>
                  </a:cubicBezTo>
                  <a:cubicBezTo>
                    <a:pt x="15" y="2"/>
                    <a:pt x="15" y="2"/>
                    <a:pt x="15" y="2"/>
                  </a:cubicBezTo>
                  <a:cubicBezTo>
                    <a:pt x="14" y="2"/>
                    <a:pt x="14" y="2"/>
                    <a:pt x="14" y="1"/>
                  </a:cubicBezTo>
                  <a:cubicBezTo>
                    <a:pt x="13" y="1"/>
                    <a:pt x="12" y="0"/>
                    <a:pt x="11" y="0"/>
                  </a:cubicBezTo>
                  <a:cubicBezTo>
                    <a:pt x="10" y="0"/>
                    <a:pt x="10" y="1"/>
                    <a:pt x="9" y="1"/>
                  </a:cubicBezTo>
                  <a:cubicBezTo>
                    <a:pt x="7" y="1"/>
                    <a:pt x="4" y="2"/>
                    <a:pt x="1" y="3"/>
                  </a:cubicBezTo>
                  <a:cubicBezTo>
                    <a:pt x="1" y="3"/>
                    <a:pt x="0" y="4"/>
                    <a:pt x="0" y="4"/>
                  </a:cubicBezTo>
                  <a:cubicBezTo>
                    <a:pt x="1" y="5"/>
                    <a:pt x="1" y="6"/>
                    <a:pt x="2" y="5"/>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7" name="iśḻiḋè"/>
            <p:cNvSpPr/>
            <p:nvPr/>
          </p:nvSpPr>
          <p:spPr bwMode="auto">
            <a:xfrm>
              <a:off x="7891463" y="3629025"/>
              <a:ext cx="788988" cy="104775"/>
            </a:xfrm>
            <a:custGeom>
              <a:avLst/>
              <a:gdLst>
                <a:gd name="T0" fmla="*/ 2 w 69"/>
                <a:gd name="T1" fmla="*/ 3 h 9"/>
                <a:gd name="T2" fmla="*/ 6 w 69"/>
                <a:gd name="T3" fmla="*/ 3 h 9"/>
                <a:gd name="T4" fmla="*/ 33 w 69"/>
                <a:gd name="T5" fmla="*/ 4 h 9"/>
                <a:gd name="T6" fmla="*/ 48 w 69"/>
                <a:gd name="T7" fmla="*/ 6 h 9"/>
                <a:gd name="T8" fmla="*/ 49 w 69"/>
                <a:gd name="T9" fmla="*/ 6 h 9"/>
                <a:gd name="T10" fmla="*/ 55 w 69"/>
                <a:gd name="T11" fmla="*/ 6 h 9"/>
                <a:gd name="T12" fmla="*/ 66 w 69"/>
                <a:gd name="T13" fmla="*/ 8 h 9"/>
                <a:gd name="T14" fmla="*/ 68 w 69"/>
                <a:gd name="T15" fmla="*/ 8 h 9"/>
                <a:gd name="T16" fmla="*/ 68 w 69"/>
                <a:gd name="T17" fmla="*/ 6 h 9"/>
                <a:gd name="T18" fmla="*/ 55 w 69"/>
                <a:gd name="T19" fmla="*/ 3 h 9"/>
                <a:gd name="T20" fmla="*/ 49 w 69"/>
                <a:gd name="T21" fmla="*/ 3 h 9"/>
                <a:gd name="T22" fmla="*/ 48 w 69"/>
                <a:gd name="T23" fmla="*/ 3 h 9"/>
                <a:gd name="T24" fmla="*/ 33 w 69"/>
                <a:gd name="T25" fmla="*/ 1 h 9"/>
                <a:gd name="T26" fmla="*/ 6 w 69"/>
                <a:gd name="T27" fmla="*/ 0 h 9"/>
                <a:gd name="T28" fmla="*/ 2 w 69"/>
                <a:gd name="T29" fmla="*/ 0 h 9"/>
                <a:gd name="T30" fmla="*/ 0 w 69"/>
                <a:gd name="T31" fmla="*/ 1 h 9"/>
                <a:gd name="T32" fmla="*/ 2 w 69"/>
                <a:gd name="T3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9">
                  <a:moveTo>
                    <a:pt x="2" y="3"/>
                  </a:moveTo>
                  <a:cubicBezTo>
                    <a:pt x="3" y="3"/>
                    <a:pt x="4" y="3"/>
                    <a:pt x="6" y="3"/>
                  </a:cubicBezTo>
                  <a:cubicBezTo>
                    <a:pt x="15" y="3"/>
                    <a:pt x="24" y="3"/>
                    <a:pt x="33" y="4"/>
                  </a:cubicBezTo>
                  <a:cubicBezTo>
                    <a:pt x="38" y="5"/>
                    <a:pt x="43" y="6"/>
                    <a:pt x="48" y="6"/>
                  </a:cubicBezTo>
                  <a:cubicBezTo>
                    <a:pt x="49" y="6"/>
                    <a:pt x="49" y="6"/>
                    <a:pt x="49" y="6"/>
                  </a:cubicBezTo>
                  <a:cubicBezTo>
                    <a:pt x="51" y="6"/>
                    <a:pt x="53" y="6"/>
                    <a:pt x="55" y="6"/>
                  </a:cubicBezTo>
                  <a:cubicBezTo>
                    <a:pt x="59" y="6"/>
                    <a:pt x="63" y="6"/>
                    <a:pt x="66" y="8"/>
                  </a:cubicBezTo>
                  <a:cubicBezTo>
                    <a:pt x="67" y="9"/>
                    <a:pt x="68" y="8"/>
                    <a:pt x="68" y="8"/>
                  </a:cubicBezTo>
                  <a:cubicBezTo>
                    <a:pt x="69" y="7"/>
                    <a:pt x="69" y="6"/>
                    <a:pt x="68" y="6"/>
                  </a:cubicBezTo>
                  <a:cubicBezTo>
                    <a:pt x="64" y="3"/>
                    <a:pt x="59" y="3"/>
                    <a:pt x="55" y="3"/>
                  </a:cubicBezTo>
                  <a:cubicBezTo>
                    <a:pt x="53" y="3"/>
                    <a:pt x="51" y="3"/>
                    <a:pt x="49" y="3"/>
                  </a:cubicBezTo>
                  <a:cubicBezTo>
                    <a:pt x="48" y="3"/>
                    <a:pt x="48" y="3"/>
                    <a:pt x="48" y="3"/>
                  </a:cubicBezTo>
                  <a:cubicBezTo>
                    <a:pt x="43" y="3"/>
                    <a:pt x="38" y="2"/>
                    <a:pt x="33" y="1"/>
                  </a:cubicBezTo>
                  <a:cubicBezTo>
                    <a:pt x="24" y="0"/>
                    <a:pt x="15" y="0"/>
                    <a:pt x="6" y="0"/>
                  </a:cubicBezTo>
                  <a:cubicBezTo>
                    <a:pt x="4" y="0"/>
                    <a:pt x="3" y="0"/>
                    <a:pt x="2" y="0"/>
                  </a:cubicBezTo>
                  <a:cubicBezTo>
                    <a:pt x="1" y="0"/>
                    <a:pt x="0" y="1"/>
                    <a:pt x="0" y="1"/>
                  </a:cubicBezTo>
                  <a:cubicBezTo>
                    <a:pt x="0" y="2"/>
                    <a:pt x="1" y="3"/>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8" name="ïṥ1ídé"/>
            <p:cNvSpPr/>
            <p:nvPr/>
          </p:nvSpPr>
          <p:spPr bwMode="auto">
            <a:xfrm>
              <a:off x="6278563" y="4008438"/>
              <a:ext cx="125413" cy="80963"/>
            </a:xfrm>
            <a:custGeom>
              <a:avLst/>
              <a:gdLst>
                <a:gd name="T0" fmla="*/ 3 w 11"/>
                <a:gd name="T1" fmla="*/ 6 h 7"/>
                <a:gd name="T2" fmla="*/ 8 w 11"/>
                <a:gd name="T3" fmla="*/ 3 h 7"/>
                <a:gd name="T4" fmla="*/ 9 w 11"/>
                <a:gd name="T5" fmla="*/ 4 h 7"/>
                <a:gd name="T6" fmla="*/ 11 w 11"/>
                <a:gd name="T7" fmla="*/ 3 h 7"/>
                <a:gd name="T8" fmla="*/ 10 w 11"/>
                <a:gd name="T9" fmla="*/ 1 h 7"/>
                <a:gd name="T10" fmla="*/ 8 w 11"/>
                <a:gd name="T11" fmla="*/ 0 h 7"/>
                <a:gd name="T12" fmla="*/ 1 w 11"/>
                <a:gd name="T13" fmla="*/ 4 h 7"/>
                <a:gd name="T14" fmla="*/ 1 w 11"/>
                <a:gd name="T15" fmla="*/ 7 h 7"/>
                <a:gd name="T16" fmla="*/ 3 w 11"/>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3" y="6"/>
                  </a:moveTo>
                  <a:cubicBezTo>
                    <a:pt x="4" y="4"/>
                    <a:pt x="6" y="3"/>
                    <a:pt x="8" y="3"/>
                  </a:cubicBezTo>
                  <a:cubicBezTo>
                    <a:pt x="8" y="3"/>
                    <a:pt x="9" y="4"/>
                    <a:pt x="9" y="4"/>
                  </a:cubicBezTo>
                  <a:cubicBezTo>
                    <a:pt x="10" y="4"/>
                    <a:pt x="11" y="4"/>
                    <a:pt x="11" y="3"/>
                  </a:cubicBezTo>
                  <a:cubicBezTo>
                    <a:pt x="11" y="2"/>
                    <a:pt x="11" y="1"/>
                    <a:pt x="10" y="1"/>
                  </a:cubicBezTo>
                  <a:cubicBezTo>
                    <a:pt x="9" y="1"/>
                    <a:pt x="9" y="0"/>
                    <a:pt x="8" y="0"/>
                  </a:cubicBezTo>
                  <a:cubicBezTo>
                    <a:pt x="5" y="0"/>
                    <a:pt x="2" y="2"/>
                    <a:pt x="1" y="4"/>
                  </a:cubicBezTo>
                  <a:cubicBezTo>
                    <a:pt x="0" y="5"/>
                    <a:pt x="1" y="6"/>
                    <a:pt x="1" y="7"/>
                  </a:cubicBezTo>
                  <a:cubicBezTo>
                    <a:pt x="2" y="7"/>
                    <a:pt x="3" y="7"/>
                    <a:pt x="3" y="6"/>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59" name="îšľîďè"/>
            <p:cNvSpPr/>
            <p:nvPr/>
          </p:nvSpPr>
          <p:spPr bwMode="auto">
            <a:xfrm>
              <a:off x="6530976" y="3940175"/>
              <a:ext cx="514350" cy="103188"/>
            </a:xfrm>
            <a:custGeom>
              <a:avLst/>
              <a:gdLst>
                <a:gd name="T0" fmla="*/ 3 w 45"/>
                <a:gd name="T1" fmla="*/ 9 h 9"/>
                <a:gd name="T2" fmla="*/ 11 w 45"/>
                <a:gd name="T3" fmla="*/ 6 h 9"/>
                <a:gd name="T4" fmla="*/ 12 w 45"/>
                <a:gd name="T5" fmla="*/ 6 h 9"/>
                <a:gd name="T6" fmla="*/ 14 w 45"/>
                <a:gd name="T7" fmla="*/ 6 h 9"/>
                <a:gd name="T8" fmla="*/ 15 w 45"/>
                <a:gd name="T9" fmla="*/ 6 h 9"/>
                <a:gd name="T10" fmla="*/ 20 w 45"/>
                <a:gd name="T11" fmla="*/ 4 h 9"/>
                <a:gd name="T12" fmla="*/ 23 w 45"/>
                <a:gd name="T13" fmla="*/ 4 h 9"/>
                <a:gd name="T14" fmla="*/ 24 w 45"/>
                <a:gd name="T15" fmla="*/ 4 h 9"/>
                <a:gd name="T16" fmla="*/ 25 w 45"/>
                <a:gd name="T17" fmla="*/ 5 h 9"/>
                <a:gd name="T18" fmla="*/ 27 w 45"/>
                <a:gd name="T19" fmla="*/ 5 h 9"/>
                <a:gd name="T20" fmla="*/ 30 w 45"/>
                <a:gd name="T21" fmla="*/ 5 h 9"/>
                <a:gd name="T22" fmla="*/ 40 w 45"/>
                <a:gd name="T23" fmla="*/ 3 h 9"/>
                <a:gd name="T24" fmla="*/ 44 w 45"/>
                <a:gd name="T25" fmla="*/ 3 h 9"/>
                <a:gd name="T26" fmla="*/ 45 w 45"/>
                <a:gd name="T27" fmla="*/ 2 h 9"/>
                <a:gd name="T28" fmla="*/ 44 w 45"/>
                <a:gd name="T29" fmla="*/ 0 h 9"/>
                <a:gd name="T30" fmla="*/ 40 w 45"/>
                <a:gd name="T31" fmla="*/ 0 h 9"/>
                <a:gd name="T32" fmla="*/ 29 w 45"/>
                <a:gd name="T33" fmla="*/ 2 h 9"/>
                <a:gd name="T34" fmla="*/ 27 w 45"/>
                <a:gd name="T35" fmla="*/ 2 h 9"/>
                <a:gd name="T36" fmla="*/ 26 w 45"/>
                <a:gd name="T37" fmla="*/ 2 h 9"/>
                <a:gd name="T38" fmla="*/ 25 w 45"/>
                <a:gd name="T39" fmla="*/ 1 h 9"/>
                <a:gd name="T40" fmla="*/ 23 w 45"/>
                <a:gd name="T41" fmla="*/ 1 h 9"/>
                <a:gd name="T42" fmla="*/ 19 w 45"/>
                <a:gd name="T43" fmla="*/ 2 h 9"/>
                <a:gd name="T44" fmla="*/ 15 w 45"/>
                <a:gd name="T45" fmla="*/ 3 h 9"/>
                <a:gd name="T46" fmla="*/ 14 w 45"/>
                <a:gd name="T47" fmla="*/ 3 h 9"/>
                <a:gd name="T48" fmla="*/ 12 w 45"/>
                <a:gd name="T49" fmla="*/ 3 h 9"/>
                <a:gd name="T50" fmla="*/ 11 w 45"/>
                <a:gd name="T51" fmla="*/ 3 h 9"/>
                <a:gd name="T52" fmla="*/ 1 w 45"/>
                <a:gd name="T53" fmla="*/ 7 h 9"/>
                <a:gd name="T54" fmla="*/ 1 w 45"/>
                <a:gd name="T55" fmla="*/ 9 h 9"/>
                <a:gd name="T56" fmla="*/ 3 w 45"/>
                <a:gd name="T5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 h="9">
                  <a:moveTo>
                    <a:pt x="3" y="9"/>
                  </a:moveTo>
                  <a:cubicBezTo>
                    <a:pt x="5" y="7"/>
                    <a:pt x="8" y="6"/>
                    <a:pt x="11" y="6"/>
                  </a:cubicBezTo>
                  <a:cubicBezTo>
                    <a:pt x="12" y="6"/>
                    <a:pt x="12" y="6"/>
                    <a:pt x="12" y="6"/>
                  </a:cubicBezTo>
                  <a:cubicBezTo>
                    <a:pt x="13" y="6"/>
                    <a:pt x="13" y="6"/>
                    <a:pt x="14" y="6"/>
                  </a:cubicBezTo>
                  <a:cubicBezTo>
                    <a:pt x="15" y="6"/>
                    <a:pt x="15" y="6"/>
                    <a:pt x="15" y="6"/>
                  </a:cubicBezTo>
                  <a:cubicBezTo>
                    <a:pt x="17" y="6"/>
                    <a:pt x="19" y="5"/>
                    <a:pt x="20" y="4"/>
                  </a:cubicBezTo>
                  <a:cubicBezTo>
                    <a:pt x="21" y="4"/>
                    <a:pt x="22" y="4"/>
                    <a:pt x="23" y="4"/>
                  </a:cubicBezTo>
                  <a:cubicBezTo>
                    <a:pt x="23" y="4"/>
                    <a:pt x="23" y="4"/>
                    <a:pt x="24" y="4"/>
                  </a:cubicBezTo>
                  <a:cubicBezTo>
                    <a:pt x="24" y="4"/>
                    <a:pt x="24" y="5"/>
                    <a:pt x="25" y="5"/>
                  </a:cubicBezTo>
                  <a:cubicBezTo>
                    <a:pt x="26" y="5"/>
                    <a:pt x="26" y="5"/>
                    <a:pt x="27" y="5"/>
                  </a:cubicBezTo>
                  <a:cubicBezTo>
                    <a:pt x="28" y="5"/>
                    <a:pt x="29" y="5"/>
                    <a:pt x="30" y="5"/>
                  </a:cubicBezTo>
                  <a:cubicBezTo>
                    <a:pt x="33" y="4"/>
                    <a:pt x="36" y="3"/>
                    <a:pt x="40" y="3"/>
                  </a:cubicBezTo>
                  <a:cubicBezTo>
                    <a:pt x="41" y="3"/>
                    <a:pt x="42" y="3"/>
                    <a:pt x="44" y="3"/>
                  </a:cubicBezTo>
                  <a:cubicBezTo>
                    <a:pt x="44" y="3"/>
                    <a:pt x="45" y="3"/>
                    <a:pt x="45" y="2"/>
                  </a:cubicBezTo>
                  <a:cubicBezTo>
                    <a:pt x="45" y="1"/>
                    <a:pt x="45" y="0"/>
                    <a:pt x="44" y="0"/>
                  </a:cubicBezTo>
                  <a:cubicBezTo>
                    <a:pt x="43" y="0"/>
                    <a:pt x="41" y="0"/>
                    <a:pt x="40" y="0"/>
                  </a:cubicBezTo>
                  <a:cubicBezTo>
                    <a:pt x="36" y="0"/>
                    <a:pt x="32" y="1"/>
                    <a:pt x="29" y="2"/>
                  </a:cubicBezTo>
                  <a:cubicBezTo>
                    <a:pt x="28" y="2"/>
                    <a:pt x="27" y="2"/>
                    <a:pt x="27" y="2"/>
                  </a:cubicBezTo>
                  <a:cubicBezTo>
                    <a:pt x="26" y="2"/>
                    <a:pt x="26" y="2"/>
                    <a:pt x="26" y="2"/>
                  </a:cubicBezTo>
                  <a:cubicBezTo>
                    <a:pt x="26" y="2"/>
                    <a:pt x="26" y="2"/>
                    <a:pt x="25" y="1"/>
                  </a:cubicBezTo>
                  <a:cubicBezTo>
                    <a:pt x="24" y="1"/>
                    <a:pt x="23" y="1"/>
                    <a:pt x="23" y="1"/>
                  </a:cubicBezTo>
                  <a:cubicBezTo>
                    <a:pt x="21" y="1"/>
                    <a:pt x="20" y="1"/>
                    <a:pt x="19" y="2"/>
                  </a:cubicBezTo>
                  <a:cubicBezTo>
                    <a:pt x="17" y="2"/>
                    <a:pt x="16" y="3"/>
                    <a:pt x="15" y="3"/>
                  </a:cubicBezTo>
                  <a:cubicBezTo>
                    <a:pt x="14" y="3"/>
                    <a:pt x="14" y="3"/>
                    <a:pt x="14" y="3"/>
                  </a:cubicBezTo>
                  <a:cubicBezTo>
                    <a:pt x="14" y="3"/>
                    <a:pt x="13" y="3"/>
                    <a:pt x="12" y="3"/>
                  </a:cubicBezTo>
                  <a:cubicBezTo>
                    <a:pt x="11" y="3"/>
                    <a:pt x="11" y="3"/>
                    <a:pt x="11" y="3"/>
                  </a:cubicBezTo>
                  <a:cubicBezTo>
                    <a:pt x="7" y="3"/>
                    <a:pt x="4" y="4"/>
                    <a:pt x="1" y="7"/>
                  </a:cubicBezTo>
                  <a:cubicBezTo>
                    <a:pt x="0" y="7"/>
                    <a:pt x="0" y="8"/>
                    <a:pt x="1" y="9"/>
                  </a:cubicBezTo>
                  <a:cubicBezTo>
                    <a:pt x="1" y="9"/>
                    <a:pt x="2" y="9"/>
                    <a:pt x="3" y="9"/>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60" name="ïśļîḑè"/>
            <p:cNvSpPr/>
            <p:nvPr/>
          </p:nvSpPr>
          <p:spPr bwMode="auto">
            <a:xfrm>
              <a:off x="7204076" y="3883025"/>
              <a:ext cx="892175" cy="92075"/>
            </a:xfrm>
            <a:custGeom>
              <a:avLst/>
              <a:gdLst>
                <a:gd name="T0" fmla="*/ 2 w 78"/>
                <a:gd name="T1" fmla="*/ 8 h 8"/>
                <a:gd name="T2" fmla="*/ 33 w 78"/>
                <a:gd name="T3" fmla="*/ 4 h 8"/>
                <a:gd name="T4" fmla="*/ 42 w 78"/>
                <a:gd name="T5" fmla="*/ 3 h 8"/>
                <a:gd name="T6" fmla="*/ 43 w 78"/>
                <a:gd name="T7" fmla="*/ 3 h 8"/>
                <a:gd name="T8" fmla="*/ 52 w 78"/>
                <a:gd name="T9" fmla="*/ 4 h 8"/>
                <a:gd name="T10" fmla="*/ 70 w 78"/>
                <a:gd name="T11" fmla="*/ 6 h 8"/>
                <a:gd name="T12" fmla="*/ 76 w 78"/>
                <a:gd name="T13" fmla="*/ 6 h 8"/>
                <a:gd name="T14" fmla="*/ 78 w 78"/>
                <a:gd name="T15" fmla="*/ 4 h 8"/>
                <a:gd name="T16" fmla="*/ 76 w 78"/>
                <a:gd name="T17" fmla="*/ 3 h 8"/>
                <a:gd name="T18" fmla="*/ 70 w 78"/>
                <a:gd name="T19" fmla="*/ 3 h 8"/>
                <a:gd name="T20" fmla="*/ 53 w 78"/>
                <a:gd name="T21" fmla="*/ 1 h 8"/>
                <a:gd name="T22" fmla="*/ 43 w 78"/>
                <a:gd name="T23" fmla="*/ 0 h 8"/>
                <a:gd name="T24" fmla="*/ 42 w 78"/>
                <a:gd name="T25" fmla="*/ 0 h 8"/>
                <a:gd name="T26" fmla="*/ 33 w 78"/>
                <a:gd name="T27" fmla="*/ 1 h 8"/>
                <a:gd name="T28" fmla="*/ 2 w 78"/>
                <a:gd name="T29" fmla="*/ 5 h 8"/>
                <a:gd name="T30" fmla="*/ 0 w 78"/>
                <a:gd name="T31" fmla="*/ 6 h 8"/>
                <a:gd name="T32" fmla="*/ 2 w 78"/>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8">
                  <a:moveTo>
                    <a:pt x="2" y="8"/>
                  </a:moveTo>
                  <a:cubicBezTo>
                    <a:pt x="12" y="6"/>
                    <a:pt x="23" y="5"/>
                    <a:pt x="33" y="4"/>
                  </a:cubicBezTo>
                  <a:cubicBezTo>
                    <a:pt x="36" y="4"/>
                    <a:pt x="39" y="3"/>
                    <a:pt x="42" y="3"/>
                  </a:cubicBezTo>
                  <a:cubicBezTo>
                    <a:pt x="42" y="3"/>
                    <a:pt x="42" y="3"/>
                    <a:pt x="43" y="3"/>
                  </a:cubicBezTo>
                  <a:cubicBezTo>
                    <a:pt x="46" y="3"/>
                    <a:pt x="49" y="4"/>
                    <a:pt x="52" y="4"/>
                  </a:cubicBezTo>
                  <a:cubicBezTo>
                    <a:pt x="58" y="5"/>
                    <a:pt x="64" y="6"/>
                    <a:pt x="70" y="6"/>
                  </a:cubicBezTo>
                  <a:cubicBezTo>
                    <a:pt x="72" y="6"/>
                    <a:pt x="74" y="6"/>
                    <a:pt x="76" y="6"/>
                  </a:cubicBezTo>
                  <a:cubicBezTo>
                    <a:pt x="77" y="6"/>
                    <a:pt x="78" y="5"/>
                    <a:pt x="78" y="4"/>
                  </a:cubicBezTo>
                  <a:cubicBezTo>
                    <a:pt x="78" y="3"/>
                    <a:pt x="77" y="3"/>
                    <a:pt x="76" y="3"/>
                  </a:cubicBezTo>
                  <a:cubicBezTo>
                    <a:pt x="74" y="3"/>
                    <a:pt x="72" y="3"/>
                    <a:pt x="70" y="3"/>
                  </a:cubicBezTo>
                  <a:cubicBezTo>
                    <a:pt x="65" y="3"/>
                    <a:pt x="59" y="2"/>
                    <a:pt x="53" y="1"/>
                  </a:cubicBezTo>
                  <a:cubicBezTo>
                    <a:pt x="50" y="1"/>
                    <a:pt x="46" y="0"/>
                    <a:pt x="43" y="0"/>
                  </a:cubicBezTo>
                  <a:cubicBezTo>
                    <a:pt x="43" y="0"/>
                    <a:pt x="42" y="0"/>
                    <a:pt x="42" y="0"/>
                  </a:cubicBezTo>
                  <a:cubicBezTo>
                    <a:pt x="39" y="0"/>
                    <a:pt x="36" y="1"/>
                    <a:pt x="33" y="1"/>
                  </a:cubicBezTo>
                  <a:cubicBezTo>
                    <a:pt x="23" y="2"/>
                    <a:pt x="12" y="3"/>
                    <a:pt x="2" y="5"/>
                  </a:cubicBezTo>
                  <a:cubicBezTo>
                    <a:pt x="1" y="5"/>
                    <a:pt x="0" y="5"/>
                    <a:pt x="0" y="6"/>
                  </a:cubicBezTo>
                  <a:cubicBezTo>
                    <a:pt x="1" y="7"/>
                    <a:pt x="1" y="8"/>
                    <a:pt x="2" y="8"/>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sp>
          <p:nvSpPr>
            <p:cNvPr id="361" name="íš1ïḋé"/>
            <p:cNvSpPr/>
            <p:nvPr/>
          </p:nvSpPr>
          <p:spPr bwMode="auto">
            <a:xfrm>
              <a:off x="8267701" y="3883025"/>
              <a:ext cx="538163" cy="79375"/>
            </a:xfrm>
            <a:custGeom>
              <a:avLst/>
              <a:gdLst>
                <a:gd name="T0" fmla="*/ 2 w 47"/>
                <a:gd name="T1" fmla="*/ 3 h 7"/>
                <a:gd name="T2" fmla="*/ 5 w 47"/>
                <a:gd name="T3" fmla="*/ 3 h 7"/>
                <a:gd name="T4" fmla="*/ 18 w 47"/>
                <a:gd name="T5" fmla="*/ 5 h 7"/>
                <a:gd name="T6" fmla="*/ 21 w 47"/>
                <a:gd name="T7" fmla="*/ 5 h 7"/>
                <a:gd name="T8" fmla="*/ 30 w 47"/>
                <a:gd name="T9" fmla="*/ 5 h 7"/>
                <a:gd name="T10" fmla="*/ 31 w 47"/>
                <a:gd name="T11" fmla="*/ 5 h 7"/>
                <a:gd name="T12" fmla="*/ 45 w 47"/>
                <a:gd name="T13" fmla="*/ 7 h 7"/>
                <a:gd name="T14" fmla="*/ 47 w 47"/>
                <a:gd name="T15" fmla="*/ 6 h 7"/>
                <a:gd name="T16" fmla="*/ 46 w 47"/>
                <a:gd name="T17" fmla="*/ 4 h 7"/>
                <a:gd name="T18" fmla="*/ 31 w 47"/>
                <a:gd name="T19" fmla="*/ 2 h 7"/>
                <a:gd name="T20" fmla="*/ 30 w 47"/>
                <a:gd name="T21" fmla="*/ 2 h 7"/>
                <a:gd name="T22" fmla="*/ 21 w 47"/>
                <a:gd name="T23" fmla="*/ 2 h 7"/>
                <a:gd name="T24" fmla="*/ 18 w 47"/>
                <a:gd name="T25" fmla="*/ 2 h 7"/>
                <a:gd name="T26" fmla="*/ 5 w 47"/>
                <a:gd name="T27" fmla="*/ 0 h 7"/>
                <a:gd name="T28" fmla="*/ 1 w 47"/>
                <a:gd name="T29" fmla="*/ 0 h 7"/>
                <a:gd name="T30" fmla="*/ 0 w 47"/>
                <a:gd name="T31" fmla="*/ 2 h 7"/>
                <a:gd name="T32" fmla="*/ 2 w 47"/>
                <a:gd name="T3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7">
                  <a:moveTo>
                    <a:pt x="2" y="3"/>
                  </a:moveTo>
                  <a:cubicBezTo>
                    <a:pt x="3" y="3"/>
                    <a:pt x="4" y="3"/>
                    <a:pt x="5" y="3"/>
                  </a:cubicBezTo>
                  <a:cubicBezTo>
                    <a:pt x="9" y="3"/>
                    <a:pt x="13" y="5"/>
                    <a:pt x="18" y="5"/>
                  </a:cubicBezTo>
                  <a:cubicBezTo>
                    <a:pt x="19" y="5"/>
                    <a:pt x="20" y="5"/>
                    <a:pt x="21" y="5"/>
                  </a:cubicBezTo>
                  <a:cubicBezTo>
                    <a:pt x="24" y="5"/>
                    <a:pt x="27" y="5"/>
                    <a:pt x="30" y="5"/>
                  </a:cubicBezTo>
                  <a:cubicBezTo>
                    <a:pt x="30" y="5"/>
                    <a:pt x="30" y="5"/>
                    <a:pt x="31" y="5"/>
                  </a:cubicBezTo>
                  <a:cubicBezTo>
                    <a:pt x="36" y="5"/>
                    <a:pt x="40" y="5"/>
                    <a:pt x="45" y="7"/>
                  </a:cubicBezTo>
                  <a:cubicBezTo>
                    <a:pt x="46" y="7"/>
                    <a:pt x="46" y="7"/>
                    <a:pt x="47" y="6"/>
                  </a:cubicBezTo>
                  <a:cubicBezTo>
                    <a:pt x="47" y="5"/>
                    <a:pt x="46" y="4"/>
                    <a:pt x="46" y="4"/>
                  </a:cubicBezTo>
                  <a:cubicBezTo>
                    <a:pt x="41" y="2"/>
                    <a:pt x="36" y="2"/>
                    <a:pt x="31" y="2"/>
                  </a:cubicBezTo>
                  <a:cubicBezTo>
                    <a:pt x="30" y="2"/>
                    <a:pt x="30" y="2"/>
                    <a:pt x="30" y="2"/>
                  </a:cubicBezTo>
                  <a:cubicBezTo>
                    <a:pt x="27" y="2"/>
                    <a:pt x="24" y="2"/>
                    <a:pt x="21" y="2"/>
                  </a:cubicBezTo>
                  <a:cubicBezTo>
                    <a:pt x="20" y="2"/>
                    <a:pt x="19" y="2"/>
                    <a:pt x="18" y="2"/>
                  </a:cubicBezTo>
                  <a:cubicBezTo>
                    <a:pt x="14" y="2"/>
                    <a:pt x="10" y="0"/>
                    <a:pt x="5" y="0"/>
                  </a:cubicBezTo>
                  <a:cubicBezTo>
                    <a:pt x="4" y="0"/>
                    <a:pt x="2" y="0"/>
                    <a:pt x="1" y="0"/>
                  </a:cubicBezTo>
                  <a:cubicBezTo>
                    <a:pt x="0" y="1"/>
                    <a:pt x="0" y="2"/>
                    <a:pt x="0" y="2"/>
                  </a:cubicBezTo>
                  <a:cubicBezTo>
                    <a:pt x="0" y="3"/>
                    <a:pt x="1" y="4"/>
                    <a:pt x="2" y="3"/>
                  </a:cubicBezTo>
                  <a:close/>
                </a:path>
              </a:pathLst>
            </a:custGeom>
            <a:solidFill>
              <a:srgbClr val="49494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dirty="0">
                <a:ea typeface="宋体" panose="02010600030101010101" pitchFamily="2" charset="-122"/>
              </a:endParaRPr>
            </a:p>
          </p:txBody>
        </p:sp>
      </p:grpSp>
      <p:sp>
        <p:nvSpPr>
          <p:cNvPr id="18" name="矩形 17"/>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Tree>
    <p:custDataLst>
      <p:tags r:id="rId1"/>
    </p:custDataLst>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131685" y="2165350"/>
            <a:ext cx="1256665" cy="252539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6" name="文本框 5"/>
          <p:cNvSpPr txBox="1"/>
          <p:nvPr/>
        </p:nvSpPr>
        <p:spPr>
          <a:xfrm>
            <a:off x="7252539" y="2165350"/>
            <a:ext cx="1015663" cy="2524760"/>
          </a:xfrm>
          <a:prstGeom prst="rect">
            <a:avLst/>
          </a:prstGeom>
          <a:noFill/>
          <a:effectLst/>
        </p:spPr>
        <p:txBody>
          <a:bodyPr vert="eaVert" wrap="square" rtlCol="0">
            <a:spAutoFit/>
          </a:bodyPr>
          <a:lstStyle/>
          <a:p>
            <a:pPr algn="ctr"/>
            <a:r>
              <a:rPr lang="zh-CN" altLang="en-US" sz="5400" dirty="0">
                <a:solidFill>
                  <a:schemeClr val="bg1"/>
                </a:solidFill>
                <a:ea typeface="阿里巴巴普惠体 R" panose="00020600040101010101" pitchFamily="18" charset="-122"/>
                <a:cs typeface="阿里巴巴普惠体 R" panose="00020600040101010101" pitchFamily="18" charset="-122"/>
              </a:rPr>
              <a:t>第一章</a:t>
            </a:r>
          </a:p>
        </p:txBody>
      </p:sp>
      <p:sp>
        <p:nvSpPr>
          <p:cNvPr id="7" name="文本框 6"/>
          <p:cNvSpPr txBox="1"/>
          <p:nvPr/>
        </p:nvSpPr>
        <p:spPr>
          <a:xfrm>
            <a:off x="1755140" y="2165350"/>
            <a:ext cx="3991610" cy="2057400"/>
          </a:xfrm>
          <a:prstGeom prst="rect">
            <a:avLst/>
          </a:prstGeom>
          <a:noFill/>
        </p:spPr>
        <p:txBody>
          <a:bodyPr vert="eaVert" wrap="square" rtlCol="0">
            <a:spAutoFit/>
          </a:bodyPr>
          <a:lstStyle/>
          <a:p>
            <a:pPr lvl="0" algn="l" defTabSz="913765">
              <a:lnSpc>
                <a:spcPct val="150000"/>
              </a:lnSpc>
              <a:buSzPct val="25000"/>
              <a:defRPr/>
            </a:pP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教师节，旨在肯定教师为教育事业所做的贡献。在中国近现代史上，多次以不同的日期作为过教师节。直至</a:t>
            </a:r>
            <a:r>
              <a:rPr lang="en-US" altLang="zh-CN" sz="1500" dirty="0">
                <a:solidFill>
                  <a:schemeClr val="bg1"/>
                </a:solidFill>
                <a:ea typeface="阿里巴巴普惠体 R" panose="00020600040101010101" pitchFamily="18" charset="-122"/>
                <a:cs typeface="阿里巴巴普惠体 R" panose="00020600040101010101" pitchFamily="18" charset="-122"/>
                <a:sym typeface="+mn-lt"/>
              </a:rPr>
              <a:t>1985</a:t>
            </a: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年，第六届全国人大常委会第九次会议通过了国务院关于建立教师节的议案，才真正确定了</a:t>
            </a:r>
            <a:r>
              <a:rPr lang="en-US" altLang="zh-CN" sz="1500" dirty="0">
                <a:solidFill>
                  <a:schemeClr val="bg1"/>
                </a:solidFill>
                <a:ea typeface="阿里巴巴普惠体 R" panose="00020600040101010101" pitchFamily="18" charset="-122"/>
                <a:cs typeface="阿里巴巴普惠体 R" panose="00020600040101010101" pitchFamily="18" charset="-122"/>
                <a:sym typeface="+mn-lt"/>
              </a:rPr>
              <a:t>1985</a:t>
            </a: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年</a:t>
            </a:r>
            <a:r>
              <a:rPr lang="en-US" altLang="zh-CN" sz="1500" dirty="0">
                <a:solidFill>
                  <a:schemeClr val="bg1"/>
                </a:solidFill>
                <a:ea typeface="阿里巴巴普惠体 R" panose="00020600040101010101" pitchFamily="18" charset="-122"/>
                <a:cs typeface="阿里巴巴普惠体 R" panose="00020600040101010101" pitchFamily="18" charset="-122"/>
                <a:sym typeface="+mn-lt"/>
              </a:rPr>
              <a:t>9</a:t>
            </a: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月</a:t>
            </a:r>
            <a:r>
              <a:rPr lang="en-US" altLang="zh-CN" sz="1500" dirty="0">
                <a:solidFill>
                  <a:schemeClr val="bg1"/>
                </a:solidFill>
                <a:ea typeface="阿里巴巴普惠体 R" panose="00020600040101010101" pitchFamily="18" charset="-122"/>
                <a:cs typeface="阿里巴巴普惠体 R" panose="00020600040101010101" pitchFamily="18" charset="-122"/>
                <a:sym typeface="+mn-lt"/>
              </a:rPr>
              <a:t>10</a:t>
            </a: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日为中国第一个教师节。</a:t>
            </a:r>
          </a:p>
        </p:txBody>
      </p:sp>
      <p:sp>
        <p:nvSpPr>
          <p:cNvPr id="8" name="文本框 7"/>
          <p:cNvSpPr txBox="1"/>
          <p:nvPr/>
        </p:nvSpPr>
        <p:spPr>
          <a:xfrm>
            <a:off x="5946775" y="2165350"/>
            <a:ext cx="690245" cy="2525395"/>
          </a:xfrm>
          <a:prstGeom prst="rect">
            <a:avLst/>
          </a:prstGeom>
          <a:noFill/>
        </p:spPr>
        <p:txBody>
          <a:bodyPr vert="eaVert" wrap="square" rtlCol="0">
            <a:spAutoFit/>
          </a:bodyPr>
          <a:lstStyle/>
          <a:p>
            <a:pPr fontAlgn="auto">
              <a:lnSpc>
                <a:spcPct val="150000"/>
              </a:lnSpc>
            </a:pPr>
            <a:r>
              <a:rPr lang="zh-CN" altLang="en-US" sz="2200">
                <a:solidFill>
                  <a:schemeClr val="bg1"/>
                </a:solidFill>
                <a:ea typeface="阿里巴巴普惠体 R" panose="00020600040101010101" pitchFamily="18" charset="-122"/>
                <a:cs typeface="阿里巴巴普惠体 R" panose="00020600040101010101" pitchFamily="18" charset="-122"/>
              </a:rPr>
              <a:t>教师节快乐</a:t>
            </a:r>
          </a:p>
        </p:txBody>
      </p:sp>
      <p:sp>
        <p:nvSpPr>
          <p:cNvPr id="2" name="矩形 1"/>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Tree>
    <p:custDataLst>
      <p:tags r:id="rId1"/>
    </p:custDataLst>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5E61"/>
        </a:solidFill>
        <a:effectLst/>
      </p:bgPr>
    </p:bg>
    <p:spTree>
      <p:nvGrpSpPr>
        <p:cNvPr id="1" name=""/>
        <p:cNvGrpSpPr/>
        <p:nvPr/>
      </p:nvGrpSpPr>
      <p:grpSpPr>
        <a:xfrm>
          <a:off x="0" y="0"/>
          <a:ext cx="0" cy="0"/>
          <a:chOff x="0" y="0"/>
          <a:chExt cx="0" cy="0"/>
        </a:xfrm>
      </p:grpSpPr>
      <p:sp>
        <p:nvSpPr>
          <p:cNvPr id="2" name="矩形 1"/>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3" name="îṥ1iḑê"/>
          <p:cNvSpPr/>
          <p:nvPr/>
        </p:nvSpPr>
        <p:spPr>
          <a:xfrm>
            <a:off x="0" y="1123950"/>
            <a:ext cx="12192000" cy="2861164"/>
          </a:xfrm>
          <a:prstGeom prst="rect">
            <a:avLst/>
          </a:prstGeom>
          <a:blipFill dpi="0" rotWithShape="1">
            <a:blip r:embed="rId4"/>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a:solidFill>
                <a:schemeClr val="accent6">
                  <a:lumMod val="50000"/>
                </a:schemeClr>
              </a:solidFill>
              <a:ea typeface="阿里巴巴普惠体 R" panose="00020600040101010101" pitchFamily="18" charset="-122"/>
              <a:cs typeface="阿里巴巴普惠体 R" panose="00020600040101010101" pitchFamily="18" charset="-122"/>
              <a:sym typeface="+mn-lt"/>
            </a:endParaRPr>
          </a:p>
        </p:txBody>
      </p:sp>
      <p:sp>
        <p:nvSpPr>
          <p:cNvPr id="6" name="文本框 5"/>
          <p:cNvSpPr txBox="1"/>
          <p:nvPr/>
        </p:nvSpPr>
        <p:spPr>
          <a:xfrm>
            <a:off x="1541780" y="4580890"/>
            <a:ext cx="9108440" cy="1321435"/>
          </a:xfrm>
          <a:prstGeom prst="rect">
            <a:avLst/>
          </a:prstGeom>
          <a:noFill/>
        </p:spPr>
        <p:txBody>
          <a:bodyPr vert="eaVert" wrap="square" rtlCol="0">
            <a:spAutoFit/>
          </a:bodyPr>
          <a:lstStyle/>
          <a:p>
            <a:r>
              <a:rPr lang="zh-CN" altLang="en-US"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千古回首杏雨西湖边</a:t>
            </a:r>
            <a:endParaRPr lang="en-US" altLang="zh-CN"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r>
              <a:rPr lang="zh-CN" altLang="en-US"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纸伞朦胧间洒下阴影一片</a:t>
            </a:r>
            <a:endParaRPr lang="en-US" altLang="zh-CN"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r>
              <a:rPr lang="zh-CN" altLang="en-US"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眉眼低垂微敛</a:t>
            </a:r>
            <a:endParaRPr lang="en-US" altLang="zh-CN"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r>
              <a:rPr lang="zh-CN" altLang="en-US"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风声掠过指尖</a:t>
            </a:r>
            <a:endParaRPr lang="en-US" altLang="zh-CN"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r>
              <a:rPr lang="zh-CN" altLang="en-US"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素衣映湖中月 水光潋滟</a:t>
            </a:r>
            <a:endParaRPr lang="en-US" altLang="zh-CN"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r>
              <a:rPr lang="zh-CN" altLang="en-US"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把盏笑谈世间 酒色清浅</a:t>
            </a:r>
            <a:endParaRPr lang="en-US" altLang="zh-CN"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r>
              <a:rPr lang="zh-CN" altLang="en-US"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rPr>
              <a:t>琴音何处寄</a:t>
            </a:r>
            <a:endParaRPr lang="en-US" altLang="zh-CN"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a:p>
            <a:endParaRPr lang="zh-CN" altLang="en-US" sz="2000" spc="6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阿里巴巴普惠体 R" panose="00020600040101010101" pitchFamily="18" charset="-122"/>
            </a:endParaRPr>
          </a:p>
        </p:txBody>
      </p:sp>
    </p:spTree>
    <p:custDataLst>
      <p:tags r:id="rId1"/>
    </p:custDataLst>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E61"/>
        </a:solidFill>
        <a:effectLst/>
      </p:bgPr>
    </p:bg>
    <p:spTree>
      <p:nvGrpSpPr>
        <p:cNvPr id="1" name=""/>
        <p:cNvGrpSpPr/>
        <p:nvPr/>
      </p:nvGrpSpPr>
      <p:grpSpPr>
        <a:xfrm>
          <a:off x="0" y="0"/>
          <a:ext cx="0" cy="0"/>
          <a:chOff x="0" y="0"/>
          <a:chExt cx="0" cy="0"/>
        </a:xfrm>
      </p:grpSpPr>
      <p:grpSp>
        <p:nvGrpSpPr>
          <p:cNvPr id="4" name="组合 3"/>
          <p:cNvGrpSpPr/>
          <p:nvPr/>
        </p:nvGrpSpPr>
        <p:grpSpPr>
          <a:xfrm>
            <a:off x="6798945" y="1339215"/>
            <a:ext cx="3649345" cy="1022350"/>
            <a:chOff x="11007" y="2816"/>
            <a:chExt cx="5747" cy="1610"/>
          </a:xfrm>
        </p:grpSpPr>
        <p:sp>
          <p:nvSpPr>
            <p:cNvPr id="10" name="文本框 9"/>
            <p:cNvSpPr txBox="1"/>
            <p:nvPr/>
          </p:nvSpPr>
          <p:spPr>
            <a:xfrm>
              <a:off x="11007" y="3410"/>
              <a:ext cx="5747" cy="1016"/>
            </a:xfrm>
            <a:prstGeom prst="rect">
              <a:avLst/>
            </a:prstGeom>
            <a:noFill/>
          </p:spPr>
          <p:txBody>
            <a:bodyPr wrap="square" rtlCol="0">
              <a:spAutoFit/>
            </a:bodyPr>
            <a:lstStyle/>
            <a:p>
              <a:pPr algn="l">
                <a:buFont typeface="Arial" panose="020B0604020202020204" pitchFamily="34" charset="0"/>
                <a:buNone/>
              </a:pPr>
              <a:r>
                <a:rPr lang="en-US" altLang="zh-CN"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rPr>
                <a:t>        </a:t>
              </a: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rPr>
                <a:t>1932年，民国政府曾规定6月6日为教师节，解放后废除了6月6日的教师节，改用“五一国际劳动节”为教师节。</a:t>
              </a:r>
              <a:endParaRPr lang="zh-CN" altLang="en-US" sz="1200" b="1" kern="0" spc="220" dirty="0">
                <a:solidFill>
                  <a:schemeClr val="bg1"/>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endParaRPr>
            </a:p>
          </p:txBody>
        </p:sp>
        <p:sp>
          <p:nvSpPr>
            <p:cNvPr id="11" name="文本框 10"/>
            <p:cNvSpPr txBox="1"/>
            <p:nvPr/>
          </p:nvSpPr>
          <p:spPr>
            <a:xfrm>
              <a:off x="11007" y="2816"/>
              <a:ext cx="1396" cy="531"/>
            </a:xfrm>
            <a:prstGeom prst="rect">
              <a:avLst/>
            </a:prstGeom>
            <a:noFill/>
          </p:spPr>
          <p:txBody>
            <a:bodyPr wrap="square" rtlCol="0">
              <a:spAutoFit/>
            </a:bodyPr>
            <a:lstStyle/>
            <a:p>
              <a:r>
                <a:rPr lang="zh-CN" altLang="en-US" sz="1600" b="1">
                  <a:solidFill>
                    <a:schemeClr val="bg1"/>
                  </a:solidFill>
                  <a:ea typeface="阿里巴巴普惠体 R" panose="00020600040101010101" pitchFamily="18" charset="-122"/>
                  <a:cs typeface="阿里巴巴普惠体 R" panose="00020600040101010101" pitchFamily="18" charset="-122"/>
                </a:rPr>
                <a:t>小标题</a:t>
              </a:r>
            </a:p>
          </p:txBody>
        </p:sp>
      </p:grpSp>
      <p:pic>
        <p:nvPicPr>
          <p:cNvPr id="2" name="图片 1" descr="67784cb29ae0580c85efcc3b609b1b16"/>
          <p:cNvPicPr>
            <a:picLocks noChangeAspect="1"/>
          </p:cNvPicPr>
          <p:nvPr/>
        </p:nvPicPr>
        <p:blipFill>
          <a:blip r:embed="rId4"/>
          <a:srcRect/>
          <a:stretch>
            <a:fillRect/>
          </a:stretch>
        </p:blipFill>
        <p:spPr>
          <a:xfrm>
            <a:off x="1534795" y="1292225"/>
            <a:ext cx="3527425" cy="4274185"/>
          </a:xfrm>
          <a:prstGeom prst="rect">
            <a:avLst/>
          </a:prstGeom>
        </p:spPr>
      </p:pic>
      <p:grpSp>
        <p:nvGrpSpPr>
          <p:cNvPr id="8" name="组合 7"/>
          <p:cNvGrpSpPr/>
          <p:nvPr/>
        </p:nvGrpSpPr>
        <p:grpSpPr>
          <a:xfrm>
            <a:off x="6798945" y="2492375"/>
            <a:ext cx="3649345" cy="1427480"/>
            <a:chOff x="11007" y="2816"/>
            <a:chExt cx="5747" cy="2248"/>
          </a:xfrm>
        </p:grpSpPr>
        <p:sp>
          <p:nvSpPr>
            <p:cNvPr id="9" name="文本框 8"/>
            <p:cNvSpPr txBox="1"/>
            <p:nvPr/>
          </p:nvSpPr>
          <p:spPr>
            <a:xfrm>
              <a:off x="11007" y="3410"/>
              <a:ext cx="5747" cy="1654"/>
            </a:xfrm>
            <a:prstGeom prst="rect">
              <a:avLst/>
            </a:prstGeom>
            <a:noFill/>
          </p:spPr>
          <p:txBody>
            <a:bodyPr wrap="square" rtlCol="0">
              <a:spAutoFit/>
            </a:bodyPr>
            <a:lstStyle/>
            <a:p>
              <a:pPr algn="l">
                <a:lnSpc>
                  <a:spcPct val="130000"/>
                </a:lnSpc>
              </a:pPr>
              <a:r>
                <a:rPr lang="en-US" altLang="zh-CN"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rPr>
                <a:t>       1951</a:t>
              </a: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rPr>
                <a:t>年，教育部和全国教育工会曾宣布“五一劳动节”同时为“教师节”，但执行的结果是教师节没有了。文化大革命中，教师被贬为“臭老九”，社会地位极其低下。</a:t>
              </a:r>
              <a:endParaRPr lang="zh-CN" altLang="en-US" sz="1200" b="1" kern="0" spc="220" dirty="0">
                <a:solidFill>
                  <a:schemeClr val="bg1"/>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endParaRPr>
            </a:p>
          </p:txBody>
        </p:sp>
        <p:sp>
          <p:nvSpPr>
            <p:cNvPr id="14" name="文本框 13"/>
            <p:cNvSpPr txBox="1"/>
            <p:nvPr/>
          </p:nvSpPr>
          <p:spPr>
            <a:xfrm>
              <a:off x="11007" y="2816"/>
              <a:ext cx="1396" cy="531"/>
            </a:xfrm>
            <a:prstGeom prst="rect">
              <a:avLst/>
            </a:prstGeom>
            <a:noFill/>
          </p:spPr>
          <p:txBody>
            <a:bodyPr wrap="square" rtlCol="0">
              <a:spAutoFit/>
            </a:bodyPr>
            <a:lstStyle/>
            <a:p>
              <a:r>
                <a:rPr lang="zh-CN" altLang="en-US" sz="1600" b="1">
                  <a:solidFill>
                    <a:schemeClr val="bg1"/>
                  </a:solidFill>
                  <a:ea typeface="阿里巴巴普惠体 R" panose="00020600040101010101" pitchFamily="18" charset="-122"/>
                  <a:cs typeface="阿里巴巴普惠体 R" panose="00020600040101010101" pitchFamily="18" charset="-122"/>
                </a:rPr>
                <a:t>小标题</a:t>
              </a:r>
            </a:p>
          </p:txBody>
        </p:sp>
      </p:grpSp>
      <p:grpSp>
        <p:nvGrpSpPr>
          <p:cNvPr id="15" name="组合 14"/>
          <p:cNvGrpSpPr/>
          <p:nvPr/>
        </p:nvGrpSpPr>
        <p:grpSpPr>
          <a:xfrm>
            <a:off x="6798945" y="4050665"/>
            <a:ext cx="3649345" cy="1427480"/>
            <a:chOff x="11007" y="2816"/>
            <a:chExt cx="5747" cy="2248"/>
          </a:xfrm>
        </p:grpSpPr>
        <p:sp>
          <p:nvSpPr>
            <p:cNvPr id="16" name="文本框 15"/>
            <p:cNvSpPr txBox="1"/>
            <p:nvPr/>
          </p:nvSpPr>
          <p:spPr>
            <a:xfrm>
              <a:off x="11007" y="3410"/>
              <a:ext cx="5747" cy="1654"/>
            </a:xfrm>
            <a:prstGeom prst="rect">
              <a:avLst/>
            </a:prstGeom>
            <a:noFill/>
          </p:spPr>
          <p:txBody>
            <a:bodyPr wrap="square" rtlCol="0">
              <a:spAutoFit/>
            </a:bodyPr>
            <a:lstStyle/>
            <a:p>
              <a:pPr algn="l">
                <a:lnSpc>
                  <a:spcPct val="130000"/>
                </a:lnSpc>
              </a:pPr>
              <a:r>
                <a:rPr lang="en-US" altLang="zh-CN" sz="1200" b="1" kern="0" spc="200">
                  <a:solidFill>
                    <a:schemeClr val="bg1"/>
                  </a:solidFill>
                  <a:uFillTx/>
                  <a:ea typeface="阿里巴巴普惠体 R" panose="00020600040101010101" pitchFamily="18" charset="-122"/>
                  <a:cs typeface="阿里巴巴普惠体 R" panose="00020600040101010101" pitchFamily="18" charset="-122"/>
                </a:rPr>
                <a:t>     </a:t>
              </a: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rPr>
                <a:t>党的十一届三中全会拨乱反正，从</a:t>
              </a:r>
              <a:r>
                <a:rPr lang="en-US" altLang="zh-CN"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rPr>
                <a:t>1980</a:t>
              </a:r>
              <a:r>
                <a:rPr lang="zh-CN" altLang="en-US" sz="12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rPr>
                <a:t>年起，全国教育工会开展“庆教龄”、“五讲四美，为人师表”等一系列尊师重教活动，提高了教师的政治、社会地位。</a:t>
              </a:r>
              <a:endParaRPr lang="zh-CN" altLang="en-US" sz="1200" b="1" kern="0" spc="220" dirty="0">
                <a:solidFill>
                  <a:schemeClr val="bg1"/>
                </a:solidFill>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endParaRPr>
            </a:p>
          </p:txBody>
        </p:sp>
        <p:sp>
          <p:nvSpPr>
            <p:cNvPr id="17" name="文本框 16"/>
            <p:cNvSpPr txBox="1"/>
            <p:nvPr/>
          </p:nvSpPr>
          <p:spPr>
            <a:xfrm>
              <a:off x="11007" y="2816"/>
              <a:ext cx="1396" cy="531"/>
            </a:xfrm>
            <a:prstGeom prst="rect">
              <a:avLst/>
            </a:prstGeom>
            <a:noFill/>
          </p:spPr>
          <p:txBody>
            <a:bodyPr wrap="square" rtlCol="0">
              <a:spAutoFit/>
            </a:bodyPr>
            <a:lstStyle/>
            <a:p>
              <a:r>
                <a:rPr lang="zh-CN" altLang="en-US" sz="1600" b="1">
                  <a:solidFill>
                    <a:schemeClr val="bg1"/>
                  </a:solidFill>
                  <a:ea typeface="阿里巴巴普惠体 R" panose="00020600040101010101" pitchFamily="18" charset="-122"/>
                  <a:cs typeface="阿里巴巴普惠体 R" panose="00020600040101010101" pitchFamily="18" charset="-122"/>
                </a:rPr>
                <a:t>小标题</a:t>
              </a:r>
            </a:p>
          </p:txBody>
        </p:sp>
      </p:grpSp>
      <p:sp>
        <p:nvSpPr>
          <p:cNvPr id="18" name="矩形 17"/>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Tree>
    <p:custDataLst>
      <p:tags r:id="rId1"/>
    </p:custDataLst>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5E61"/>
        </a:solidFill>
        <a:effectLst/>
      </p:bgPr>
    </p:bg>
    <p:spTree>
      <p:nvGrpSpPr>
        <p:cNvPr id="1" name=""/>
        <p:cNvGrpSpPr/>
        <p:nvPr/>
      </p:nvGrpSpPr>
      <p:grpSpPr>
        <a:xfrm>
          <a:off x="0" y="0"/>
          <a:ext cx="0" cy="0"/>
          <a:chOff x="0" y="0"/>
          <a:chExt cx="0" cy="0"/>
        </a:xfrm>
      </p:grpSpPr>
      <p:sp>
        <p:nvSpPr>
          <p:cNvPr id="18" name="文本框 17"/>
          <p:cNvSpPr txBox="1"/>
          <p:nvPr/>
        </p:nvSpPr>
        <p:spPr>
          <a:xfrm>
            <a:off x="1313815" y="5033645"/>
            <a:ext cx="1624330" cy="1198880"/>
          </a:xfrm>
          <a:prstGeom prst="rect">
            <a:avLst/>
          </a:prstGeom>
          <a:noFill/>
        </p:spPr>
        <p:txBody>
          <a:bodyPr wrap="square" rtlCol="0" anchor="t">
            <a:spAutoFit/>
          </a:bodyPr>
          <a:lstStyle/>
          <a:p>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请在此处添加文本内容建议使用微软雅黑字体请在此处添加文本内容建议使用微软雅黑字体</a:t>
            </a:r>
          </a:p>
        </p:txBody>
      </p:sp>
      <p:sp>
        <p:nvSpPr>
          <p:cNvPr id="19" name="文本框 18"/>
          <p:cNvSpPr txBox="1"/>
          <p:nvPr/>
        </p:nvSpPr>
        <p:spPr>
          <a:xfrm>
            <a:off x="3957955" y="5033645"/>
            <a:ext cx="1624330" cy="1198880"/>
          </a:xfrm>
          <a:prstGeom prst="rect">
            <a:avLst/>
          </a:prstGeom>
          <a:noFill/>
        </p:spPr>
        <p:txBody>
          <a:bodyPr wrap="square" rtlCol="0" anchor="t">
            <a:spAutoFit/>
          </a:bodyPr>
          <a:lstStyle/>
          <a:p>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请在此处添加文本内容建议使用微软雅黑字体请在此处添加文本内容建议使用微软雅黑字体</a:t>
            </a:r>
          </a:p>
        </p:txBody>
      </p:sp>
      <p:sp>
        <p:nvSpPr>
          <p:cNvPr id="20" name="文本框 19"/>
          <p:cNvSpPr txBox="1"/>
          <p:nvPr/>
        </p:nvSpPr>
        <p:spPr>
          <a:xfrm>
            <a:off x="6641465" y="5033645"/>
            <a:ext cx="1624330" cy="1198880"/>
          </a:xfrm>
          <a:prstGeom prst="rect">
            <a:avLst/>
          </a:prstGeom>
          <a:noFill/>
        </p:spPr>
        <p:txBody>
          <a:bodyPr wrap="square" rtlCol="0" anchor="t">
            <a:spAutoFit/>
          </a:bodyPr>
          <a:lstStyle/>
          <a:p>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请在此处添加文本内容建议使用微软雅黑字体请在此处添加文本内容建议使用微软雅黑字体</a:t>
            </a:r>
          </a:p>
        </p:txBody>
      </p:sp>
      <p:sp>
        <p:nvSpPr>
          <p:cNvPr id="21" name="文本框 20"/>
          <p:cNvSpPr txBox="1"/>
          <p:nvPr/>
        </p:nvSpPr>
        <p:spPr>
          <a:xfrm>
            <a:off x="9188450" y="5033645"/>
            <a:ext cx="1624330" cy="1198880"/>
          </a:xfrm>
          <a:prstGeom prst="rect">
            <a:avLst/>
          </a:prstGeom>
          <a:noFill/>
        </p:spPr>
        <p:txBody>
          <a:bodyPr wrap="square" rtlCol="0" anchor="t">
            <a:spAutoFit/>
          </a:bodyPr>
          <a:lstStyle/>
          <a:p>
            <a:r>
              <a:rPr lang="zh-CN" altLang="en-US" sz="12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请在此处添加文本内容建议使用微软雅黑字体请在此处添加文本内容建议使用微软雅黑字体</a:t>
            </a: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350" y="3271520"/>
            <a:ext cx="1915795" cy="201612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7440" y="3271520"/>
            <a:ext cx="1915795" cy="201612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2530" y="3271520"/>
            <a:ext cx="1915795" cy="201612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7620" y="3271520"/>
            <a:ext cx="1915795" cy="2016125"/>
          </a:xfrm>
          <a:prstGeom prst="rect">
            <a:avLst/>
          </a:prstGeom>
        </p:spPr>
      </p:pic>
      <p:pic>
        <p:nvPicPr>
          <p:cNvPr id="6" name="图片 5"/>
          <p:cNvPicPr>
            <a:picLocks noChangeAspect="1"/>
          </p:cNvPicPr>
          <p:nvPr/>
        </p:nvPicPr>
        <p:blipFill>
          <a:blip r:embed="rId5"/>
          <a:srcRect l="211" t="670" r="357" b="2465"/>
          <a:stretch>
            <a:fillRect/>
          </a:stretch>
        </p:blipFill>
        <p:spPr>
          <a:xfrm>
            <a:off x="1466850" y="824230"/>
            <a:ext cx="3893820" cy="2296160"/>
          </a:xfrm>
          <a:custGeom>
            <a:avLst/>
            <a:gdLst/>
            <a:ahLst/>
            <a:cxnLst>
              <a:cxn ang="3">
                <a:pos x="hc" y="t"/>
              </a:cxn>
              <a:cxn ang="cd2">
                <a:pos x="l" y="vc"/>
              </a:cxn>
              <a:cxn ang="cd4">
                <a:pos x="hc" y="b"/>
              </a:cxn>
              <a:cxn ang="0">
                <a:pos x="r" y="vc"/>
              </a:cxn>
            </a:cxnLst>
            <a:rect l="l" t="t" r="r" b="b"/>
            <a:pathLst>
              <a:path w="6132" h="3616">
                <a:moveTo>
                  <a:pt x="603" y="0"/>
                </a:moveTo>
                <a:lnTo>
                  <a:pt x="5529" y="0"/>
                </a:lnTo>
                <a:cubicBezTo>
                  <a:pt x="5862" y="0"/>
                  <a:pt x="6132" y="270"/>
                  <a:pt x="6132" y="603"/>
                </a:cubicBezTo>
                <a:lnTo>
                  <a:pt x="6132" y="3013"/>
                </a:lnTo>
                <a:cubicBezTo>
                  <a:pt x="6132" y="3346"/>
                  <a:pt x="5862" y="3616"/>
                  <a:pt x="5529" y="3616"/>
                </a:cubicBezTo>
                <a:lnTo>
                  <a:pt x="603" y="3616"/>
                </a:lnTo>
                <a:cubicBezTo>
                  <a:pt x="270" y="3616"/>
                  <a:pt x="0" y="3346"/>
                  <a:pt x="0" y="3013"/>
                </a:cubicBezTo>
                <a:lnTo>
                  <a:pt x="0" y="603"/>
                </a:lnTo>
                <a:cubicBezTo>
                  <a:pt x="0" y="270"/>
                  <a:pt x="270" y="0"/>
                  <a:pt x="603" y="0"/>
                </a:cubicBezTo>
                <a:close/>
              </a:path>
            </a:pathLst>
          </a:custGeom>
        </p:spPr>
      </p:pic>
      <p:pic>
        <p:nvPicPr>
          <p:cNvPr id="16" name="图片 15"/>
          <p:cNvPicPr>
            <a:picLocks noChangeAspect="1"/>
          </p:cNvPicPr>
          <p:nvPr/>
        </p:nvPicPr>
        <p:blipFill>
          <a:blip r:embed="rId5"/>
          <a:srcRect l="211" t="670" r="357" b="2465"/>
          <a:stretch>
            <a:fillRect/>
          </a:stretch>
        </p:blipFill>
        <p:spPr>
          <a:xfrm>
            <a:off x="6385560" y="824230"/>
            <a:ext cx="3893820" cy="2296160"/>
          </a:xfrm>
          <a:custGeom>
            <a:avLst/>
            <a:gdLst/>
            <a:ahLst/>
            <a:cxnLst>
              <a:cxn ang="3">
                <a:pos x="hc" y="t"/>
              </a:cxn>
              <a:cxn ang="cd2">
                <a:pos x="l" y="vc"/>
              </a:cxn>
              <a:cxn ang="cd4">
                <a:pos x="hc" y="b"/>
              </a:cxn>
              <a:cxn ang="0">
                <a:pos x="r" y="vc"/>
              </a:cxn>
            </a:cxnLst>
            <a:rect l="l" t="t" r="r" b="b"/>
            <a:pathLst>
              <a:path w="6132" h="3616">
                <a:moveTo>
                  <a:pt x="603" y="0"/>
                </a:moveTo>
                <a:lnTo>
                  <a:pt x="5529" y="0"/>
                </a:lnTo>
                <a:cubicBezTo>
                  <a:pt x="5862" y="0"/>
                  <a:pt x="6132" y="270"/>
                  <a:pt x="6132" y="603"/>
                </a:cubicBezTo>
                <a:lnTo>
                  <a:pt x="6132" y="3013"/>
                </a:lnTo>
                <a:cubicBezTo>
                  <a:pt x="6132" y="3346"/>
                  <a:pt x="5862" y="3616"/>
                  <a:pt x="5529" y="3616"/>
                </a:cubicBezTo>
                <a:lnTo>
                  <a:pt x="603" y="3616"/>
                </a:lnTo>
                <a:cubicBezTo>
                  <a:pt x="270" y="3616"/>
                  <a:pt x="0" y="3346"/>
                  <a:pt x="0" y="3013"/>
                </a:cubicBezTo>
                <a:lnTo>
                  <a:pt x="0" y="603"/>
                </a:lnTo>
                <a:cubicBezTo>
                  <a:pt x="0" y="270"/>
                  <a:pt x="270" y="0"/>
                  <a:pt x="603" y="0"/>
                </a:cubicBezTo>
                <a:close/>
              </a:path>
            </a:pathLst>
          </a:custGeom>
        </p:spPr>
      </p:pic>
      <p:sp>
        <p:nvSpPr>
          <p:cNvPr id="17" name="矩形 16"/>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Tree>
    <p:custDataLst>
      <p:tags r:id="rId1"/>
    </p:custDataLst>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7131685" y="2165350"/>
            <a:ext cx="1256665" cy="252539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6" name="文本框 5"/>
          <p:cNvSpPr txBox="1"/>
          <p:nvPr/>
        </p:nvSpPr>
        <p:spPr>
          <a:xfrm>
            <a:off x="7254742" y="2165350"/>
            <a:ext cx="1013460" cy="2524760"/>
          </a:xfrm>
          <a:prstGeom prst="rect">
            <a:avLst/>
          </a:prstGeom>
          <a:noFill/>
          <a:effectLst/>
        </p:spPr>
        <p:txBody>
          <a:bodyPr vert="eaVert" wrap="square" rtlCol="0">
            <a:spAutoFit/>
          </a:bodyPr>
          <a:lstStyle/>
          <a:p>
            <a:pPr algn="ctr"/>
            <a:r>
              <a:rPr lang="zh-CN" altLang="en-US" sz="5400" dirty="0">
                <a:solidFill>
                  <a:schemeClr val="bg1"/>
                </a:solidFill>
                <a:ea typeface="阿里巴巴普惠体 R" panose="00020600040101010101" pitchFamily="18" charset="-122"/>
                <a:cs typeface="阿里巴巴普惠体 R" panose="00020600040101010101" pitchFamily="18" charset="-122"/>
              </a:rPr>
              <a:t>第二章</a:t>
            </a:r>
          </a:p>
        </p:txBody>
      </p:sp>
      <p:sp>
        <p:nvSpPr>
          <p:cNvPr id="7" name="文本框 6"/>
          <p:cNvSpPr txBox="1"/>
          <p:nvPr/>
        </p:nvSpPr>
        <p:spPr>
          <a:xfrm>
            <a:off x="1755140" y="2165350"/>
            <a:ext cx="3991610" cy="2057400"/>
          </a:xfrm>
          <a:prstGeom prst="rect">
            <a:avLst/>
          </a:prstGeom>
          <a:noFill/>
        </p:spPr>
        <p:txBody>
          <a:bodyPr vert="eaVert" wrap="square" rtlCol="0">
            <a:spAutoFit/>
          </a:bodyPr>
          <a:lstStyle/>
          <a:p>
            <a:pPr lvl="0" algn="l" defTabSz="913765">
              <a:lnSpc>
                <a:spcPct val="150000"/>
              </a:lnSpc>
              <a:buSzPct val="25000"/>
              <a:defRPr/>
            </a:pP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教师节，旨在肯定教师为教育事业所做的贡献。在中国近现代史上，多次以不同的日期作为过教师节。直至</a:t>
            </a:r>
            <a:r>
              <a:rPr lang="en-US" altLang="zh-CN" sz="1500" dirty="0">
                <a:solidFill>
                  <a:schemeClr val="bg1"/>
                </a:solidFill>
                <a:ea typeface="阿里巴巴普惠体 R" panose="00020600040101010101" pitchFamily="18" charset="-122"/>
                <a:cs typeface="阿里巴巴普惠体 R" panose="00020600040101010101" pitchFamily="18" charset="-122"/>
                <a:sym typeface="+mn-lt"/>
              </a:rPr>
              <a:t>1985</a:t>
            </a: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年，第六届全国人大常委会第九次会议通过了国务院关于建立教师节的议案，才真正确定了</a:t>
            </a:r>
            <a:r>
              <a:rPr lang="en-US" altLang="zh-CN" sz="1500" dirty="0">
                <a:solidFill>
                  <a:schemeClr val="bg1"/>
                </a:solidFill>
                <a:ea typeface="阿里巴巴普惠体 R" panose="00020600040101010101" pitchFamily="18" charset="-122"/>
                <a:cs typeface="阿里巴巴普惠体 R" panose="00020600040101010101" pitchFamily="18" charset="-122"/>
                <a:sym typeface="+mn-lt"/>
              </a:rPr>
              <a:t>1985</a:t>
            </a: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年</a:t>
            </a:r>
            <a:r>
              <a:rPr lang="en-US" altLang="zh-CN" sz="1500" dirty="0">
                <a:solidFill>
                  <a:schemeClr val="bg1"/>
                </a:solidFill>
                <a:ea typeface="阿里巴巴普惠体 R" panose="00020600040101010101" pitchFamily="18" charset="-122"/>
                <a:cs typeface="阿里巴巴普惠体 R" panose="00020600040101010101" pitchFamily="18" charset="-122"/>
                <a:sym typeface="+mn-lt"/>
              </a:rPr>
              <a:t>9</a:t>
            </a: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月</a:t>
            </a:r>
            <a:r>
              <a:rPr lang="en-US" altLang="zh-CN" sz="1500" dirty="0">
                <a:solidFill>
                  <a:schemeClr val="bg1"/>
                </a:solidFill>
                <a:ea typeface="阿里巴巴普惠体 R" panose="00020600040101010101" pitchFamily="18" charset="-122"/>
                <a:cs typeface="阿里巴巴普惠体 R" panose="00020600040101010101" pitchFamily="18" charset="-122"/>
                <a:sym typeface="+mn-lt"/>
              </a:rPr>
              <a:t>10</a:t>
            </a:r>
            <a:r>
              <a:rPr lang="zh-CN" altLang="en-US" sz="1500" dirty="0">
                <a:solidFill>
                  <a:schemeClr val="bg1"/>
                </a:solidFill>
                <a:ea typeface="阿里巴巴普惠体 R" panose="00020600040101010101" pitchFamily="18" charset="-122"/>
                <a:cs typeface="阿里巴巴普惠体 R" panose="00020600040101010101" pitchFamily="18" charset="-122"/>
                <a:sym typeface="+mn-lt"/>
              </a:rPr>
              <a:t>日为中国第一个教师节。</a:t>
            </a:r>
          </a:p>
        </p:txBody>
      </p:sp>
      <p:sp>
        <p:nvSpPr>
          <p:cNvPr id="8" name="文本框 7"/>
          <p:cNvSpPr txBox="1"/>
          <p:nvPr/>
        </p:nvSpPr>
        <p:spPr>
          <a:xfrm>
            <a:off x="5946775" y="2165350"/>
            <a:ext cx="690245" cy="2525395"/>
          </a:xfrm>
          <a:prstGeom prst="rect">
            <a:avLst/>
          </a:prstGeom>
          <a:noFill/>
        </p:spPr>
        <p:txBody>
          <a:bodyPr vert="eaVert" wrap="square" rtlCol="0">
            <a:spAutoFit/>
          </a:bodyPr>
          <a:lstStyle/>
          <a:p>
            <a:pPr fontAlgn="auto">
              <a:lnSpc>
                <a:spcPct val="150000"/>
              </a:lnSpc>
            </a:pPr>
            <a:r>
              <a:rPr lang="zh-CN" altLang="en-US" sz="2200">
                <a:solidFill>
                  <a:schemeClr val="bg1"/>
                </a:solidFill>
                <a:ea typeface="阿里巴巴普惠体 R" panose="00020600040101010101" pitchFamily="18" charset="-122"/>
                <a:cs typeface="阿里巴巴普惠体 R" panose="00020600040101010101" pitchFamily="18" charset="-122"/>
              </a:rPr>
              <a:t>老师辛苦了</a:t>
            </a:r>
          </a:p>
        </p:txBody>
      </p:sp>
      <p:sp>
        <p:nvSpPr>
          <p:cNvPr id="2" name="矩形 1"/>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Tree>
    <p:custDataLst>
      <p:tags r:id="rId1"/>
    </p:custData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5E61"/>
        </a:solidFill>
        <a:effectLst/>
      </p:bgPr>
    </p:bg>
    <p:spTree>
      <p:nvGrpSpPr>
        <p:cNvPr id="1" name=""/>
        <p:cNvGrpSpPr/>
        <p:nvPr/>
      </p:nvGrpSpPr>
      <p:grpSpPr>
        <a:xfrm>
          <a:off x="0" y="0"/>
          <a:ext cx="0" cy="0"/>
          <a:chOff x="0" y="0"/>
          <a:chExt cx="0" cy="0"/>
        </a:xfrm>
      </p:grpSpPr>
      <p:pic>
        <p:nvPicPr>
          <p:cNvPr id="9" name="图片 8" descr="112b9ecec10d9fc00107fac8f266845f"/>
          <p:cNvPicPr>
            <a:picLocks noChangeAspect="1"/>
          </p:cNvPicPr>
          <p:nvPr/>
        </p:nvPicPr>
        <p:blipFill>
          <a:blip r:embed="rId4"/>
          <a:stretch>
            <a:fillRect/>
          </a:stretch>
        </p:blipFill>
        <p:spPr>
          <a:xfrm>
            <a:off x="574040" y="768350"/>
            <a:ext cx="5321300" cy="5321300"/>
          </a:xfrm>
          <a:prstGeom prst="rect">
            <a:avLst/>
          </a:prstGeom>
        </p:spPr>
      </p:pic>
      <p:sp>
        <p:nvSpPr>
          <p:cNvPr id="2" name="矩形 1"/>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cxnSp>
        <p:nvCxnSpPr>
          <p:cNvPr id="3" name="直接连接符 3"/>
          <p:cNvCxnSpPr/>
          <p:nvPr/>
        </p:nvCxnSpPr>
        <p:spPr>
          <a:xfrm>
            <a:off x="6733760" y="1898485"/>
            <a:ext cx="0" cy="2951417"/>
          </a:xfrm>
          <a:prstGeom prst="line">
            <a:avLst/>
          </a:prstGeom>
          <a:ln>
            <a:solidFill>
              <a:schemeClr val="bg1"/>
            </a:solidFill>
            <a:prstDash val="sysDash"/>
            <a:headEnd type="none"/>
            <a:tailEnd type="diamond" w="lg" len="lg"/>
          </a:ln>
        </p:spPr>
        <p:style>
          <a:lnRef idx="1">
            <a:schemeClr val="accent1"/>
          </a:lnRef>
          <a:fillRef idx="0">
            <a:schemeClr val="accent1"/>
          </a:fillRef>
          <a:effectRef idx="0">
            <a:schemeClr val="accent1"/>
          </a:effectRef>
          <a:fontRef idx="minor">
            <a:schemeClr val="tx1"/>
          </a:fontRef>
        </p:style>
      </p:cxnSp>
      <p:cxnSp>
        <p:nvCxnSpPr>
          <p:cNvPr id="6" name="直接连接符 15"/>
          <p:cNvCxnSpPr/>
          <p:nvPr/>
        </p:nvCxnSpPr>
        <p:spPr>
          <a:xfrm>
            <a:off x="9410300" y="1898485"/>
            <a:ext cx="0" cy="2951417"/>
          </a:xfrm>
          <a:prstGeom prst="line">
            <a:avLst/>
          </a:prstGeom>
          <a:ln>
            <a:solidFill>
              <a:srgbClr val="FAFAFA"/>
            </a:solidFill>
            <a:prstDash val="sysDash"/>
            <a:headEnd type="none"/>
            <a:tailEnd type="diamond" w="lg" len="lg"/>
          </a:ln>
        </p:spPr>
        <p:style>
          <a:lnRef idx="1">
            <a:schemeClr val="accent1"/>
          </a:lnRef>
          <a:fillRef idx="0">
            <a:schemeClr val="accent1"/>
          </a:fillRef>
          <a:effectRef idx="0">
            <a:schemeClr val="accent1"/>
          </a:effectRef>
          <a:fontRef idx="minor">
            <a:schemeClr val="tx1"/>
          </a:fontRef>
        </p:style>
      </p:cxnSp>
      <p:sp>
        <p:nvSpPr>
          <p:cNvPr id="8" name="TextBox 12"/>
          <p:cNvSpPr txBox="1"/>
          <p:nvPr/>
        </p:nvSpPr>
        <p:spPr>
          <a:xfrm>
            <a:off x="6767195" y="1897380"/>
            <a:ext cx="1798320" cy="3063240"/>
          </a:xfrm>
          <a:prstGeom prst="rect">
            <a:avLst/>
          </a:prstGeom>
          <a:noFill/>
        </p:spPr>
        <p:txBody>
          <a:bodyPr vert="eaVert" wrap="square" rtlCol="0">
            <a:spAutoFit/>
          </a:bodyPr>
          <a:lstStyle/>
          <a:p>
            <a:pPr algn="just">
              <a:lnSpc>
                <a:spcPct val="150000"/>
              </a:lnSpc>
            </a:pP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rPr>
              <a:t>教育部党组和全国教育工会分党组联合，由张承先和方明共同签发的“关于恢复‘教师节’的请示报告”送中央书记处，报告中并建议以马克思的诞辰日</a:t>
            </a:r>
            <a:r>
              <a:rPr lang="en-US" altLang="zh-CN"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rPr>
              <a:t>5</a:t>
            </a: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rPr>
              <a:t>月</a:t>
            </a:r>
            <a:r>
              <a:rPr lang="en-US" altLang="zh-CN"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rPr>
              <a:t>5</a:t>
            </a: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rPr>
              <a:t>日为教师节</a:t>
            </a:r>
            <a:endParaRPr lang="zh-CN" altLang="en-US" sz="1400" spc="300" dirty="0">
              <a:solidFill>
                <a:schemeClr val="bg1"/>
              </a:solidFill>
              <a:ea typeface="阿里巴巴普惠体 R" panose="00020600040101010101" pitchFamily="18" charset="-122"/>
              <a:cs typeface="阿里巴巴普惠体 R" panose="00020600040101010101" pitchFamily="18" charset="-122"/>
              <a:sym typeface="+mn-lt"/>
            </a:endParaRPr>
          </a:p>
        </p:txBody>
      </p:sp>
      <p:sp>
        <p:nvSpPr>
          <p:cNvPr id="4" name="TextBox 12"/>
          <p:cNvSpPr txBox="1"/>
          <p:nvPr/>
        </p:nvSpPr>
        <p:spPr>
          <a:xfrm>
            <a:off x="9605645" y="1891030"/>
            <a:ext cx="1151890" cy="3068955"/>
          </a:xfrm>
          <a:prstGeom prst="rect">
            <a:avLst/>
          </a:prstGeom>
          <a:noFill/>
        </p:spPr>
        <p:txBody>
          <a:bodyPr vert="eaVert" wrap="square" rtlCol="0">
            <a:spAutoFit/>
          </a:bodyPr>
          <a:lstStyle/>
          <a:p>
            <a:pPr algn="just">
              <a:lnSpc>
                <a:spcPct val="150000"/>
              </a:lnSpc>
            </a:pP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rPr>
              <a:t>中国人民政治协商会议第五届全国委员会第四次会议上，中国民主促进会的</a:t>
            </a:r>
            <a:r>
              <a:rPr lang="en-US" altLang="zh-CN"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rPr>
              <a:t>17</a:t>
            </a:r>
            <a:r>
              <a:rPr lang="zh-CN" altLang="en-US" sz="1400"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ea"/>
              </a:rPr>
              <a:t>位政协委员联名提交了一份提案</a:t>
            </a:r>
            <a:endParaRPr lang="zh-CN" altLang="en-US" sz="1400" spc="300" dirty="0">
              <a:solidFill>
                <a:schemeClr val="bg1"/>
              </a:solidFill>
              <a:ea typeface="阿里巴巴普惠体 R" panose="00020600040101010101" pitchFamily="18" charset="-122"/>
              <a:cs typeface="阿里巴巴普惠体 R" panose="00020600040101010101" pitchFamily="18" charset="-122"/>
              <a:sym typeface="+mn-lt"/>
            </a:endParaRPr>
          </a:p>
        </p:txBody>
      </p:sp>
    </p:spTree>
    <p:custDataLst>
      <p:tags r:id="rId1"/>
    </p:custData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5E61"/>
        </a:solidFill>
        <a:effectLst/>
      </p:bgPr>
    </p:bg>
    <p:spTree>
      <p:nvGrpSpPr>
        <p:cNvPr id="1" name=""/>
        <p:cNvGrpSpPr/>
        <p:nvPr/>
      </p:nvGrpSpPr>
      <p:grpSpPr>
        <a:xfrm>
          <a:off x="0" y="0"/>
          <a:ext cx="0" cy="0"/>
          <a:chOff x="0" y="0"/>
          <a:chExt cx="0" cy="0"/>
        </a:xfrm>
      </p:grpSpPr>
      <p:cxnSp>
        <p:nvCxnSpPr>
          <p:cNvPr id="32" name="直接连接符 31"/>
          <p:cNvCxnSpPr>
            <a:endCxn id="27" idx="0"/>
          </p:cNvCxnSpPr>
          <p:nvPr/>
        </p:nvCxnSpPr>
        <p:spPr>
          <a:xfrm>
            <a:off x="5694680" y="3198495"/>
            <a:ext cx="988695" cy="18370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13030" y="102235"/>
            <a:ext cx="11965305" cy="6653530"/>
          </a:xfrm>
          <a:prstGeom prst="rect">
            <a:avLst/>
          </a:prstGeom>
          <a:noFill/>
          <a:ln w="28575" cmpd="sng">
            <a:solidFill>
              <a:srgbClr val="FAFAF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宋体" panose="02010600030101010101" pitchFamily="2" charset="-122"/>
            </a:endParaRPr>
          </a:p>
        </p:txBody>
      </p:sp>
      <p:sp>
        <p:nvSpPr>
          <p:cNvPr id="8" name="矩形 7"/>
          <p:cNvSpPr/>
          <p:nvPr/>
        </p:nvSpPr>
        <p:spPr>
          <a:xfrm>
            <a:off x="4190365" y="3997960"/>
            <a:ext cx="3814445" cy="39814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9" name="文本框 8"/>
          <p:cNvSpPr txBox="1"/>
          <p:nvPr/>
        </p:nvSpPr>
        <p:spPr>
          <a:xfrm>
            <a:off x="4502150" y="4012883"/>
            <a:ext cx="3190875" cy="368300"/>
          </a:xfrm>
          <a:prstGeom prst="rect">
            <a:avLst/>
          </a:prstGeom>
          <a:noFill/>
        </p:spPr>
        <p:txBody>
          <a:bodyPr wrap="square" rtlCol="0">
            <a:spAutoFit/>
          </a:bodyPr>
          <a:lstStyle/>
          <a:p>
            <a:r>
              <a:rPr lang="zh-CN" altLang="en-US" b="1">
                <a:solidFill>
                  <a:srgbClr val="005E61"/>
                </a:solidFill>
                <a:ea typeface="阿里巴巴普惠体 R" panose="00020600040101010101" pitchFamily="18" charset="-122"/>
                <a:cs typeface="阿里巴巴普惠体 R" panose="00020600040101010101" pitchFamily="18" charset="-122"/>
              </a:rPr>
              <a:t>请 在 此 处 添 加 您 的 标 题</a:t>
            </a:r>
          </a:p>
        </p:txBody>
      </p:sp>
      <p:sp>
        <p:nvSpPr>
          <p:cNvPr id="10" name="文本框 9"/>
          <p:cNvSpPr txBox="1"/>
          <p:nvPr/>
        </p:nvSpPr>
        <p:spPr>
          <a:xfrm>
            <a:off x="8710295" y="1775460"/>
            <a:ext cx="2335530" cy="896620"/>
          </a:xfrm>
          <a:prstGeom prst="rect">
            <a:avLst/>
          </a:prstGeom>
          <a:noFill/>
        </p:spPr>
        <p:txBody>
          <a:bodyPr wrap="square" rtlCol="0">
            <a:spAutoFit/>
          </a:bodyPr>
          <a:lstStyle/>
          <a:p>
            <a:pPr>
              <a:lnSpc>
                <a:spcPct val="130000"/>
              </a:lnSpc>
            </a:pPr>
            <a:r>
              <a:rPr lang="zh-CN" altLang="en-US" sz="14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a:t>
            </a:r>
            <a:endParaRPr lang="zh-CN" altLang="en-US" sz="1400">
              <a:solidFill>
                <a:schemeClr val="bg1"/>
              </a:solidFill>
              <a:ea typeface="阿里巴巴普惠体 R" panose="00020600040101010101" pitchFamily="18" charset="-122"/>
              <a:cs typeface="阿里巴巴普惠体 R" panose="00020600040101010101" pitchFamily="18" charset="-122"/>
            </a:endParaRPr>
          </a:p>
          <a:p>
            <a:endParaRPr lang="zh-CN" altLang="en-US" sz="1400">
              <a:solidFill>
                <a:schemeClr val="bg1"/>
              </a:solidFill>
              <a:ea typeface="阿里巴巴普惠体 R" panose="00020600040101010101" pitchFamily="18" charset="-122"/>
              <a:cs typeface="阿里巴巴普惠体 R" panose="00020600040101010101" pitchFamily="18" charset="-122"/>
            </a:endParaRPr>
          </a:p>
        </p:txBody>
      </p:sp>
      <p:sp>
        <p:nvSpPr>
          <p:cNvPr id="11" name="椭圆 10"/>
          <p:cNvSpPr/>
          <p:nvPr/>
        </p:nvSpPr>
        <p:spPr>
          <a:xfrm>
            <a:off x="8537575" y="1907540"/>
            <a:ext cx="172720" cy="17653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12" name="文本框 11"/>
          <p:cNvSpPr txBox="1"/>
          <p:nvPr/>
        </p:nvSpPr>
        <p:spPr>
          <a:xfrm>
            <a:off x="8492490" y="1866900"/>
            <a:ext cx="227965" cy="275590"/>
          </a:xfrm>
          <a:prstGeom prst="rect">
            <a:avLst/>
          </a:prstGeom>
          <a:noFill/>
        </p:spPr>
        <p:txBody>
          <a:bodyPr wrap="square" rtlCol="0" anchor="t">
            <a:spAutoFit/>
          </a:bodyPr>
          <a:lstStyle/>
          <a:p>
            <a:r>
              <a:rPr lang="en-US" sz="1200">
                <a:solidFill>
                  <a:schemeClr val="bg1"/>
                </a:solidFill>
                <a:ea typeface="阿里巴巴普惠体 R" panose="00020600040101010101" pitchFamily="18" charset="-122"/>
                <a:cs typeface="阿里巴巴普惠体 R" panose="00020600040101010101" pitchFamily="18" charset="-122"/>
              </a:rPr>
              <a:t>2</a:t>
            </a:r>
          </a:p>
        </p:txBody>
      </p:sp>
      <p:sp>
        <p:nvSpPr>
          <p:cNvPr id="13" name="文本框 12"/>
          <p:cNvSpPr txBox="1"/>
          <p:nvPr/>
        </p:nvSpPr>
        <p:spPr>
          <a:xfrm>
            <a:off x="1397635" y="1775460"/>
            <a:ext cx="2300605" cy="896620"/>
          </a:xfrm>
          <a:prstGeom prst="rect">
            <a:avLst/>
          </a:prstGeom>
          <a:noFill/>
        </p:spPr>
        <p:txBody>
          <a:bodyPr wrap="square" rtlCol="0">
            <a:spAutoFit/>
          </a:bodyPr>
          <a:lstStyle/>
          <a:p>
            <a:pPr>
              <a:lnSpc>
                <a:spcPct val="130000"/>
              </a:lnSpc>
            </a:pPr>
            <a:r>
              <a:rPr lang="zh-CN" altLang="en-US" sz="14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a:t>
            </a:r>
            <a:endParaRPr lang="zh-CN" altLang="en-US" sz="1400">
              <a:solidFill>
                <a:schemeClr val="bg1"/>
              </a:solidFill>
              <a:ea typeface="阿里巴巴普惠体 R" panose="00020600040101010101" pitchFamily="18" charset="-122"/>
              <a:cs typeface="阿里巴巴普惠体 R" panose="00020600040101010101" pitchFamily="18" charset="-122"/>
            </a:endParaRPr>
          </a:p>
          <a:p>
            <a:endParaRPr lang="zh-CN" altLang="en-US" sz="1400">
              <a:solidFill>
                <a:schemeClr val="bg1"/>
              </a:solidFill>
              <a:ea typeface="阿里巴巴普惠体 R" panose="00020600040101010101" pitchFamily="18" charset="-122"/>
              <a:cs typeface="阿里巴巴普惠体 R" panose="00020600040101010101" pitchFamily="18" charset="-122"/>
            </a:endParaRPr>
          </a:p>
        </p:txBody>
      </p:sp>
      <p:sp>
        <p:nvSpPr>
          <p:cNvPr id="14" name="椭圆 13"/>
          <p:cNvSpPr/>
          <p:nvPr/>
        </p:nvSpPr>
        <p:spPr>
          <a:xfrm>
            <a:off x="1224915" y="1907540"/>
            <a:ext cx="172720" cy="17653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15" name="文本框 14"/>
          <p:cNvSpPr txBox="1"/>
          <p:nvPr/>
        </p:nvSpPr>
        <p:spPr>
          <a:xfrm>
            <a:off x="1179830" y="1866900"/>
            <a:ext cx="227965" cy="275590"/>
          </a:xfrm>
          <a:prstGeom prst="rect">
            <a:avLst/>
          </a:prstGeom>
          <a:noFill/>
        </p:spPr>
        <p:txBody>
          <a:bodyPr wrap="square" rtlCol="0" anchor="t">
            <a:spAutoFit/>
          </a:bodyPr>
          <a:lstStyle/>
          <a:p>
            <a:r>
              <a:rPr lang="en-US" sz="1200">
                <a:solidFill>
                  <a:schemeClr val="bg1"/>
                </a:solidFill>
                <a:ea typeface="阿里巴巴普惠体 R" panose="00020600040101010101" pitchFamily="18" charset="-122"/>
                <a:cs typeface="阿里巴巴普惠体 R" panose="00020600040101010101" pitchFamily="18" charset="-122"/>
              </a:rPr>
              <a:t>1</a:t>
            </a:r>
          </a:p>
        </p:txBody>
      </p:sp>
      <p:sp>
        <p:nvSpPr>
          <p:cNvPr id="16" name="文本框 15"/>
          <p:cNvSpPr txBox="1"/>
          <p:nvPr/>
        </p:nvSpPr>
        <p:spPr>
          <a:xfrm>
            <a:off x="8722360" y="3488055"/>
            <a:ext cx="2323465" cy="896620"/>
          </a:xfrm>
          <a:prstGeom prst="rect">
            <a:avLst/>
          </a:prstGeom>
          <a:noFill/>
        </p:spPr>
        <p:txBody>
          <a:bodyPr wrap="square" rtlCol="0">
            <a:spAutoFit/>
          </a:bodyPr>
          <a:lstStyle/>
          <a:p>
            <a:pPr>
              <a:lnSpc>
                <a:spcPct val="130000"/>
              </a:lnSpc>
            </a:pPr>
            <a:r>
              <a:rPr lang="zh-CN" altLang="en-US" sz="14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a:t>
            </a:r>
            <a:endParaRPr lang="zh-CN" altLang="en-US" sz="1400">
              <a:solidFill>
                <a:schemeClr val="bg1"/>
              </a:solidFill>
              <a:ea typeface="阿里巴巴普惠体 R" panose="00020600040101010101" pitchFamily="18" charset="-122"/>
              <a:cs typeface="阿里巴巴普惠体 R" panose="00020600040101010101" pitchFamily="18" charset="-122"/>
            </a:endParaRPr>
          </a:p>
          <a:p>
            <a:endParaRPr lang="zh-CN" altLang="en-US" sz="1400">
              <a:solidFill>
                <a:schemeClr val="bg1"/>
              </a:solidFill>
              <a:ea typeface="阿里巴巴普惠体 R" panose="00020600040101010101" pitchFamily="18" charset="-122"/>
              <a:cs typeface="阿里巴巴普惠体 R" panose="00020600040101010101" pitchFamily="18" charset="-122"/>
            </a:endParaRPr>
          </a:p>
        </p:txBody>
      </p:sp>
      <p:sp>
        <p:nvSpPr>
          <p:cNvPr id="17" name="椭圆 16"/>
          <p:cNvSpPr/>
          <p:nvPr/>
        </p:nvSpPr>
        <p:spPr>
          <a:xfrm>
            <a:off x="8549640" y="3620135"/>
            <a:ext cx="172720" cy="17653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18" name="文本框 17"/>
          <p:cNvSpPr txBox="1"/>
          <p:nvPr/>
        </p:nvSpPr>
        <p:spPr>
          <a:xfrm>
            <a:off x="8504555" y="3579495"/>
            <a:ext cx="227965" cy="275590"/>
          </a:xfrm>
          <a:prstGeom prst="rect">
            <a:avLst/>
          </a:prstGeom>
          <a:noFill/>
        </p:spPr>
        <p:txBody>
          <a:bodyPr wrap="square" rtlCol="0" anchor="t">
            <a:spAutoFit/>
          </a:bodyPr>
          <a:lstStyle/>
          <a:p>
            <a:r>
              <a:rPr lang="en-US" sz="1200">
                <a:solidFill>
                  <a:schemeClr val="bg1"/>
                </a:solidFill>
                <a:ea typeface="阿里巴巴普惠体 R" panose="00020600040101010101" pitchFamily="18" charset="-122"/>
                <a:cs typeface="阿里巴巴普惠体 R" panose="00020600040101010101" pitchFamily="18" charset="-122"/>
              </a:rPr>
              <a:t>4</a:t>
            </a:r>
          </a:p>
        </p:txBody>
      </p:sp>
      <p:sp>
        <p:nvSpPr>
          <p:cNvPr id="19" name="文本框 18"/>
          <p:cNvSpPr txBox="1"/>
          <p:nvPr/>
        </p:nvSpPr>
        <p:spPr>
          <a:xfrm>
            <a:off x="1397635" y="3488055"/>
            <a:ext cx="2300605" cy="896620"/>
          </a:xfrm>
          <a:prstGeom prst="rect">
            <a:avLst/>
          </a:prstGeom>
          <a:noFill/>
        </p:spPr>
        <p:txBody>
          <a:bodyPr wrap="square" rtlCol="0">
            <a:spAutoFit/>
          </a:bodyPr>
          <a:lstStyle/>
          <a:p>
            <a:pPr>
              <a:lnSpc>
                <a:spcPct val="130000"/>
              </a:lnSpc>
            </a:pPr>
            <a:r>
              <a:rPr lang="zh-CN" altLang="en-US" sz="14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a:t>
            </a:r>
            <a:endParaRPr lang="zh-CN" altLang="en-US" sz="1400">
              <a:solidFill>
                <a:schemeClr val="bg1"/>
              </a:solidFill>
              <a:ea typeface="阿里巴巴普惠体 R" panose="00020600040101010101" pitchFamily="18" charset="-122"/>
              <a:cs typeface="阿里巴巴普惠体 R" panose="00020600040101010101" pitchFamily="18" charset="-122"/>
            </a:endParaRPr>
          </a:p>
          <a:p>
            <a:endParaRPr lang="zh-CN" altLang="en-US" sz="1400">
              <a:solidFill>
                <a:schemeClr val="bg1"/>
              </a:solidFill>
              <a:ea typeface="阿里巴巴普惠体 R" panose="00020600040101010101" pitchFamily="18" charset="-122"/>
              <a:cs typeface="阿里巴巴普惠体 R" panose="00020600040101010101" pitchFamily="18" charset="-122"/>
            </a:endParaRPr>
          </a:p>
        </p:txBody>
      </p:sp>
      <p:sp>
        <p:nvSpPr>
          <p:cNvPr id="20" name="椭圆 19"/>
          <p:cNvSpPr/>
          <p:nvPr/>
        </p:nvSpPr>
        <p:spPr>
          <a:xfrm>
            <a:off x="1224915" y="3620135"/>
            <a:ext cx="172720" cy="17653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21" name="文本框 20"/>
          <p:cNvSpPr txBox="1"/>
          <p:nvPr/>
        </p:nvSpPr>
        <p:spPr>
          <a:xfrm>
            <a:off x="1179830" y="3579495"/>
            <a:ext cx="227965" cy="275590"/>
          </a:xfrm>
          <a:prstGeom prst="rect">
            <a:avLst/>
          </a:prstGeom>
          <a:noFill/>
        </p:spPr>
        <p:txBody>
          <a:bodyPr wrap="square" rtlCol="0" anchor="t">
            <a:spAutoFit/>
          </a:bodyPr>
          <a:lstStyle/>
          <a:p>
            <a:r>
              <a:rPr lang="en-US" sz="1200">
                <a:solidFill>
                  <a:schemeClr val="bg1"/>
                </a:solidFill>
                <a:ea typeface="阿里巴巴普惠体 R" panose="00020600040101010101" pitchFamily="18" charset="-122"/>
                <a:cs typeface="阿里巴巴普惠体 R" panose="00020600040101010101" pitchFamily="18" charset="-122"/>
              </a:rPr>
              <a:t>3</a:t>
            </a:r>
          </a:p>
        </p:txBody>
      </p:sp>
      <p:sp>
        <p:nvSpPr>
          <p:cNvPr id="22" name="文本框 21"/>
          <p:cNvSpPr txBox="1"/>
          <p:nvPr/>
        </p:nvSpPr>
        <p:spPr>
          <a:xfrm>
            <a:off x="3293745" y="4944110"/>
            <a:ext cx="2323465" cy="896620"/>
          </a:xfrm>
          <a:prstGeom prst="rect">
            <a:avLst/>
          </a:prstGeom>
          <a:noFill/>
        </p:spPr>
        <p:txBody>
          <a:bodyPr wrap="square" rtlCol="0">
            <a:spAutoFit/>
          </a:bodyPr>
          <a:lstStyle/>
          <a:p>
            <a:pPr>
              <a:lnSpc>
                <a:spcPct val="130000"/>
              </a:lnSpc>
            </a:pPr>
            <a:r>
              <a:rPr lang="zh-CN" altLang="en-US" sz="14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a:t>
            </a:r>
            <a:endParaRPr lang="zh-CN" altLang="en-US" sz="1400">
              <a:solidFill>
                <a:schemeClr val="bg1"/>
              </a:solidFill>
              <a:ea typeface="阿里巴巴普惠体 R" panose="00020600040101010101" pitchFamily="18" charset="-122"/>
              <a:cs typeface="阿里巴巴普惠体 R" panose="00020600040101010101" pitchFamily="18" charset="-122"/>
            </a:endParaRPr>
          </a:p>
          <a:p>
            <a:endParaRPr lang="zh-CN" altLang="en-US" sz="1400">
              <a:solidFill>
                <a:schemeClr val="bg1"/>
              </a:solidFill>
              <a:ea typeface="阿里巴巴普惠体 R" panose="00020600040101010101" pitchFamily="18" charset="-122"/>
              <a:cs typeface="阿里巴巴普惠体 R" panose="00020600040101010101" pitchFamily="18" charset="-122"/>
            </a:endParaRPr>
          </a:p>
        </p:txBody>
      </p:sp>
      <p:sp>
        <p:nvSpPr>
          <p:cNvPr id="23" name="椭圆 22"/>
          <p:cNvSpPr/>
          <p:nvPr/>
        </p:nvSpPr>
        <p:spPr>
          <a:xfrm>
            <a:off x="3121025" y="5076190"/>
            <a:ext cx="172720" cy="17653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24" name="文本框 23"/>
          <p:cNvSpPr txBox="1"/>
          <p:nvPr/>
        </p:nvSpPr>
        <p:spPr>
          <a:xfrm>
            <a:off x="3075940" y="5035550"/>
            <a:ext cx="227965" cy="275590"/>
          </a:xfrm>
          <a:prstGeom prst="rect">
            <a:avLst/>
          </a:prstGeom>
          <a:noFill/>
        </p:spPr>
        <p:txBody>
          <a:bodyPr wrap="square" rtlCol="0" anchor="t">
            <a:spAutoFit/>
          </a:bodyPr>
          <a:lstStyle/>
          <a:p>
            <a:r>
              <a:rPr lang="en-US" sz="1200">
                <a:solidFill>
                  <a:schemeClr val="bg1"/>
                </a:solidFill>
                <a:ea typeface="阿里巴巴普惠体 R" panose="00020600040101010101" pitchFamily="18" charset="-122"/>
                <a:cs typeface="阿里巴巴普惠体 R" panose="00020600040101010101" pitchFamily="18" charset="-122"/>
              </a:rPr>
              <a:t>5</a:t>
            </a:r>
          </a:p>
        </p:txBody>
      </p:sp>
      <p:sp>
        <p:nvSpPr>
          <p:cNvPr id="25" name="文本框 24"/>
          <p:cNvSpPr txBox="1"/>
          <p:nvPr/>
        </p:nvSpPr>
        <p:spPr>
          <a:xfrm>
            <a:off x="6786880" y="4944110"/>
            <a:ext cx="2323465" cy="896620"/>
          </a:xfrm>
          <a:prstGeom prst="rect">
            <a:avLst/>
          </a:prstGeom>
          <a:noFill/>
        </p:spPr>
        <p:txBody>
          <a:bodyPr wrap="square" rtlCol="0">
            <a:spAutoFit/>
          </a:bodyPr>
          <a:lstStyle/>
          <a:p>
            <a:pPr>
              <a:lnSpc>
                <a:spcPct val="130000"/>
              </a:lnSpc>
            </a:pPr>
            <a:r>
              <a:rPr lang="zh-CN" altLang="en-US" sz="1400" b="1" kern="0" spc="220">
                <a:solidFill>
                  <a:schemeClr val="bg1"/>
                </a:solidFill>
                <a:uFillTx/>
                <a:ea typeface="阿里巴巴普惠体 R" panose="00020600040101010101" pitchFamily="18" charset="-122"/>
                <a:cs typeface="阿里巴巴普惠体 R" panose="00020600040101010101" pitchFamily="18" charset="-122"/>
              </a:rPr>
              <a:t>请在此处添加文本内容建议使用微软雅黑字体</a:t>
            </a:r>
            <a:endParaRPr lang="zh-CN" altLang="en-US" sz="1400">
              <a:solidFill>
                <a:schemeClr val="bg1"/>
              </a:solidFill>
              <a:ea typeface="阿里巴巴普惠体 R" panose="00020600040101010101" pitchFamily="18" charset="-122"/>
              <a:cs typeface="阿里巴巴普惠体 R" panose="00020600040101010101" pitchFamily="18" charset="-122"/>
            </a:endParaRPr>
          </a:p>
          <a:p>
            <a:endParaRPr lang="zh-CN" altLang="en-US" sz="1400">
              <a:solidFill>
                <a:schemeClr val="bg1"/>
              </a:solidFill>
              <a:ea typeface="阿里巴巴普惠体 R" panose="00020600040101010101" pitchFamily="18" charset="-122"/>
              <a:cs typeface="阿里巴巴普惠体 R" panose="00020600040101010101" pitchFamily="18" charset="-122"/>
            </a:endParaRPr>
          </a:p>
        </p:txBody>
      </p:sp>
      <p:sp>
        <p:nvSpPr>
          <p:cNvPr id="26" name="椭圆 25"/>
          <p:cNvSpPr/>
          <p:nvPr/>
        </p:nvSpPr>
        <p:spPr>
          <a:xfrm>
            <a:off x="6614160" y="5076190"/>
            <a:ext cx="172720" cy="17653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a typeface="阿里巴巴普惠体 R" panose="00020600040101010101" pitchFamily="18" charset="-122"/>
              <a:cs typeface="阿里巴巴普惠体 R" panose="00020600040101010101" pitchFamily="18" charset="-122"/>
            </a:endParaRPr>
          </a:p>
        </p:txBody>
      </p:sp>
      <p:sp>
        <p:nvSpPr>
          <p:cNvPr id="27" name="文本框 26"/>
          <p:cNvSpPr txBox="1"/>
          <p:nvPr/>
        </p:nvSpPr>
        <p:spPr>
          <a:xfrm>
            <a:off x="6569075" y="5035550"/>
            <a:ext cx="227965" cy="275590"/>
          </a:xfrm>
          <a:prstGeom prst="rect">
            <a:avLst/>
          </a:prstGeom>
          <a:noFill/>
        </p:spPr>
        <p:txBody>
          <a:bodyPr wrap="square" rtlCol="0" anchor="t">
            <a:spAutoFit/>
          </a:bodyPr>
          <a:lstStyle/>
          <a:p>
            <a:r>
              <a:rPr lang="en-US" sz="1200">
                <a:solidFill>
                  <a:schemeClr val="bg1"/>
                </a:solidFill>
                <a:ea typeface="阿里巴巴普惠体 R" panose="00020600040101010101" pitchFamily="18" charset="-122"/>
                <a:cs typeface="阿里巴巴普惠体 R" panose="00020600040101010101" pitchFamily="18" charset="-122"/>
              </a:rPr>
              <a:t>6</a:t>
            </a:r>
          </a:p>
        </p:txBody>
      </p:sp>
      <p:cxnSp>
        <p:nvCxnSpPr>
          <p:cNvPr id="28" name="直接连接符 27"/>
          <p:cNvCxnSpPr/>
          <p:nvPr/>
        </p:nvCxnSpPr>
        <p:spPr>
          <a:xfrm flipH="1" flipV="1">
            <a:off x="3575685" y="2317115"/>
            <a:ext cx="1166495" cy="607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3551555" y="3627120"/>
            <a:ext cx="833755" cy="4044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2" idx="2"/>
          </p:cNvCxnSpPr>
          <p:nvPr/>
        </p:nvCxnSpPr>
        <p:spPr>
          <a:xfrm flipH="1">
            <a:off x="6837680" y="2142490"/>
            <a:ext cx="1769110" cy="15678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8" idx="1"/>
          </p:cNvCxnSpPr>
          <p:nvPr/>
        </p:nvCxnSpPr>
        <p:spPr>
          <a:xfrm flipH="1" flipV="1">
            <a:off x="7694930" y="3150870"/>
            <a:ext cx="809625" cy="5664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3361055" y="3638550"/>
            <a:ext cx="1440815" cy="1333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4"/>
          <a:srcRect t="2934" r="17" b="12355"/>
          <a:stretch>
            <a:fillRect/>
          </a:stretch>
        </p:blipFill>
        <p:spPr>
          <a:xfrm>
            <a:off x="4188460" y="1908175"/>
            <a:ext cx="3814445" cy="2089785"/>
          </a:xfrm>
          <a:custGeom>
            <a:avLst/>
            <a:gdLst/>
            <a:ahLst/>
            <a:cxnLst>
              <a:cxn ang="3">
                <a:pos x="hc" y="t"/>
              </a:cxn>
              <a:cxn ang="cd2">
                <a:pos x="l" y="vc"/>
              </a:cxn>
              <a:cxn ang="cd4">
                <a:pos x="hc" y="b"/>
              </a:cxn>
              <a:cxn ang="0">
                <a:pos x="r" y="vc"/>
              </a:cxn>
            </a:cxnLst>
            <a:rect l="l" t="t" r="r" b="b"/>
            <a:pathLst>
              <a:path w="6007" h="3291">
                <a:moveTo>
                  <a:pt x="0" y="0"/>
                </a:moveTo>
                <a:lnTo>
                  <a:pt x="6007" y="0"/>
                </a:lnTo>
                <a:lnTo>
                  <a:pt x="6007" y="3291"/>
                </a:lnTo>
                <a:lnTo>
                  <a:pt x="0" y="3291"/>
                </a:lnTo>
                <a:lnTo>
                  <a:pt x="0" y="0"/>
                </a:lnTo>
                <a:close/>
              </a:path>
            </a:pathLst>
          </a:custGeom>
          <a:solidFill>
            <a:srgbClr val="FFFFFF">
              <a:shade val="85000"/>
            </a:srgbClr>
          </a:solidFill>
          <a:ln w="88900" cap="sq">
            <a:noFill/>
            <a:miter lim="800000"/>
            <a:headEnd/>
            <a:tailEnd/>
          </a:ln>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58.xml><?xml version="1.0" encoding="utf-8"?>
<p:tagLst xmlns:a="http://schemas.openxmlformats.org/drawingml/2006/main" xmlns:r="http://schemas.openxmlformats.org/officeDocument/2006/relationships" xmlns:p="http://schemas.openxmlformats.org/presentationml/2006/main">
  <p:tag name="ISLIDE.VECTOR" val="ef262e05-fb3b-4516-90a2-6d347e35c5e7"/>
</p:tagLst>
</file>

<file path=ppt/tags/tag59.xml><?xml version="1.0" encoding="utf-8"?>
<p:tagLst xmlns:a="http://schemas.openxmlformats.org/drawingml/2006/main" xmlns:r="http://schemas.openxmlformats.org/officeDocument/2006/relationships" xmlns:p="http://schemas.openxmlformats.org/presentationml/2006/main">
  <p:tag name="ISLIDE.VECTOR" val="a20ce851-8e81-475c-86f6-c9691c2ab62f"/>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xml><?xml version="1.0" encoding="utf-8"?>
<p:tagLst xmlns:a="http://schemas.openxmlformats.org/drawingml/2006/main" xmlns:r="http://schemas.openxmlformats.org/officeDocument/2006/relationships" xmlns:p="http://schemas.openxmlformats.org/presentationml/2006/main">
  <p:tag name="ISLIDE.VECTOR" val="a20ce851-8e81-475c-86f6-c9691c2ab62f"/>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9.xml><?xml version="1.0" encoding="utf-8"?>
<p:tagLst xmlns:a="http://schemas.openxmlformats.org/drawingml/2006/main" xmlns:r="http://schemas.openxmlformats.org/officeDocument/2006/relationships" xmlns:p="http://schemas.openxmlformats.org/presentationml/2006/main">
  <p:tag name="ISLIDE.VECTOR" val="ef262e05-fb3b-4516-90a2-6d347e35c5e7"/>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ISLIDE.VECTOR" val="a20ce851-8e81-475c-86f6-c9691c2ab62f"/>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1594</Words>
  <Application>Microsoft Office PowerPoint</Application>
  <PresentationFormat>宽屏</PresentationFormat>
  <Paragraphs>186</Paragraphs>
  <Slides>19</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阿里巴巴普惠体 R</vt:lpstr>
      <vt:lpstr>思源黑体 CN Heavy</vt:lpstr>
      <vt:lpstr>思源黑体 CN Normal</vt:lpstr>
      <vt:lpstr>思源黑体 Light</vt:lpstr>
      <vt:lpstr>宋体</vt:lpstr>
      <vt:lpstr>Arial</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2021-06-25T00:53:17Z</dcterms:created>
  <dcterms:modified xsi:type="dcterms:W3CDTF">2023-01-11T02:16:30Z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17FCC24FC9D1436DB5940B1530E34B57</vt:lpwstr>
  </property>
  <property fmtid="{A09F084E-AD41-489F-8076-AA5BE3082BCA}" pid="100">
    <vt:ui4>5</vt:ui4>
  </property>
  <property fmtid="{64440492-4C8B-11D1-8B70-080036B11A03}" pid="11">
    <vt:lpwstr>www.2ppt.com-爱PPT提供资源下载</vt:lpwstr>
  </property>
</Properties>
</file>