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handoutMasterIdLst>
    <p:handoutMasterId r:id="rId29"/>
  </p:handoutMasterIdLst>
  <p:sldIdLst>
    <p:sldId id="3170" r:id="rId2"/>
    <p:sldId id="3172" r:id="rId3"/>
    <p:sldId id="3175" r:id="rId4"/>
    <p:sldId id="3195" r:id="rId5"/>
    <p:sldId id="3185" r:id="rId6"/>
    <p:sldId id="3200" r:id="rId7"/>
    <p:sldId id="3186" r:id="rId8"/>
    <p:sldId id="3202" r:id="rId9"/>
    <p:sldId id="3174" r:id="rId10"/>
    <p:sldId id="3188" r:id="rId11"/>
    <p:sldId id="3196" r:id="rId12"/>
    <p:sldId id="3182" r:id="rId13"/>
    <p:sldId id="3198" r:id="rId14"/>
    <p:sldId id="3192" r:id="rId15"/>
    <p:sldId id="3176" r:id="rId16"/>
    <p:sldId id="3184" r:id="rId17"/>
    <p:sldId id="3197" r:id="rId18"/>
    <p:sldId id="3193" r:id="rId19"/>
    <p:sldId id="3201" r:id="rId20"/>
    <p:sldId id="3190" r:id="rId21"/>
    <p:sldId id="3177" r:id="rId22"/>
    <p:sldId id="3199" r:id="rId23"/>
    <p:sldId id="3180" r:id="rId24"/>
    <p:sldId id="3203" r:id="rId25"/>
    <p:sldId id="3189" r:id="rId26"/>
    <p:sldId id="3194" r:id="rId27"/>
  </p:sldIdLst>
  <p:sldSz cx="12858750" cy="7232650"/>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orient="horz" pos="4183">
          <p15:clr>
            <a:srgbClr val="A4A3A4"/>
          </p15:clr>
        </p15:guide>
        <p15:guide id="3" pos="4050">
          <p15:clr>
            <a:srgbClr val="A4A3A4"/>
          </p15:clr>
        </p15:guide>
        <p15:guide id="4" pos="557">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436"/>
    <a:srgbClr val="00709F"/>
    <a:srgbClr val="99CE23"/>
    <a:srgbClr val="0D8200"/>
    <a:srgbClr val="75A42D"/>
    <a:srgbClr val="60BE00"/>
    <a:srgbClr val="122F5A"/>
    <a:srgbClr val="0D2343"/>
    <a:srgbClr val="31343D"/>
    <a:srgbClr val="A186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28" autoAdjust="0"/>
    <p:restoredTop sz="95317" autoAdjust="0"/>
  </p:normalViewPr>
  <p:slideViewPr>
    <p:cSldViewPr>
      <p:cViewPr varScale="1">
        <p:scale>
          <a:sx n="58" d="100"/>
          <a:sy n="58" d="100"/>
        </p:scale>
        <p:origin x="-108" y="-1512"/>
      </p:cViewPr>
      <p:guideLst>
        <p:guide orient="horz" pos="328"/>
        <p:guide orient="horz" pos="4183"/>
        <p:guide pos="4050"/>
        <p:guide pos="557"/>
        <p:guide pos="7497"/>
        <p:guide pos="6908"/>
      </p:guideLst>
    </p:cSldViewPr>
  </p:slideViewPr>
  <p:outlineViewPr>
    <p:cViewPr>
      <p:scale>
        <a:sx n="100" d="100"/>
        <a:sy n="100" d="100"/>
      </p:scale>
      <p:origin x="0" y="-9972"/>
    </p:cViewPr>
  </p:outlineViewPr>
  <p:notesTextViewPr>
    <p:cViewPr>
      <p:scale>
        <a:sx n="1" d="1"/>
        <a:sy n="1" d="1"/>
      </p:scale>
      <p:origin x="0" y="0"/>
    </p:cViewPr>
  </p:notesTextViewPr>
  <p:sorterViewPr>
    <p:cViewPr>
      <p:scale>
        <a:sx n="132" d="100"/>
        <a:sy n="132"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BF82D2-7A68-459D-A996-9BDDA2518FA4}"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
        <p:nvSpPr>
          <p:cNvPr id="7" name="矩形 6"/>
          <p:cNvSpPr/>
          <p:nvPr userDrawn="1"/>
        </p:nvSpPr>
        <p:spPr>
          <a:xfrm>
            <a:off x="7550092" y="6791646"/>
            <a:ext cx="775136" cy="245110"/>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5">
                <a:solidFill>
                  <a:schemeClr val="tx1">
                    <a:tint val="75000"/>
                  </a:schemeClr>
                </a:solidFill>
              </a:defRPr>
            </a:lvl1pPr>
          </a:lstStyle>
          <a:p>
            <a:fld id="{32BF82D2-7A68-459D-A996-9BDDA2518FA4}" type="datetimeFigureOut">
              <a:rPr lang="zh-CN" altLang="en-US" smtClean="0"/>
              <a:t>2023-01-10</a:t>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5">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l" defTabSz="964565"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300" indent="-241300" algn="l" defTabSz="964565"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4565" rtl="0" eaLnBrk="1" latinLnBrk="0" hangingPunct="1">
        <a:defRPr sz="1900" kern="1200">
          <a:solidFill>
            <a:schemeClr val="tx1"/>
          </a:solidFill>
          <a:latin typeface="+mn-lt"/>
          <a:ea typeface="+mn-ea"/>
          <a:cs typeface="+mn-cs"/>
        </a:defRPr>
      </a:lvl1pPr>
      <a:lvl2pPr marL="481965" algn="l" defTabSz="964565" rtl="0" eaLnBrk="1" latinLnBrk="0" hangingPunct="1">
        <a:defRPr sz="1900" kern="1200">
          <a:solidFill>
            <a:schemeClr val="tx1"/>
          </a:solidFill>
          <a:latin typeface="+mn-lt"/>
          <a:ea typeface="+mn-ea"/>
          <a:cs typeface="+mn-cs"/>
        </a:defRPr>
      </a:lvl2pPr>
      <a:lvl3pPr marL="964565" algn="l" defTabSz="964565" rtl="0" eaLnBrk="1" latinLnBrk="0" hangingPunct="1">
        <a:defRPr sz="1900" kern="1200">
          <a:solidFill>
            <a:schemeClr val="tx1"/>
          </a:solidFill>
          <a:latin typeface="+mn-lt"/>
          <a:ea typeface="+mn-ea"/>
          <a:cs typeface="+mn-cs"/>
        </a:defRPr>
      </a:lvl3pPr>
      <a:lvl4pPr marL="1446530" algn="l" defTabSz="964565" rtl="0" eaLnBrk="1" latinLnBrk="0" hangingPunct="1">
        <a:defRPr sz="1900" kern="1200">
          <a:solidFill>
            <a:schemeClr val="tx1"/>
          </a:solidFill>
          <a:latin typeface="+mn-lt"/>
          <a:ea typeface="+mn-ea"/>
          <a:cs typeface="+mn-cs"/>
        </a:defRPr>
      </a:lvl4pPr>
      <a:lvl5pPr marL="1928495" algn="l" defTabSz="964565" rtl="0" eaLnBrk="1" latinLnBrk="0" hangingPunct="1">
        <a:defRPr sz="1900" kern="1200">
          <a:solidFill>
            <a:schemeClr val="tx1"/>
          </a:solidFill>
          <a:latin typeface="+mn-lt"/>
          <a:ea typeface="+mn-ea"/>
          <a:cs typeface="+mn-cs"/>
        </a:defRPr>
      </a:lvl5pPr>
      <a:lvl6pPr marL="2411095" algn="l" defTabSz="964565" rtl="0" eaLnBrk="1" latinLnBrk="0" hangingPunct="1">
        <a:defRPr sz="1900" kern="1200">
          <a:solidFill>
            <a:schemeClr val="tx1"/>
          </a:solidFill>
          <a:latin typeface="+mn-lt"/>
          <a:ea typeface="+mn-ea"/>
          <a:cs typeface="+mn-cs"/>
        </a:defRPr>
      </a:lvl6pPr>
      <a:lvl7pPr marL="2893060" algn="l" defTabSz="964565" rtl="0" eaLnBrk="1" latinLnBrk="0" hangingPunct="1">
        <a:defRPr sz="1900" kern="1200">
          <a:solidFill>
            <a:schemeClr val="tx1"/>
          </a:solidFill>
          <a:latin typeface="+mn-lt"/>
          <a:ea typeface="+mn-ea"/>
          <a:cs typeface="+mn-cs"/>
        </a:defRPr>
      </a:lvl7pPr>
      <a:lvl8pPr marL="3375025" algn="l" defTabSz="964565" rtl="0" eaLnBrk="1" latinLnBrk="0" hangingPunct="1">
        <a:defRPr sz="1900" kern="1200">
          <a:solidFill>
            <a:schemeClr val="tx1"/>
          </a:solidFill>
          <a:latin typeface="+mn-lt"/>
          <a:ea typeface="+mn-ea"/>
          <a:cs typeface="+mn-cs"/>
        </a:defRPr>
      </a:lvl8pPr>
      <a:lvl9pPr marL="3856990" algn="l" defTabSz="9645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2.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3.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858750" cy="7232650"/>
          </a:xfrm>
          <a:prstGeom prst="rect">
            <a:avLst/>
          </a:prstGeom>
          <a:blipFill dpi="0" rotWithShape="1">
            <a:blip r:embed="rId3" cstate="email">
              <a:extLst>
                <a:ext uri="{BEBA8EAE-BF5A-486C-A8C5-ECC9F3942E4B}">
                  <a14:imgProps xmlns:a14="http://schemas.microsoft.com/office/drawing/2010/main">
                    <a14:imgLayer r:embed="rId4">
                      <a14:imgEffect>
                        <a14:sharpenSoften amount="-5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259"/>
          <p:cNvSpPr>
            <a:spLocks noChangeArrowheads="1"/>
          </p:cNvSpPr>
          <p:nvPr/>
        </p:nvSpPr>
        <p:spPr bwMode="auto">
          <a:xfrm>
            <a:off x="1981200" y="2571991"/>
            <a:ext cx="88963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600" b="1" dirty="0" smtClean="0">
                <a:solidFill>
                  <a:schemeClr val="bg1"/>
                </a:solidFill>
                <a:cs typeface="Arial" panose="020B0604020202020204" pitchFamily="34" charset="0"/>
              </a:rPr>
              <a:t>蓝色科技行业</a:t>
            </a:r>
            <a:r>
              <a:rPr lang="en-US" altLang="zh-CN" sz="6600" b="1" dirty="0" smtClean="0">
                <a:solidFill>
                  <a:schemeClr val="bg1"/>
                </a:solidFill>
                <a:cs typeface="Arial" panose="020B0604020202020204" pitchFamily="34" charset="0"/>
              </a:rPr>
              <a:t>PPT</a:t>
            </a:r>
            <a:r>
              <a:rPr lang="zh-CN" altLang="en-US" sz="6600" b="1" dirty="0" smtClean="0">
                <a:solidFill>
                  <a:schemeClr val="bg1"/>
                </a:solidFill>
                <a:cs typeface="Arial" panose="020B0604020202020204" pitchFamily="34" charset="0"/>
              </a:rPr>
              <a:t>模板</a:t>
            </a:r>
            <a:endParaRPr lang="zh-CN" altLang="en-US" sz="6600" b="1" dirty="0">
              <a:solidFill>
                <a:schemeClr val="bg1"/>
              </a:solidFill>
              <a:cs typeface="Arial" panose="020B0604020202020204" pitchFamily="34" charset="0"/>
            </a:endParaRPr>
          </a:p>
        </p:txBody>
      </p:sp>
      <p:sp>
        <p:nvSpPr>
          <p:cNvPr id="9" name="矩形 259"/>
          <p:cNvSpPr>
            <a:spLocks noChangeArrowheads="1"/>
          </p:cNvSpPr>
          <p:nvPr/>
        </p:nvSpPr>
        <p:spPr bwMode="auto">
          <a:xfrm>
            <a:off x="2762250" y="3663505"/>
            <a:ext cx="73342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buNone/>
            </a:pPr>
            <a:r>
              <a:rPr lang="en-US" altLang="zh-CN" sz="900" b="1" dirty="0">
                <a:solidFill>
                  <a:schemeClr val="bg1"/>
                </a:solidFill>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zh-CN" altLang="en-US" sz="900" b="1" dirty="0">
              <a:solidFill>
                <a:schemeClr val="bg1"/>
              </a:solidFill>
              <a:cs typeface="Arial" panose="020B0604020202020204" pitchFamily="34" charset="0"/>
            </a:endParaRPr>
          </a:p>
        </p:txBody>
      </p:sp>
      <p:sp>
        <p:nvSpPr>
          <p:cNvPr id="13" name="矩形 259"/>
          <p:cNvSpPr>
            <a:spLocks noChangeArrowheads="1"/>
          </p:cNvSpPr>
          <p:nvPr/>
        </p:nvSpPr>
        <p:spPr bwMode="auto">
          <a:xfrm>
            <a:off x="2945493" y="2096393"/>
            <a:ext cx="69677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800" dirty="0" smtClean="0">
                <a:solidFill>
                  <a:schemeClr val="bg1"/>
                </a:solidFill>
                <a:cs typeface="Arial" panose="020B0604020202020204" pitchFamily="34" charset="0"/>
              </a:rPr>
              <a:t>BLUE BUSINESS MARKETING PPT</a:t>
            </a:r>
            <a:endParaRPr lang="zh-CN" altLang="en-US" sz="2800" dirty="0">
              <a:solidFill>
                <a:schemeClr val="bg1"/>
              </a:solidFill>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3"/>
                                        </p:tgtEl>
                                        <p:attrNameLst>
                                          <p:attrName>ppt_y</p:attrName>
                                        </p:attrNameLst>
                                      </p:cBhvr>
                                      <p:tavLst>
                                        <p:tav tm="0">
                                          <p:val>
                                            <p:strVal val="#ppt_y"/>
                                          </p:val>
                                        </p:tav>
                                        <p:tav tm="100000">
                                          <p:val>
                                            <p:strVal val="#ppt_y"/>
                                          </p:val>
                                        </p:tav>
                                      </p:tavLst>
                                    </p:anim>
                                    <p:anim calcmode="lin" valueType="num">
                                      <p:cBhvr>
                                        <p:cTn id="1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3"/>
                                        </p:tgtEl>
                                      </p:cBhvr>
                                    </p:animEffect>
                                  </p:childTnLst>
                                </p:cTn>
                              </p:par>
                            </p:childTnLst>
                          </p:cTn>
                        </p:par>
                        <p:par>
                          <p:cTn id="16" fill="hold">
                            <p:stCondLst>
                              <p:cond delay="2299"/>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3"/>
                                        </p:tgtEl>
                                      </p:cBhvr>
                                    </p:animEffect>
                                    <p:animScale>
                                      <p:cBhvr>
                                        <p:cTn id="19" dur="250" autoRev="1" fill="hold"/>
                                        <p:tgtEl>
                                          <p:spTgt spid="13"/>
                                        </p:tgtEl>
                                      </p:cBhvr>
                                      <p:by x="105000" y="105000"/>
                                    </p:animScale>
                                  </p:childTnLst>
                                </p:cTn>
                              </p:par>
                            </p:childTnLst>
                          </p:cTn>
                        </p:par>
                        <p:par>
                          <p:cTn id="20" fill="hold">
                            <p:stCondLst>
                              <p:cond delay="2799"/>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
                                        </p:tgtEl>
                                      </p:cBhvr>
                                    </p:animEffect>
                                  </p:childTnLst>
                                </p:cTn>
                              </p:par>
                            </p:childTnLst>
                          </p:cTn>
                        </p:par>
                        <p:par>
                          <p:cTn id="28" fill="hold">
                            <p:stCondLst>
                              <p:cond delay="3799"/>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8"/>
                                        </p:tgtEl>
                                      </p:cBhvr>
                                    </p:animEffect>
                                    <p:animScale>
                                      <p:cBhvr>
                                        <p:cTn id="31" dur="250" autoRev="1" fill="hold"/>
                                        <p:tgtEl>
                                          <p:spTgt spid="8"/>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8" grpId="1"/>
      <p:bldP spid="9" grpId="0"/>
      <p:bldP spid="13" grpId="0"/>
      <p:bldP spid="1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9"/>
          <p:cNvGrpSpPr/>
          <p:nvPr/>
        </p:nvGrpSpPr>
        <p:grpSpPr bwMode="auto">
          <a:xfrm>
            <a:off x="4559121" y="2793857"/>
            <a:ext cx="5645383" cy="2212249"/>
            <a:chOff x="1930" y="1737"/>
            <a:chExt cx="3203" cy="1514"/>
          </a:xfrm>
        </p:grpSpPr>
        <p:sp>
          <p:nvSpPr>
            <p:cNvPr id="17" name="Line 20"/>
            <p:cNvSpPr>
              <a:spLocks noChangeShapeType="1"/>
            </p:cNvSpPr>
            <p:nvPr/>
          </p:nvSpPr>
          <p:spPr bwMode="auto">
            <a:xfrm flipH="1">
              <a:off x="2579" y="3251"/>
              <a:ext cx="2545"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Line 21"/>
            <p:cNvSpPr>
              <a:spLocks noChangeShapeType="1"/>
            </p:cNvSpPr>
            <p:nvPr/>
          </p:nvSpPr>
          <p:spPr bwMode="auto">
            <a:xfrm flipH="1">
              <a:off x="1930" y="1737"/>
              <a:ext cx="32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Line 22"/>
            <p:cNvSpPr>
              <a:spLocks noChangeShapeType="1"/>
            </p:cNvSpPr>
            <p:nvPr/>
          </p:nvSpPr>
          <p:spPr bwMode="auto">
            <a:xfrm flipH="1">
              <a:off x="2221" y="2462"/>
              <a:ext cx="29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Text Box 13"/>
          <p:cNvSpPr txBox="1">
            <a:spLocks noChangeArrowheads="1"/>
          </p:cNvSpPr>
          <p:nvPr/>
        </p:nvSpPr>
        <p:spPr bwMode="auto">
          <a:xfrm>
            <a:off x="6986463" y="3217331"/>
            <a:ext cx="3218044" cy="282770"/>
          </a:xfrm>
          <a:prstGeom prst="rect">
            <a:avLst/>
          </a:prstGeom>
          <a:noFill/>
          <a:ln w="9525" algn="ctr">
            <a:noFill/>
            <a:miter lim="800000"/>
          </a:ln>
        </p:spPr>
        <p:txBody>
          <a:bodyPr wrap="square" lIns="0" tIns="0" rIns="0" bIns="0">
            <a:spAutoFit/>
          </a:bodyPr>
          <a:lstStyle/>
          <a:p>
            <a:pPr algn="just" latinLnBrk="1">
              <a:lnSpc>
                <a:spcPct val="120000"/>
              </a:lnSpc>
            </a:pPr>
            <a:r>
              <a:rPr kumimoji="1"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kumimoji="1"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Box 11"/>
          <p:cNvSpPr txBox="1">
            <a:spLocks noChangeArrowheads="1"/>
          </p:cNvSpPr>
          <p:nvPr/>
        </p:nvSpPr>
        <p:spPr bwMode="auto">
          <a:xfrm>
            <a:off x="6986463" y="4311353"/>
            <a:ext cx="3270252" cy="282770"/>
          </a:xfrm>
          <a:prstGeom prst="rect">
            <a:avLst/>
          </a:prstGeom>
          <a:noFill/>
          <a:ln w="9525" algn="ctr">
            <a:noFill/>
            <a:miter lim="800000"/>
          </a:ln>
        </p:spPr>
        <p:txBody>
          <a:bodyPr wrap="square" lIns="0" tIns="0" rIns="0" bIns="0">
            <a:spAutoFit/>
          </a:bodyPr>
          <a:lstStyle/>
          <a:p>
            <a:pPr algn="just" latinLnBrk="1">
              <a:lnSpc>
                <a:spcPct val="120000"/>
              </a:lnSpc>
            </a:pPr>
            <a:r>
              <a:rPr kumimoji="1"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kumimoji="1"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 Box 10"/>
          <p:cNvSpPr txBox="1">
            <a:spLocks noChangeArrowheads="1"/>
          </p:cNvSpPr>
          <p:nvPr/>
        </p:nvSpPr>
        <p:spPr bwMode="auto">
          <a:xfrm>
            <a:off x="6986463" y="5405375"/>
            <a:ext cx="3218044" cy="282770"/>
          </a:xfrm>
          <a:prstGeom prst="rect">
            <a:avLst/>
          </a:prstGeom>
          <a:noFill/>
          <a:ln w="9525" algn="ctr">
            <a:noFill/>
            <a:miter lim="800000"/>
          </a:ln>
        </p:spPr>
        <p:txBody>
          <a:bodyPr wrap="square" lIns="0" tIns="0" rIns="0" bIns="0">
            <a:spAutoFit/>
          </a:bodyPr>
          <a:lstStyle/>
          <a:p>
            <a:pPr algn="just" latinLnBrk="1">
              <a:lnSpc>
                <a:spcPct val="120000"/>
              </a:lnSpc>
            </a:pPr>
            <a:r>
              <a:rPr kumimoji="1"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kumimoji="1"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Box 35"/>
          <p:cNvSpPr txBox="1">
            <a:spLocks noChangeArrowheads="1"/>
          </p:cNvSpPr>
          <p:nvPr/>
        </p:nvSpPr>
        <p:spPr bwMode="auto">
          <a:xfrm>
            <a:off x="6986463" y="2939770"/>
            <a:ext cx="1916711" cy="258532"/>
          </a:xfrm>
          <a:prstGeom prst="rect">
            <a:avLst/>
          </a:prstGeom>
          <a:noFill/>
          <a:ln w="9525" algn="ctr">
            <a:noFill/>
            <a:miter lim="800000"/>
          </a:ln>
          <a:effectLst/>
        </p:spPr>
        <p:txBody>
          <a:bodyPr wrap="square" lIns="0" tIns="0" rIns="0" bIns="0">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6"/>
          <p:cNvSpPr>
            <a:spLocks noChangeArrowheads="1"/>
          </p:cNvSpPr>
          <p:nvPr/>
        </p:nvSpPr>
        <p:spPr bwMode="auto">
          <a:xfrm>
            <a:off x="6986463" y="5157993"/>
            <a:ext cx="1256754" cy="258532"/>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37"/>
          <p:cNvSpPr>
            <a:spLocks noChangeArrowheads="1"/>
          </p:cNvSpPr>
          <p:nvPr/>
        </p:nvSpPr>
        <p:spPr bwMode="auto">
          <a:xfrm>
            <a:off x="6986463" y="4048882"/>
            <a:ext cx="1256754" cy="258532"/>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2719080" y="3999336"/>
            <a:ext cx="3680083" cy="1884573"/>
            <a:chOff x="1047907" y="3811318"/>
            <a:chExt cx="3673475" cy="1881188"/>
          </a:xfrm>
        </p:grpSpPr>
        <p:grpSp>
          <p:nvGrpSpPr>
            <p:cNvPr id="6" name="Group 5"/>
            <p:cNvGrpSpPr/>
            <p:nvPr/>
          </p:nvGrpSpPr>
          <p:grpSpPr bwMode="auto">
            <a:xfrm>
              <a:off x="1047907" y="3965306"/>
              <a:ext cx="3673475" cy="1727200"/>
              <a:chOff x="1728" y="3024"/>
              <a:chExt cx="2304" cy="1080"/>
            </a:xfrm>
          </p:grpSpPr>
          <p:sp>
            <p:nvSpPr>
              <p:cNvPr id="8" name="Freeform 5"/>
              <p:cNvSpPr/>
              <p:nvPr/>
            </p:nvSpPr>
            <p:spPr bwMode="auto">
              <a:xfrm>
                <a:off x="1728" y="3024"/>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6"/>
              <p:cNvSpPr/>
              <p:nvPr/>
            </p:nvSpPr>
            <p:spPr bwMode="auto">
              <a:xfrm>
                <a:off x="2016" y="3024"/>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Oval 7"/>
            <p:cNvSpPr>
              <a:spLocks noChangeArrowheads="1"/>
            </p:cNvSpPr>
            <p:nvPr/>
          </p:nvSpPr>
          <p:spPr bwMode="auto">
            <a:xfrm>
              <a:off x="1467007" y="3811318"/>
              <a:ext cx="2832099"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6305"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grpSp>
        <p:nvGrpSpPr>
          <p:cNvPr id="10" name="Group 9"/>
          <p:cNvGrpSpPr/>
          <p:nvPr/>
        </p:nvGrpSpPr>
        <p:grpSpPr>
          <a:xfrm>
            <a:off x="3331371" y="2975152"/>
            <a:ext cx="2488907" cy="1544235"/>
            <a:chOff x="1659095" y="2788969"/>
            <a:chExt cx="2484437" cy="1541462"/>
          </a:xfrm>
        </p:grpSpPr>
        <p:grpSp>
          <p:nvGrpSpPr>
            <p:cNvPr id="11" name="Group 8"/>
            <p:cNvGrpSpPr/>
            <p:nvPr/>
          </p:nvGrpSpPr>
          <p:grpSpPr bwMode="auto">
            <a:xfrm>
              <a:off x="1659095" y="2957244"/>
              <a:ext cx="2484437" cy="1373187"/>
              <a:chOff x="2016" y="1944"/>
              <a:chExt cx="1728" cy="936"/>
            </a:xfrm>
          </p:grpSpPr>
          <p:sp>
            <p:nvSpPr>
              <p:cNvPr id="13" name="Freeform 9"/>
              <p:cNvSpPr/>
              <p:nvPr/>
            </p:nvSpPr>
            <p:spPr bwMode="auto">
              <a:xfrm>
                <a:off x="2016" y="1944"/>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0"/>
              <p:cNvSpPr/>
              <p:nvPr/>
            </p:nvSpPr>
            <p:spPr bwMode="auto">
              <a:xfrm>
                <a:off x="2304" y="1944"/>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 name="Oval 11"/>
            <p:cNvSpPr>
              <a:spLocks noChangeArrowheads="1"/>
            </p:cNvSpPr>
            <p:nvPr/>
          </p:nvSpPr>
          <p:spPr bwMode="auto">
            <a:xfrm>
              <a:off x="1927382" y="2788969"/>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6305"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sp>
        <p:nvSpPr>
          <p:cNvPr id="15" name="Freeform 12"/>
          <p:cNvSpPr/>
          <p:nvPr/>
        </p:nvSpPr>
        <p:spPr bwMode="auto">
          <a:xfrm>
            <a:off x="3859363" y="1820546"/>
            <a:ext cx="1432911" cy="1469491"/>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p:spPr>
        <p:txBody>
          <a:bodyPr wrap="none" anchor="ctr"/>
          <a:lstStyle/>
          <a:p>
            <a:pPr algn="just" defTabSz="916305">
              <a:lnSpc>
                <a:spcPct val="120000"/>
              </a:lnSpc>
              <a:defRPr/>
            </a:pPr>
            <a:endParaRPr lang="zh-CN" altLang="en-US" sz="780"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4390043" y="3813718"/>
            <a:ext cx="459466" cy="443672"/>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1"/>
          <p:cNvSpPr>
            <a:spLocks noChangeAspect="1" noEditPoints="1"/>
          </p:cNvSpPr>
          <p:nvPr/>
        </p:nvSpPr>
        <p:spPr bwMode="auto">
          <a:xfrm>
            <a:off x="4337420" y="2553902"/>
            <a:ext cx="480416" cy="480926"/>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91606" tIns="45802" rIns="91606" bIns="45802" numCol="1" anchor="t" anchorCtr="0" compatLnSpc="1"/>
          <a:lstStyle/>
          <a:p>
            <a:pPr algn="just">
              <a:lnSpc>
                <a:spcPct val="120000"/>
              </a:lnSpc>
            </a:pPr>
            <a:endParaRPr lang="en-US" sz="78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a:off x="4360470" y="5174136"/>
            <a:ext cx="452288" cy="443672"/>
            <a:chOff x="6786562" y="796925"/>
            <a:chExt cx="500063" cy="490538"/>
          </a:xfrm>
          <a:solidFill>
            <a:schemeClr val="bg1"/>
          </a:solidFill>
        </p:grpSpPr>
        <p:sp>
          <p:nvSpPr>
            <p:cNvPr id="23"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3" name="TextBox 8"/>
          <p:cNvSpPr txBox="1"/>
          <p:nvPr/>
        </p:nvSpPr>
        <p:spPr>
          <a:xfrm>
            <a:off x="5273787" y="357205"/>
            <a:ext cx="2311176" cy="447739"/>
          </a:xfrm>
          <a:prstGeom prst="rect">
            <a:avLst/>
          </a:prstGeom>
          <a:noFill/>
        </p:spPr>
        <p:txBody>
          <a:bodyPr wrap="square" lIns="0" tIns="0" rIns="0" bIns="0" rtlCol="0" anchor="ctr">
            <a:spAutoFit/>
          </a:bodyPr>
          <a:lstStyle/>
          <a:p>
            <a:pPr algn="ctr"/>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8"/>
          <p:cNvSpPr txBox="1"/>
          <p:nvPr/>
        </p:nvSpPr>
        <p:spPr>
          <a:xfrm>
            <a:off x="5273787" y="824352"/>
            <a:ext cx="2311176" cy="169277"/>
          </a:xfrm>
          <a:prstGeom prst="rect">
            <a:avLst/>
          </a:prstGeom>
          <a:noFill/>
        </p:spPr>
        <p:txBody>
          <a:bodyPr wrap="square" lIns="0" tIns="0" rIns="0" bIns="0" rtlCol="0" anchor="ctr">
            <a:spAutoFit/>
          </a:bodyPr>
          <a:lstStyle/>
          <a:p>
            <a:pPr algn="ctr"/>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900" fill="hold"/>
                                        <p:tgtEl>
                                          <p:spTgt spid="5"/>
                                        </p:tgtEl>
                                        <p:attrNameLst>
                                          <p:attrName>ppt_x</p:attrName>
                                        </p:attrNameLst>
                                      </p:cBhvr>
                                      <p:tavLst>
                                        <p:tav tm="0">
                                          <p:val>
                                            <p:strVal val="#ppt_x"/>
                                          </p:val>
                                        </p:tav>
                                        <p:tav tm="100000">
                                          <p:val>
                                            <p:strVal val="#ppt_x"/>
                                          </p:val>
                                        </p:tav>
                                      </p:tavLst>
                                    </p:anim>
                                    <p:anim calcmode="lin" valueType="num">
                                      <p:cBhvr additive="base">
                                        <p:cTn id="8" dur="19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53" presetClass="entr" presetSubtype="16" fill="hold" nodeType="withEffect">
                                  <p:stCondLst>
                                    <p:cond delay="40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40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22" presetClass="entr" presetSubtype="8" fill="hold" nodeType="withEffect">
                                  <p:stCondLst>
                                    <p:cond delay="45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 presetClass="entr" presetSubtype="1" fill="hold" grpId="0" nodeType="withEffect">
                                  <p:stCondLst>
                                    <p:cond delay="50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50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500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0-#ppt_h/2"/>
                                          </p:val>
                                        </p:tav>
                                        <p:tav tm="100000">
                                          <p:val>
                                            <p:strVal val="#ppt_y"/>
                                          </p:val>
                                        </p:tav>
                                      </p:tavLst>
                                    </p:anim>
                                  </p:childTnLst>
                                </p:cTn>
                              </p:par>
                              <p:par>
                                <p:cTn id="47" presetID="2" presetClass="entr" presetSubtype="4" fill="hold" grpId="0" nodeType="withEffect">
                                  <p:stCondLst>
                                    <p:cond delay="50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500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500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15"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27322" y="1831053"/>
            <a:ext cx="2893062" cy="4787930"/>
            <a:chOff x="882315" y="1957137"/>
            <a:chExt cx="2743202" cy="4539916"/>
          </a:xfrm>
        </p:grpSpPr>
        <p:sp>
          <p:nvSpPr>
            <p:cNvPr id="5" name="Rectangle 4"/>
            <p:cNvSpPr/>
            <p:nvPr/>
          </p:nvSpPr>
          <p:spPr>
            <a:xfrm>
              <a:off x="882315" y="1957137"/>
              <a:ext cx="2743201" cy="2695074"/>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800">
                <a:latin typeface="Arial" panose="020B0604020202020204" pitchFamily="34" charset="0"/>
                <a:ea typeface="微软雅黑" panose="020B0503020204020204" pitchFamily="34" charset="-122"/>
                <a:sym typeface="Arial" panose="020B0604020202020204" pitchFamily="34" charset="0"/>
              </a:endParaRPr>
            </a:p>
          </p:txBody>
        </p:sp>
        <p:grpSp>
          <p:nvGrpSpPr>
            <p:cNvPr id="6" name="Group 5"/>
            <p:cNvGrpSpPr/>
            <p:nvPr/>
          </p:nvGrpSpPr>
          <p:grpSpPr>
            <a:xfrm>
              <a:off x="882315" y="4702077"/>
              <a:ext cx="2743202" cy="450552"/>
              <a:chOff x="882315" y="4702077"/>
              <a:chExt cx="2743202" cy="450552"/>
            </a:xfrm>
          </p:grpSpPr>
          <p:sp>
            <p:nvSpPr>
              <p:cNvPr id="10" name="Rectangle 9"/>
              <p:cNvSpPr/>
              <p:nvPr/>
            </p:nvSpPr>
            <p:spPr>
              <a:xfrm>
                <a:off x="882315" y="4703450"/>
                <a:ext cx="2743202" cy="44917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800">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0"/>
              <p:cNvSpPr txBox="1"/>
              <p:nvPr/>
            </p:nvSpPr>
            <p:spPr>
              <a:xfrm>
                <a:off x="959450" y="4702077"/>
                <a:ext cx="2629151" cy="437751"/>
              </a:xfrm>
              <a:prstGeom prst="rect">
                <a:avLst/>
              </a:prstGeom>
              <a:noFill/>
            </p:spPr>
            <p:txBody>
              <a:bodyPr vert="horz" wrap="square" lIns="0" tIns="0" rIns="0" bIns="0" rtlCol="0" anchor="t" anchorCtr="0">
                <a:spAutoFit/>
              </a:bodyPr>
              <a:lstStyle/>
              <a:p>
                <a:pPr algn="ctr">
                  <a:lnSpc>
                    <a:spcPct val="150000"/>
                  </a:lnSpc>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直接复制你的内容到此</a:t>
                </a:r>
                <a:endParaRPr lang="id-ID"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6"/>
            <p:cNvGrpSpPr/>
            <p:nvPr/>
          </p:nvGrpSpPr>
          <p:grpSpPr>
            <a:xfrm>
              <a:off x="882315" y="5203868"/>
              <a:ext cx="2743202" cy="1293185"/>
              <a:chOff x="882315" y="5203868"/>
              <a:chExt cx="2743202" cy="1293185"/>
            </a:xfrm>
          </p:grpSpPr>
          <p:sp>
            <p:nvSpPr>
              <p:cNvPr id="8" name="Rectangle 7"/>
              <p:cNvSpPr/>
              <p:nvPr/>
            </p:nvSpPr>
            <p:spPr>
              <a:xfrm>
                <a:off x="882315" y="5203868"/>
                <a:ext cx="2743202" cy="129318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800">
                  <a:latin typeface="Arial" panose="020B0604020202020204" pitchFamily="34" charset="0"/>
                  <a:ea typeface="微软雅黑" panose="020B0503020204020204" pitchFamily="34" charset="-122"/>
                  <a:sym typeface="Arial" panose="020B0604020202020204" pitchFamily="34" charset="0"/>
                </a:endParaRPr>
              </a:p>
            </p:txBody>
          </p:sp>
          <p:sp>
            <p:nvSpPr>
              <p:cNvPr id="9" name="Title 13"/>
              <p:cNvSpPr txBox="1"/>
              <p:nvPr/>
            </p:nvSpPr>
            <p:spPr>
              <a:xfrm>
                <a:off x="1024775" y="5345676"/>
                <a:ext cx="2498500" cy="875502"/>
              </a:xfrm>
              <a:prstGeom prst="rect">
                <a:avLst/>
              </a:prstGeom>
            </p:spPr>
            <p:txBody>
              <a:bodyPr vert="horz"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50000"/>
                  </a:lnSpc>
                </a:pP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2" name="Group 11"/>
          <p:cNvGrpSpPr/>
          <p:nvPr/>
        </p:nvGrpSpPr>
        <p:grpSpPr>
          <a:xfrm>
            <a:off x="9036712" y="1885091"/>
            <a:ext cx="2893062" cy="4787930"/>
            <a:chOff x="8382000" y="1957137"/>
            <a:chExt cx="2743202" cy="4539916"/>
          </a:xfrm>
        </p:grpSpPr>
        <p:sp>
          <p:nvSpPr>
            <p:cNvPr id="13" name="Rectangle 12"/>
            <p:cNvSpPr/>
            <p:nvPr/>
          </p:nvSpPr>
          <p:spPr>
            <a:xfrm>
              <a:off x="8382000" y="1957137"/>
              <a:ext cx="2743201" cy="2695074"/>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grpSp>
          <p:nvGrpSpPr>
            <p:cNvPr id="14" name="Group 13"/>
            <p:cNvGrpSpPr/>
            <p:nvPr/>
          </p:nvGrpSpPr>
          <p:grpSpPr>
            <a:xfrm>
              <a:off x="8382000" y="4703450"/>
              <a:ext cx="2743202" cy="449179"/>
              <a:chOff x="882315" y="4703450"/>
              <a:chExt cx="2743202" cy="449179"/>
            </a:xfrm>
          </p:grpSpPr>
          <p:sp>
            <p:nvSpPr>
              <p:cNvPr id="18" name="Rectangle 17"/>
              <p:cNvSpPr/>
              <p:nvPr/>
            </p:nvSpPr>
            <p:spPr>
              <a:xfrm>
                <a:off x="882315" y="4703450"/>
                <a:ext cx="2743202" cy="44917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8"/>
              <p:cNvSpPr txBox="1"/>
              <p:nvPr/>
            </p:nvSpPr>
            <p:spPr>
              <a:xfrm>
                <a:off x="976870" y="4751576"/>
                <a:ext cx="2554089" cy="291834"/>
              </a:xfrm>
              <a:prstGeom prst="rect">
                <a:avLst/>
              </a:prstGeom>
              <a:noFill/>
            </p:spPr>
            <p:txBody>
              <a:bodyPr vert="horz" wrap="square" lIns="0" tIns="0" rIns="0" bIns="0" rtlCol="0">
                <a:spAutoFit/>
              </a:bodyP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直接复制你的内容到此</a:t>
                </a:r>
                <a:endParaRPr lang="id-ID"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14"/>
            <p:cNvGrpSpPr/>
            <p:nvPr/>
          </p:nvGrpSpPr>
          <p:grpSpPr>
            <a:xfrm>
              <a:off x="8382000" y="5203868"/>
              <a:ext cx="2743202" cy="1293185"/>
              <a:chOff x="882315" y="5203868"/>
              <a:chExt cx="2743202" cy="1293185"/>
            </a:xfrm>
          </p:grpSpPr>
          <p:sp>
            <p:nvSpPr>
              <p:cNvPr id="16" name="Rectangle 15"/>
              <p:cNvSpPr/>
              <p:nvPr/>
            </p:nvSpPr>
            <p:spPr>
              <a:xfrm>
                <a:off x="882315" y="5203868"/>
                <a:ext cx="2743202" cy="129318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17" name="Title 13"/>
              <p:cNvSpPr txBox="1"/>
              <p:nvPr/>
            </p:nvSpPr>
            <p:spPr>
              <a:xfrm>
                <a:off x="981956" y="5294437"/>
                <a:ext cx="2511380" cy="875502"/>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50000"/>
                  </a:lnSpc>
                </a:pP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0" name="Group 19"/>
          <p:cNvGrpSpPr/>
          <p:nvPr/>
        </p:nvGrpSpPr>
        <p:grpSpPr>
          <a:xfrm>
            <a:off x="5082015" y="1885091"/>
            <a:ext cx="2893062" cy="4787930"/>
            <a:chOff x="4632156" y="2008376"/>
            <a:chExt cx="2743202" cy="4539916"/>
          </a:xfrm>
        </p:grpSpPr>
        <p:sp>
          <p:nvSpPr>
            <p:cNvPr id="21" name="Rectangle 20"/>
            <p:cNvSpPr/>
            <p:nvPr/>
          </p:nvSpPr>
          <p:spPr>
            <a:xfrm>
              <a:off x="4632156" y="2008376"/>
              <a:ext cx="2743201" cy="2695074"/>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800">
                <a:latin typeface="Arial" panose="020B0604020202020204" pitchFamily="34" charset="0"/>
                <a:ea typeface="微软雅黑" panose="020B0503020204020204" pitchFamily="34" charset="-122"/>
                <a:sym typeface="Arial" panose="020B0604020202020204" pitchFamily="34" charset="0"/>
              </a:endParaRPr>
            </a:p>
          </p:txBody>
        </p:sp>
        <p:grpSp>
          <p:nvGrpSpPr>
            <p:cNvPr id="22" name="Group 21"/>
            <p:cNvGrpSpPr/>
            <p:nvPr/>
          </p:nvGrpSpPr>
          <p:grpSpPr>
            <a:xfrm>
              <a:off x="4632156" y="4754689"/>
              <a:ext cx="2743202" cy="449179"/>
              <a:chOff x="882315" y="4703450"/>
              <a:chExt cx="2743202" cy="449179"/>
            </a:xfrm>
          </p:grpSpPr>
          <p:sp>
            <p:nvSpPr>
              <p:cNvPr id="26" name="Rectangle 25"/>
              <p:cNvSpPr/>
              <p:nvPr/>
            </p:nvSpPr>
            <p:spPr>
              <a:xfrm>
                <a:off x="882315" y="4703450"/>
                <a:ext cx="2743202" cy="44917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800">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26"/>
              <p:cNvSpPr txBox="1"/>
              <p:nvPr/>
            </p:nvSpPr>
            <p:spPr>
              <a:xfrm>
                <a:off x="929985" y="4751576"/>
                <a:ext cx="2647860" cy="291834"/>
              </a:xfrm>
              <a:prstGeom prst="rect">
                <a:avLst/>
              </a:prstGeom>
              <a:noFill/>
            </p:spPr>
            <p:txBody>
              <a:bodyPr vert="horz" wrap="square" lIns="0" tIns="0" rIns="0" bIns="0" rtlCol="0">
                <a:spAutoFit/>
              </a:bodyP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直接复制你的内容到此</a:t>
                </a:r>
                <a:endParaRPr lang="id-ID"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Group 22"/>
            <p:cNvGrpSpPr/>
            <p:nvPr/>
          </p:nvGrpSpPr>
          <p:grpSpPr>
            <a:xfrm>
              <a:off x="4632156" y="5255107"/>
              <a:ext cx="2743202" cy="1293185"/>
              <a:chOff x="882315" y="5203868"/>
              <a:chExt cx="2743202" cy="1293185"/>
            </a:xfrm>
          </p:grpSpPr>
          <p:sp>
            <p:nvSpPr>
              <p:cNvPr id="24" name="Rectangle 23"/>
              <p:cNvSpPr/>
              <p:nvPr/>
            </p:nvSpPr>
            <p:spPr>
              <a:xfrm>
                <a:off x="882315" y="5203868"/>
                <a:ext cx="2743202" cy="129318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800">
                  <a:latin typeface="Arial" panose="020B0604020202020204" pitchFamily="34" charset="0"/>
                  <a:ea typeface="微软雅黑" panose="020B0503020204020204" pitchFamily="34" charset="-122"/>
                  <a:sym typeface="Arial" panose="020B0604020202020204" pitchFamily="34" charset="0"/>
                </a:endParaRPr>
              </a:p>
            </p:txBody>
          </p:sp>
          <p:sp>
            <p:nvSpPr>
              <p:cNvPr id="25" name="Title 13"/>
              <p:cNvSpPr txBox="1"/>
              <p:nvPr/>
            </p:nvSpPr>
            <p:spPr>
              <a:xfrm>
                <a:off x="996927" y="5294437"/>
                <a:ext cx="2485623" cy="875502"/>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50000"/>
                  </a:lnSpc>
                </a:pP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8" name="TextBox 8"/>
          <p:cNvSpPr txBox="1"/>
          <p:nvPr/>
        </p:nvSpPr>
        <p:spPr>
          <a:xfrm>
            <a:off x="5273787" y="357205"/>
            <a:ext cx="2311176" cy="447739"/>
          </a:xfrm>
          <a:prstGeom prst="rect">
            <a:avLst/>
          </a:prstGeom>
          <a:noFill/>
        </p:spPr>
        <p:txBody>
          <a:bodyPr wrap="square" lIns="0" tIns="0" rIns="0" bIns="0" rtlCol="0" anchor="ctr">
            <a:spAutoFit/>
          </a:bodyPr>
          <a:lstStyle/>
          <a:p>
            <a:pPr algn="ctr"/>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8"/>
          <p:cNvSpPr txBox="1"/>
          <p:nvPr/>
        </p:nvSpPr>
        <p:spPr>
          <a:xfrm>
            <a:off x="5273787" y="824352"/>
            <a:ext cx="2311176" cy="169277"/>
          </a:xfrm>
          <a:prstGeom prst="rect">
            <a:avLst/>
          </a:prstGeom>
          <a:noFill/>
        </p:spPr>
        <p:txBody>
          <a:bodyPr wrap="square" lIns="0" tIns="0" rIns="0" bIns="0" rtlCol="0" anchor="ctr">
            <a:spAutoFit/>
          </a:bodyPr>
          <a:lstStyle/>
          <a:p>
            <a:pPr algn="ctr"/>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1000" fill="hold"/>
                                        <p:tgtEl>
                                          <p:spTgt spid="20"/>
                                        </p:tgtEl>
                                        <p:attrNameLst>
                                          <p:attrName>ppt_w</p:attrName>
                                        </p:attrNameLst>
                                      </p:cBhvr>
                                      <p:tavLst>
                                        <p:tav tm="0">
                                          <p:val>
                                            <p:fltVal val="0"/>
                                          </p:val>
                                        </p:tav>
                                        <p:tav tm="100000">
                                          <p:val>
                                            <p:strVal val="#ppt_w"/>
                                          </p:val>
                                        </p:tav>
                                      </p:tavLst>
                                    </p:anim>
                                    <p:anim calcmode="lin" valueType="num">
                                      <p:cBhvr>
                                        <p:cTn id="15" dur="1000" fill="hold"/>
                                        <p:tgtEl>
                                          <p:spTgt spid="20"/>
                                        </p:tgtEl>
                                        <p:attrNameLst>
                                          <p:attrName>ppt_h</p:attrName>
                                        </p:attrNameLst>
                                      </p:cBhvr>
                                      <p:tavLst>
                                        <p:tav tm="0">
                                          <p:val>
                                            <p:fltVal val="0"/>
                                          </p:val>
                                        </p:tav>
                                        <p:tav tm="100000">
                                          <p:val>
                                            <p:strVal val="#ppt_h"/>
                                          </p:val>
                                        </p:tav>
                                      </p:tavLst>
                                    </p:anim>
                                    <p:animEffect transition="in" filter="fade">
                                      <p:cBhvr>
                                        <p:cTn id="16" dur="1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Effect transition="in" filter="fade">
                                      <p:cBhvr>
                                        <p:cTn id="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042720" y="3368509"/>
            <a:ext cx="2762008" cy="2496581"/>
            <a:chOff x="3471863" y="2343150"/>
            <a:chExt cx="2197101" cy="1985963"/>
          </a:xfrm>
        </p:grpSpPr>
        <p:sp>
          <p:nvSpPr>
            <p:cNvPr id="6" name="Freeform 5"/>
            <p:cNvSpPr/>
            <p:nvPr/>
          </p:nvSpPr>
          <p:spPr bwMode="auto">
            <a:xfrm>
              <a:off x="3476626" y="2381250"/>
              <a:ext cx="2192338" cy="1495425"/>
            </a:xfrm>
            <a:custGeom>
              <a:avLst/>
              <a:gdLst/>
              <a:ahLst/>
              <a:cxnLst>
                <a:cxn ang="0">
                  <a:pos x="1202" y="800"/>
                </a:cxn>
                <a:cxn ang="0">
                  <a:pos x="1182" y="820"/>
                </a:cxn>
                <a:cxn ang="0">
                  <a:pos x="20" y="820"/>
                </a:cxn>
                <a:cxn ang="0">
                  <a:pos x="0" y="800"/>
                </a:cxn>
                <a:cxn ang="0">
                  <a:pos x="0" y="20"/>
                </a:cxn>
                <a:cxn ang="0">
                  <a:pos x="20" y="0"/>
                </a:cxn>
                <a:cxn ang="0">
                  <a:pos x="1182" y="0"/>
                </a:cxn>
                <a:cxn ang="0">
                  <a:pos x="1202" y="20"/>
                </a:cxn>
                <a:cxn ang="0">
                  <a:pos x="1202" y="800"/>
                </a:cxn>
              </a:cxnLst>
              <a:rect l="0" t="0" r="r" b="b"/>
              <a:pathLst>
                <a:path w="1202" h="820">
                  <a:moveTo>
                    <a:pt x="1202" y="800"/>
                  </a:moveTo>
                  <a:cubicBezTo>
                    <a:pt x="1202" y="811"/>
                    <a:pt x="1193" y="820"/>
                    <a:pt x="1182" y="820"/>
                  </a:cubicBezTo>
                  <a:cubicBezTo>
                    <a:pt x="20" y="820"/>
                    <a:pt x="20" y="820"/>
                    <a:pt x="20" y="820"/>
                  </a:cubicBezTo>
                  <a:cubicBezTo>
                    <a:pt x="9" y="820"/>
                    <a:pt x="0" y="811"/>
                    <a:pt x="0" y="800"/>
                  </a:cubicBezTo>
                  <a:cubicBezTo>
                    <a:pt x="0" y="20"/>
                    <a:pt x="0" y="20"/>
                    <a:pt x="0" y="20"/>
                  </a:cubicBezTo>
                  <a:cubicBezTo>
                    <a:pt x="0" y="9"/>
                    <a:pt x="9" y="0"/>
                    <a:pt x="20" y="0"/>
                  </a:cubicBezTo>
                  <a:cubicBezTo>
                    <a:pt x="1182" y="0"/>
                    <a:pt x="1182" y="0"/>
                    <a:pt x="1182" y="0"/>
                  </a:cubicBezTo>
                  <a:cubicBezTo>
                    <a:pt x="1193" y="0"/>
                    <a:pt x="1202" y="9"/>
                    <a:pt x="1202" y="20"/>
                  </a:cubicBezTo>
                  <a:lnTo>
                    <a:pt x="1202" y="800"/>
                  </a:ln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ectangle 6"/>
            <p:cNvSpPr>
              <a:spLocks noChangeArrowheads="1"/>
            </p:cNvSpPr>
            <p:nvPr/>
          </p:nvSpPr>
          <p:spPr bwMode="auto">
            <a:xfrm>
              <a:off x="3563938" y="3713163"/>
              <a:ext cx="2019300" cy="90488"/>
            </a:xfrm>
            <a:prstGeom prst="rect">
              <a:avLst/>
            </a:prstGeom>
            <a:solidFill>
              <a:schemeClr val="accent1">
                <a:lumMod val="40000"/>
                <a:lumOff val="60000"/>
              </a:schemeClr>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4573587" y="2343150"/>
              <a:ext cx="1009650" cy="1460500"/>
            </a:xfrm>
            <a:custGeom>
              <a:avLst/>
              <a:gdLst/>
              <a:ahLst/>
              <a:cxnLst>
                <a:cxn ang="0">
                  <a:pos x="0" y="801"/>
                </a:cxn>
                <a:cxn ang="0">
                  <a:pos x="0" y="73"/>
                </a:cxn>
                <a:cxn ang="0">
                  <a:pos x="1" y="71"/>
                </a:cxn>
                <a:cxn ang="0">
                  <a:pos x="1" y="65"/>
                </a:cxn>
                <a:cxn ang="0">
                  <a:pos x="70" y="0"/>
                </a:cxn>
                <a:cxn ang="0">
                  <a:pos x="554" y="0"/>
                </a:cxn>
                <a:cxn ang="0">
                  <a:pos x="554" y="758"/>
                </a:cxn>
                <a:cxn ang="0">
                  <a:pos x="70" y="758"/>
                </a:cxn>
                <a:cxn ang="0">
                  <a:pos x="0" y="801"/>
                </a:cxn>
              </a:cxnLst>
              <a:rect l="0" t="0" r="r" b="b"/>
              <a:pathLst>
                <a:path w="554" h="801">
                  <a:moveTo>
                    <a:pt x="0" y="801"/>
                  </a:moveTo>
                  <a:cubicBezTo>
                    <a:pt x="0" y="73"/>
                    <a:pt x="0" y="73"/>
                    <a:pt x="0" y="73"/>
                  </a:cubicBezTo>
                  <a:cubicBezTo>
                    <a:pt x="1" y="72"/>
                    <a:pt x="1" y="71"/>
                    <a:pt x="1" y="71"/>
                  </a:cubicBezTo>
                  <a:cubicBezTo>
                    <a:pt x="1" y="69"/>
                    <a:pt x="1" y="67"/>
                    <a:pt x="1" y="65"/>
                  </a:cubicBezTo>
                  <a:cubicBezTo>
                    <a:pt x="4" y="29"/>
                    <a:pt x="34" y="0"/>
                    <a:pt x="70" y="0"/>
                  </a:cubicBezTo>
                  <a:cubicBezTo>
                    <a:pt x="554" y="0"/>
                    <a:pt x="554" y="0"/>
                    <a:pt x="554" y="0"/>
                  </a:cubicBezTo>
                  <a:cubicBezTo>
                    <a:pt x="554" y="758"/>
                    <a:pt x="554" y="758"/>
                    <a:pt x="554" y="758"/>
                  </a:cubicBezTo>
                  <a:cubicBezTo>
                    <a:pt x="70" y="758"/>
                    <a:pt x="70" y="758"/>
                    <a:pt x="70" y="758"/>
                  </a:cubicBezTo>
                  <a:cubicBezTo>
                    <a:pt x="40" y="758"/>
                    <a:pt x="13" y="775"/>
                    <a:pt x="0"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3563938" y="2343150"/>
              <a:ext cx="1011238" cy="1460500"/>
            </a:xfrm>
            <a:custGeom>
              <a:avLst/>
              <a:gdLst/>
              <a:ahLst/>
              <a:cxnLst>
                <a:cxn ang="0">
                  <a:pos x="554" y="801"/>
                </a:cxn>
                <a:cxn ang="0">
                  <a:pos x="554" y="73"/>
                </a:cxn>
                <a:cxn ang="0">
                  <a:pos x="553" y="71"/>
                </a:cxn>
                <a:cxn ang="0">
                  <a:pos x="553" y="65"/>
                </a:cxn>
                <a:cxn ang="0">
                  <a:pos x="483" y="0"/>
                </a:cxn>
                <a:cxn ang="0">
                  <a:pos x="0" y="0"/>
                </a:cxn>
                <a:cxn ang="0">
                  <a:pos x="0" y="758"/>
                </a:cxn>
                <a:cxn ang="0">
                  <a:pos x="483" y="758"/>
                </a:cxn>
                <a:cxn ang="0">
                  <a:pos x="554" y="801"/>
                </a:cxn>
              </a:cxnLst>
              <a:rect l="0" t="0" r="r" b="b"/>
              <a:pathLst>
                <a:path w="554" h="801">
                  <a:moveTo>
                    <a:pt x="554" y="801"/>
                  </a:moveTo>
                  <a:cubicBezTo>
                    <a:pt x="554" y="73"/>
                    <a:pt x="554" y="73"/>
                    <a:pt x="554" y="73"/>
                  </a:cubicBezTo>
                  <a:cubicBezTo>
                    <a:pt x="553" y="72"/>
                    <a:pt x="553" y="71"/>
                    <a:pt x="553" y="71"/>
                  </a:cubicBezTo>
                  <a:cubicBezTo>
                    <a:pt x="553" y="69"/>
                    <a:pt x="553" y="67"/>
                    <a:pt x="553" y="65"/>
                  </a:cubicBezTo>
                  <a:cubicBezTo>
                    <a:pt x="550" y="29"/>
                    <a:pt x="520" y="0"/>
                    <a:pt x="483" y="0"/>
                  </a:cubicBezTo>
                  <a:cubicBezTo>
                    <a:pt x="0" y="0"/>
                    <a:pt x="0" y="0"/>
                    <a:pt x="0" y="0"/>
                  </a:cubicBezTo>
                  <a:cubicBezTo>
                    <a:pt x="0" y="758"/>
                    <a:pt x="0" y="758"/>
                    <a:pt x="0" y="758"/>
                  </a:cubicBezTo>
                  <a:cubicBezTo>
                    <a:pt x="483" y="758"/>
                    <a:pt x="483" y="758"/>
                    <a:pt x="483" y="758"/>
                  </a:cubicBezTo>
                  <a:cubicBezTo>
                    <a:pt x="514" y="758"/>
                    <a:pt x="540" y="775"/>
                    <a:pt x="554"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4502151" y="2357438"/>
              <a:ext cx="73025" cy="1446213"/>
            </a:xfrm>
            <a:custGeom>
              <a:avLst/>
              <a:gdLst/>
              <a:ahLst/>
              <a:cxnLst>
                <a:cxn ang="0">
                  <a:pos x="39" y="57"/>
                </a:cxn>
                <a:cxn ang="0">
                  <a:pos x="0" y="0"/>
                </a:cxn>
                <a:cxn ang="0">
                  <a:pos x="0" y="756"/>
                </a:cxn>
                <a:cxn ang="0">
                  <a:pos x="40" y="793"/>
                </a:cxn>
                <a:cxn ang="0">
                  <a:pos x="40" y="65"/>
                </a:cxn>
                <a:cxn ang="0">
                  <a:pos x="39" y="63"/>
                </a:cxn>
                <a:cxn ang="0">
                  <a:pos x="39" y="57"/>
                </a:cxn>
              </a:cxnLst>
              <a:rect l="0" t="0" r="r" b="b"/>
              <a:pathLst>
                <a:path w="40" h="793">
                  <a:moveTo>
                    <a:pt x="39" y="57"/>
                  </a:moveTo>
                  <a:cubicBezTo>
                    <a:pt x="37" y="32"/>
                    <a:pt x="22" y="10"/>
                    <a:pt x="0" y="0"/>
                  </a:cubicBezTo>
                  <a:cubicBezTo>
                    <a:pt x="0" y="756"/>
                    <a:pt x="0" y="756"/>
                    <a:pt x="0" y="756"/>
                  </a:cubicBezTo>
                  <a:cubicBezTo>
                    <a:pt x="17" y="764"/>
                    <a:pt x="31" y="776"/>
                    <a:pt x="40" y="793"/>
                  </a:cubicBezTo>
                  <a:cubicBezTo>
                    <a:pt x="40" y="65"/>
                    <a:pt x="40" y="65"/>
                    <a:pt x="40" y="65"/>
                  </a:cubicBezTo>
                  <a:cubicBezTo>
                    <a:pt x="39" y="64"/>
                    <a:pt x="39" y="63"/>
                    <a:pt x="39" y="63"/>
                  </a:cubicBezTo>
                  <a:cubicBezTo>
                    <a:pt x="39" y="61"/>
                    <a:pt x="39" y="59"/>
                    <a:pt x="39" y="57"/>
                  </a:cubicBezTo>
                  <a:close/>
                </a:path>
              </a:pathLst>
            </a:custGeom>
            <a:solidFill>
              <a:srgbClr val="FFFFFF"/>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a:spLocks noChangeArrowheads="1"/>
            </p:cNvSpPr>
            <p:nvPr/>
          </p:nvSpPr>
          <p:spPr bwMode="auto">
            <a:xfrm>
              <a:off x="4700588"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a:spLocks noChangeArrowheads="1"/>
            </p:cNvSpPr>
            <p:nvPr/>
          </p:nvSpPr>
          <p:spPr bwMode="auto">
            <a:xfrm>
              <a:off x="4700588"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12"/>
            <p:cNvSpPr>
              <a:spLocks noChangeArrowheads="1"/>
            </p:cNvSpPr>
            <p:nvPr/>
          </p:nvSpPr>
          <p:spPr bwMode="auto">
            <a:xfrm>
              <a:off x="4700588"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a:spLocks noChangeArrowheads="1"/>
            </p:cNvSpPr>
            <p:nvPr/>
          </p:nvSpPr>
          <p:spPr bwMode="auto">
            <a:xfrm>
              <a:off x="4700588"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a:spLocks noChangeArrowheads="1"/>
            </p:cNvSpPr>
            <p:nvPr/>
          </p:nvSpPr>
          <p:spPr bwMode="auto">
            <a:xfrm>
              <a:off x="4700588"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5"/>
            <p:cNvSpPr>
              <a:spLocks noChangeArrowheads="1"/>
            </p:cNvSpPr>
            <p:nvPr/>
          </p:nvSpPr>
          <p:spPr bwMode="auto">
            <a:xfrm>
              <a:off x="4700588"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16"/>
            <p:cNvSpPr>
              <a:spLocks noChangeArrowheads="1"/>
            </p:cNvSpPr>
            <p:nvPr/>
          </p:nvSpPr>
          <p:spPr bwMode="auto">
            <a:xfrm>
              <a:off x="3692526"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17"/>
            <p:cNvSpPr>
              <a:spLocks noChangeArrowheads="1"/>
            </p:cNvSpPr>
            <p:nvPr/>
          </p:nvSpPr>
          <p:spPr bwMode="auto">
            <a:xfrm>
              <a:off x="3692526"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18"/>
            <p:cNvSpPr>
              <a:spLocks noChangeArrowheads="1"/>
            </p:cNvSpPr>
            <p:nvPr/>
          </p:nvSpPr>
          <p:spPr bwMode="auto">
            <a:xfrm>
              <a:off x="3692526"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a:spLocks noChangeArrowheads="1"/>
            </p:cNvSpPr>
            <p:nvPr/>
          </p:nvSpPr>
          <p:spPr bwMode="auto">
            <a:xfrm>
              <a:off x="3692526"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a:spLocks noChangeArrowheads="1"/>
            </p:cNvSpPr>
            <p:nvPr/>
          </p:nvSpPr>
          <p:spPr bwMode="auto">
            <a:xfrm>
              <a:off x="3692526"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a:spLocks noChangeArrowheads="1"/>
            </p:cNvSpPr>
            <p:nvPr/>
          </p:nvSpPr>
          <p:spPr bwMode="auto">
            <a:xfrm>
              <a:off x="3692526"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p:nvPr/>
          </p:nvSpPr>
          <p:spPr bwMode="auto">
            <a:xfrm>
              <a:off x="3548063" y="3338513"/>
              <a:ext cx="928688" cy="917575"/>
            </a:xfrm>
            <a:custGeom>
              <a:avLst/>
              <a:gdLst/>
              <a:ahLst/>
              <a:cxnLst>
                <a:cxn ang="0">
                  <a:pos x="32" y="500"/>
                </a:cxn>
                <a:cxn ang="0">
                  <a:pos x="14" y="489"/>
                </a:cxn>
                <a:cxn ang="0">
                  <a:pos x="15" y="436"/>
                </a:cxn>
                <a:cxn ang="0">
                  <a:pos x="441" y="15"/>
                </a:cxn>
                <a:cxn ang="0">
                  <a:pos x="495" y="15"/>
                </a:cxn>
                <a:cxn ang="0">
                  <a:pos x="494" y="69"/>
                </a:cxn>
                <a:cxn ang="0">
                  <a:pos x="68" y="490"/>
                </a:cxn>
                <a:cxn ang="0">
                  <a:pos x="32" y="500"/>
                </a:cxn>
              </a:cxnLst>
              <a:rect l="0" t="0" r="r" b="b"/>
              <a:pathLst>
                <a:path w="509" h="503">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3471863" y="3467100"/>
              <a:ext cx="874713" cy="862013"/>
            </a:xfrm>
            <a:custGeom>
              <a:avLst/>
              <a:gdLst/>
              <a:ahLst/>
              <a:cxnLst>
                <a:cxn ang="0">
                  <a:pos x="65" y="466"/>
                </a:cxn>
                <a:cxn ang="0">
                  <a:pos x="29" y="446"/>
                </a:cxn>
                <a:cxn ang="0">
                  <a:pos x="30" y="339"/>
                </a:cxn>
                <a:cxn ang="0">
                  <a:pos x="343" y="29"/>
                </a:cxn>
                <a:cxn ang="0">
                  <a:pos x="451" y="30"/>
                </a:cxn>
                <a:cxn ang="0">
                  <a:pos x="450" y="137"/>
                </a:cxn>
                <a:cxn ang="0">
                  <a:pos x="137" y="447"/>
                </a:cxn>
                <a:cxn ang="0">
                  <a:pos x="65" y="466"/>
                </a:cxn>
              </a:cxnLst>
              <a:rect l="0" t="0" r="r" b="b"/>
              <a:pathLst>
                <a:path w="480" h="473">
                  <a:moveTo>
                    <a:pt x="65" y="466"/>
                  </a:moveTo>
                  <a:cubicBezTo>
                    <a:pt x="52" y="463"/>
                    <a:pt x="39" y="456"/>
                    <a:pt x="29" y="446"/>
                  </a:cubicBezTo>
                  <a:cubicBezTo>
                    <a:pt x="0" y="416"/>
                    <a:pt x="0" y="368"/>
                    <a:pt x="30" y="339"/>
                  </a:cubicBezTo>
                  <a:cubicBezTo>
                    <a:pt x="343" y="29"/>
                    <a:pt x="343" y="29"/>
                    <a:pt x="343" y="29"/>
                  </a:cubicBezTo>
                  <a:cubicBezTo>
                    <a:pt x="373" y="0"/>
                    <a:pt x="421" y="0"/>
                    <a:pt x="451" y="30"/>
                  </a:cubicBezTo>
                  <a:cubicBezTo>
                    <a:pt x="480" y="60"/>
                    <a:pt x="480" y="108"/>
                    <a:pt x="450" y="137"/>
                  </a:cubicBezTo>
                  <a:cubicBezTo>
                    <a:pt x="137" y="447"/>
                    <a:pt x="137" y="447"/>
                    <a:pt x="137" y="447"/>
                  </a:cubicBezTo>
                  <a:cubicBezTo>
                    <a:pt x="117" y="466"/>
                    <a:pt x="90" y="473"/>
                    <a:pt x="65" y="466"/>
                  </a:cubicBezTo>
                  <a:close/>
                </a:path>
              </a:pathLst>
            </a:custGeom>
            <a:solidFill>
              <a:schemeClr val="accent1">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4195763" y="2540000"/>
              <a:ext cx="1084263" cy="1084263"/>
            </a:xfrm>
            <a:custGeom>
              <a:avLst/>
              <a:gdLst/>
              <a:ahLst/>
              <a:cxnLst>
                <a:cxn ang="0">
                  <a:pos x="595" y="299"/>
                </a:cxn>
                <a:cxn ang="0">
                  <a:pos x="370" y="9"/>
                </a:cxn>
                <a:cxn ang="0">
                  <a:pos x="300" y="0"/>
                </a:cxn>
                <a:cxn ang="0">
                  <a:pos x="89" y="86"/>
                </a:cxn>
                <a:cxn ang="0">
                  <a:pos x="1" y="295"/>
                </a:cxn>
                <a:cxn ang="0">
                  <a:pos x="225" y="585"/>
                </a:cxn>
                <a:cxn ang="0">
                  <a:pos x="296" y="594"/>
                </a:cxn>
                <a:cxn ang="0">
                  <a:pos x="506" y="508"/>
                </a:cxn>
                <a:cxn ang="0">
                  <a:pos x="595" y="299"/>
                </a:cxn>
                <a:cxn ang="0">
                  <a:pos x="453" y="454"/>
                </a:cxn>
                <a:cxn ang="0">
                  <a:pos x="296" y="518"/>
                </a:cxn>
                <a:cxn ang="0">
                  <a:pos x="244" y="511"/>
                </a:cxn>
                <a:cxn ang="0">
                  <a:pos x="77" y="296"/>
                </a:cxn>
                <a:cxn ang="0">
                  <a:pos x="143" y="140"/>
                </a:cxn>
                <a:cxn ang="0">
                  <a:pos x="299" y="76"/>
                </a:cxn>
                <a:cxn ang="0">
                  <a:pos x="352" y="83"/>
                </a:cxn>
                <a:cxn ang="0">
                  <a:pos x="519" y="298"/>
                </a:cxn>
                <a:cxn ang="0">
                  <a:pos x="453" y="454"/>
                </a:cxn>
              </a:cxnLst>
              <a:rect l="0" t="0" r="r" b="b"/>
              <a:pathLst>
                <a:path w="595" h="594">
                  <a:moveTo>
                    <a:pt x="595" y="299"/>
                  </a:moveTo>
                  <a:cubicBezTo>
                    <a:pt x="595" y="162"/>
                    <a:pt x="503" y="43"/>
                    <a:pt x="370" y="9"/>
                  </a:cubicBezTo>
                  <a:cubicBezTo>
                    <a:pt x="347" y="3"/>
                    <a:pt x="323" y="0"/>
                    <a:pt x="300" y="0"/>
                  </a:cubicBezTo>
                  <a:cubicBezTo>
                    <a:pt x="220" y="0"/>
                    <a:pt x="146" y="30"/>
                    <a:pt x="89" y="86"/>
                  </a:cubicBezTo>
                  <a:cubicBezTo>
                    <a:pt x="33" y="142"/>
                    <a:pt x="1" y="216"/>
                    <a:pt x="1" y="295"/>
                  </a:cubicBezTo>
                  <a:cubicBezTo>
                    <a:pt x="0" y="432"/>
                    <a:pt x="92" y="552"/>
                    <a:pt x="225" y="585"/>
                  </a:cubicBezTo>
                  <a:cubicBezTo>
                    <a:pt x="248" y="591"/>
                    <a:pt x="272" y="594"/>
                    <a:pt x="296" y="594"/>
                  </a:cubicBezTo>
                  <a:cubicBezTo>
                    <a:pt x="375" y="594"/>
                    <a:pt x="450" y="564"/>
                    <a:pt x="506" y="508"/>
                  </a:cubicBezTo>
                  <a:cubicBezTo>
                    <a:pt x="563" y="452"/>
                    <a:pt x="594" y="378"/>
                    <a:pt x="595" y="299"/>
                  </a:cubicBezTo>
                  <a:close/>
                  <a:moveTo>
                    <a:pt x="453" y="454"/>
                  </a:moveTo>
                  <a:cubicBezTo>
                    <a:pt x="411" y="496"/>
                    <a:pt x="355" y="518"/>
                    <a:pt x="296" y="518"/>
                  </a:cubicBezTo>
                  <a:cubicBezTo>
                    <a:pt x="279" y="518"/>
                    <a:pt x="261" y="516"/>
                    <a:pt x="244" y="511"/>
                  </a:cubicBezTo>
                  <a:cubicBezTo>
                    <a:pt x="145" y="486"/>
                    <a:pt x="76" y="398"/>
                    <a:pt x="77" y="296"/>
                  </a:cubicBezTo>
                  <a:cubicBezTo>
                    <a:pt x="77" y="237"/>
                    <a:pt x="101" y="181"/>
                    <a:pt x="143" y="140"/>
                  </a:cubicBezTo>
                  <a:cubicBezTo>
                    <a:pt x="185" y="98"/>
                    <a:pt x="240" y="76"/>
                    <a:pt x="299" y="76"/>
                  </a:cubicBezTo>
                  <a:cubicBezTo>
                    <a:pt x="317" y="76"/>
                    <a:pt x="335" y="79"/>
                    <a:pt x="352" y="83"/>
                  </a:cubicBezTo>
                  <a:cubicBezTo>
                    <a:pt x="451" y="108"/>
                    <a:pt x="519" y="196"/>
                    <a:pt x="519" y="298"/>
                  </a:cubicBezTo>
                  <a:cubicBezTo>
                    <a:pt x="518" y="357"/>
                    <a:pt x="495" y="413"/>
                    <a:pt x="453" y="454"/>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130"/>
          <p:cNvGrpSpPr/>
          <p:nvPr/>
        </p:nvGrpSpPr>
        <p:grpSpPr>
          <a:xfrm>
            <a:off x="9189262" y="2383391"/>
            <a:ext cx="2169031" cy="686214"/>
            <a:chOff x="1762139" y="1304396"/>
            <a:chExt cx="1542507" cy="488001"/>
          </a:xfrm>
        </p:grpSpPr>
        <p:sp>
          <p:nvSpPr>
            <p:cNvPr id="27" name="TextBox 26"/>
            <p:cNvSpPr txBox="1"/>
            <p:nvPr/>
          </p:nvSpPr>
          <p:spPr>
            <a:xfrm>
              <a:off x="1762140" y="1304396"/>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1762139" y="1477217"/>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131"/>
          <p:cNvGrpSpPr/>
          <p:nvPr/>
        </p:nvGrpSpPr>
        <p:grpSpPr>
          <a:xfrm>
            <a:off x="9189262" y="3471950"/>
            <a:ext cx="2169031" cy="740218"/>
            <a:chOff x="1762139" y="2072489"/>
            <a:chExt cx="1542507" cy="526406"/>
          </a:xfrm>
        </p:grpSpPr>
        <p:sp>
          <p:nvSpPr>
            <p:cNvPr id="30" name="TextBox 29"/>
            <p:cNvSpPr txBox="1"/>
            <p:nvPr/>
          </p:nvSpPr>
          <p:spPr>
            <a:xfrm>
              <a:off x="1762140" y="2072489"/>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1762139" y="2283715"/>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Group 144"/>
          <p:cNvGrpSpPr/>
          <p:nvPr/>
        </p:nvGrpSpPr>
        <p:grpSpPr>
          <a:xfrm>
            <a:off x="9189262" y="4614508"/>
            <a:ext cx="2169031" cy="713217"/>
            <a:chOff x="1762139" y="2840582"/>
            <a:chExt cx="1542507" cy="507204"/>
          </a:xfrm>
        </p:grpSpPr>
        <p:sp>
          <p:nvSpPr>
            <p:cNvPr id="33" name="TextBox 32"/>
            <p:cNvSpPr txBox="1"/>
            <p:nvPr/>
          </p:nvSpPr>
          <p:spPr>
            <a:xfrm>
              <a:off x="1762140" y="2840582"/>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1762139" y="3032606"/>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145"/>
          <p:cNvGrpSpPr/>
          <p:nvPr/>
        </p:nvGrpSpPr>
        <p:grpSpPr>
          <a:xfrm>
            <a:off x="9189262" y="5730060"/>
            <a:ext cx="2169031" cy="686214"/>
            <a:chOff x="1762139" y="3608676"/>
            <a:chExt cx="1542507" cy="488001"/>
          </a:xfrm>
        </p:grpSpPr>
        <p:sp>
          <p:nvSpPr>
            <p:cNvPr id="36" name="TextBox 35"/>
            <p:cNvSpPr txBox="1"/>
            <p:nvPr/>
          </p:nvSpPr>
          <p:spPr>
            <a:xfrm>
              <a:off x="1762140" y="3608676"/>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1762139" y="3781497"/>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113"/>
          <p:cNvGrpSpPr/>
          <p:nvPr/>
        </p:nvGrpSpPr>
        <p:grpSpPr>
          <a:xfrm>
            <a:off x="1500459" y="2365595"/>
            <a:ext cx="2169031" cy="721811"/>
            <a:chOff x="5839354" y="1336688"/>
            <a:chExt cx="1542507" cy="513316"/>
          </a:xfrm>
        </p:grpSpPr>
        <p:sp>
          <p:nvSpPr>
            <p:cNvPr id="39" name="TextBox 38"/>
            <p:cNvSpPr txBox="1"/>
            <p:nvPr/>
          </p:nvSpPr>
          <p:spPr>
            <a:xfrm>
              <a:off x="5839355" y="1336688"/>
              <a:ext cx="1542506" cy="167987"/>
            </a:xfrm>
            <a:prstGeom prst="rect">
              <a:avLst/>
            </a:prstGeom>
            <a:noFill/>
          </p:spPr>
          <p:txBody>
            <a:bodyPr wrap="square" lIns="0" tIns="0" rIns="0" bIns="0" rtlCol="0" anchor="t">
              <a:spAutoFit/>
            </a:bodyPr>
            <a:lstStyle/>
            <a:p>
              <a:pPr algn="r">
                <a:lnSpc>
                  <a:spcPct val="120000"/>
                </a:lnSpc>
              </a:pPr>
              <a:r>
                <a:rPr lang="zh-CN" altLang="en-US" sz="140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39"/>
            <p:cNvSpPr txBox="1"/>
            <p:nvPr/>
          </p:nvSpPr>
          <p:spPr>
            <a:xfrm>
              <a:off x="5839354" y="1534824"/>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117"/>
          <p:cNvGrpSpPr/>
          <p:nvPr/>
        </p:nvGrpSpPr>
        <p:grpSpPr>
          <a:xfrm>
            <a:off x="1534265" y="3467504"/>
            <a:ext cx="2169031" cy="730909"/>
            <a:chOff x="5863395" y="2079109"/>
            <a:chExt cx="1542507" cy="519786"/>
          </a:xfrm>
        </p:grpSpPr>
        <p:sp>
          <p:nvSpPr>
            <p:cNvPr id="42" name="TextBox 41"/>
            <p:cNvSpPr txBox="1"/>
            <p:nvPr/>
          </p:nvSpPr>
          <p:spPr>
            <a:xfrm>
              <a:off x="5863396" y="2079109"/>
              <a:ext cx="1542506" cy="167987"/>
            </a:xfrm>
            <a:prstGeom prst="rect">
              <a:avLst/>
            </a:prstGeom>
            <a:noFill/>
          </p:spPr>
          <p:txBody>
            <a:bodyPr wrap="square" lIns="0" tIns="0" rIns="0" bIns="0" rtlCol="0" anchor="t">
              <a:spAutoFit/>
            </a:bodyPr>
            <a:lstStyle/>
            <a:p>
              <a:pPr algn="r">
                <a:lnSpc>
                  <a:spcPct val="120000"/>
                </a:lnSpc>
              </a:pPr>
              <a:r>
                <a:rPr lang="zh-CN" altLang="en-US" sz="140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5863395" y="2283715"/>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4" name="Group 118"/>
          <p:cNvGrpSpPr/>
          <p:nvPr/>
        </p:nvGrpSpPr>
        <p:grpSpPr>
          <a:xfrm>
            <a:off x="1534265" y="4578511"/>
            <a:ext cx="2169031" cy="740007"/>
            <a:chOff x="5863395" y="2821530"/>
            <a:chExt cx="1542507" cy="526256"/>
          </a:xfrm>
        </p:grpSpPr>
        <p:sp>
          <p:nvSpPr>
            <p:cNvPr id="45" name="TextBox 44"/>
            <p:cNvSpPr txBox="1"/>
            <p:nvPr/>
          </p:nvSpPr>
          <p:spPr>
            <a:xfrm>
              <a:off x="5863396" y="2821530"/>
              <a:ext cx="1542506" cy="167987"/>
            </a:xfrm>
            <a:prstGeom prst="rect">
              <a:avLst/>
            </a:prstGeom>
            <a:noFill/>
          </p:spPr>
          <p:txBody>
            <a:bodyPr wrap="square" lIns="0" tIns="0" rIns="0" bIns="0" rtlCol="0" anchor="t">
              <a:spAutoFit/>
            </a:bodyPr>
            <a:lstStyle/>
            <a:p>
              <a:pPr algn="r">
                <a:lnSpc>
                  <a:spcPct val="120000"/>
                </a:lnSpc>
              </a:pPr>
              <a:r>
                <a:rPr lang="zh-CN" altLang="en-US" sz="1400" smtClean="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5863395" y="3032606"/>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Group 119"/>
          <p:cNvGrpSpPr/>
          <p:nvPr/>
        </p:nvGrpSpPr>
        <p:grpSpPr>
          <a:xfrm>
            <a:off x="1534265" y="5698616"/>
            <a:ext cx="2169031" cy="749108"/>
            <a:chOff x="5863395" y="3563950"/>
            <a:chExt cx="1542507" cy="532728"/>
          </a:xfrm>
        </p:grpSpPr>
        <p:sp>
          <p:nvSpPr>
            <p:cNvPr id="48" name="TextBox 47"/>
            <p:cNvSpPr txBox="1"/>
            <p:nvPr/>
          </p:nvSpPr>
          <p:spPr>
            <a:xfrm>
              <a:off x="5863396" y="3563950"/>
              <a:ext cx="1542506" cy="167987"/>
            </a:xfrm>
            <a:prstGeom prst="rect">
              <a:avLst/>
            </a:prstGeom>
            <a:noFill/>
          </p:spPr>
          <p:txBody>
            <a:bodyPr wrap="square" lIns="0" tIns="0" rIns="0" bIns="0" rtlCol="0" anchor="t">
              <a:spAutoFit/>
            </a:bodyPr>
            <a:lstStyle/>
            <a:p>
              <a:pPr algn="r">
                <a:lnSpc>
                  <a:spcPct val="120000"/>
                </a:lnSpc>
              </a:pPr>
              <a:r>
                <a:rPr lang="zh-CN" altLang="en-US" sz="1400" smtClean="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5863395" y="3781498"/>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108"/>
          <p:cNvGrpSpPr/>
          <p:nvPr/>
        </p:nvGrpSpPr>
        <p:grpSpPr>
          <a:xfrm>
            <a:off x="3871160" y="4632085"/>
            <a:ext cx="659525" cy="640643"/>
            <a:chOff x="6299532" y="3384456"/>
            <a:chExt cx="469021" cy="455593"/>
          </a:xfrm>
        </p:grpSpPr>
        <p:sp>
          <p:nvSpPr>
            <p:cNvPr id="51" name="Oval 50"/>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111"/>
          <p:cNvGrpSpPr/>
          <p:nvPr/>
        </p:nvGrpSpPr>
        <p:grpSpPr>
          <a:xfrm>
            <a:off x="3871160" y="5747641"/>
            <a:ext cx="659525" cy="640643"/>
            <a:chOff x="630683" y="4190009"/>
            <a:chExt cx="469021" cy="455593"/>
          </a:xfrm>
        </p:grpSpPr>
        <p:sp>
          <p:nvSpPr>
            <p:cNvPr id="54" name="Oval 53"/>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114"/>
          <p:cNvGrpSpPr/>
          <p:nvPr/>
        </p:nvGrpSpPr>
        <p:grpSpPr>
          <a:xfrm>
            <a:off x="3871160" y="3516530"/>
            <a:ext cx="659525" cy="640643"/>
            <a:chOff x="3425803" y="3384456"/>
            <a:chExt cx="469021" cy="455593"/>
          </a:xfrm>
        </p:grpSpPr>
        <p:sp>
          <p:nvSpPr>
            <p:cNvPr id="57" name="Oval 56"/>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117"/>
          <p:cNvGrpSpPr/>
          <p:nvPr/>
        </p:nvGrpSpPr>
        <p:grpSpPr>
          <a:xfrm>
            <a:off x="3871160" y="2400975"/>
            <a:ext cx="659525" cy="640643"/>
            <a:chOff x="630683" y="3383511"/>
            <a:chExt cx="469021" cy="455593"/>
          </a:xfrm>
        </p:grpSpPr>
        <p:sp>
          <p:nvSpPr>
            <p:cNvPr id="60" name="Oval 59"/>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120"/>
          <p:cNvGrpSpPr/>
          <p:nvPr/>
        </p:nvGrpSpPr>
        <p:grpSpPr>
          <a:xfrm>
            <a:off x="8345071" y="2400975"/>
            <a:ext cx="659525" cy="640643"/>
            <a:chOff x="3428938" y="4190009"/>
            <a:chExt cx="469021" cy="455593"/>
          </a:xfrm>
        </p:grpSpPr>
        <p:sp>
          <p:nvSpPr>
            <p:cNvPr id="63" name="Oval 62"/>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5" name="Group 123"/>
          <p:cNvGrpSpPr/>
          <p:nvPr/>
        </p:nvGrpSpPr>
        <p:grpSpPr>
          <a:xfrm>
            <a:off x="8345071" y="3516530"/>
            <a:ext cx="659525" cy="640643"/>
            <a:chOff x="6299532" y="4190009"/>
            <a:chExt cx="469021" cy="455593"/>
          </a:xfrm>
        </p:grpSpPr>
        <p:sp>
          <p:nvSpPr>
            <p:cNvPr id="66" name="Oval 65"/>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8" name="Group 126"/>
          <p:cNvGrpSpPr/>
          <p:nvPr/>
        </p:nvGrpSpPr>
        <p:grpSpPr>
          <a:xfrm>
            <a:off x="8345071" y="5747641"/>
            <a:ext cx="659525" cy="640643"/>
            <a:chOff x="7501792" y="3621100"/>
            <a:chExt cx="469021" cy="455593"/>
          </a:xfrm>
        </p:grpSpPr>
        <p:sp>
          <p:nvSpPr>
            <p:cNvPr id="69" name="Oval 68"/>
            <p:cNvSpPr>
              <a:spLocks noChangeAspect="1"/>
            </p:cNvSpPr>
            <p:nvPr/>
          </p:nvSpPr>
          <p:spPr>
            <a:xfrm>
              <a:off x="7501792" y="362110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135"/>
            <p:cNvSpPr>
              <a:spLocks noEditPoints="1"/>
            </p:cNvSpPr>
            <p:nvPr/>
          </p:nvSpPr>
          <p:spPr bwMode="auto">
            <a:xfrm>
              <a:off x="7610890" y="3731421"/>
              <a:ext cx="250825" cy="23495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1" name="Group 129"/>
          <p:cNvGrpSpPr/>
          <p:nvPr/>
        </p:nvGrpSpPr>
        <p:grpSpPr>
          <a:xfrm>
            <a:off x="8345071" y="4632085"/>
            <a:ext cx="659525" cy="640643"/>
            <a:chOff x="7501792" y="2878680"/>
            <a:chExt cx="469021" cy="455593"/>
          </a:xfrm>
        </p:grpSpPr>
        <p:sp>
          <p:nvSpPr>
            <p:cNvPr id="72" name="Oval 71"/>
            <p:cNvSpPr>
              <a:spLocks noChangeAspect="1"/>
            </p:cNvSpPr>
            <p:nvPr/>
          </p:nvSpPr>
          <p:spPr>
            <a:xfrm>
              <a:off x="7501792" y="2878680"/>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53"/>
            <p:cNvSpPr/>
            <p:nvPr/>
          </p:nvSpPr>
          <p:spPr bwMode="auto">
            <a:xfrm>
              <a:off x="7580281" y="2990787"/>
              <a:ext cx="312043" cy="231379"/>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4" name="TextBox 8"/>
          <p:cNvSpPr txBox="1"/>
          <p:nvPr/>
        </p:nvSpPr>
        <p:spPr>
          <a:xfrm>
            <a:off x="5273787" y="357205"/>
            <a:ext cx="2311176" cy="447739"/>
          </a:xfrm>
          <a:prstGeom prst="rect">
            <a:avLst/>
          </a:prstGeom>
          <a:noFill/>
        </p:spPr>
        <p:txBody>
          <a:bodyPr wrap="square" lIns="0" tIns="0" rIns="0" bIns="0" rtlCol="0" anchor="ctr">
            <a:spAutoFit/>
          </a:bodyPr>
          <a:lstStyle/>
          <a:p>
            <a:pPr algn="ctr"/>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8"/>
          <p:cNvSpPr txBox="1"/>
          <p:nvPr/>
        </p:nvSpPr>
        <p:spPr>
          <a:xfrm>
            <a:off x="5273787" y="824352"/>
            <a:ext cx="2311176" cy="169277"/>
          </a:xfrm>
          <a:prstGeom prst="rect">
            <a:avLst/>
          </a:prstGeom>
          <a:noFill/>
        </p:spPr>
        <p:txBody>
          <a:bodyPr wrap="square" lIns="0" tIns="0" rIns="0" bIns="0" rtlCol="0" anchor="ctr">
            <a:spAutoFit/>
          </a:bodyPr>
          <a:lstStyle/>
          <a:p>
            <a:pPr algn="ctr"/>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500" fill="hold"/>
                                        <p:tgtEl>
                                          <p:spTgt spid="59"/>
                                        </p:tgtEl>
                                        <p:attrNameLst>
                                          <p:attrName>ppt_w</p:attrName>
                                        </p:attrNameLst>
                                      </p:cBhvr>
                                      <p:tavLst>
                                        <p:tav tm="0">
                                          <p:val>
                                            <p:fltVal val="0"/>
                                          </p:val>
                                        </p:tav>
                                        <p:tav tm="100000">
                                          <p:val>
                                            <p:strVal val="#ppt_w"/>
                                          </p:val>
                                        </p:tav>
                                      </p:tavLst>
                                    </p:anim>
                                    <p:anim calcmode="lin" valueType="num">
                                      <p:cBhvr>
                                        <p:cTn id="14" dur="500" fill="hold"/>
                                        <p:tgtEl>
                                          <p:spTgt spid="59"/>
                                        </p:tgtEl>
                                        <p:attrNameLst>
                                          <p:attrName>ppt_h</p:attrName>
                                        </p:attrNameLst>
                                      </p:cBhvr>
                                      <p:tavLst>
                                        <p:tav tm="0">
                                          <p:val>
                                            <p:fltVal val="0"/>
                                          </p:val>
                                        </p:tav>
                                        <p:tav tm="100000">
                                          <p:val>
                                            <p:strVal val="#ppt_h"/>
                                          </p:val>
                                        </p:tav>
                                      </p:tavLst>
                                    </p:anim>
                                    <p:animEffect transition="in" filter="fade">
                                      <p:cBhvr>
                                        <p:cTn id="15" dur="500"/>
                                        <p:tgtEl>
                                          <p:spTgt spid="59"/>
                                        </p:tgtEl>
                                      </p:cBhvr>
                                    </p:animEffect>
                                  </p:childTnLst>
                                </p:cTn>
                              </p:par>
                            </p:childTnLst>
                          </p:cTn>
                        </p:par>
                        <p:par>
                          <p:cTn id="16" fill="hold">
                            <p:stCondLst>
                              <p:cond delay="1000"/>
                            </p:stCondLst>
                            <p:childTnLst>
                              <p:par>
                                <p:cTn id="17" presetID="2" presetClass="entr" presetSubtype="8" accel="50000" decel="5000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p:cTn id="24" dur="500" fill="hold"/>
                                        <p:tgtEl>
                                          <p:spTgt spid="56"/>
                                        </p:tgtEl>
                                        <p:attrNameLst>
                                          <p:attrName>ppt_w</p:attrName>
                                        </p:attrNameLst>
                                      </p:cBhvr>
                                      <p:tavLst>
                                        <p:tav tm="0">
                                          <p:val>
                                            <p:fltVal val="0"/>
                                          </p:val>
                                        </p:tav>
                                        <p:tav tm="100000">
                                          <p:val>
                                            <p:strVal val="#ppt_w"/>
                                          </p:val>
                                        </p:tav>
                                      </p:tavLst>
                                    </p:anim>
                                    <p:anim calcmode="lin" valueType="num">
                                      <p:cBhvr>
                                        <p:cTn id="25" dur="500" fill="hold"/>
                                        <p:tgtEl>
                                          <p:spTgt spid="56"/>
                                        </p:tgtEl>
                                        <p:attrNameLst>
                                          <p:attrName>ppt_h</p:attrName>
                                        </p:attrNameLst>
                                      </p:cBhvr>
                                      <p:tavLst>
                                        <p:tav tm="0">
                                          <p:val>
                                            <p:fltVal val="0"/>
                                          </p:val>
                                        </p:tav>
                                        <p:tav tm="100000">
                                          <p:val>
                                            <p:strVal val="#ppt_h"/>
                                          </p:val>
                                        </p:tav>
                                      </p:tavLst>
                                    </p:anim>
                                    <p:animEffect transition="in" filter="fade">
                                      <p:cBhvr>
                                        <p:cTn id="26" dur="500"/>
                                        <p:tgtEl>
                                          <p:spTgt spid="56"/>
                                        </p:tgtEl>
                                      </p:cBhvr>
                                    </p:animEffect>
                                  </p:childTnLst>
                                </p:cTn>
                              </p:par>
                            </p:childTnLst>
                          </p:cTn>
                        </p:par>
                        <p:par>
                          <p:cTn id="27" fill="hold">
                            <p:stCondLst>
                              <p:cond delay="2000"/>
                            </p:stCondLst>
                            <p:childTnLst>
                              <p:par>
                                <p:cTn id="28" presetID="2" presetClass="entr" presetSubtype="8" accel="50000" decel="5000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0-#ppt_w/2"/>
                                          </p:val>
                                        </p:tav>
                                        <p:tav tm="100000">
                                          <p:val>
                                            <p:strVal val="#ppt_x"/>
                                          </p:val>
                                        </p:tav>
                                      </p:tavLst>
                                    </p:anim>
                                    <p:anim calcmode="lin" valueType="num">
                                      <p:cBhvr additive="base">
                                        <p:cTn id="31" dur="500" fill="hold"/>
                                        <p:tgtEl>
                                          <p:spTgt spid="41"/>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fltVal val="0"/>
                                          </p:val>
                                        </p:tav>
                                        <p:tav tm="100000">
                                          <p:val>
                                            <p:strVal val="#ppt_w"/>
                                          </p:val>
                                        </p:tav>
                                      </p:tavLst>
                                    </p:anim>
                                    <p:anim calcmode="lin" valueType="num">
                                      <p:cBhvr>
                                        <p:cTn id="36" dur="500" fill="hold"/>
                                        <p:tgtEl>
                                          <p:spTgt spid="50"/>
                                        </p:tgtEl>
                                        <p:attrNameLst>
                                          <p:attrName>ppt_h</p:attrName>
                                        </p:attrNameLst>
                                      </p:cBhvr>
                                      <p:tavLst>
                                        <p:tav tm="0">
                                          <p:val>
                                            <p:fltVal val="0"/>
                                          </p:val>
                                        </p:tav>
                                        <p:tav tm="100000">
                                          <p:val>
                                            <p:strVal val="#ppt_h"/>
                                          </p:val>
                                        </p:tav>
                                      </p:tavLst>
                                    </p:anim>
                                    <p:animEffect transition="in" filter="fade">
                                      <p:cBhvr>
                                        <p:cTn id="37" dur="500"/>
                                        <p:tgtEl>
                                          <p:spTgt spid="50"/>
                                        </p:tgtEl>
                                      </p:cBhvr>
                                    </p:animEffect>
                                  </p:childTnLst>
                                </p:cTn>
                              </p:par>
                            </p:childTnLst>
                          </p:cTn>
                        </p:par>
                        <p:par>
                          <p:cTn id="38" fill="hold">
                            <p:stCondLst>
                              <p:cond delay="3000"/>
                            </p:stCondLst>
                            <p:childTnLst>
                              <p:par>
                                <p:cTn id="39" presetID="2" presetClass="entr" presetSubtype="8" accel="50000" decel="50000"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0-#ppt_w/2"/>
                                          </p:val>
                                        </p:tav>
                                        <p:tav tm="100000">
                                          <p:val>
                                            <p:strVal val="#ppt_x"/>
                                          </p:val>
                                        </p:tav>
                                      </p:tavLst>
                                    </p:anim>
                                    <p:anim calcmode="lin" valueType="num">
                                      <p:cBhvr additive="base">
                                        <p:cTn id="42" dur="500" fill="hold"/>
                                        <p:tgtEl>
                                          <p:spTgt spid="44"/>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4000"/>
                            </p:stCondLst>
                            <p:childTnLst>
                              <p:par>
                                <p:cTn id="50" presetID="2" presetClass="entr" presetSubtype="8" accel="50000" decel="50000"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additive="base">
                                        <p:cTn id="52" dur="500" fill="hold"/>
                                        <p:tgtEl>
                                          <p:spTgt spid="47"/>
                                        </p:tgtEl>
                                        <p:attrNameLst>
                                          <p:attrName>ppt_x</p:attrName>
                                        </p:attrNameLst>
                                      </p:cBhvr>
                                      <p:tavLst>
                                        <p:tav tm="0">
                                          <p:val>
                                            <p:strVal val="0-#ppt_w/2"/>
                                          </p:val>
                                        </p:tav>
                                        <p:tav tm="100000">
                                          <p:val>
                                            <p:strVal val="#ppt_x"/>
                                          </p:val>
                                        </p:tav>
                                      </p:tavLst>
                                    </p:anim>
                                    <p:anim calcmode="lin" valueType="num">
                                      <p:cBhvr additive="base">
                                        <p:cTn id="53" dur="500" fill="hold"/>
                                        <p:tgtEl>
                                          <p:spTgt spid="47"/>
                                        </p:tgtEl>
                                        <p:attrNameLst>
                                          <p:attrName>ppt_y</p:attrName>
                                        </p:attrNameLst>
                                      </p:cBhvr>
                                      <p:tavLst>
                                        <p:tav tm="0">
                                          <p:val>
                                            <p:strVal val="#ppt_y"/>
                                          </p:val>
                                        </p:tav>
                                        <p:tav tm="100000">
                                          <p:val>
                                            <p:strVal val="#ppt_y"/>
                                          </p:val>
                                        </p:tav>
                                      </p:tavLst>
                                    </p:anim>
                                  </p:childTnLst>
                                </p:cTn>
                              </p:par>
                            </p:childTnLst>
                          </p:cTn>
                        </p:par>
                        <p:par>
                          <p:cTn id="54" fill="hold">
                            <p:stCondLst>
                              <p:cond delay="4500"/>
                            </p:stCondLst>
                            <p:childTnLst>
                              <p:par>
                                <p:cTn id="55" presetID="53" presetClass="entr" presetSubtype="16" fill="hold"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childTnLst>
                          </p:cTn>
                        </p:par>
                        <p:par>
                          <p:cTn id="60" fill="hold">
                            <p:stCondLst>
                              <p:cond delay="5000"/>
                            </p:stCondLst>
                            <p:childTnLst>
                              <p:par>
                                <p:cTn id="61" presetID="2" presetClass="entr" presetSubtype="2" accel="50000" decel="50000"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1+#ppt_w/2"/>
                                          </p:val>
                                        </p:tav>
                                        <p:tav tm="100000">
                                          <p:val>
                                            <p:strVal val="#ppt_x"/>
                                          </p:val>
                                        </p:tav>
                                      </p:tavLst>
                                    </p:anim>
                                    <p:anim calcmode="lin" valueType="num">
                                      <p:cBhvr additive="base">
                                        <p:cTn id="64" dur="500" fill="hold"/>
                                        <p:tgtEl>
                                          <p:spTgt spid="26"/>
                                        </p:tgtEl>
                                        <p:attrNameLst>
                                          <p:attrName>ppt_y</p:attrName>
                                        </p:attrNameLst>
                                      </p:cBhvr>
                                      <p:tavLst>
                                        <p:tav tm="0">
                                          <p:val>
                                            <p:strVal val="#ppt_y"/>
                                          </p:val>
                                        </p:tav>
                                        <p:tav tm="100000">
                                          <p:val>
                                            <p:strVal val="#ppt_y"/>
                                          </p:val>
                                        </p:tav>
                                      </p:tavLst>
                                    </p:anim>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p:cTn id="68" dur="500" fill="hold"/>
                                        <p:tgtEl>
                                          <p:spTgt spid="65"/>
                                        </p:tgtEl>
                                        <p:attrNameLst>
                                          <p:attrName>ppt_w</p:attrName>
                                        </p:attrNameLst>
                                      </p:cBhvr>
                                      <p:tavLst>
                                        <p:tav tm="0">
                                          <p:val>
                                            <p:fltVal val="0"/>
                                          </p:val>
                                        </p:tav>
                                        <p:tav tm="100000">
                                          <p:val>
                                            <p:strVal val="#ppt_w"/>
                                          </p:val>
                                        </p:tav>
                                      </p:tavLst>
                                    </p:anim>
                                    <p:anim calcmode="lin" valueType="num">
                                      <p:cBhvr>
                                        <p:cTn id="69" dur="500" fill="hold"/>
                                        <p:tgtEl>
                                          <p:spTgt spid="65"/>
                                        </p:tgtEl>
                                        <p:attrNameLst>
                                          <p:attrName>ppt_h</p:attrName>
                                        </p:attrNameLst>
                                      </p:cBhvr>
                                      <p:tavLst>
                                        <p:tav tm="0">
                                          <p:val>
                                            <p:fltVal val="0"/>
                                          </p:val>
                                        </p:tav>
                                        <p:tav tm="100000">
                                          <p:val>
                                            <p:strVal val="#ppt_h"/>
                                          </p:val>
                                        </p:tav>
                                      </p:tavLst>
                                    </p:anim>
                                    <p:animEffect transition="in" filter="fade">
                                      <p:cBhvr>
                                        <p:cTn id="70" dur="500"/>
                                        <p:tgtEl>
                                          <p:spTgt spid="65"/>
                                        </p:tgtEl>
                                      </p:cBhvr>
                                    </p:animEffect>
                                  </p:childTnLst>
                                </p:cTn>
                              </p:par>
                            </p:childTnLst>
                          </p:cTn>
                        </p:par>
                        <p:par>
                          <p:cTn id="71" fill="hold">
                            <p:stCondLst>
                              <p:cond delay="6000"/>
                            </p:stCondLst>
                            <p:childTnLst>
                              <p:par>
                                <p:cTn id="72" presetID="2" presetClass="entr" presetSubtype="2" accel="50000" decel="50000" fill="hold"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1+#ppt_w/2"/>
                                          </p:val>
                                        </p:tav>
                                        <p:tav tm="100000">
                                          <p:val>
                                            <p:strVal val="#ppt_x"/>
                                          </p:val>
                                        </p:tav>
                                      </p:tavLst>
                                    </p:anim>
                                    <p:anim calcmode="lin" valueType="num">
                                      <p:cBhvr additive="base">
                                        <p:cTn id="75" dur="500" fill="hold"/>
                                        <p:tgtEl>
                                          <p:spTgt spid="29"/>
                                        </p:tgtEl>
                                        <p:attrNameLst>
                                          <p:attrName>ppt_y</p:attrName>
                                        </p:attrNameLst>
                                      </p:cBhvr>
                                      <p:tavLst>
                                        <p:tav tm="0">
                                          <p:val>
                                            <p:strVal val="#ppt_y"/>
                                          </p:val>
                                        </p:tav>
                                        <p:tav tm="100000">
                                          <p:val>
                                            <p:strVal val="#ppt_y"/>
                                          </p:val>
                                        </p:tav>
                                      </p:tavLst>
                                    </p:anim>
                                  </p:childTnLst>
                                </p:cTn>
                              </p:par>
                            </p:childTnLst>
                          </p:cTn>
                        </p:par>
                        <p:par>
                          <p:cTn id="76" fill="hold">
                            <p:stCondLst>
                              <p:cond delay="6500"/>
                            </p:stCondLst>
                            <p:childTnLst>
                              <p:par>
                                <p:cTn id="77" presetID="53" presetClass="entr" presetSubtype="16" fill="hold" nodeType="afterEffect">
                                  <p:stCondLst>
                                    <p:cond delay="0"/>
                                  </p:stCondLst>
                                  <p:childTnLst>
                                    <p:set>
                                      <p:cBhvr>
                                        <p:cTn id="78" dur="1" fill="hold">
                                          <p:stCondLst>
                                            <p:cond delay="0"/>
                                          </p:stCondLst>
                                        </p:cTn>
                                        <p:tgtEl>
                                          <p:spTgt spid="71"/>
                                        </p:tgtEl>
                                        <p:attrNameLst>
                                          <p:attrName>style.visibility</p:attrName>
                                        </p:attrNameLst>
                                      </p:cBhvr>
                                      <p:to>
                                        <p:strVal val="visible"/>
                                      </p:to>
                                    </p:set>
                                    <p:anim calcmode="lin" valueType="num">
                                      <p:cBhvr>
                                        <p:cTn id="79" dur="500" fill="hold"/>
                                        <p:tgtEl>
                                          <p:spTgt spid="71"/>
                                        </p:tgtEl>
                                        <p:attrNameLst>
                                          <p:attrName>ppt_w</p:attrName>
                                        </p:attrNameLst>
                                      </p:cBhvr>
                                      <p:tavLst>
                                        <p:tav tm="0">
                                          <p:val>
                                            <p:fltVal val="0"/>
                                          </p:val>
                                        </p:tav>
                                        <p:tav tm="100000">
                                          <p:val>
                                            <p:strVal val="#ppt_w"/>
                                          </p:val>
                                        </p:tav>
                                      </p:tavLst>
                                    </p:anim>
                                    <p:anim calcmode="lin" valueType="num">
                                      <p:cBhvr>
                                        <p:cTn id="80" dur="500" fill="hold"/>
                                        <p:tgtEl>
                                          <p:spTgt spid="71"/>
                                        </p:tgtEl>
                                        <p:attrNameLst>
                                          <p:attrName>ppt_h</p:attrName>
                                        </p:attrNameLst>
                                      </p:cBhvr>
                                      <p:tavLst>
                                        <p:tav tm="0">
                                          <p:val>
                                            <p:fltVal val="0"/>
                                          </p:val>
                                        </p:tav>
                                        <p:tav tm="100000">
                                          <p:val>
                                            <p:strVal val="#ppt_h"/>
                                          </p:val>
                                        </p:tav>
                                      </p:tavLst>
                                    </p:anim>
                                    <p:animEffect transition="in" filter="fade">
                                      <p:cBhvr>
                                        <p:cTn id="81" dur="500"/>
                                        <p:tgtEl>
                                          <p:spTgt spid="71"/>
                                        </p:tgtEl>
                                      </p:cBhvr>
                                    </p:animEffect>
                                  </p:childTnLst>
                                </p:cTn>
                              </p:par>
                            </p:childTnLst>
                          </p:cTn>
                        </p:par>
                        <p:par>
                          <p:cTn id="82" fill="hold">
                            <p:stCondLst>
                              <p:cond delay="7000"/>
                            </p:stCondLst>
                            <p:childTnLst>
                              <p:par>
                                <p:cTn id="83" presetID="2" presetClass="entr" presetSubtype="2" accel="50000" decel="50000" fill="hold" nodeType="after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additive="base">
                                        <p:cTn id="85" dur="500" fill="hold"/>
                                        <p:tgtEl>
                                          <p:spTgt spid="32"/>
                                        </p:tgtEl>
                                        <p:attrNameLst>
                                          <p:attrName>ppt_x</p:attrName>
                                        </p:attrNameLst>
                                      </p:cBhvr>
                                      <p:tavLst>
                                        <p:tav tm="0">
                                          <p:val>
                                            <p:strVal val="1+#ppt_w/2"/>
                                          </p:val>
                                        </p:tav>
                                        <p:tav tm="100000">
                                          <p:val>
                                            <p:strVal val="#ppt_x"/>
                                          </p:val>
                                        </p:tav>
                                      </p:tavLst>
                                    </p:anim>
                                    <p:anim calcmode="lin" valueType="num">
                                      <p:cBhvr additive="base">
                                        <p:cTn id="86" dur="500" fill="hold"/>
                                        <p:tgtEl>
                                          <p:spTgt spid="32"/>
                                        </p:tgtEl>
                                        <p:attrNameLst>
                                          <p:attrName>ppt_y</p:attrName>
                                        </p:attrNameLst>
                                      </p:cBhvr>
                                      <p:tavLst>
                                        <p:tav tm="0">
                                          <p:val>
                                            <p:strVal val="#ppt_y"/>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500" fill="hold"/>
                                        <p:tgtEl>
                                          <p:spTgt spid="68"/>
                                        </p:tgtEl>
                                        <p:attrNameLst>
                                          <p:attrName>ppt_w</p:attrName>
                                        </p:attrNameLst>
                                      </p:cBhvr>
                                      <p:tavLst>
                                        <p:tav tm="0">
                                          <p:val>
                                            <p:fltVal val="0"/>
                                          </p:val>
                                        </p:tav>
                                        <p:tav tm="100000">
                                          <p:val>
                                            <p:strVal val="#ppt_w"/>
                                          </p:val>
                                        </p:tav>
                                      </p:tavLst>
                                    </p:anim>
                                    <p:anim calcmode="lin" valueType="num">
                                      <p:cBhvr>
                                        <p:cTn id="91" dur="500" fill="hold"/>
                                        <p:tgtEl>
                                          <p:spTgt spid="68"/>
                                        </p:tgtEl>
                                        <p:attrNameLst>
                                          <p:attrName>ppt_h</p:attrName>
                                        </p:attrNameLst>
                                      </p:cBhvr>
                                      <p:tavLst>
                                        <p:tav tm="0">
                                          <p:val>
                                            <p:fltVal val="0"/>
                                          </p:val>
                                        </p:tav>
                                        <p:tav tm="100000">
                                          <p:val>
                                            <p:strVal val="#ppt_h"/>
                                          </p:val>
                                        </p:tav>
                                      </p:tavLst>
                                    </p:anim>
                                    <p:animEffect transition="in" filter="fade">
                                      <p:cBhvr>
                                        <p:cTn id="92" dur="500"/>
                                        <p:tgtEl>
                                          <p:spTgt spid="68"/>
                                        </p:tgtEl>
                                      </p:cBhvr>
                                    </p:animEffect>
                                  </p:childTnLst>
                                </p:cTn>
                              </p:par>
                            </p:childTnLst>
                          </p:cTn>
                        </p:par>
                        <p:par>
                          <p:cTn id="93" fill="hold">
                            <p:stCondLst>
                              <p:cond delay="8000"/>
                            </p:stCondLst>
                            <p:childTnLst>
                              <p:par>
                                <p:cTn id="94" presetID="2" presetClass="entr" presetSubtype="2" accel="50000" decel="50000" fill="hold" nodeType="afterEffect">
                                  <p:stCondLst>
                                    <p:cond delay="0"/>
                                  </p:stCondLst>
                                  <p:childTnLst>
                                    <p:set>
                                      <p:cBhvr>
                                        <p:cTn id="95" dur="1" fill="hold">
                                          <p:stCondLst>
                                            <p:cond delay="0"/>
                                          </p:stCondLst>
                                        </p:cTn>
                                        <p:tgtEl>
                                          <p:spTgt spid="35"/>
                                        </p:tgtEl>
                                        <p:attrNameLst>
                                          <p:attrName>style.visibility</p:attrName>
                                        </p:attrNameLst>
                                      </p:cBhvr>
                                      <p:to>
                                        <p:strVal val="visible"/>
                                      </p:to>
                                    </p:set>
                                    <p:anim calcmode="lin" valueType="num">
                                      <p:cBhvr additive="base">
                                        <p:cTn id="96" dur="500" fill="hold"/>
                                        <p:tgtEl>
                                          <p:spTgt spid="35"/>
                                        </p:tgtEl>
                                        <p:attrNameLst>
                                          <p:attrName>ppt_x</p:attrName>
                                        </p:attrNameLst>
                                      </p:cBhvr>
                                      <p:tavLst>
                                        <p:tav tm="0">
                                          <p:val>
                                            <p:strVal val="1+#ppt_w/2"/>
                                          </p:val>
                                        </p:tav>
                                        <p:tav tm="100000">
                                          <p:val>
                                            <p:strVal val="#ppt_x"/>
                                          </p:val>
                                        </p:tav>
                                      </p:tavLst>
                                    </p:anim>
                                    <p:anim calcmode="lin" valueType="num">
                                      <p:cBhvr additive="base">
                                        <p:cTn id="97"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4239" y="1024037"/>
            <a:ext cx="11990272" cy="5974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Rectangle 30"/>
          <p:cNvSpPr/>
          <p:nvPr/>
        </p:nvSpPr>
        <p:spPr>
          <a:xfrm>
            <a:off x="4629175" y="1312069"/>
            <a:ext cx="8229222" cy="3838151"/>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1" name="Group 20"/>
          <p:cNvGrpSpPr/>
          <p:nvPr/>
        </p:nvGrpSpPr>
        <p:grpSpPr>
          <a:xfrm>
            <a:off x="956767" y="2320181"/>
            <a:ext cx="3238522" cy="2697695"/>
            <a:chOff x="787791" y="5598942"/>
            <a:chExt cx="3070767" cy="2557956"/>
          </a:xfrm>
        </p:grpSpPr>
        <p:sp>
          <p:nvSpPr>
            <p:cNvPr id="19" name="TextBox 18"/>
            <p:cNvSpPr txBox="1"/>
            <p:nvPr/>
          </p:nvSpPr>
          <p:spPr>
            <a:xfrm>
              <a:off x="787791" y="5598942"/>
              <a:ext cx="1837642" cy="291834"/>
            </a:xfrm>
            <a:prstGeom prst="rect">
              <a:avLst/>
            </a:prstGeom>
            <a:noFill/>
          </p:spPr>
          <p:txBody>
            <a:bodyPr wrap="none" lIns="0" tIns="0" rIns="0" bIns="0" rtlCol="0">
              <a:spAutoFit/>
            </a:bodyPr>
            <a:lstStyle/>
            <a:p>
              <a:pPr algn="ctr"/>
              <a:r>
                <a:rPr lang="zh-CN" altLang="en-US" sz="20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en-US" sz="20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a:t>
              </a:r>
              <a:endParaRPr 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19"/>
            <p:cNvSpPr/>
            <p:nvPr/>
          </p:nvSpPr>
          <p:spPr>
            <a:xfrm>
              <a:off x="787791" y="6076487"/>
              <a:ext cx="3070767" cy="2080411"/>
            </a:xfrm>
            <a:prstGeom prst="rect">
              <a:avLst/>
            </a:prstGeom>
          </p:spPr>
          <p:txBody>
            <a:bodyPr wrap="square" lIns="0" tIns="0" rIns="0" bIns="0">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替换文字内容，修改文字内容，也可以直接复制你的内容到此。请替换文字内容，修改文字内容，也可以直接复制你的内容到此。请替换文字内容，修改文字内容，也可以直接复制你的内容到此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en-GB"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Group 21"/>
          <p:cNvGrpSpPr/>
          <p:nvPr/>
        </p:nvGrpSpPr>
        <p:grpSpPr>
          <a:xfrm>
            <a:off x="5416737" y="5371210"/>
            <a:ext cx="2383683" cy="1267427"/>
            <a:chOff x="787791" y="5598942"/>
            <a:chExt cx="2260209" cy="1201774"/>
          </a:xfrm>
        </p:grpSpPr>
        <p:sp>
          <p:nvSpPr>
            <p:cNvPr id="23" name="TextBox 22"/>
            <p:cNvSpPr txBox="1"/>
            <p:nvPr/>
          </p:nvSpPr>
          <p:spPr>
            <a:xfrm>
              <a:off x="994456" y="5598942"/>
              <a:ext cx="1837642" cy="291834"/>
            </a:xfrm>
            <a:prstGeom prst="rect">
              <a:avLst/>
            </a:prstGeom>
            <a:noFill/>
          </p:spPr>
          <p:txBody>
            <a:bodyPr wrap="none" lIns="0" tIns="0" rIns="0" bIns="0" rtlCol="0">
              <a:spAutoFit/>
            </a:bodyP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2</a:t>
              </a:r>
            </a:p>
          </p:txBody>
        </p:sp>
        <p:sp>
          <p:nvSpPr>
            <p:cNvPr id="24" name="Rectangle 23"/>
            <p:cNvSpPr/>
            <p:nvPr/>
          </p:nvSpPr>
          <p:spPr>
            <a:xfrm>
              <a:off x="787791" y="6100315"/>
              <a:ext cx="2260209" cy="700401"/>
            </a:xfrm>
            <a:prstGeom prst="rect">
              <a:avLst/>
            </a:prstGeom>
          </p:spPr>
          <p:txBody>
            <a:bodyPr wrap="square" lIns="0" tIns="0" rIns="0" bIns="0">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en-GB"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Group 24"/>
          <p:cNvGrpSpPr/>
          <p:nvPr/>
        </p:nvGrpSpPr>
        <p:grpSpPr>
          <a:xfrm>
            <a:off x="8949655" y="5371210"/>
            <a:ext cx="2383683" cy="1267427"/>
            <a:chOff x="787791" y="5598942"/>
            <a:chExt cx="2260209" cy="1201774"/>
          </a:xfrm>
        </p:grpSpPr>
        <p:sp>
          <p:nvSpPr>
            <p:cNvPr id="26" name="TextBox 25"/>
            <p:cNvSpPr txBox="1"/>
            <p:nvPr/>
          </p:nvSpPr>
          <p:spPr>
            <a:xfrm>
              <a:off x="999075" y="5598942"/>
              <a:ext cx="1837642" cy="291834"/>
            </a:xfrm>
            <a:prstGeom prst="rect">
              <a:avLst/>
            </a:prstGeom>
            <a:noFill/>
          </p:spPr>
          <p:txBody>
            <a:bodyPr wrap="none" lIns="0" tIns="0" rIns="0" bIns="0" rtlCol="0">
              <a:spAutoFit/>
            </a:bodyPr>
            <a:lstStyle/>
            <a:p>
              <a:pPr algn="ct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3</a:t>
              </a:r>
            </a:p>
          </p:txBody>
        </p:sp>
        <p:sp>
          <p:nvSpPr>
            <p:cNvPr id="27" name="Rectangle 26"/>
            <p:cNvSpPr/>
            <p:nvPr/>
          </p:nvSpPr>
          <p:spPr>
            <a:xfrm>
              <a:off x="787791" y="6100315"/>
              <a:ext cx="2260209" cy="700401"/>
            </a:xfrm>
            <a:prstGeom prst="rect">
              <a:avLst/>
            </a:prstGeom>
          </p:spPr>
          <p:txBody>
            <a:bodyPr wrap="square" lIns="0" tIns="0" rIns="0" bIns="0">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en-GB"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3" name="TextBox 8"/>
          <p:cNvSpPr txBox="1"/>
          <p:nvPr/>
        </p:nvSpPr>
        <p:spPr>
          <a:xfrm>
            <a:off x="5273787" y="357205"/>
            <a:ext cx="2311176" cy="447739"/>
          </a:xfrm>
          <a:prstGeom prst="rect">
            <a:avLst/>
          </a:prstGeom>
          <a:noFill/>
        </p:spPr>
        <p:txBody>
          <a:bodyPr wrap="square" lIns="0" tIns="0" rIns="0" bIns="0" rtlCol="0" anchor="ctr">
            <a:spAutoFit/>
          </a:bodyPr>
          <a:lstStyle/>
          <a:p>
            <a:pPr algn="ctr"/>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8"/>
          <p:cNvSpPr txBox="1"/>
          <p:nvPr/>
        </p:nvSpPr>
        <p:spPr>
          <a:xfrm>
            <a:off x="5273787" y="824352"/>
            <a:ext cx="2311176" cy="169277"/>
          </a:xfrm>
          <a:prstGeom prst="rect">
            <a:avLst/>
          </a:prstGeom>
          <a:noFill/>
        </p:spPr>
        <p:txBody>
          <a:bodyPr wrap="square" lIns="0" tIns="0" rIns="0" bIns="0" rtlCol="0" anchor="ctr">
            <a:spAutoFit/>
          </a:bodyPr>
          <a:lstStyle/>
          <a:p>
            <a:pPr algn="ctr"/>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1000" fill="hold"/>
                                        <p:tgtEl>
                                          <p:spTgt spid="31"/>
                                        </p:tgtEl>
                                        <p:attrNameLst>
                                          <p:attrName>ppt_x</p:attrName>
                                        </p:attrNameLst>
                                      </p:cBhvr>
                                      <p:tavLst>
                                        <p:tav tm="0">
                                          <p:val>
                                            <p:strVal val="1+#ppt_w/2"/>
                                          </p:val>
                                        </p:tav>
                                        <p:tav tm="100000">
                                          <p:val>
                                            <p:strVal val="#ppt_x"/>
                                          </p:val>
                                        </p:tav>
                                      </p:tavLst>
                                    </p:anim>
                                    <p:anim calcmode="lin" valueType="num">
                                      <p:cBhvr additive="base">
                                        <p:cTn id="13" dur="10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447093" y="2807005"/>
            <a:ext cx="3964564" cy="2552816"/>
            <a:chOff x="4368418" y="2523549"/>
            <a:chExt cx="3626941" cy="2335418"/>
          </a:xfrm>
        </p:grpSpPr>
        <p:sp>
          <p:nvSpPr>
            <p:cNvPr id="3" name="Freeform 69"/>
            <p:cNvSpPr/>
            <p:nvPr/>
          </p:nvSpPr>
          <p:spPr bwMode="auto">
            <a:xfrm rot="5400000">
              <a:off x="4570041" y="3489636"/>
              <a:ext cx="1059798" cy="404382"/>
            </a:xfrm>
            <a:custGeom>
              <a:avLst/>
              <a:gdLst>
                <a:gd name="T0" fmla="*/ 465 w 933"/>
                <a:gd name="T1" fmla="*/ 356 h 356"/>
                <a:gd name="T2" fmla="*/ 0 w 933"/>
                <a:gd name="T3" fmla="*/ 178 h 356"/>
                <a:gd name="T4" fmla="*/ 465 w 933"/>
                <a:gd name="T5" fmla="*/ 0 h 356"/>
                <a:gd name="T6" fmla="*/ 933 w 933"/>
                <a:gd name="T7" fmla="*/ 178 h 356"/>
                <a:gd name="T8" fmla="*/ 465 w 933"/>
                <a:gd name="T9" fmla="*/ 356 h 356"/>
              </a:gdLst>
              <a:ahLst/>
              <a:cxnLst>
                <a:cxn ang="0">
                  <a:pos x="T0" y="T1"/>
                </a:cxn>
                <a:cxn ang="0">
                  <a:pos x="T2" y="T3"/>
                </a:cxn>
                <a:cxn ang="0">
                  <a:pos x="T4" y="T5"/>
                </a:cxn>
                <a:cxn ang="0">
                  <a:pos x="T6" y="T7"/>
                </a:cxn>
                <a:cxn ang="0">
                  <a:pos x="T8" y="T9"/>
                </a:cxn>
              </a:cxnLst>
              <a:rect l="0" t="0" r="r" b="b"/>
              <a:pathLst>
                <a:path w="933" h="356">
                  <a:moveTo>
                    <a:pt x="465" y="356"/>
                  </a:moveTo>
                  <a:lnTo>
                    <a:pt x="0" y="178"/>
                  </a:lnTo>
                  <a:lnTo>
                    <a:pt x="465" y="0"/>
                  </a:lnTo>
                  <a:lnTo>
                    <a:pt x="933" y="178"/>
                  </a:lnTo>
                  <a:lnTo>
                    <a:pt x="465" y="356"/>
                  </a:lnTo>
                  <a:close/>
                </a:path>
              </a:pathLst>
            </a:custGeom>
            <a:solidFill>
              <a:schemeClr val="accent1">
                <a:lumMod val="7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Freeform 70"/>
            <p:cNvSpPr/>
            <p:nvPr/>
          </p:nvSpPr>
          <p:spPr bwMode="auto">
            <a:xfrm rot="5400000">
              <a:off x="4470082" y="3060265"/>
              <a:ext cx="528195" cy="731522"/>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chemeClr val="accent1">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71"/>
            <p:cNvSpPr/>
            <p:nvPr/>
          </p:nvSpPr>
          <p:spPr bwMode="auto">
            <a:xfrm rot="5400000">
              <a:off x="4468378" y="3590164"/>
              <a:ext cx="531603" cy="731522"/>
            </a:xfrm>
            <a:custGeom>
              <a:avLst/>
              <a:gdLst>
                <a:gd name="T0" fmla="*/ 0 w 468"/>
                <a:gd name="T1" fmla="*/ 178 h 644"/>
                <a:gd name="T2" fmla="*/ 468 w 468"/>
                <a:gd name="T3" fmla="*/ 0 h 644"/>
                <a:gd name="T4" fmla="*/ 468 w 468"/>
                <a:gd name="T5" fmla="*/ 364 h 644"/>
                <a:gd name="T6" fmla="*/ 0 w 468"/>
                <a:gd name="T7" fmla="*/ 644 h 644"/>
                <a:gd name="T8" fmla="*/ 0 w 468"/>
                <a:gd name="T9" fmla="*/ 178 h 644"/>
              </a:gdLst>
              <a:ahLst/>
              <a:cxnLst>
                <a:cxn ang="0">
                  <a:pos x="T0" y="T1"/>
                </a:cxn>
                <a:cxn ang="0">
                  <a:pos x="T2" y="T3"/>
                </a:cxn>
                <a:cxn ang="0">
                  <a:pos x="T4" y="T5"/>
                </a:cxn>
                <a:cxn ang="0">
                  <a:pos x="T6" y="T7"/>
                </a:cxn>
                <a:cxn ang="0">
                  <a:pos x="T8" y="T9"/>
                </a:cxn>
              </a:cxnLst>
              <a:rect l="0" t="0" r="r" b="b"/>
              <a:pathLst>
                <a:path w="468" h="644">
                  <a:moveTo>
                    <a:pt x="0" y="178"/>
                  </a:moveTo>
                  <a:lnTo>
                    <a:pt x="468" y="0"/>
                  </a:lnTo>
                  <a:lnTo>
                    <a:pt x="468" y="364"/>
                  </a:lnTo>
                  <a:lnTo>
                    <a:pt x="0" y="644"/>
                  </a:lnTo>
                  <a:lnTo>
                    <a:pt x="0" y="178"/>
                  </a:lnTo>
                  <a:close/>
                </a:path>
              </a:pathLst>
            </a:custGeom>
            <a:solidFill>
              <a:schemeClr val="accent1"/>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72"/>
            <p:cNvSpPr/>
            <p:nvPr/>
          </p:nvSpPr>
          <p:spPr bwMode="auto">
            <a:xfrm rot="5400000">
              <a:off x="4931827" y="3564038"/>
              <a:ext cx="1697039" cy="254442"/>
            </a:xfrm>
            <a:custGeom>
              <a:avLst/>
              <a:gdLst>
                <a:gd name="T0" fmla="*/ 746 w 1494"/>
                <a:gd name="T1" fmla="*/ 224 h 224"/>
                <a:gd name="T2" fmla="*/ 0 w 1494"/>
                <a:gd name="T3" fmla="*/ 112 h 224"/>
                <a:gd name="T4" fmla="*/ 746 w 1494"/>
                <a:gd name="T5" fmla="*/ 0 h 224"/>
                <a:gd name="T6" fmla="*/ 1494 w 1494"/>
                <a:gd name="T7" fmla="*/ 112 h 224"/>
                <a:gd name="T8" fmla="*/ 746 w 1494"/>
                <a:gd name="T9" fmla="*/ 224 h 224"/>
              </a:gdLst>
              <a:ahLst/>
              <a:cxnLst>
                <a:cxn ang="0">
                  <a:pos x="T0" y="T1"/>
                </a:cxn>
                <a:cxn ang="0">
                  <a:pos x="T2" y="T3"/>
                </a:cxn>
                <a:cxn ang="0">
                  <a:pos x="T4" y="T5"/>
                </a:cxn>
                <a:cxn ang="0">
                  <a:pos x="T6" y="T7"/>
                </a:cxn>
                <a:cxn ang="0">
                  <a:pos x="T8" y="T9"/>
                </a:cxn>
              </a:cxnLst>
              <a:rect l="0" t="0" r="r" b="b"/>
              <a:pathLst>
                <a:path w="1494" h="224">
                  <a:moveTo>
                    <a:pt x="746" y="224"/>
                  </a:moveTo>
                  <a:lnTo>
                    <a:pt x="0" y="112"/>
                  </a:lnTo>
                  <a:lnTo>
                    <a:pt x="746" y="0"/>
                  </a:lnTo>
                  <a:lnTo>
                    <a:pt x="1494" y="112"/>
                  </a:lnTo>
                  <a:lnTo>
                    <a:pt x="746" y="224"/>
                  </a:lnTo>
                  <a:close/>
                </a:path>
              </a:pathLst>
            </a:custGeom>
            <a:solidFill>
              <a:schemeClr val="accent3">
                <a:lumMod val="7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73"/>
            <p:cNvSpPr/>
            <p:nvPr/>
          </p:nvSpPr>
          <p:spPr bwMode="auto">
            <a:xfrm rot="5400000">
              <a:off x="5005661" y="2915437"/>
              <a:ext cx="847384" cy="701988"/>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chemeClr val="accent3">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4"/>
            <p:cNvSpPr/>
            <p:nvPr/>
          </p:nvSpPr>
          <p:spPr bwMode="auto">
            <a:xfrm rot="5400000">
              <a:off x="5004524" y="3763957"/>
              <a:ext cx="849656" cy="701988"/>
            </a:xfrm>
            <a:custGeom>
              <a:avLst/>
              <a:gdLst>
                <a:gd name="T0" fmla="*/ 0 w 748"/>
                <a:gd name="T1" fmla="*/ 112 h 618"/>
                <a:gd name="T2" fmla="*/ 748 w 748"/>
                <a:gd name="T3" fmla="*/ 0 h 618"/>
                <a:gd name="T4" fmla="*/ 748 w 748"/>
                <a:gd name="T5" fmla="*/ 394 h 618"/>
                <a:gd name="T6" fmla="*/ 0 w 748"/>
                <a:gd name="T7" fmla="*/ 618 h 618"/>
                <a:gd name="T8" fmla="*/ 0 w 748"/>
                <a:gd name="T9" fmla="*/ 112 h 618"/>
              </a:gdLst>
              <a:ahLst/>
              <a:cxnLst>
                <a:cxn ang="0">
                  <a:pos x="T0" y="T1"/>
                </a:cxn>
                <a:cxn ang="0">
                  <a:pos x="T2" y="T3"/>
                </a:cxn>
                <a:cxn ang="0">
                  <a:pos x="T4" y="T5"/>
                </a:cxn>
                <a:cxn ang="0">
                  <a:pos x="T6" y="T7"/>
                </a:cxn>
                <a:cxn ang="0">
                  <a:pos x="T8" y="T9"/>
                </a:cxn>
              </a:cxnLst>
              <a:rect l="0" t="0" r="r" b="b"/>
              <a:pathLst>
                <a:path w="748" h="618">
                  <a:moveTo>
                    <a:pt x="0" y="112"/>
                  </a:moveTo>
                  <a:lnTo>
                    <a:pt x="748" y="0"/>
                  </a:lnTo>
                  <a:lnTo>
                    <a:pt x="748" y="394"/>
                  </a:lnTo>
                  <a:lnTo>
                    <a:pt x="0" y="618"/>
                  </a:lnTo>
                  <a:lnTo>
                    <a:pt x="0" y="112"/>
                  </a:lnTo>
                  <a:close/>
                </a:path>
              </a:pathLst>
            </a:custGeom>
            <a:solidFill>
              <a:schemeClr val="accent3"/>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75"/>
            <p:cNvSpPr/>
            <p:nvPr/>
          </p:nvSpPr>
          <p:spPr bwMode="auto">
            <a:xfrm rot="5400000">
              <a:off x="6733368" y="3490203"/>
              <a:ext cx="1059798" cy="403246"/>
            </a:xfrm>
            <a:custGeom>
              <a:avLst/>
              <a:gdLst>
                <a:gd name="T0" fmla="*/ 465 w 933"/>
                <a:gd name="T1" fmla="*/ 0 h 355"/>
                <a:gd name="T2" fmla="*/ 0 w 933"/>
                <a:gd name="T3" fmla="*/ 177 h 355"/>
                <a:gd name="T4" fmla="*/ 465 w 933"/>
                <a:gd name="T5" fmla="*/ 355 h 355"/>
                <a:gd name="T6" fmla="*/ 933 w 933"/>
                <a:gd name="T7" fmla="*/ 177 h 355"/>
                <a:gd name="T8" fmla="*/ 465 w 933"/>
                <a:gd name="T9" fmla="*/ 0 h 355"/>
              </a:gdLst>
              <a:ahLst/>
              <a:cxnLst>
                <a:cxn ang="0">
                  <a:pos x="T0" y="T1"/>
                </a:cxn>
                <a:cxn ang="0">
                  <a:pos x="T2" y="T3"/>
                </a:cxn>
                <a:cxn ang="0">
                  <a:pos x="T4" y="T5"/>
                </a:cxn>
                <a:cxn ang="0">
                  <a:pos x="T6" y="T7"/>
                </a:cxn>
                <a:cxn ang="0">
                  <a:pos x="T8" y="T9"/>
                </a:cxn>
              </a:cxnLst>
              <a:rect l="0" t="0" r="r" b="b"/>
              <a:pathLst>
                <a:path w="933" h="355">
                  <a:moveTo>
                    <a:pt x="465" y="0"/>
                  </a:moveTo>
                  <a:lnTo>
                    <a:pt x="0" y="177"/>
                  </a:lnTo>
                  <a:lnTo>
                    <a:pt x="465" y="355"/>
                  </a:lnTo>
                  <a:lnTo>
                    <a:pt x="933" y="177"/>
                  </a:lnTo>
                  <a:lnTo>
                    <a:pt x="465" y="0"/>
                  </a:lnTo>
                  <a:close/>
                </a:path>
              </a:pathLst>
            </a:custGeom>
            <a:solidFill>
              <a:schemeClr val="accent6">
                <a:lumMod val="7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76"/>
            <p:cNvSpPr/>
            <p:nvPr/>
          </p:nvSpPr>
          <p:spPr bwMode="auto">
            <a:xfrm rot="5400000">
              <a:off x="7365499" y="3060265"/>
              <a:ext cx="528195" cy="731522"/>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chemeClr val="accent6">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77"/>
            <p:cNvSpPr/>
            <p:nvPr/>
          </p:nvSpPr>
          <p:spPr bwMode="auto">
            <a:xfrm rot="5400000">
              <a:off x="7363796" y="3590164"/>
              <a:ext cx="531603" cy="731522"/>
            </a:xfrm>
            <a:custGeom>
              <a:avLst/>
              <a:gdLst>
                <a:gd name="T0" fmla="*/ 0 w 468"/>
                <a:gd name="T1" fmla="*/ 467 h 644"/>
                <a:gd name="T2" fmla="*/ 468 w 468"/>
                <a:gd name="T3" fmla="*/ 644 h 644"/>
                <a:gd name="T4" fmla="*/ 468 w 468"/>
                <a:gd name="T5" fmla="*/ 280 h 644"/>
                <a:gd name="T6" fmla="*/ 0 w 468"/>
                <a:gd name="T7" fmla="*/ 0 h 644"/>
                <a:gd name="T8" fmla="*/ 0 w 468"/>
                <a:gd name="T9" fmla="*/ 467 h 644"/>
              </a:gdLst>
              <a:ahLst/>
              <a:cxnLst>
                <a:cxn ang="0">
                  <a:pos x="T0" y="T1"/>
                </a:cxn>
                <a:cxn ang="0">
                  <a:pos x="T2" y="T3"/>
                </a:cxn>
                <a:cxn ang="0">
                  <a:pos x="T4" y="T5"/>
                </a:cxn>
                <a:cxn ang="0">
                  <a:pos x="T6" y="T7"/>
                </a:cxn>
                <a:cxn ang="0">
                  <a:pos x="T8" y="T9"/>
                </a:cxn>
              </a:cxnLst>
              <a:rect l="0" t="0" r="r" b="b"/>
              <a:pathLst>
                <a:path w="468" h="644">
                  <a:moveTo>
                    <a:pt x="0" y="467"/>
                  </a:moveTo>
                  <a:lnTo>
                    <a:pt x="468" y="644"/>
                  </a:lnTo>
                  <a:lnTo>
                    <a:pt x="468" y="280"/>
                  </a:lnTo>
                  <a:lnTo>
                    <a:pt x="0" y="0"/>
                  </a:lnTo>
                  <a:lnTo>
                    <a:pt x="0" y="467"/>
                  </a:lnTo>
                  <a:close/>
                </a:path>
              </a:pathLst>
            </a:custGeom>
            <a:solidFill>
              <a:schemeClr val="accent6"/>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78"/>
            <p:cNvSpPr/>
            <p:nvPr/>
          </p:nvSpPr>
          <p:spPr bwMode="auto">
            <a:xfrm rot="5400000">
              <a:off x="5733774" y="3564038"/>
              <a:ext cx="1697039" cy="254442"/>
            </a:xfrm>
            <a:custGeom>
              <a:avLst/>
              <a:gdLst>
                <a:gd name="T0" fmla="*/ 746 w 1494"/>
                <a:gd name="T1" fmla="*/ 0 h 224"/>
                <a:gd name="T2" fmla="*/ 0 w 1494"/>
                <a:gd name="T3" fmla="*/ 111 h 224"/>
                <a:gd name="T4" fmla="*/ 746 w 1494"/>
                <a:gd name="T5" fmla="*/ 224 h 224"/>
                <a:gd name="T6" fmla="*/ 1494 w 1494"/>
                <a:gd name="T7" fmla="*/ 111 h 224"/>
                <a:gd name="T8" fmla="*/ 746 w 1494"/>
                <a:gd name="T9" fmla="*/ 0 h 224"/>
              </a:gdLst>
              <a:ahLst/>
              <a:cxnLst>
                <a:cxn ang="0">
                  <a:pos x="T0" y="T1"/>
                </a:cxn>
                <a:cxn ang="0">
                  <a:pos x="T2" y="T3"/>
                </a:cxn>
                <a:cxn ang="0">
                  <a:pos x="T4" y="T5"/>
                </a:cxn>
                <a:cxn ang="0">
                  <a:pos x="T6" y="T7"/>
                </a:cxn>
                <a:cxn ang="0">
                  <a:pos x="T8" y="T9"/>
                </a:cxn>
              </a:cxnLst>
              <a:rect l="0" t="0" r="r" b="b"/>
              <a:pathLst>
                <a:path w="1494" h="224">
                  <a:moveTo>
                    <a:pt x="746" y="0"/>
                  </a:moveTo>
                  <a:lnTo>
                    <a:pt x="0" y="111"/>
                  </a:lnTo>
                  <a:lnTo>
                    <a:pt x="746" y="224"/>
                  </a:lnTo>
                  <a:lnTo>
                    <a:pt x="1494" y="111"/>
                  </a:lnTo>
                  <a:lnTo>
                    <a:pt x="746" y="0"/>
                  </a:lnTo>
                  <a:close/>
                </a:path>
              </a:pathLst>
            </a:custGeom>
            <a:solidFill>
              <a:schemeClr val="accent5">
                <a:lumMod val="7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79"/>
            <p:cNvSpPr/>
            <p:nvPr/>
          </p:nvSpPr>
          <p:spPr bwMode="auto">
            <a:xfrm rot="5400000">
              <a:off x="6510164" y="2916005"/>
              <a:ext cx="847384" cy="700853"/>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chemeClr val="accent5">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80"/>
            <p:cNvSpPr/>
            <p:nvPr/>
          </p:nvSpPr>
          <p:spPr bwMode="auto">
            <a:xfrm rot="5400000">
              <a:off x="6509028" y="3764525"/>
              <a:ext cx="849656" cy="700853"/>
            </a:xfrm>
            <a:custGeom>
              <a:avLst/>
              <a:gdLst>
                <a:gd name="T0" fmla="*/ 0 w 748"/>
                <a:gd name="T1" fmla="*/ 506 h 617"/>
                <a:gd name="T2" fmla="*/ 748 w 748"/>
                <a:gd name="T3" fmla="*/ 617 h 617"/>
                <a:gd name="T4" fmla="*/ 748 w 748"/>
                <a:gd name="T5" fmla="*/ 224 h 617"/>
                <a:gd name="T6" fmla="*/ 0 w 748"/>
                <a:gd name="T7" fmla="*/ 0 h 617"/>
                <a:gd name="T8" fmla="*/ 0 w 748"/>
                <a:gd name="T9" fmla="*/ 506 h 617"/>
              </a:gdLst>
              <a:ahLst/>
              <a:cxnLst>
                <a:cxn ang="0">
                  <a:pos x="T0" y="T1"/>
                </a:cxn>
                <a:cxn ang="0">
                  <a:pos x="T2" y="T3"/>
                </a:cxn>
                <a:cxn ang="0">
                  <a:pos x="T4" y="T5"/>
                </a:cxn>
                <a:cxn ang="0">
                  <a:pos x="T6" y="T7"/>
                </a:cxn>
                <a:cxn ang="0">
                  <a:pos x="T8" y="T9"/>
                </a:cxn>
              </a:cxnLst>
              <a:rect l="0" t="0" r="r" b="b"/>
              <a:pathLst>
                <a:path w="748" h="617">
                  <a:moveTo>
                    <a:pt x="0" y="506"/>
                  </a:moveTo>
                  <a:lnTo>
                    <a:pt x="748" y="617"/>
                  </a:lnTo>
                  <a:lnTo>
                    <a:pt x="748" y="224"/>
                  </a:lnTo>
                  <a:lnTo>
                    <a:pt x="0" y="0"/>
                  </a:lnTo>
                  <a:lnTo>
                    <a:pt x="0" y="506"/>
                  </a:lnTo>
                  <a:close/>
                </a:path>
              </a:pathLst>
            </a:custGeom>
            <a:solidFill>
              <a:schemeClr val="accent5"/>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81"/>
            <p:cNvSpPr/>
            <p:nvPr/>
          </p:nvSpPr>
          <p:spPr bwMode="auto">
            <a:xfrm rot="5400000">
              <a:off x="5594058" y="2742779"/>
              <a:ext cx="1166573" cy="728114"/>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chemeClr val="accent4">
                <a:lumMod val="60000"/>
                <a:lumOff val="40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82"/>
            <p:cNvSpPr/>
            <p:nvPr/>
          </p:nvSpPr>
          <p:spPr bwMode="auto">
            <a:xfrm rot="5400000">
              <a:off x="5592922" y="3910488"/>
              <a:ext cx="1168845" cy="728114"/>
            </a:xfrm>
            <a:custGeom>
              <a:avLst/>
              <a:gdLst>
                <a:gd name="T0" fmla="*/ 0 w 1029"/>
                <a:gd name="T1" fmla="*/ 641 h 641"/>
                <a:gd name="T2" fmla="*/ 1029 w 1029"/>
                <a:gd name="T3" fmla="*/ 532 h 641"/>
                <a:gd name="T4" fmla="*/ 1029 w 1029"/>
                <a:gd name="T5" fmla="*/ 111 h 641"/>
                <a:gd name="T6" fmla="*/ 0 w 1029"/>
                <a:gd name="T7" fmla="*/ 0 h 641"/>
                <a:gd name="T8" fmla="*/ 0 w 1029"/>
                <a:gd name="T9" fmla="*/ 641 h 641"/>
              </a:gdLst>
              <a:ahLst/>
              <a:cxnLst>
                <a:cxn ang="0">
                  <a:pos x="T0" y="T1"/>
                </a:cxn>
                <a:cxn ang="0">
                  <a:pos x="T2" y="T3"/>
                </a:cxn>
                <a:cxn ang="0">
                  <a:pos x="T4" y="T5"/>
                </a:cxn>
                <a:cxn ang="0">
                  <a:pos x="T6" y="T7"/>
                </a:cxn>
                <a:cxn ang="0">
                  <a:pos x="T8" y="T9"/>
                </a:cxn>
              </a:cxnLst>
              <a:rect l="0" t="0" r="r" b="b"/>
              <a:pathLst>
                <a:path w="1029" h="641">
                  <a:moveTo>
                    <a:pt x="0" y="641"/>
                  </a:moveTo>
                  <a:lnTo>
                    <a:pt x="1029" y="532"/>
                  </a:lnTo>
                  <a:lnTo>
                    <a:pt x="1029" y="111"/>
                  </a:lnTo>
                  <a:lnTo>
                    <a:pt x="0" y="0"/>
                  </a:lnTo>
                  <a:lnTo>
                    <a:pt x="0" y="641"/>
                  </a:lnTo>
                  <a:close/>
                </a:path>
              </a:pathLst>
            </a:custGeom>
            <a:solidFill>
              <a:schemeClr val="accent4"/>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83"/>
            <p:cNvSpPr/>
            <p:nvPr/>
          </p:nvSpPr>
          <p:spPr bwMode="auto">
            <a:xfrm rot="5400000">
              <a:off x="7725013" y="3425457"/>
              <a:ext cx="9087" cy="531603"/>
            </a:xfrm>
            <a:custGeom>
              <a:avLst/>
              <a:gdLst>
                <a:gd name="T0" fmla="*/ 8 w 8"/>
                <a:gd name="T1" fmla="*/ 468 h 468"/>
                <a:gd name="T2" fmla="*/ 0 w 8"/>
                <a:gd name="T3" fmla="*/ 468 h 468"/>
                <a:gd name="T4" fmla="*/ 0 w 8"/>
                <a:gd name="T5" fmla="*/ 2 h 468"/>
                <a:gd name="T6" fmla="*/ 3 w 8"/>
                <a:gd name="T7" fmla="*/ 0 h 468"/>
                <a:gd name="T8" fmla="*/ 8 w 8"/>
                <a:gd name="T9" fmla="*/ 2 h 468"/>
                <a:gd name="T10" fmla="*/ 8 w 8"/>
                <a:gd name="T11" fmla="*/ 468 h 468"/>
              </a:gdLst>
              <a:ahLst/>
              <a:cxnLst>
                <a:cxn ang="0">
                  <a:pos x="T0" y="T1"/>
                </a:cxn>
                <a:cxn ang="0">
                  <a:pos x="T2" y="T3"/>
                </a:cxn>
                <a:cxn ang="0">
                  <a:pos x="T4" y="T5"/>
                </a:cxn>
                <a:cxn ang="0">
                  <a:pos x="T6" y="T7"/>
                </a:cxn>
                <a:cxn ang="0">
                  <a:pos x="T8" y="T9"/>
                </a:cxn>
                <a:cxn ang="0">
                  <a:pos x="T10" y="T11"/>
                </a:cxn>
              </a:cxnLst>
              <a:rect l="0" t="0" r="r" b="b"/>
              <a:pathLst>
                <a:path w="8" h="468">
                  <a:moveTo>
                    <a:pt x="8" y="468"/>
                  </a:moveTo>
                  <a:lnTo>
                    <a:pt x="0" y="468"/>
                  </a:lnTo>
                  <a:lnTo>
                    <a:pt x="0" y="2"/>
                  </a:lnTo>
                  <a:lnTo>
                    <a:pt x="3" y="0"/>
                  </a:lnTo>
                  <a:lnTo>
                    <a:pt x="8" y="2"/>
                  </a:lnTo>
                  <a:lnTo>
                    <a:pt x="8" y="468"/>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84"/>
            <p:cNvSpPr/>
            <p:nvPr/>
          </p:nvSpPr>
          <p:spPr bwMode="auto">
            <a:xfrm rot="5400000">
              <a:off x="6992355" y="3403875"/>
              <a:ext cx="9087" cy="574767"/>
            </a:xfrm>
            <a:custGeom>
              <a:avLst/>
              <a:gdLst>
                <a:gd name="T0" fmla="*/ 8 w 8"/>
                <a:gd name="T1" fmla="*/ 506 h 506"/>
                <a:gd name="T2" fmla="*/ 0 w 8"/>
                <a:gd name="T3" fmla="*/ 506 h 506"/>
                <a:gd name="T4" fmla="*/ 0 w 8"/>
                <a:gd name="T5" fmla="*/ 1 h 506"/>
                <a:gd name="T6" fmla="*/ 3 w 8"/>
                <a:gd name="T7" fmla="*/ 0 h 506"/>
                <a:gd name="T8" fmla="*/ 8 w 8"/>
                <a:gd name="T9" fmla="*/ 1 h 506"/>
                <a:gd name="T10" fmla="*/ 8 w 8"/>
                <a:gd name="T11" fmla="*/ 506 h 506"/>
              </a:gdLst>
              <a:ahLst/>
              <a:cxnLst>
                <a:cxn ang="0">
                  <a:pos x="T0" y="T1"/>
                </a:cxn>
                <a:cxn ang="0">
                  <a:pos x="T2" y="T3"/>
                </a:cxn>
                <a:cxn ang="0">
                  <a:pos x="T4" y="T5"/>
                </a:cxn>
                <a:cxn ang="0">
                  <a:pos x="T6" y="T7"/>
                </a:cxn>
                <a:cxn ang="0">
                  <a:pos x="T8" y="T9"/>
                </a:cxn>
                <a:cxn ang="0">
                  <a:pos x="T10" y="T11"/>
                </a:cxn>
              </a:cxnLst>
              <a:rect l="0" t="0" r="r" b="b"/>
              <a:pathLst>
                <a:path w="8" h="506">
                  <a:moveTo>
                    <a:pt x="8" y="506"/>
                  </a:moveTo>
                  <a:lnTo>
                    <a:pt x="0" y="506"/>
                  </a:lnTo>
                  <a:lnTo>
                    <a:pt x="0" y="1"/>
                  </a:lnTo>
                  <a:lnTo>
                    <a:pt x="3" y="0"/>
                  </a:lnTo>
                  <a:lnTo>
                    <a:pt x="8" y="1"/>
                  </a:lnTo>
                  <a:lnTo>
                    <a:pt x="8" y="506"/>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85"/>
            <p:cNvSpPr/>
            <p:nvPr/>
          </p:nvSpPr>
          <p:spPr bwMode="auto">
            <a:xfrm rot="5400000">
              <a:off x="4629676" y="3425457"/>
              <a:ext cx="9087" cy="531603"/>
            </a:xfrm>
            <a:custGeom>
              <a:avLst/>
              <a:gdLst>
                <a:gd name="T0" fmla="*/ 8 w 8"/>
                <a:gd name="T1" fmla="*/ 0 h 468"/>
                <a:gd name="T2" fmla="*/ 0 w 8"/>
                <a:gd name="T3" fmla="*/ 0 h 468"/>
                <a:gd name="T4" fmla="*/ 0 w 8"/>
                <a:gd name="T5" fmla="*/ 467 h 468"/>
                <a:gd name="T6" fmla="*/ 3 w 8"/>
                <a:gd name="T7" fmla="*/ 468 h 468"/>
                <a:gd name="T8" fmla="*/ 8 w 8"/>
                <a:gd name="T9" fmla="*/ 467 h 468"/>
                <a:gd name="T10" fmla="*/ 8 w 8"/>
                <a:gd name="T11" fmla="*/ 0 h 468"/>
              </a:gdLst>
              <a:ahLst/>
              <a:cxnLst>
                <a:cxn ang="0">
                  <a:pos x="T0" y="T1"/>
                </a:cxn>
                <a:cxn ang="0">
                  <a:pos x="T2" y="T3"/>
                </a:cxn>
                <a:cxn ang="0">
                  <a:pos x="T4" y="T5"/>
                </a:cxn>
                <a:cxn ang="0">
                  <a:pos x="T6" y="T7"/>
                </a:cxn>
                <a:cxn ang="0">
                  <a:pos x="T8" y="T9"/>
                </a:cxn>
                <a:cxn ang="0">
                  <a:pos x="T10" y="T11"/>
                </a:cxn>
              </a:cxnLst>
              <a:rect l="0" t="0" r="r" b="b"/>
              <a:pathLst>
                <a:path w="8" h="468">
                  <a:moveTo>
                    <a:pt x="8" y="0"/>
                  </a:moveTo>
                  <a:lnTo>
                    <a:pt x="0" y="0"/>
                  </a:lnTo>
                  <a:lnTo>
                    <a:pt x="0" y="467"/>
                  </a:lnTo>
                  <a:lnTo>
                    <a:pt x="3" y="468"/>
                  </a:lnTo>
                  <a:lnTo>
                    <a:pt x="8" y="467"/>
                  </a:lnTo>
                  <a:lnTo>
                    <a:pt x="8"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86"/>
            <p:cNvSpPr/>
            <p:nvPr/>
          </p:nvSpPr>
          <p:spPr bwMode="auto">
            <a:xfrm rot="5400000">
              <a:off x="5361198" y="3403875"/>
              <a:ext cx="9087" cy="574767"/>
            </a:xfrm>
            <a:custGeom>
              <a:avLst/>
              <a:gdLst>
                <a:gd name="T0" fmla="*/ 8 w 8"/>
                <a:gd name="T1" fmla="*/ 0 h 506"/>
                <a:gd name="T2" fmla="*/ 0 w 8"/>
                <a:gd name="T3" fmla="*/ 0 h 506"/>
                <a:gd name="T4" fmla="*/ 0 w 8"/>
                <a:gd name="T5" fmla="*/ 504 h 506"/>
                <a:gd name="T6" fmla="*/ 3 w 8"/>
                <a:gd name="T7" fmla="*/ 506 h 506"/>
                <a:gd name="T8" fmla="*/ 8 w 8"/>
                <a:gd name="T9" fmla="*/ 504 h 506"/>
                <a:gd name="T10" fmla="*/ 8 w 8"/>
                <a:gd name="T11" fmla="*/ 0 h 506"/>
              </a:gdLst>
              <a:ahLst/>
              <a:cxnLst>
                <a:cxn ang="0">
                  <a:pos x="T0" y="T1"/>
                </a:cxn>
                <a:cxn ang="0">
                  <a:pos x="T2" y="T3"/>
                </a:cxn>
                <a:cxn ang="0">
                  <a:pos x="T4" y="T5"/>
                </a:cxn>
                <a:cxn ang="0">
                  <a:pos x="T6" y="T7"/>
                </a:cxn>
                <a:cxn ang="0">
                  <a:pos x="T8" y="T9"/>
                </a:cxn>
                <a:cxn ang="0">
                  <a:pos x="T10" y="T11"/>
                </a:cxn>
              </a:cxnLst>
              <a:rect l="0" t="0" r="r" b="b"/>
              <a:pathLst>
                <a:path w="8" h="506">
                  <a:moveTo>
                    <a:pt x="8" y="0"/>
                  </a:moveTo>
                  <a:lnTo>
                    <a:pt x="0" y="0"/>
                  </a:lnTo>
                  <a:lnTo>
                    <a:pt x="0" y="504"/>
                  </a:lnTo>
                  <a:lnTo>
                    <a:pt x="3" y="506"/>
                  </a:lnTo>
                  <a:lnTo>
                    <a:pt x="8" y="504"/>
                  </a:lnTo>
                  <a:lnTo>
                    <a:pt x="8"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87"/>
            <p:cNvSpPr/>
            <p:nvPr/>
          </p:nvSpPr>
          <p:spPr bwMode="auto">
            <a:xfrm rot="5400000">
              <a:off x="6172801" y="3327202"/>
              <a:ext cx="9087" cy="728114"/>
            </a:xfrm>
            <a:custGeom>
              <a:avLst/>
              <a:gdLst>
                <a:gd name="T0" fmla="*/ 8 w 8"/>
                <a:gd name="T1" fmla="*/ 640 h 641"/>
                <a:gd name="T2" fmla="*/ 3 w 8"/>
                <a:gd name="T3" fmla="*/ 641 h 641"/>
                <a:gd name="T4" fmla="*/ 0 w 8"/>
                <a:gd name="T5" fmla="*/ 640 h 641"/>
                <a:gd name="T6" fmla="*/ 0 w 8"/>
                <a:gd name="T7" fmla="*/ 0 h 641"/>
                <a:gd name="T8" fmla="*/ 3 w 8"/>
                <a:gd name="T9" fmla="*/ 0 h 641"/>
                <a:gd name="T10" fmla="*/ 8 w 8"/>
                <a:gd name="T11" fmla="*/ 0 h 641"/>
                <a:gd name="T12" fmla="*/ 8 w 8"/>
                <a:gd name="T13" fmla="*/ 640 h 641"/>
              </a:gdLst>
              <a:ahLst/>
              <a:cxnLst>
                <a:cxn ang="0">
                  <a:pos x="T0" y="T1"/>
                </a:cxn>
                <a:cxn ang="0">
                  <a:pos x="T2" y="T3"/>
                </a:cxn>
                <a:cxn ang="0">
                  <a:pos x="T4" y="T5"/>
                </a:cxn>
                <a:cxn ang="0">
                  <a:pos x="T6" y="T7"/>
                </a:cxn>
                <a:cxn ang="0">
                  <a:pos x="T8" y="T9"/>
                </a:cxn>
                <a:cxn ang="0">
                  <a:pos x="T10" y="T11"/>
                </a:cxn>
                <a:cxn ang="0">
                  <a:pos x="T12" y="T13"/>
                </a:cxn>
              </a:cxnLst>
              <a:rect l="0" t="0" r="r" b="b"/>
              <a:pathLst>
                <a:path w="8" h="641">
                  <a:moveTo>
                    <a:pt x="8" y="640"/>
                  </a:moveTo>
                  <a:lnTo>
                    <a:pt x="3" y="641"/>
                  </a:lnTo>
                  <a:lnTo>
                    <a:pt x="0" y="640"/>
                  </a:lnTo>
                  <a:lnTo>
                    <a:pt x="0" y="0"/>
                  </a:lnTo>
                  <a:lnTo>
                    <a:pt x="3" y="0"/>
                  </a:lnTo>
                  <a:lnTo>
                    <a:pt x="8" y="0"/>
                  </a:lnTo>
                  <a:lnTo>
                    <a:pt x="8" y="64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88"/>
            <p:cNvSpPr/>
            <p:nvPr/>
          </p:nvSpPr>
          <p:spPr bwMode="auto">
            <a:xfrm rot="5400000">
              <a:off x="7303593" y="3529960"/>
              <a:ext cx="1059798" cy="323733"/>
            </a:xfrm>
            <a:custGeom>
              <a:avLst/>
              <a:gdLst>
                <a:gd name="T0" fmla="*/ 465 w 933"/>
                <a:gd name="T1" fmla="*/ 0 h 285"/>
                <a:gd name="T2" fmla="*/ 0 w 933"/>
                <a:gd name="T3" fmla="*/ 280 h 285"/>
                <a:gd name="T4" fmla="*/ 0 w 933"/>
                <a:gd name="T5" fmla="*/ 285 h 285"/>
                <a:gd name="T6" fmla="*/ 465 w 933"/>
                <a:gd name="T7" fmla="*/ 10 h 285"/>
                <a:gd name="T8" fmla="*/ 933 w 933"/>
                <a:gd name="T9" fmla="*/ 285 h 285"/>
                <a:gd name="T10" fmla="*/ 933 w 933"/>
                <a:gd name="T11" fmla="*/ 280 h 285"/>
                <a:gd name="T12" fmla="*/ 465 w 933"/>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0"/>
                  </a:moveTo>
                  <a:lnTo>
                    <a:pt x="0" y="280"/>
                  </a:lnTo>
                  <a:lnTo>
                    <a:pt x="0" y="285"/>
                  </a:lnTo>
                  <a:lnTo>
                    <a:pt x="465" y="10"/>
                  </a:lnTo>
                  <a:lnTo>
                    <a:pt x="933" y="285"/>
                  </a:lnTo>
                  <a:lnTo>
                    <a:pt x="933" y="280"/>
                  </a:lnTo>
                  <a:lnTo>
                    <a:pt x="465"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89"/>
            <p:cNvSpPr/>
            <p:nvPr/>
          </p:nvSpPr>
          <p:spPr bwMode="auto">
            <a:xfrm rot="5400000">
              <a:off x="6837871" y="3587891"/>
              <a:ext cx="1059798" cy="207871"/>
            </a:xfrm>
            <a:custGeom>
              <a:avLst/>
              <a:gdLst>
                <a:gd name="T0" fmla="*/ 0 w 933"/>
                <a:gd name="T1" fmla="*/ 183 h 183"/>
                <a:gd name="T2" fmla="*/ 462 w 933"/>
                <a:gd name="T3" fmla="*/ 7 h 183"/>
                <a:gd name="T4" fmla="*/ 470 w 933"/>
                <a:gd name="T5" fmla="*/ 7 h 183"/>
                <a:gd name="T6" fmla="*/ 933 w 933"/>
                <a:gd name="T7" fmla="*/ 183 h 183"/>
                <a:gd name="T8" fmla="*/ 933 w 933"/>
                <a:gd name="T9" fmla="*/ 178 h 183"/>
                <a:gd name="T10" fmla="*/ 470 w 933"/>
                <a:gd name="T11" fmla="*/ 0 h 183"/>
                <a:gd name="T12" fmla="*/ 462 w 933"/>
                <a:gd name="T13" fmla="*/ 0 h 183"/>
                <a:gd name="T14" fmla="*/ 0 w 933"/>
                <a:gd name="T15" fmla="*/ 178 h 183"/>
                <a:gd name="T16" fmla="*/ 0 w 933"/>
                <a:gd name="T1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183"/>
                  </a:moveTo>
                  <a:lnTo>
                    <a:pt x="462" y="7"/>
                  </a:lnTo>
                  <a:lnTo>
                    <a:pt x="470" y="7"/>
                  </a:lnTo>
                  <a:lnTo>
                    <a:pt x="933" y="183"/>
                  </a:lnTo>
                  <a:lnTo>
                    <a:pt x="933" y="178"/>
                  </a:lnTo>
                  <a:lnTo>
                    <a:pt x="470" y="0"/>
                  </a:lnTo>
                  <a:lnTo>
                    <a:pt x="462" y="0"/>
                  </a:lnTo>
                  <a:lnTo>
                    <a:pt x="0" y="178"/>
                  </a:lnTo>
                  <a:lnTo>
                    <a:pt x="0" y="183"/>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90"/>
            <p:cNvSpPr/>
            <p:nvPr/>
          </p:nvSpPr>
          <p:spPr bwMode="auto">
            <a:xfrm rot="5400000">
              <a:off x="6303998" y="3559494"/>
              <a:ext cx="1697039" cy="263530"/>
            </a:xfrm>
            <a:custGeom>
              <a:avLst/>
              <a:gdLst>
                <a:gd name="T0" fmla="*/ 746 w 1494"/>
                <a:gd name="T1" fmla="*/ 0 h 232"/>
                <a:gd name="T2" fmla="*/ 0 w 1494"/>
                <a:gd name="T3" fmla="*/ 224 h 232"/>
                <a:gd name="T4" fmla="*/ 0 w 1494"/>
                <a:gd name="T5" fmla="*/ 232 h 232"/>
                <a:gd name="T6" fmla="*/ 746 w 1494"/>
                <a:gd name="T7" fmla="*/ 10 h 232"/>
                <a:gd name="T8" fmla="*/ 1494 w 1494"/>
                <a:gd name="T9" fmla="*/ 232 h 232"/>
                <a:gd name="T10" fmla="*/ 1494 w 1494"/>
                <a:gd name="T11" fmla="*/ 224 h 232"/>
                <a:gd name="T12" fmla="*/ 746 w 1494"/>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494" h="232">
                  <a:moveTo>
                    <a:pt x="746" y="0"/>
                  </a:moveTo>
                  <a:lnTo>
                    <a:pt x="0" y="224"/>
                  </a:lnTo>
                  <a:lnTo>
                    <a:pt x="0" y="232"/>
                  </a:lnTo>
                  <a:lnTo>
                    <a:pt x="746" y="10"/>
                  </a:lnTo>
                  <a:lnTo>
                    <a:pt x="1494" y="232"/>
                  </a:lnTo>
                  <a:lnTo>
                    <a:pt x="1494" y="224"/>
                  </a:lnTo>
                  <a:lnTo>
                    <a:pt x="746"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91"/>
            <p:cNvSpPr/>
            <p:nvPr/>
          </p:nvSpPr>
          <p:spPr bwMode="auto">
            <a:xfrm rot="5400000">
              <a:off x="5804200" y="3621969"/>
              <a:ext cx="1697039" cy="138580"/>
            </a:xfrm>
            <a:custGeom>
              <a:avLst/>
              <a:gdLst>
                <a:gd name="T0" fmla="*/ 743 w 1494"/>
                <a:gd name="T1" fmla="*/ 0 h 122"/>
                <a:gd name="T2" fmla="*/ 0 w 1494"/>
                <a:gd name="T3" fmla="*/ 113 h 122"/>
                <a:gd name="T4" fmla="*/ 0 w 1494"/>
                <a:gd name="T5" fmla="*/ 122 h 122"/>
                <a:gd name="T6" fmla="*/ 743 w 1494"/>
                <a:gd name="T7" fmla="*/ 11 h 122"/>
                <a:gd name="T8" fmla="*/ 751 w 1494"/>
                <a:gd name="T9" fmla="*/ 11 h 122"/>
                <a:gd name="T10" fmla="*/ 1494 w 1494"/>
                <a:gd name="T11" fmla="*/ 122 h 122"/>
                <a:gd name="T12" fmla="*/ 1494 w 1494"/>
                <a:gd name="T13" fmla="*/ 113 h 122"/>
                <a:gd name="T14" fmla="*/ 751 w 1494"/>
                <a:gd name="T15" fmla="*/ 0 h 122"/>
                <a:gd name="T16" fmla="*/ 743 w 1494"/>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0"/>
                  </a:moveTo>
                  <a:lnTo>
                    <a:pt x="0" y="113"/>
                  </a:lnTo>
                  <a:lnTo>
                    <a:pt x="0" y="122"/>
                  </a:lnTo>
                  <a:lnTo>
                    <a:pt x="743" y="11"/>
                  </a:lnTo>
                  <a:lnTo>
                    <a:pt x="751" y="11"/>
                  </a:lnTo>
                  <a:lnTo>
                    <a:pt x="1494" y="122"/>
                  </a:lnTo>
                  <a:lnTo>
                    <a:pt x="1494" y="113"/>
                  </a:lnTo>
                  <a:lnTo>
                    <a:pt x="751" y="0"/>
                  </a:lnTo>
                  <a:lnTo>
                    <a:pt x="743"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92"/>
            <p:cNvSpPr/>
            <p:nvPr/>
          </p:nvSpPr>
          <p:spPr bwMode="auto">
            <a:xfrm rot="5400000">
              <a:off x="4000386" y="3529960"/>
              <a:ext cx="1059798" cy="323733"/>
            </a:xfrm>
            <a:custGeom>
              <a:avLst/>
              <a:gdLst>
                <a:gd name="T0" fmla="*/ 465 w 933"/>
                <a:gd name="T1" fmla="*/ 285 h 285"/>
                <a:gd name="T2" fmla="*/ 0 w 933"/>
                <a:gd name="T3" fmla="*/ 5 h 285"/>
                <a:gd name="T4" fmla="*/ 0 w 933"/>
                <a:gd name="T5" fmla="*/ 0 h 285"/>
                <a:gd name="T6" fmla="*/ 465 w 933"/>
                <a:gd name="T7" fmla="*/ 275 h 285"/>
                <a:gd name="T8" fmla="*/ 933 w 933"/>
                <a:gd name="T9" fmla="*/ 0 h 285"/>
                <a:gd name="T10" fmla="*/ 933 w 933"/>
                <a:gd name="T11" fmla="*/ 5 h 285"/>
                <a:gd name="T12" fmla="*/ 465 w 933"/>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285"/>
                  </a:moveTo>
                  <a:lnTo>
                    <a:pt x="0" y="5"/>
                  </a:lnTo>
                  <a:lnTo>
                    <a:pt x="0" y="0"/>
                  </a:lnTo>
                  <a:lnTo>
                    <a:pt x="465" y="275"/>
                  </a:lnTo>
                  <a:lnTo>
                    <a:pt x="933" y="0"/>
                  </a:lnTo>
                  <a:lnTo>
                    <a:pt x="933" y="5"/>
                  </a:lnTo>
                  <a:lnTo>
                    <a:pt x="465" y="285"/>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93"/>
            <p:cNvSpPr/>
            <p:nvPr/>
          </p:nvSpPr>
          <p:spPr bwMode="auto">
            <a:xfrm rot="5400000">
              <a:off x="4466105" y="3587891"/>
              <a:ext cx="1059798" cy="207871"/>
            </a:xfrm>
            <a:custGeom>
              <a:avLst/>
              <a:gdLst>
                <a:gd name="T0" fmla="*/ 0 w 933"/>
                <a:gd name="T1" fmla="*/ 0 h 183"/>
                <a:gd name="T2" fmla="*/ 462 w 933"/>
                <a:gd name="T3" fmla="*/ 176 h 183"/>
                <a:gd name="T4" fmla="*/ 470 w 933"/>
                <a:gd name="T5" fmla="*/ 176 h 183"/>
                <a:gd name="T6" fmla="*/ 933 w 933"/>
                <a:gd name="T7" fmla="*/ 0 h 183"/>
                <a:gd name="T8" fmla="*/ 933 w 933"/>
                <a:gd name="T9" fmla="*/ 5 h 183"/>
                <a:gd name="T10" fmla="*/ 470 w 933"/>
                <a:gd name="T11" fmla="*/ 183 h 183"/>
                <a:gd name="T12" fmla="*/ 462 w 933"/>
                <a:gd name="T13" fmla="*/ 183 h 183"/>
                <a:gd name="T14" fmla="*/ 0 w 933"/>
                <a:gd name="T15" fmla="*/ 5 h 183"/>
                <a:gd name="T16" fmla="*/ 0 w 933"/>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0"/>
                  </a:moveTo>
                  <a:lnTo>
                    <a:pt x="462" y="176"/>
                  </a:lnTo>
                  <a:lnTo>
                    <a:pt x="470" y="176"/>
                  </a:lnTo>
                  <a:lnTo>
                    <a:pt x="933" y="0"/>
                  </a:lnTo>
                  <a:lnTo>
                    <a:pt x="933" y="5"/>
                  </a:lnTo>
                  <a:lnTo>
                    <a:pt x="470" y="183"/>
                  </a:lnTo>
                  <a:lnTo>
                    <a:pt x="462" y="183"/>
                  </a:lnTo>
                  <a:lnTo>
                    <a:pt x="0" y="5"/>
                  </a:lnTo>
                  <a:lnTo>
                    <a:pt x="0"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94"/>
            <p:cNvSpPr/>
            <p:nvPr/>
          </p:nvSpPr>
          <p:spPr bwMode="auto">
            <a:xfrm rot="5400000">
              <a:off x="4362170" y="3558926"/>
              <a:ext cx="1697039" cy="264666"/>
            </a:xfrm>
            <a:custGeom>
              <a:avLst/>
              <a:gdLst>
                <a:gd name="T0" fmla="*/ 746 w 1494"/>
                <a:gd name="T1" fmla="*/ 233 h 233"/>
                <a:gd name="T2" fmla="*/ 0 w 1494"/>
                <a:gd name="T3" fmla="*/ 9 h 233"/>
                <a:gd name="T4" fmla="*/ 0 w 1494"/>
                <a:gd name="T5" fmla="*/ 0 h 233"/>
                <a:gd name="T6" fmla="*/ 746 w 1494"/>
                <a:gd name="T7" fmla="*/ 222 h 233"/>
                <a:gd name="T8" fmla="*/ 1494 w 1494"/>
                <a:gd name="T9" fmla="*/ 0 h 233"/>
                <a:gd name="T10" fmla="*/ 1494 w 1494"/>
                <a:gd name="T11" fmla="*/ 9 h 233"/>
                <a:gd name="T12" fmla="*/ 746 w 1494"/>
                <a:gd name="T13" fmla="*/ 233 h 233"/>
              </a:gdLst>
              <a:ahLst/>
              <a:cxnLst>
                <a:cxn ang="0">
                  <a:pos x="T0" y="T1"/>
                </a:cxn>
                <a:cxn ang="0">
                  <a:pos x="T2" y="T3"/>
                </a:cxn>
                <a:cxn ang="0">
                  <a:pos x="T4" y="T5"/>
                </a:cxn>
                <a:cxn ang="0">
                  <a:pos x="T6" y="T7"/>
                </a:cxn>
                <a:cxn ang="0">
                  <a:pos x="T8" y="T9"/>
                </a:cxn>
                <a:cxn ang="0">
                  <a:pos x="T10" y="T11"/>
                </a:cxn>
                <a:cxn ang="0">
                  <a:pos x="T12" y="T13"/>
                </a:cxn>
              </a:cxnLst>
              <a:rect l="0" t="0" r="r" b="b"/>
              <a:pathLst>
                <a:path w="1494" h="233">
                  <a:moveTo>
                    <a:pt x="746" y="233"/>
                  </a:moveTo>
                  <a:lnTo>
                    <a:pt x="0" y="9"/>
                  </a:lnTo>
                  <a:lnTo>
                    <a:pt x="0" y="0"/>
                  </a:lnTo>
                  <a:lnTo>
                    <a:pt x="746" y="222"/>
                  </a:lnTo>
                  <a:lnTo>
                    <a:pt x="1494" y="0"/>
                  </a:lnTo>
                  <a:lnTo>
                    <a:pt x="1494" y="9"/>
                  </a:lnTo>
                  <a:lnTo>
                    <a:pt x="746" y="233"/>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95"/>
            <p:cNvSpPr/>
            <p:nvPr/>
          </p:nvSpPr>
          <p:spPr bwMode="auto">
            <a:xfrm rot="5400000">
              <a:off x="4862537" y="3621969"/>
              <a:ext cx="1697039" cy="138580"/>
            </a:xfrm>
            <a:custGeom>
              <a:avLst/>
              <a:gdLst>
                <a:gd name="T0" fmla="*/ 743 w 1494"/>
                <a:gd name="T1" fmla="*/ 122 h 122"/>
                <a:gd name="T2" fmla="*/ 0 w 1494"/>
                <a:gd name="T3" fmla="*/ 9 h 122"/>
                <a:gd name="T4" fmla="*/ 0 w 1494"/>
                <a:gd name="T5" fmla="*/ 0 h 122"/>
                <a:gd name="T6" fmla="*/ 743 w 1494"/>
                <a:gd name="T7" fmla="*/ 112 h 122"/>
                <a:gd name="T8" fmla="*/ 751 w 1494"/>
                <a:gd name="T9" fmla="*/ 112 h 122"/>
                <a:gd name="T10" fmla="*/ 1494 w 1494"/>
                <a:gd name="T11" fmla="*/ 0 h 122"/>
                <a:gd name="T12" fmla="*/ 1494 w 1494"/>
                <a:gd name="T13" fmla="*/ 9 h 122"/>
                <a:gd name="T14" fmla="*/ 751 w 1494"/>
                <a:gd name="T15" fmla="*/ 122 h 122"/>
                <a:gd name="T16" fmla="*/ 743 w 1494"/>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122"/>
                  </a:moveTo>
                  <a:lnTo>
                    <a:pt x="0" y="9"/>
                  </a:lnTo>
                  <a:lnTo>
                    <a:pt x="0" y="0"/>
                  </a:lnTo>
                  <a:lnTo>
                    <a:pt x="743" y="112"/>
                  </a:lnTo>
                  <a:lnTo>
                    <a:pt x="751" y="112"/>
                  </a:lnTo>
                  <a:lnTo>
                    <a:pt x="1494" y="0"/>
                  </a:lnTo>
                  <a:lnTo>
                    <a:pt x="1494" y="9"/>
                  </a:lnTo>
                  <a:lnTo>
                    <a:pt x="751" y="122"/>
                  </a:lnTo>
                  <a:lnTo>
                    <a:pt x="743" y="122"/>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96"/>
            <p:cNvSpPr/>
            <p:nvPr/>
          </p:nvSpPr>
          <p:spPr bwMode="auto">
            <a:xfrm rot="5400000">
              <a:off x="5303835" y="3621400"/>
              <a:ext cx="2335417" cy="139716"/>
            </a:xfrm>
            <a:custGeom>
              <a:avLst/>
              <a:gdLst>
                <a:gd name="T0" fmla="*/ 1027 w 2056"/>
                <a:gd name="T1" fmla="*/ 0 h 123"/>
                <a:gd name="T2" fmla="*/ 0 w 2056"/>
                <a:gd name="T3" fmla="*/ 111 h 123"/>
                <a:gd name="T4" fmla="*/ 0 w 2056"/>
                <a:gd name="T5" fmla="*/ 123 h 123"/>
                <a:gd name="T6" fmla="*/ 1027 w 2056"/>
                <a:gd name="T7" fmla="*/ 14 h 123"/>
                <a:gd name="T8" fmla="*/ 2056 w 2056"/>
                <a:gd name="T9" fmla="*/ 123 h 123"/>
                <a:gd name="T10" fmla="*/ 2056 w 2056"/>
                <a:gd name="T11" fmla="*/ 111 h 123"/>
                <a:gd name="T12" fmla="*/ 1027 w 2056"/>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056" h="123">
                  <a:moveTo>
                    <a:pt x="1027" y="0"/>
                  </a:moveTo>
                  <a:lnTo>
                    <a:pt x="0" y="111"/>
                  </a:lnTo>
                  <a:lnTo>
                    <a:pt x="0" y="123"/>
                  </a:lnTo>
                  <a:lnTo>
                    <a:pt x="1027" y="14"/>
                  </a:lnTo>
                  <a:lnTo>
                    <a:pt x="2056" y="123"/>
                  </a:lnTo>
                  <a:lnTo>
                    <a:pt x="2056" y="111"/>
                  </a:lnTo>
                  <a:lnTo>
                    <a:pt x="1027" y="0"/>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97"/>
            <p:cNvSpPr/>
            <p:nvPr/>
          </p:nvSpPr>
          <p:spPr bwMode="auto">
            <a:xfrm rot="5400000">
              <a:off x="4713165" y="3623672"/>
              <a:ext cx="2335417" cy="135173"/>
            </a:xfrm>
            <a:custGeom>
              <a:avLst/>
              <a:gdLst>
                <a:gd name="T0" fmla="*/ 1027 w 2056"/>
                <a:gd name="T1" fmla="*/ 119 h 119"/>
                <a:gd name="T2" fmla="*/ 0 w 2056"/>
                <a:gd name="T3" fmla="*/ 10 h 119"/>
                <a:gd name="T4" fmla="*/ 0 w 2056"/>
                <a:gd name="T5" fmla="*/ 0 h 119"/>
                <a:gd name="T6" fmla="*/ 1027 w 2056"/>
                <a:gd name="T7" fmla="*/ 104 h 119"/>
                <a:gd name="T8" fmla="*/ 2056 w 2056"/>
                <a:gd name="T9" fmla="*/ 0 h 119"/>
                <a:gd name="T10" fmla="*/ 2056 w 2056"/>
                <a:gd name="T11" fmla="*/ 10 h 119"/>
                <a:gd name="T12" fmla="*/ 1027 w 2056"/>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2056" h="119">
                  <a:moveTo>
                    <a:pt x="1027" y="119"/>
                  </a:moveTo>
                  <a:lnTo>
                    <a:pt x="0" y="10"/>
                  </a:lnTo>
                  <a:lnTo>
                    <a:pt x="0" y="0"/>
                  </a:lnTo>
                  <a:lnTo>
                    <a:pt x="1027" y="104"/>
                  </a:lnTo>
                  <a:lnTo>
                    <a:pt x="2056" y="0"/>
                  </a:lnTo>
                  <a:lnTo>
                    <a:pt x="2056" y="10"/>
                  </a:lnTo>
                  <a:lnTo>
                    <a:pt x="1027" y="119"/>
                  </a:lnTo>
                  <a:close/>
                </a:path>
              </a:pathLst>
            </a:custGeom>
            <a:solidFill>
              <a:schemeClr val="bg1">
                <a:alpha val="25000"/>
              </a:schemeClr>
            </a:solidFill>
            <a:ln>
              <a:noFill/>
            </a:ln>
          </p:spPr>
          <p:txBody>
            <a:bodyPr vert="horz" wrap="square" lIns="128580" tIns="64290" rIns="128580" bIns="64290"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Box 31"/>
          <p:cNvSpPr txBox="1"/>
          <p:nvPr/>
        </p:nvSpPr>
        <p:spPr>
          <a:xfrm>
            <a:off x="1672555" y="2929373"/>
            <a:ext cx="2308531" cy="521938"/>
          </a:xfrm>
          <a:prstGeom prst="rect">
            <a:avLst/>
          </a:prstGeom>
          <a:noFill/>
        </p:spPr>
        <p:txBody>
          <a:bodyPr wrap="square" rtlCol="0">
            <a:spAutoFit/>
          </a:body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1672555" y="2650487"/>
            <a:ext cx="1512168" cy="328551"/>
          </a:xfrm>
          <a:prstGeom prst="rect">
            <a:avLst/>
          </a:prstGeom>
          <a:noFill/>
        </p:spPr>
        <p:txBody>
          <a:bodyPr wrap="square" rtlCol="0">
            <a:spAutoFit/>
          </a:bodyPr>
          <a:lstStyle/>
          <a:p>
            <a:pPr algn="just">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1672555" y="4785629"/>
            <a:ext cx="2308531" cy="521938"/>
          </a:xfrm>
          <a:prstGeom prst="rect">
            <a:avLst/>
          </a:prstGeom>
          <a:noFill/>
        </p:spPr>
        <p:txBody>
          <a:bodyPr wrap="square" rtlCol="0">
            <a:spAutoFit/>
          </a:body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1672555" y="4506743"/>
            <a:ext cx="1512168" cy="328551"/>
          </a:xfrm>
          <a:prstGeom prst="rect">
            <a:avLst/>
          </a:prstGeom>
          <a:noFill/>
        </p:spPr>
        <p:txBody>
          <a:bodyPr wrap="square" rtlCol="0">
            <a:spAutoFit/>
          </a:bodyPr>
          <a:lstStyle/>
          <a:p>
            <a:pPr algn="just">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8755706" y="2125461"/>
            <a:ext cx="2282182" cy="521938"/>
          </a:xfrm>
          <a:prstGeom prst="rect">
            <a:avLst/>
          </a:prstGeom>
          <a:noFill/>
        </p:spPr>
        <p:txBody>
          <a:bodyPr wrap="square" rtlCol="0">
            <a:spAutoFit/>
          </a:body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8755707" y="1846574"/>
            <a:ext cx="1494909" cy="328551"/>
          </a:xfrm>
          <a:prstGeom prst="rect">
            <a:avLst/>
          </a:prstGeom>
          <a:noFill/>
        </p:spPr>
        <p:txBody>
          <a:bodyPr wrap="square" rtlCol="0">
            <a:spAutoFit/>
          </a:bodyPr>
          <a:lstStyle/>
          <a:p>
            <a:pPr algn="just">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37"/>
          <p:cNvSpPr txBox="1"/>
          <p:nvPr/>
        </p:nvSpPr>
        <p:spPr>
          <a:xfrm>
            <a:off x="8755706" y="5740306"/>
            <a:ext cx="2282182" cy="521938"/>
          </a:xfrm>
          <a:prstGeom prst="rect">
            <a:avLst/>
          </a:prstGeom>
          <a:noFill/>
        </p:spPr>
        <p:txBody>
          <a:bodyPr wrap="square" rtlCol="0">
            <a:spAutoFit/>
          </a:body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8755707" y="5461420"/>
            <a:ext cx="1494909" cy="328551"/>
          </a:xfrm>
          <a:prstGeom prst="rect">
            <a:avLst/>
          </a:prstGeom>
          <a:noFill/>
        </p:spPr>
        <p:txBody>
          <a:bodyPr wrap="square" rtlCol="0">
            <a:spAutoFit/>
          </a:bodyPr>
          <a:lstStyle/>
          <a:p>
            <a:pPr algn="just">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39"/>
          <p:cNvSpPr txBox="1"/>
          <p:nvPr/>
        </p:nvSpPr>
        <p:spPr>
          <a:xfrm>
            <a:off x="8755706" y="3869317"/>
            <a:ext cx="2282182" cy="521938"/>
          </a:xfrm>
          <a:prstGeom prst="rect">
            <a:avLst/>
          </a:prstGeom>
          <a:noFill/>
        </p:spPr>
        <p:txBody>
          <a:bodyPr wrap="square" rtlCol="0">
            <a:spAutoFit/>
          </a:bodyPr>
          <a:lstStyle/>
          <a:p>
            <a:pPr algn="just">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8755707" y="3590431"/>
            <a:ext cx="1494909" cy="328551"/>
          </a:xfrm>
          <a:prstGeom prst="rect">
            <a:avLst/>
          </a:prstGeom>
          <a:noFill/>
        </p:spPr>
        <p:txBody>
          <a:bodyPr wrap="square" rtlCol="0">
            <a:spAutoFit/>
          </a:bodyPr>
          <a:lstStyle/>
          <a:p>
            <a:pPr algn="just">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2" name="Elbow Connector 41"/>
          <p:cNvCxnSpPr/>
          <p:nvPr/>
        </p:nvCxnSpPr>
        <p:spPr>
          <a:xfrm rot="10800000">
            <a:off x="3735603" y="2806055"/>
            <a:ext cx="834769" cy="762468"/>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rot="10800000">
            <a:off x="3773079" y="4718355"/>
            <a:ext cx="1588294" cy="292563"/>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rot="10800000" flipV="1">
            <a:off x="6822358" y="1939728"/>
            <a:ext cx="1931960" cy="968015"/>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rot="10800000">
            <a:off x="7882937" y="3435358"/>
            <a:ext cx="824223" cy="295429"/>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39" idx="1"/>
          </p:cNvCxnSpPr>
          <p:nvPr/>
        </p:nvCxnSpPr>
        <p:spPr>
          <a:xfrm rot="10800000">
            <a:off x="7027317" y="5248562"/>
            <a:ext cx="1728391" cy="377135"/>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7" name="TextBox 8"/>
          <p:cNvSpPr txBox="1"/>
          <p:nvPr/>
        </p:nvSpPr>
        <p:spPr>
          <a:xfrm>
            <a:off x="5273787" y="357205"/>
            <a:ext cx="2311176" cy="447739"/>
          </a:xfrm>
          <a:prstGeom prst="rect">
            <a:avLst/>
          </a:prstGeom>
          <a:noFill/>
        </p:spPr>
        <p:txBody>
          <a:bodyPr wrap="square" lIns="0" tIns="0" rIns="0" bIns="0" rtlCol="0" anchor="ctr">
            <a:spAutoFit/>
          </a:bodyPr>
          <a:lstStyle/>
          <a:p>
            <a:pPr algn="ctr"/>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8"/>
          <p:cNvSpPr txBox="1"/>
          <p:nvPr/>
        </p:nvSpPr>
        <p:spPr>
          <a:xfrm>
            <a:off x="5273787" y="824352"/>
            <a:ext cx="2311176" cy="169277"/>
          </a:xfrm>
          <a:prstGeom prst="rect">
            <a:avLst/>
          </a:prstGeom>
          <a:noFill/>
        </p:spPr>
        <p:txBody>
          <a:bodyPr wrap="square" lIns="0" tIns="0" rIns="0" bIns="0" rtlCol="0" anchor="ctr">
            <a:spAutoFit/>
          </a:bodyPr>
          <a:lstStyle/>
          <a:p>
            <a:pPr algn="ctr"/>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childTnLst>
                          </p:cTn>
                        </p:par>
                        <p:par>
                          <p:cTn id="50" fill="hold">
                            <p:stCondLst>
                              <p:cond delay="6000"/>
                            </p:stCondLst>
                            <p:childTnLst>
                              <p:par>
                                <p:cTn id="51" presetID="22" presetClass="entr" presetSubtype="2"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ipe(right)">
                                      <p:cBhvr>
                                        <p:cTn id="53" dur="500"/>
                                        <p:tgtEl>
                                          <p:spTgt spid="42"/>
                                        </p:tgtEl>
                                      </p:cBhvr>
                                    </p:animEffect>
                                  </p:childTnLst>
                                </p:cTn>
                              </p:par>
                            </p:childTnLst>
                          </p:cTn>
                        </p:par>
                        <p:par>
                          <p:cTn id="54" fill="hold">
                            <p:stCondLst>
                              <p:cond delay="6500"/>
                            </p:stCondLst>
                            <p:childTnLst>
                              <p:par>
                                <p:cTn id="55" presetID="2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right)">
                                      <p:cBhvr>
                                        <p:cTn id="57" dur="500"/>
                                        <p:tgtEl>
                                          <p:spTgt spid="43"/>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7500"/>
                            </p:stCondLst>
                            <p:childTnLst>
                              <p:par>
                                <p:cTn id="63" presetID="22" presetClass="entr" presetSubtype="8"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left)">
                                      <p:cBhvr>
                                        <p:cTn id="65" dur="500"/>
                                        <p:tgtEl>
                                          <p:spTgt spid="45"/>
                                        </p:tgtEl>
                                      </p:cBhvr>
                                    </p:animEffect>
                                  </p:childTnLst>
                                </p:cTn>
                              </p:par>
                            </p:childTnLst>
                          </p:cTn>
                        </p:par>
                        <p:par>
                          <p:cTn id="66" fill="hold">
                            <p:stCondLst>
                              <p:cond delay="8000"/>
                            </p:stCondLst>
                            <p:childTnLst>
                              <p:par>
                                <p:cTn id="67" presetID="22" presetClass="entr" presetSubtype="8"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left)">
                                      <p:cBhvr>
                                        <p:cTn id="6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858750" cy="7232650"/>
          </a:xfrm>
          <a:prstGeom prst="rect">
            <a:avLst/>
          </a:prstGeom>
          <a:blipFill dpi="0" rotWithShape="1">
            <a:blip r:embed="rId3" cstate="email">
              <a:extLst>
                <a:ext uri="{BEBA8EAE-BF5A-486C-A8C5-ECC9F3942E4B}">
                  <a14:imgProps xmlns:a14="http://schemas.microsoft.com/office/drawing/2010/main">
                    <a14:imgLayer r:embed="rId4">
                      <a14:imgEffect>
                        <a14:sharpenSoften amount="-5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23" name="Text Box 3"/>
          <p:cNvSpPr>
            <a:spLocks noChangeArrowheads="1"/>
          </p:cNvSpPr>
          <p:nvPr/>
        </p:nvSpPr>
        <p:spPr bwMode="auto">
          <a:xfrm>
            <a:off x="3905250" y="4389067"/>
            <a:ext cx="50482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nchor="ctr">
            <a:spAutoFit/>
          </a:bodyPr>
          <a:lstStyle/>
          <a:p>
            <a:pPr algn="ctr"/>
            <a:r>
              <a:rPr lang="zh-CN" altLang="en-US" sz="6000" b="1" dirty="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p>
        </p:txBody>
      </p:sp>
      <p:sp>
        <p:nvSpPr>
          <p:cNvPr id="5124" name="矩形 10"/>
          <p:cNvSpPr>
            <a:spLocks noChangeArrowheads="1"/>
          </p:cNvSpPr>
          <p:nvPr/>
        </p:nvSpPr>
        <p:spPr bwMode="auto">
          <a:xfrm>
            <a:off x="3895009" y="3959223"/>
            <a:ext cx="50687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The </a:t>
            </a:r>
            <a:r>
              <a:rPr 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20XX </a:t>
            </a:r>
            <a:r>
              <a:rPr 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 Box 3"/>
          <p:cNvSpPr>
            <a:spLocks noChangeArrowheads="1"/>
          </p:cNvSpPr>
          <p:nvPr/>
        </p:nvSpPr>
        <p:spPr bwMode="auto">
          <a:xfrm>
            <a:off x="4885300" y="1650357"/>
            <a:ext cx="3088150"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nchor="ctr">
            <a:spAutoFit/>
          </a:bodyPr>
          <a:lstStyle/>
          <a:p>
            <a:pPr algn="ctr"/>
            <a:r>
              <a:rPr lang="en-US" sz="16600" dirty="0" smtClean="0">
                <a:solidFill>
                  <a:schemeClr val="bg1"/>
                </a:solidFill>
                <a:latin typeface="Impact" panose="020B0806030902050204" pitchFamily="34" charset="0"/>
                <a:ea typeface="微软雅黑" panose="020B0503020204020204" pitchFamily="34" charset="-122"/>
                <a:sym typeface="Arial" panose="020B0604020202020204" pitchFamily="34" charset="0"/>
              </a:rPr>
              <a:t>03</a:t>
            </a:r>
            <a:endParaRPr lang="zh-CN" altLang="en-US" sz="16600" b="1"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5124"/>
                                        </p:tgtEl>
                                        <p:attrNameLst>
                                          <p:attrName>style.visibility</p:attrName>
                                        </p:attrNameLst>
                                      </p:cBhvr>
                                      <p:to>
                                        <p:strVal val="visible"/>
                                      </p:to>
                                    </p:set>
                                    <p:anim by="(-#ppt_w*2)" calcmode="lin" valueType="num">
                                      <p:cBhvr rctx="PPT">
                                        <p:cTn id="17" dur="500" autoRev="1" fill="hold">
                                          <p:stCondLst>
                                            <p:cond delay="0"/>
                                          </p:stCondLst>
                                        </p:cTn>
                                        <p:tgtEl>
                                          <p:spTgt spid="5124"/>
                                        </p:tgtEl>
                                        <p:attrNameLst>
                                          <p:attrName>ppt_w</p:attrName>
                                        </p:attrNameLst>
                                      </p:cBhvr>
                                    </p:anim>
                                    <p:anim by="(#ppt_w*0.50)" calcmode="lin" valueType="num">
                                      <p:cBhvr>
                                        <p:cTn id="18" dur="500" decel="50000" autoRev="1" fill="hold">
                                          <p:stCondLst>
                                            <p:cond delay="0"/>
                                          </p:stCondLst>
                                        </p:cTn>
                                        <p:tgtEl>
                                          <p:spTgt spid="5124"/>
                                        </p:tgtEl>
                                        <p:attrNameLst>
                                          <p:attrName>ppt_x</p:attrName>
                                        </p:attrNameLst>
                                      </p:cBhvr>
                                    </p:anim>
                                    <p:anim from="(-#ppt_h/2)" to="(#ppt_y)" calcmode="lin" valueType="num">
                                      <p:cBhvr>
                                        <p:cTn id="19" dur="1000" fill="hold">
                                          <p:stCondLst>
                                            <p:cond delay="0"/>
                                          </p:stCondLst>
                                        </p:cTn>
                                        <p:tgtEl>
                                          <p:spTgt spid="5124"/>
                                        </p:tgtEl>
                                        <p:attrNameLst>
                                          <p:attrName>ppt_y</p:attrName>
                                        </p:attrNameLst>
                                      </p:cBhvr>
                                    </p:anim>
                                    <p:animRot by="21600000">
                                      <p:cBhvr>
                                        <p:cTn id="20" dur="1000" fill="hold">
                                          <p:stCondLst>
                                            <p:cond delay="0"/>
                                          </p:stCondLst>
                                        </p:cTn>
                                        <p:tgtEl>
                                          <p:spTgt spid="512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5123"/>
                                        </p:tgtEl>
                                        <p:attrNameLst>
                                          <p:attrName>style.visibility</p:attrName>
                                        </p:attrNameLst>
                                      </p:cBhvr>
                                      <p:to>
                                        <p:strVal val="visible"/>
                                      </p:to>
                                    </p:set>
                                    <p:anim by="(-#ppt_w*2)" calcmode="lin" valueType="num">
                                      <p:cBhvr rctx="PPT">
                                        <p:cTn id="25" dur="500" autoRev="1" fill="hold">
                                          <p:stCondLst>
                                            <p:cond delay="0"/>
                                          </p:stCondLst>
                                        </p:cTn>
                                        <p:tgtEl>
                                          <p:spTgt spid="5123"/>
                                        </p:tgtEl>
                                        <p:attrNameLst>
                                          <p:attrName>ppt_w</p:attrName>
                                        </p:attrNameLst>
                                      </p:cBhvr>
                                    </p:anim>
                                    <p:anim by="(#ppt_w*0.50)" calcmode="lin" valueType="num">
                                      <p:cBhvr>
                                        <p:cTn id="26" dur="500" decel="50000" autoRev="1" fill="hold">
                                          <p:stCondLst>
                                            <p:cond delay="0"/>
                                          </p:stCondLst>
                                        </p:cTn>
                                        <p:tgtEl>
                                          <p:spTgt spid="5123"/>
                                        </p:tgtEl>
                                        <p:attrNameLst>
                                          <p:attrName>ppt_x</p:attrName>
                                        </p:attrNameLst>
                                      </p:cBhvr>
                                    </p:anim>
                                    <p:anim from="(-#ppt_h/2)" to="(#ppt_y)" calcmode="lin" valueType="num">
                                      <p:cBhvr>
                                        <p:cTn id="27" dur="1000" fill="hold">
                                          <p:stCondLst>
                                            <p:cond delay="0"/>
                                          </p:stCondLst>
                                        </p:cTn>
                                        <p:tgtEl>
                                          <p:spTgt spid="5123"/>
                                        </p:tgtEl>
                                        <p:attrNameLst>
                                          <p:attrName>ppt_y</p:attrName>
                                        </p:attrNameLst>
                                      </p:cBhvr>
                                    </p:anim>
                                    <p:animRot by="21600000">
                                      <p:cBhvr>
                                        <p:cTn id="28" dur="1000" fill="hold">
                                          <p:stCondLst>
                                            <p:cond delay="0"/>
                                          </p:stCondLst>
                                        </p:cTn>
                                        <p:tgtEl>
                                          <p:spTgt spid="51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123" grpId="0"/>
      <p:bldP spid="5124"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30105" y="2447748"/>
            <a:ext cx="3998543" cy="3850364"/>
            <a:chOff x="4200186" y="2320894"/>
            <a:chExt cx="3791627" cy="3651116"/>
          </a:xfrm>
        </p:grpSpPr>
        <p:sp>
          <p:nvSpPr>
            <p:cNvPr id="7" name="Rounded Rectangle 6"/>
            <p:cNvSpPr/>
            <p:nvPr/>
          </p:nvSpPr>
          <p:spPr>
            <a:xfrm flipH="1">
              <a:off x="4214254" y="4850056"/>
              <a:ext cx="3777559" cy="9144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Rounded Rectangle 5"/>
            <p:cNvSpPr/>
            <p:nvPr/>
          </p:nvSpPr>
          <p:spPr>
            <a:xfrm rot="3492391" flipH="1">
              <a:off x="4991307" y="3689252"/>
              <a:ext cx="3651116" cy="9144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Rounded Rectangle 3"/>
            <p:cNvSpPr/>
            <p:nvPr/>
          </p:nvSpPr>
          <p:spPr>
            <a:xfrm rot="18107609">
              <a:off x="3556490" y="3689252"/>
              <a:ext cx="3651116" cy="9144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ounded Rectangle 9"/>
            <p:cNvSpPr/>
            <p:nvPr/>
          </p:nvSpPr>
          <p:spPr>
            <a:xfrm flipH="1">
              <a:off x="4200186" y="4850056"/>
              <a:ext cx="1948760" cy="9144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3"/>
            <p:cNvSpPr/>
            <p:nvPr/>
          </p:nvSpPr>
          <p:spPr>
            <a:xfrm>
              <a:off x="5725181" y="2613073"/>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Oval 14"/>
            <p:cNvSpPr/>
            <p:nvPr/>
          </p:nvSpPr>
          <p:spPr>
            <a:xfrm>
              <a:off x="4297730" y="4929404"/>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Oval 15"/>
            <p:cNvSpPr/>
            <p:nvPr/>
          </p:nvSpPr>
          <p:spPr>
            <a:xfrm>
              <a:off x="7164059" y="4930934"/>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5950368" y="2791506"/>
              <a:ext cx="305327" cy="398835"/>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4537230" y="5088755"/>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7348218" y="5147991"/>
              <a:ext cx="387383" cy="332044"/>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Group 23"/>
          <p:cNvGrpSpPr/>
          <p:nvPr/>
        </p:nvGrpSpPr>
        <p:grpSpPr>
          <a:xfrm>
            <a:off x="8657142" y="4998617"/>
            <a:ext cx="2452753" cy="842529"/>
            <a:chOff x="8512415" y="2327889"/>
            <a:chExt cx="3256083" cy="798929"/>
          </a:xfrm>
        </p:grpSpPr>
        <p:sp>
          <p:nvSpPr>
            <p:cNvPr id="25" name="TextBox 24"/>
            <p:cNvSpPr txBox="1"/>
            <p:nvPr/>
          </p:nvSpPr>
          <p:spPr>
            <a:xfrm>
              <a:off x="8512415" y="2327889"/>
              <a:ext cx="1951008" cy="311549"/>
            </a:xfrm>
            <a:prstGeom prst="rect">
              <a:avLst/>
            </a:prstGeom>
            <a:noFill/>
          </p:spPr>
          <p:txBody>
            <a:bodyPr wrap="square" rtlCol="0">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8512415" y="2631890"/>
              <a:ext cx="3256083" cy="494928"/>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26"/>
          <p:cNvGrpSpPr/>
          <p:nvPr/>
        </p:nvGrpSpPr>
        <p:grpSpPr>
          <a:xfrm flipH="1">
            <a:off x="3160100" y="2356862"/>
            <a:ext cx="2365966" cy="842530"/>
            <a:chOff x="8512415" y="2327889"/>
            <a:chExt cx="3256083" cy="798930"/>
          </a:xfrm>
        </p:grpSpPr>
        <p:sp>
          <p:nvSpPr>
            <p:cNvPr id="28" name="TextBox 27"/>
            <p:cNvSpPr txBox="1"/>
            <p:nvPr/>
          </p:nvSpPr>
          <p:spPr>
            <a:xfrm>
              <a:off x="8519745" y="2327889"/>
              <a:ext cx="2035173" cy="311549"/>
            </a:xfrm>
            <a:prstGeom prst="rect">
              <a:avLst/>
            </a:prstGeom>
            <a:noFill/>
          </p:spPr>
          <p:txBody>
            <a:bodyPr wrap="square" rtlCol="0">
              <a:spAutoFit/>
            </a:bodyPr>
            <a:lstStyle/>
            <a:p>
              <a:pPr algn="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28"/>
            <p:cNvSpPr/>
            <p:nvPr/>
          </p:nvSpPr>
          <p:spPr>
            <a:xfrm>
              <a:off x="8512415" y="2631891"/>
              <a:ext cx="3256083" cy="494928"/>
            </a:xfrm>
            <a:prstGeom prst="rect">
              <a:avLst/>
            </a:prstGeom>
          </p:spPr>
          <p:txBody>
            <a:bodyPr wrap="square">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Group 30"/>
          <p:cNvGrpSpPr/>
          <p:nvPr/>
        </p:nvGrpSpPr>
        <p:grpSpPr>
          <a:xfrm flipH="1">
            <a:off x="1892162" y="5166460"/>
            <a:ext cx="2365966" cy="842530"/>
            <a:chOff x="8512415" y="2327889"/>
            <a:chExt cx="3256083" cy="798930"/>
          </a:xfrm>
        </p:grpSpPr>
        <p:sp>
          <p:nvSpPr>
            <p:cNvPr id="32" name="TextBox 31"/>
            <p:cNvSpPr txBox="1"/>
            <p:nvPr/>
          </p:nvSpPr>
          <p:spPr>
            <a:xfrm>
              <a:off x="8519742" y="2327889"/>
              <a:ext cx="2256792" cy="311549"/>
            </a:xfrm>
            <a:prstGeom prst="rect">
              <a:avLst/>
            </a:prstGeom>
            <a:noFill/>
          </p:spPr>
          <p:txBody>
            <a:bodyPr wrap="square" rtlCol="0">
              <a:spAutoFit/>
            </a:bodyPr>
            <a:lstStyle/>
            <a:p>
              <a:pPr algn="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32"/>
            <p:cNvSpPr/>
            <p:nvPr/>
          </p:nvSpPr>
          <p:spPr>
            <a:xfrm>
              <a:off x="8512415" y="2631891"/>
              <a:ext cx="3256083" cy="494928"/>
            </a:xfrm>
            <a:prstGeom prst="rect">
              <a:avLst/>
            </a:prstGeom>
          </p:spPr>
          <p:txBody>
            <a:bodyPr wrap="square">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2" name="TextBox 8"/>
          <p:cNvSpPr txBox="1"/>
          <p:nvPr/>
        </p:nvSpPr>
        <p:spPr>
          <a:xfrm>
            <a:off x="5273787" y="357205"/>
            <a:ext cx="2311176" cy="447739"/>
          </a:xfrm>
          <a:prstGeom prst="rect">
            <a:avLst/>
          </a:prstGeom>
          <a:noFill/>
        </p:spPr>
        <p:txBody>
          <a:bodyPr wrap="square" lIns="0" tIns="0" rIns="0" bIns="0" rtlCol="0" anchor="ctr">
            <a:spAutoFit/>
          </a:bodyPr>
          <a:lstStyle/>
          <a:p>
            <a:pPr algn="ctr"/>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8"/>
          <p:cNvSpPr txBox="1"/>
          <p:nvPr/>
        </p:nvSpPr>
        <p:spPr>
          <a:xfrm>
            <a:off x="5273787" y="824352"/>
            <a:ext cx="2311176" cy="169277"/>
          </a:xfrm>
          <a:prstGeom prst="rect">
            <a:avLst/>
          </a:prstGeom>
          <a:noFill/>
        </p:spPr>
        <p:txBody>
          <a:bodyPr wrap="square" lIns="0" tIns="0" rIns="0" bIns="0" rtlCol="0" anchor="ctr">
            <a:spAutoFit/>
          </a:bodyPr>
          <a:lstStyle/>
          <a:p>
            <a:pPr algn="ctr"/>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047551" y="1528093"/>
            <a:ext cx="4738048" cy="726023"/>
            <a:chOff x="6527408" y="791703"/>
            <a:chExt cx="4647368" cy="688415"/>
          </a:xfrm>
        </p:grpSpPr>
        <p:sp>
          <p:nvSpPr>
            <p:cNvPr id="5" name="TextBox 4"/>
            <p:cNvSpPr txBox="1"/>
            <p:nvPr/>
          </p:nvSpPr>
          <p:spPr>
            <a:xfrm>
              <a:off x="6527408" y="791703"/>
              <a:ext cx="2431949" cy="291834"/>
            </a:xfrm>
            <a:prstGeom prst="rect">
              <a:avLst/>
            </a:prstGeom>
            <a:noFill/>
          </p:spPr>
          <p:txBody>
            <a:bodyPr wrap="none" lIns="0" tIns="0" rIns="0" bIns="0" rtlCol="0">
              <a:spAutoFit/>
            </a:bodyPr>
            <a:lstStyle/>
            <a:p>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直接复制你的内容到此</a:t>
              </a:r>
              <a:endPar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Footer Placeholder 2"/>
            <p:cNvSpPr txBox="1"/>
            <p:nvPr/>
          </p:nvSpPr>
          <p:spPr>
            <a:xfrm>
              <a:off x="6527408" y="1129917"/>
              <a:ext cx="4647368" cy="350201"/>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Group 13"/>
          <p:cNvGrpSpPr/>
          <p:nvPr/>
        </p:nvGrpSpPr>
        <p:grpSpPr>
          <a:xfrm>
            <a:off x="7047551" y="4492187"/>
            <a:ext cx="598788" cy="598788"/>
            <a:chOff x="7570456" y="4774460"/>
            <a:chExt cx="567771" cy="567771"/>
          </a:xfrm>
        </p:grpSpPr>
        <p:sp>
          <p:nvSpPr>
            <p:cNvPr id="9" name="Oval 8"/>
            <p:cNvSpPr/>
            <p:nvPr/>
          </p:nvSpPr>
          <p:spPr>
            <a:xfrm>
              <a:off x="7570456" y="4774460"/>
              <a:ext cx="567771" cy="5677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9"/>
            <p:cNvSpPr>
              <a:spLocks noEditPoints="1"/>
            </p:cNvSpPr>
            <p:nvPr/>
          </p:nvSpPr>
          <p:spPr bwMode="auto">
            <a:xfrm>
              <a:off x="7658708" y="4908283"/>
              <a:ext cx="390333" cy="300124"/>
            </a:xfrm>
            <a:custGeom>
              <a:avLst/>
              <a:gdLst>
                <a:gd name="T0" fmla="*/ 21 w 104"/>
                <a:gd name="T1" fmla="*/ 44 h 80"/>
                <a:gd name="T2" fmla="*/ 13 w 104"/>
                <a:gd name="T3" fmla="*/ 73 h 80"/>
                <a:gd name="T4" fmla="*/ 33 w 104"/>
                <a:gd name="T5" fmla="*/ 73 h 80"/>
                <a:gd name="T6" fmla="*/ 51 w 104"/>
                <a:gd name="T7" fmla="*/ 80 h 80"/>
                <a:gd name="T8" fmla="*/ 69 w 104"/>
                <a:gd name="T9" fmla="*/ 73 h 80"/>
                <a:gd name="T10" fmla="*/ 87 w 104"/>
                <a:gd name="T11" fmla="*/ 73 h 80"/>
                <a:gd name="T12" fmla="*/ 81 w 104"/>
                <a:gd name="T13" fmla="*/ 44 h 80"/>
                <a:gd name="T14" fmla="*/ 86 w 104"/>
                <a:gd name="T15" fmla="*/ 44 h 80"/>
                <a:gd name="T16" fmla="*/ 86 w 104"/>
                <a:gd name="T17" fmla="*/ 28 h 80"/>
                <a:gd name="T18" fmla="*/ 97 w 104"/>
                <a:gd name="T19" fmla="*/ 25 h 80"/>
                <a:gd name="T20" fmla="*/ 97 w 104"/>
                <a:gd name="T21" fmla="*/ 34 h 80"/>
                <a:gd name="T22" fmla="*/ 95 w 104"/>
                <a:gd name="T23" fmla="*/ 51 h 80"/>
                <a:gd name="T24" fmla="*/ 103 w 104"/>
                <a:gd name="T25" fmla="*/ 51 h 80"/>
                <a:gd name="T26" fmla="*/ 101 w 104"/>
                <a:gd name="T27" fmla="*/ 34 h 80"/>
                <a:gd name="T28" fmla="*/ 101 w 104"/>
                <a:gd name="T29" fmla="*/ 23 h 80"/>
                <a:gd name="T30" fmla="*/ 104 w 104"/>
                <a:gd name="T31" fmla="*/ 22 h 80"/>
                <a:gd name="T32" fmla="*/ 104 w 104"/>
                <a:gd name="T33" fmla="*/ 15 h 80"/>
                <a:gd name="T34" fmla="*/ 52 w 104"/>
                <a:gd name="T35" fmla="*/ 0 h 80"/>
                <a:gd name="T36" fmla="*/ 0 w 104"/>
                <a:gd name="T37" fmla="*/ 15 h 80"/>
                <a:gd name="T38" fmla="*/ 0 w 104"/>
                <a:gd name="T39" fmla="*/ 22 h 80"/>
                <a:gd name="T40" fmla="*/ 19 w 104"/>
                <a:gd name="T41" fmla="*/ 28 h 80"/>
                <a:gd name="T42" fmla="*/ 19 w 104"/>
                <a:gd name="T43" fmla="*/ 44 h 80"/>
                <a:gd name="T44" fmla="*/ 21 w 104"/>
                <a:gd name="T45" fmla="*/ 44 h 80"/>
                <a:gd name="T46" fmla="*/ 71 w 104"/>
                <a:gd name="T47" fmla="*/ 44 h 80"/>
                <a:gd name="T48" fmla="*/ 72 w 104"/>
                <a:gd name="T49" fmla="*/ 48 h 80"/>
                <a:gd name="T50" fmla="*/ 65 w 104"/>
                <a:gd name="T51" fmla="*/ 66 h 80"/>
                <a:gd name="T52" fmla="*/ 51 w 104"/>
                <a:gd name="T53" fmla="*/ 73 h 80"/>
                <a:gd name="T54" fmla="*/ 37 w 104"/>
                <a:gd name="T55" fmla="*/ 66 h 80"/>
                <a:gd name="T56" fmla="*/ 31 w 104"/>
                <a:gd name="T57" fmla="*/ 48 h 80"/>
                <a:gd name="T58" fmla="*/ 31 w 104"/>
                <a:gd name="T59" fmla="*/ 44 h 80"/>
                <a:gd name="T60" fmla="*/ 71 w 104"/>
                <a:gd name="T61" fmla="*/ 4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80">
                  <a:moveTo>
                    <a:pt x="21" y="44"/>
                  </a:moveTo>
                  <a:cubicBezTo>
                    <a:pt x="13" y="73"/>
                    <a:pt x="13" y="73"/>
                    <a:pt x="13" y="73"/>
                  </a:cubicBezTo>
                  <a:cubicBezTo>
                    <a:pt x="33" y="73"/>
                    <a:pt x="33" y="73"/>
                    <a:pt x="33" y="73"/>
                  </a:cubicBezTo>
                  <a:cubicBezTo>
                    <a:pt x="38" y="78"/>
                    <a:pt x="44" y="80"/>
                    <a:pt x="51" y="80"/>
                  </a:cubicBezTo>
                  <a:cubicBezTo>
                    <a:pt x="58" y="80"/>
                    <a:pt x="64" y="78"/>
                    <a:pt x="69" y="73"/>
                  </a:cubicBezTo>
                  <a:cubicBezTo>
                    <a:pt x="87" y="73"/>
                    <a:pt x="87" y="73"/>
                    <a:pt x="87" y="73"/>
                  </a:cubicBezTo>
                  <a:cubicBezTo>
                    <a:pt x="81" y="44"/>
                    <a:pt x="81" y="44"/>
                    <a:pt x="81" y="44"/>
                  </a:cubicBezTo>
                  <a:cubicBezTo>
                    <a:pt x="86" y="44"/>
                    <a:pt x="86" y="44"/>
                    <a:pt x="86" y="44"/>
                  </a:cubicBezTo>
                  <a:cubicBezTo>
                    <a:pt x="86" y="28"/>
                    <a:pt x="86" y="28"/>
                    <a:pt x="86" y="28"/>
                  </a:cubicBezTo>
                  <a:cubicBezTo>
                    <a:pt x="97" y="25"/>
                    <a:pt x="97" y="25"/>
                    <a:pt x="97" y="25"/>
                  </a:cubicBezTo>
                  <a:cubicBezTo>
                    <a:pt x="97" y="34"/>
                    <a:pt x="97" y="34"/>
                    <a:pt x="97" y="34"/>
                  </a:cubicBezTo>
                  <a:cubicBezTo>
                    <a:pt x="95" y="51"/>
                    <a:pt x="95" y="51"/>
                    <a:pt x="95" y="51"/>
                  </a:cubicBezTo>
                  <a:cubicBezTo>
                    <a:pt x="103" y="51"/>
                    <a:pt x="103" y="51"/>
                    <a:pt x="103" y="51"/>
                  </a:cubicBezTo>
                  <a:cubicBezTo>
                    <a:pt x="101" y="34"/>
                    <a:pt x="101" y="34"/>
                    <a:pt x="101" y="34"/>
                  </a:cubicBezTo>
                  <a:cubicBezTo>
                    <a:pt x="101" y="23"/>
                    <a:pt x="101" y="23"/>
                    <a:pt x="101" y="23"/>
                  </a:cubicBezTo>
                  <a:cubicBezTo>
                    <a:pt x="104" y="22"/>
                    <a:pt x="104" y="22"/>
                    <a:pt x="104" y="22"/>
                  </a:cubicBezTo>
                  <a:cubicBezTo>
                    <a:pt x="104" y="15"/>
                    <a:pt x="104" y="15"/>
                    <a:pt x="104" y="15"/>
                  </a:cubicBezTo>
                  <a:cubicBezTo>
                    <a:pt x="52" y="0"/>
                    <a:pt x="52" y="0"/>
                    <a:pt x="52" y="0"/>
                  </a:cubicBezTo>
                  <a:cubicBezTo>
                    <a:pt x="0" y="15"/>
                    <a:pt x="0" y="15"/>
                    <a:pt x="0" y="15"/>
                  </a:cubicBezTo>
                  <a:cubicBezTo>
                    <a:pt x="0" y="22"/>
                    <a:pt x="0" y="22"/>
                    <a:pt x="0" y="22"/>
                  </a:cubicBezTo>
                  <a:cubicBezTo>
                    <a:pt x="19" y="28"/>
                    <a:pt x="19" y="28"/>
                    <a:pt x="19" y="28"/>
                  </a:cubicBezTo>
                  <a:cubicBezTo>
                    <a:pt x="19" y="44"/>
                    <a:pt x="19" y="44"/>
                    <a:pt x="19" y="44"/>
                  </a:cubicBezTo>
                  <a:cubicBezTo>
                    <a:pt x="21" y="44"/>
                    <a:pt x="21" y="44"/>
                    <a:pt x="21" y="44"/>
                  </a:cubicBezTo>
                  <a:close/>
                  <a:moveTo>
                    <a:pt x="71" y="44"/>
                  </a:moveTo>
                  <a:cubicBezTo>
                    <a:pt x="72" y="46"/>
                    <a:pt x="72" y="47"/>
                    <a:pt x="72" y="48"/>
                  </a:cubicBezTo>
                  <a:cubicBezTo>
                    <a:pt x="72" y="55"/>
                    <a:pt x="69" y="61"/>
                    <a:pt x="65" y="66"/>
                  </a:cubicBezTo>
                  <a:cubicBezTo>
                    <a:pt x="62" y="70"/>
                    <a:pt x="57" y="73"/>
                    <a:pt x="51" y="73"/>
                  </a:cubicBezTo>
                  <a:cubicBezTo>
                    <a:pt x="46" y="73"/>
                    <a:pt x="41" y="70"/>
                    <a:pt x="37" y="66"/>
                  </a:cubicBezTo>
                  <a:cubicBezTo>
                    <a:pt x="33" y="61"/>
                    <a:pt x="31" y="55"/>
                    <a:pt x="31" y="48"/>
                  </a:cubicBezTo>
                  <a:cubicBezTo>
                    <a:pt x="31" y="47"/>
                    <a:pt x="31" y="46"/>
                    <a:pt x="31" y="44"/>
                  </a:cubicBezTo>
                  <a:lnTo>
                    <a:pt x="71" y="44"/>
                  </a:lnTo>
                  <a:close/>
                </a:path>
              </a:pathLst>
            </a:custGeom>
            <a:solidFill>
              <a:schemeClr val="bg2"/>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9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12"/>
          <p:cNvGrpSpPr/>
          <p:nvPr/>
        </p:nvGrpSpPr>
        <p:grpSpPr>
          <a:xfrm>
            <a:off x="7047552" y="3176034"/>
            <a:ext cx="598788" cy="598788"/>
            <a:chOff x="8500216" y="2588081"/>
            <a:chExt cx="567771" cy="567771"/>
          </a:xfrm>
        </p:grpSpPr>
        <p:sp>
          <p:nvSpPr>
            <p:cNvPr id="7" name="Oval 6"/>
            <p:cNvSpPr/>
            <p:nvPr/>
          </p:nvSpPr>
          <p:spPr>
            <a:xfrm>
              <a:off x="8500216" y="2588081"/>
              <a:ext cx="567771" cy="5677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0"/>
            <p:cNvSpPr>
              <a:spLocks noEditPoints="1"/>
            </p:cNvSpPr>
            <p:nvPr/>
          </p:nvSpPr>
          <p:spPr bwMode="auto">
            <a:xfrm>
              <a:off x="8630570" y="2724427"/>
              <a:ext cx="307062" cy="300124"/>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9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14"/>
          <p:cNvGrpSpPr/>
          <p:nvPr/>
        </p:nvGrpSpPr>
        <p:grpSpPr>
          <a:xfrm>
            <a:off x="7047551" y="5808340"/>
            <a:ext cx="598788" cy="598788"/>
            <a:chOff x="9970234" y="4490574"/>
            <a:chExt cx="567771" cy="567771"/>
          </a:xfrm>
        </p:grpSpPr>
        <p:sp>
          <p:nvSpPr>
            <p:cNvPr id="8" name="Oval 7"/>
            <p:cNvSpPr/>
            <p:nvPr/>
          </p:nvSpPr>
          <p:spPr>
            <a:xfrm>
              <a:off x="9970234" y="4490574"/>
              <a:ext cx="567771" cy="5677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1"/>
            <p:cNvSpPr>
              <a:spLocks noEditPoints="1"/>
            </p:cNvSpPr>
            <p:nvPr/>
          </p:nvSpPr>
          <p:spPr bwMode="auto">
            <a:xfrm>
              <a:off x="10110129" y="4600110"/>
              <a:ext cx="287979" cy="34869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9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Group 17"/>
          <p:cNvGrpSpPr/>
          <p:nvPr/>
        </p:nvGrpSpPr>
        <p:grpSpPr>
          <a:xfrm>
            <a:off x="7783814" y="3109410"/>
            <a:ext cx="4001785" cy="892736"/>
            <a:chOff x="7634067" y="2174386"/>
            <a:chExt cx="3690994" cy="846493"/>
          </a:xfrm>
        </p:grpSpPr>
        <p:sp>
          <p:nvSpPr>
            <p:cNvPr id="16" name="Rectangle 15"/>
            <p:cNvSpPr/>
            <p:nvPr/>
          </p:nvSpPr>
          <p:spPr>
            <a:xfrm>
              <a:off x="7634067" y="2495578"/>
              <a:ext cx="3690994" cy="525301"/>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6"/>
            <p:cNvSpPr txBox="1"/>
            <p:nvPr/>
          </p:nvSpPr>
          <p:spPr>
            <a:xfrm>
              <a:off x="7635884" y="2174386"/>
              <a:ext cx="1702363" cy="291834"/>
            </a:xfrm>
            <a:prstGeom prst="rect">
              <a:avLst/>
            </a:prstGeom>
            <a:noFill/>
          </p:spPr>
          <p:txBody>
            <a:bodyPr wrap="none" lIns="0" tIns="0" rIns="0" bIns="0" rtlCol="0">
              <a:spAutoFit/>
            </a:bodyPr>
            <a:lstStyle/>
            <a:p>
              <a:r>
                <a:rPr lang="zh-CN" altLang="en-US" sz="20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Group 18"/>
          <p:cNvGrpSpPr/>
          <p:nvPr/>
        </p:nvGrpSpPr>
        <p:grpSpPr>
          <a:xfrm>
            <a:off x="7783814" y="4439706"/>
            <a:ext cx="4001785" cy="892736"/>
            <a:chOff x="7634067" y="2174386"/>
            <a:chExt cx="3690994" cy="846493"/>
          </a:xfrm>
        </p:grpSpPr>
        <p:sp>
          <p:nvSpPr>
            <p:cNvPr id="20" name="Rectangle 19"/>
            <p:cNvSpPr/>
            <p:nvPr/>
          </p:nvSpPr>
          <p:spPr>
            <a:xfrm>
              <a:off x="7634067" y="2495578"/>
              <a:ext cx="3690994" cy="525301"/>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20"/>
            <p:cNvSpPr txBox="1"/>
            <p:nvPr/>
          </p:nvSpPr>
          <p:spPr>
            <a:xfrm>
              <a:off x="7635884" y="2174386"/>
              <a:ext cx="1702363" cy="291834"/>
            </a:xfrm>
            <a:prstGeom prst="rect">
              <a:avLst/>
            </a:prstGeom>
            <a:noFill/>
          </p:spPr>
          <p:txBody>
            <a:bodyPr wrap="none" lIns="0" tIns="0" rIns="0" bIns="0" rtlCol="0">
              <a:spAutoFit/>
            </a:bodyPr>
            <a:lstStyle/>
            <a:p>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Group 21"/>
          <p:cNvGrpSpPr/>
          <p:nvPr/>
        </p:nvGrpSpPr>
        <p:grpSpPr>
          <a:xfrm>
            <a:off x="7783814" y="5770002"/>
            <a:ext cx="4001785" cy="892736"/>
            <a:chOff x="7634067" y="2174386"/>
            <a:chExt cx="3690994" cy="846493"/>
          </a:xfrm>
        </p:grpSpPr>
        <p:sp>
          <p:nvSpPr>
            <p:cNvPr id="23" name="Rectangle 22"/>
            <p:cNvSpPr/>
            <p:nvPr/>
          </p:nvSpPr>
          <p:spPr>
            <a:xfrm>
              <a:off x="7634067" y="2495578"/>
              <a:ext cx="3690994" cy="525301"/>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23"/>
            <p:cNvSpPr txBox="1"/>
            <p:nvPr/>
          </p:nvSpPr>
          <p:spPr>
            <a:xfrm>
              <a:off x="7635884" y="2174386"/>
              <a:ext cx="1702363" cy="291834"/>
            </a:xfrm>
            <a:prstGeom prst="rect">
              <a:avLst/>
            </a:prstGeom>
            <a:noFill/>
          </p:spPr>
          <p:txBody>
            <a:bodyPr wrap="none" lIns="0" tIns="0" rIns="0" bIns="0" rtlCol="0">
              <a:spAutoFit/>
            </a:bodyPr>
            <a:lstStyle/>
            <a:p>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Rectangle 24"/>
          <p:cNvSpPr/>
          <p:nvPr/>
        </p:nvSpPr>
        <p:spPr>
          <a:xfrm>
            <a:off x="354" y="1528093"/>
            <a:ext cx="6429022" cy="5134646"/>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8"/>
          <p:cNvSpPr txBox="1"/>
          <p:nvPr/>
        </p:nvSpPr>
        <p:spPr>
          <a:xfrm>
            <a:off x="5273787" y="357205"/>
            <a:ext cx="2311176" cy="447739"/>
          </a:xfrm>
          <a:prstGeom prst="rect">
            <a:avLst/>
          </a:prstGeom>
          <a:noFill/>
        </p:spPr>
        <p:txBody>
          <a:bodyPr wrap="square" lIns="0" tIns="0" rIns="0" bIns="0" rtlCol="0" anchor="ctr">
            <a:spAutoFit/>
          </a:bodyPr>
          <a:lstStyle/>
          <a:p>
            <a:pPr algn="ctr"/>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8"/>
          <p:cNvSpPr txBox="1"/>
          <p:nvPr/>
        </p:nvSpPr>
        <p:spPr>
          <a:xfrm>
            <a:off x="5273787" y="824352"/>
            <a:ext cx="2311176" cy="169277"/>
          </a:xfrm>
          <a:prstGeom prst="rect">
            <a:avLst/>
          </a:prstGeom>
          <a:noFill/>
        </p:spPr>
        <p:txBody>
          <a:bodyPr wrap="square" lIns="0" tIns="0" rIns="0" bIns="0" rtlCol="0" anchor="ctr">
            <a:spAutoFit/>
          </a:bodyPr>
          <a:lstStyle/>
          <a:p>
            <a:pPr algn="ctr"/>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250" fill="hold"/>
                                        <p:tgtEl>
                                          <p:spTgt spid="25"/>
                                        </p:tgtEl>
                                        <p:attrNameLst>
                                          <p:attrName>ppt_x</p:attrName>
                                        </p:attrNameLst>
                                      </p:cBhvr>
                                      <p:tavLst>
                                        <p:tav tm="0">
                                          <p:val>
                                            <p:strVal val="0-#ppt_w/2"/>
                                          </p:val>
                                        </p:tav>
                                        <p:tav tm="100000">
                                          <p:val>
                                            <p:strVal val="#ppt_x"/>
                                          </p:val>
                                        </p:tav>
                                      </p:tavLst>
                                    </p:anim>
                                    <p:anim calcmode="lin" valueType="num">
                                      <p:cBhvr additive="base">
                                        <p:cTn id="8" dur="125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53" presetClass="entr" presetSubtype="16"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par>
                          <p:cTn id="21" fill="hold">
                            <p:stCondLst>
                              <p:cond delay="3000"/>
                            </p:stCondLst>
                            <p:childTnLst>
                              <p:par>
                                <p:cTn id="22" presetID="16" presetClass="entr" presetSubtype="21"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4000"/>
                            </p:stCondLst>
                            <p:childTnLst>
                              <p:par>
                                <p:cTn id="32" presetID="16" presetClass="entr" presetSubtype="21"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5000"/>
                            </p:stCondLst>
                            <p:childTnLst>
                              <p:par>
                                <p:cTn id="42" presetID="16" presetClass="entr" presetSubtype="21"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arn(inVertical)">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80903" y="1960141"/>
            <a:ext cx="7897859" cy="2954013"/>
            <a:chOff x="3859486" y="1767172"/>
            <a:chExt cx="7489161" cy="2801149"/>
          </a:xfrm>
        </p:grpSpPr>
        <p:sp>
          <p:nvSpPr>
            <p:cNvPr id="40" name="TextBox 39"/>
            <p:cNvSpPr txBox="1"/>
            <p:nvPr/>
          </p:nvSpPr>
          <p:spPr>
            <a:xfrm>
              <a:off x="6845591"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7498295"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8134812"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6163858"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10738802" y="4258170"/>
              <a:ext cx="609845"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5479170"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8749157"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9392533"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7"/>
            <p:cNvSpPr txBox="1"/>
            <p:nvPr/>
          </p:nvSpPr>
          <p:spPr>
            <a:xfrm>
              <a:off x="10078095"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4360382" y="4258170"/>
              <a:ext cx="421358"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9"/>
            <p:cNvSpPr txBox="1"/>
            <p:nvPr/>
          </p:nvSpPr>
          <p:spPr>
            <a:xfrm>
              <a:off x="4852536" y="4258170"/>
              <a:ext cx="515602" cy="310151"/>
            </a:xfrm>
            <a:prstGeom prst="rect">
              <a:avLst/>
            </a:prstGeom>
            <a:noFill/>
          </p:spPr>
          <p:txBody>
            <a:bodyPr wrap="none" rtlCol="0">
              <a:spAutoFit/>
            </a:bodyPr>
            <a:lstStyle/>
            <a:p>
              <a:pPr algn="just">
                <a:lnSpc>
                  <a:spcPct val="120000"/>
                </a:lnSpc>
              </a:pPr>
              <a:r>
                <a:rPr 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50"/>
            <p:cNvSpPr/>
            <p:nvPr/>
          </p:nvSpPr>
          <p:spPr>
            <a:xfrm>
              <a:off x="4446089" y="18832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Rectangle 51"/>
            <p:cNvSpPr/>
            <p:nvPr/>
          </p:nvSpPr>
          <p:spPr>
            <a:xfrm>
              <a:off x="4446089" y="1883284"/>
              <a:ext cx="23774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4446089" y="23404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Rectangle 53"/>
            <p:cNvSpPr/>
            <p:nvPr/>
          </p:nvSpPr>
          <p:spPr>
            <a:xfrm>
              <a:off x="4446089" y="2340484"/>
              <a:ext cx="127253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Rectangle 54"/>
            <p:cNvSpPr/>
            <p:nvPr/>
          </p:nvSpPr>
          <p:spPr>
            <a:xfrm>
              <a:off x="4446089" y="27976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Rectangle 55"/>
            <p:cNvSpPr/>
            <p:nvPr/>
          </p:nvSpPr>
          <p:spPr>
            <a:xfrm>
              <a:off x="4446089" y="2797684"/>
              <a:ext cx="92582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4446089" y="32548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Rectangle 57"/>
            <p:cNvSpPr/>
            <p:nvPr/>
          </p:nvSpPr>
          <p:spPr>
            <a:xfrm>
              <a:off x="4446089" y="3254884"/>
              <a:ext cx="202310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Rectangle 58"/>
            <p:cNvSpPr/>
            <p:nvPr/>
          </p:nvSpPr>
          <p:spPr>
            <a:xfrm>
              <a:off x="4446089" y="3712084"/>
              <a:ext cx="6882616" cy="3094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Rectangle 59"/>
            <p:cNvSpPr/>
            <p:nvPr/>
          </p:nvSpPr>
          <p:spPr>
            <a:xfrm>
              <a:off x="4446089" y="3712084"/>
              <a:ext cx="1710689" cy="309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60"/>
            <p:cNvSpPr/>
            <p:nvPr/>
          </p:nvSpPr>
          <p:spPr>
            <a:xfrm>
              <a:off x="6823528" y="1883284"/>
              <a:ext cx="1463039"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5718628" y="2340484"/>
              <a:ext cx="16268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62"/>
            <p:cNvSpPr/>
            <p:nvPr/>
          </p:nvSpPr>
          <p:spPr>
            <a:xfrm>
              <a:off x="5371918" y="2796805"/>
              <a:ext cx="145161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ectangle 63"/>
            <p:cNvSpPr/>
            <p:nvPr/>
          </p:nvSpPr>
          <p:spPr>
            <a:xfrm>
              <a:off x="6469198" y="3254884"/>
              <a:ext cx="147447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64"/>
            <p:cNvSpPr/>
            <p:nvPr/>
          </p:nvSpPr>
          <p:spPr>
            <a:xfrm>
              <a:off x="6156778" y="3712084"/>
              <a:ext cx="1329690" cy="3094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Rectangle 65"/>
            <p:cNvSpPr/>
            <p:nvPr/>
          </p:nvSpPr>
          <p:spPr>
            <a:xfrm>
              <a:off x="8286566" y="1883284"/>
              <a:ext cx="138176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Rectangle 66"/>
            <p:cNvSpPr/>
            <p:nvPr/>
          </p:nvSpPr>
          <p:spPr>
            <a:xfrm>
              <a:off x="7345498" y="2340484"/>
              <a:ext cx="3320853"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Rectangle 67"/>
            <p:cNvSpPr/>
            <p:nvPr/>
          </p:nvSpPr>
          <p:spPr>
            <a:xfrm>
              <a:off x="6821623" y="2796805"/>
              <a:ext cx="2116455"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Rectangle 68"/>
            <p:cNvSpPr/>
            <p:nvPr/>
          </p:nvSpPr>
          <p:spPr>
            <a:xfrm>
              <a:off x="7943668" y="3254884"/>
              <a:ext cx="1724661"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Rectangle 69"/>
            <p:cNvSpPr/>
            <p:nvPr/>
          </p:nvSpPr>
          <p:spPr>
            <a:xfrm>
              <a:off x="7486468" y="3712084"/>
              <a:ext cx="1710689" cy="3094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1" name="Straight Connector 70"/>
            <p:cNvCxnSpPr/>
            <p:nvPr/>
          </p:nvCxnSpPr>
          <p:spPr>
            <a:xfrm>
              <a:off x="4446089" y="1767172"/>
              <a:ext cx="0" cy="2412945"/>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859486" y="1853363"/>
              <a:ext cx="552083"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72"/>
            <p:cNvSpPr txBox="1"/>
            <p:nvPr/>
          </p:nvSpPr>
          <p:spPr>
            <a:xfrm>
              <a:off x="3859486" y="2310563"/>
              <a:ext cx="552083"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3859486" y="2766884"/>
              <a:ext cx="552083"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3859486" y="3224963"/>
              <a:ext cx="552083"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2012</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3865810" y="3682163"/>
              <a:ext cx="539436" cy="310151"/>
            </a:xfrm>
            <a:prstGeom prst="rect">
              <a:avLst/>
            </a:prstGeom>
            <a:noFill/>
          </p:spPr>
          <p:txBody>
            <a:bodyPr wrap="none" rtlCol="0">
              <a:spAutoFit/>
            </a:bodyPr>
            <a:lstStyle/>
            <a:p>
              <a:pPr algn="just">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2011</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8" name="Oval 77"/>
          <p:cNvSpPr/>
          <p:nvPr/>
        </p:nvSpPr>
        <p:spPr>
          <a:xfrm>
            <a:off x="2746286" y="5383766"/>
            <a:ext cx="307256" cy="3072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3117517" y="5342650"/>
            <a:ext cx="902811" cy="328551"/>
          </a:xfrm>
          <a:prstGeom prst="rect">
            <a:avLst/>
          </a:prstGeom>
          <a:noFill/>
        </p:spPr>
        <p:txBody>
          <a:bodyPr wrap="none" rtlCol="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Rectangle 79"/>
          <p:cNvSpPr/>
          <p:nvPr/>
        </p:nvSpPr>
        <p:spPr>
          <a:xfrm>
            <a:off x="2676725" y="5686168"/>
            <a:ext cx="2246678" cy="535531"/>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Oval 80"/>
          <p:cNvSpPr/>
          <p:nvPr/>
        </p:nvSpPr>
        <p:spPr>
          <a:xfrm>
            <a:off x="5227465" y="5383766"/>
            <a:ext cx="307256" cy="3072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5581493" y="534265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5157904" y="5686168"/>
            <a:ext cx="2246678" cy="535531"/>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Oval 83"/>
          <p:cNvSpPr/>
          <p:nvPr/>
        </p:nvSpPr>
        <p:spPr>
          <a:xfrm>
            <a:off x="7708643" y="5383766"/>
            <a:ext cx="307256" cy="3072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Box 84"/>
          <p:cNvSpPr txBox="1"/>
          <p:nvPr/>
        </p:nvSpPr>
        <p:spPr>
          <a:xfrm>
            <a:off x="8045469" y="534265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ectangle 85"/>
          <p:cNvSpPr/>
          <p:nvPr/>
        </p:nvSpPr>
        <p:spPr>
          <a:xfrm>
            <a:off x="7639082" y="5686168"/>
            <a:ext cx="2246678" cy="535531"/>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Box 8"/>
          <p:cNvSpPr txBox="1"/>
          <p:nvPr/>
        </p:nvSpPr>
        <p:spPr>
          <a:xfrm>
            <a:off x="5273787" y="357205"/>
            <a:ext cx="2311176" cy="447739"/>
          </a:xfrm>
          <a:prstGeom prst="rect">
            <a:avLst/>
          </a:prstGeom>
          <a:noFill/>
        </p:spPr>
        <p:txBody>
          <a:bodyPr wrap="square" lIns="0" tIns="0" rIns="0" bIns="0" rtlCol="0" anchor="ctr">
            <a:spAutoFit/>
          </a:bodyPr>
          <a:lstStyle/>
          <a:p>
            <a:pPr algn="ctr"/>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TextBox 8"/>
          <p:cNvSpPr txBox="1"/>
          <p:nvPr/>
        </p:nvSpPr>
        <p:spPr>
          <a:xfrm>
            <a:off x="5273787" y="824352"/>
            <a:ext cx="2311176" cy="169277"/>
          </a:xfrm>
          <a:prstGeom prst="rect">
            <a:avLst/>
          </a:prstGeom>
          <a:noFill/>
        </p:spPr>
        <p:txBody>
          <a:bodyPr wrap="square" lIns="0" tIns="0" rIns="0" bIns="0" rtlCol="0" anchor="ctr">
            <a:spAutoFit/>
          </a:bodyPr>
          <a:lstStyle/>
          <a:p>
            <a:pPr algn="ctr"/>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500"/>
                                        <p:tgtEl>
                                          <p:spTgt spid="7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500"/>
                                        <p:tgtEl>
                                          <p:spTgt spid="8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500"/>
                                        <p:tgtEl>
                                          <p:spTgt spid="8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500"/>
                                        <p:tgtEl>
                                          <p:spTgt spid="8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fade">
                                      <p:cBhvr>
                                        <p:cTn id="39" dur="500"/>
                                        <p:tgtEl>
                                          <p:spTgt spid="8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fade">
                                      <p:cBhvr>
                                        <p:cTn id="4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p:bldP spid="80" grpId="0"/>
      <p:bldP spid="81" grpId="0" animBg="1"/>
      <p:bldP spid="82" grpId="0"/>
      <p:bldP spid="83" grpId="0"/>
      <p:bldP spid="84" grpId="0" animBg="1"/>
      <p:bldP spid="85" grpId="0"/>
      <p:bldP spid="8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0" y="1764694"/>
            <a:ext cx="4532703" cy="4716487"/>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6"/>
          <p:cNvGrpSpPr/>
          <p:nvPr/>
        </p:nvGrpSpPr>
        <p:grpSpPr>
          <a:xfrm>
            <a:off x="4658921" y="1764170"/>
            <a:ext cx="4436024" cy="2304018"/>
            <a:chOff x="4417255" y="1672786"/>
            <a:chExt cx="4206239" cy="2184670"/>
          </a:xfrm>
        </p:grpSpPr>
        <p:sp>
          <p:nvSpPr>
            <p:cNvPr id="6" name="Rectangle 5"/>
            <p:cNvSpPr/>
            <p:nvPr/>
          </p:nvSpPr>
          <p:spPr>
            <a:xfrm>
              <a:off x="4417255" y="1672786"/>
              <a:ext cx="4206239" cy="21846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Oval 27"/>
            <p:cNvSpPr/>
            <p:nvPr/>
          </p:nvSpPr>
          <p:spPr>
            <a:xfrm>
              <a:off x="4926006" y="2421619"/>
              <a:ext cx="687003" cy="6870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9" name="Group 28"/>
            <p:cNvGrpSpPr/>
            <p:nvPr/>
          </p:nvGrpSpPr>
          <p:grpSpPr>
            <a:xfrm>
              <a:off x="5072091" y="2572914"/>
              <a:ext cx="383755" cy="384412"/>
              <a:chOff x="7287419" y="3505994"/>
              <a:chExt cx="464344" cy="465138"/>
            </a:xfrm>
            <a:solidFill>
              <a:schemeClr val="accent1"/>
            </a:solidFill>
          </p:grpSpPr>
          <p:sp>
            <p:nvSpPr>
              <p:cNvPr id="30"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40"/>
            <p:cNvGrpSpPr/>
            <p:nvPr/>
          </p:nvGrpSpPr>
          <p:grpSpPr>
            <a:xfrm>
              <a:off x="5732689" y="2271451"/>
              <a:ext cx="2441757" cy="1041407"/>
              <a:chOff x="6576896" y="2720529"/>
              <a:chExt cx="2441757" cy="1041407"/>
            </a:xfrm>
          </p:grpSpPr>
          <p:sp>
            <p:nvSpPr>
              <p:cNvPr id="39" name="TextBox 38"/>
              <p:cNvSpPr txBox="1"/>
              <p:nvPr/>
            </p:nvSpPr>
            <p:spPr>
              <a:xfrm>
                <a:off x="6576896" y="2720529"/>
                <a:ext cx="2431949" cy="291834"/>
              </a:xfrm>
              <a:prstGeom prst="rect">
                <a:avLst/>
              </a:prstGeom>
              <a:noFill/>
            </p:spPr>
            <p:txBody>
              <a:bodyPr wrap="none" lIns="0" tIns="0" rIns="0" bIns="0" rtlCol="0">
                <a:spAutoFit/>
              </a:bodyPr>
              <a:lstStyle/>
              <a:p>
                <a:r>
                  <a:rPr lang="zh-CN" altLang="en-US" sz="2000" b="1" dirty="0">
                    <a:solidFill>
                      <a:schemeClr val="bg2"/>
                    </a:solidFill>
                    <a:latin typeface="Arial" panose="020B0604020202020204" pitchFamily="34" charset="0"/>
                    <a:ea typeface="微软雅黑" panose="020B0503020204020204" pitchFamily="34" charset="-122"/>
                    <a:sym typeface="Arial" panose="020B0604020202020204" pitchFamily="34" charset="0"/>
                  </a:rPr>
                  <a:t>直接复制你的内容到此</a:t>
                </a:r>
                <a:endParaRPr lang="en-US" sz="2000" b="1" dirty="0">
                  <a:solidFill>
                    <a:schemeClr val="bg2"/>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39"/>
              <p:cNvSpPr/>
              <p:nvPr/>
            </p:nvSpPr>
            <p:spPr>
              <a:xfrm>
                <a:off x="6576897" y="3061535"/>
                <a:ext cx="2441756" cy="700401"/>
              </a:xfrm>
              <a:prstGeom prst="rect">
                <a:avLst/>
              </a:prstGeom>
            </p:spPr>
            <p:txBody>
              <a:bodyPr wrap="square" lIns="0" tIns="0" rIns="0" bIns="0">
                <a:spAutoFit/>
              </a:bodyPr>
              <a:lstStyle/>
              <a:p>
                <a:pPr>
                  <a:lnSpc>
                    <a:spcPct val="150000"/>
                  </a:lnSpc>
                </a:pPr>
                <a:r>
                  <a:rPr lang="zh-CN" altLang="en-US" sz="800" dirty="0">
                    <a:solidFill>
                      <a:schemeClr val="bg2"/>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a:t>
                </a:r>
                <a:endParaRPr lang="en-US" sz="800" dirty="0">
                  <a:solidFill>
                    <a:schemeClr val="bg2"/>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2" name="Group 11"/>
          <p:cNvGrpSpPr/>
          <p:nvPr/>
        </p:nvGrpSpPr>
        <p:grpSpPr>
          <a:xfrm>
            <a:off x="7314603" y="4177163"/>
            <a:ext cx="4436024" cy="2304018"/>
            <a:chOff x="6935373" y="3960787"/>
            <a:chExt cx="4206239" cy="2184670"/>
          </a:xfrm>
        </p:grpSpPr>
        <p:sp>
          <p:nvSpPr>
            <p:cNvPr id="8" name="Rectangle 7"/>
            <p:cNvSpPr/>
            <p:nvPr/>
          </p:nvSpPr>
          <p:spPr>
            <a:xfrm>
              <a:off x="6935373" y="3960787"/>
              <a:ext cx="4206239" cy="218467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8" name="Oval 37"/>
            <p:cNvSpPr/>
            <p:nvPr/>
          </p:nvSpPr>
          <p:spPr>
            <a:xfrm>
              <a:off x="7639067" y="4709620"/>
              <a:ext cx="687003" cy="6870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5" name="Group 24"/>
            <p:cNvGrpSpPr/>
            <p:nvPr/>
          </p:nvGrpSpPr>
          <p:grpSpPr>
            <a:xfrm>
              <a:off x="7790690" y="4861243"/>
              <a:ext cx="383755" cy="383755"/>
              <a:chOff x="3510757" y="2582069"/>
              <a:chExt cx="464344" cy="464344"/>
            </a:xfrm>
            <a:solidFill>
              <a:schemeClr val="accent4"/>
            </a:solidFill>
          </p:grpSpPr>
          <p:sp>
            <p:nvSpPr>
              <p:cNvPr id="26"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lnSpc>
                    <a:spcPct val="150000"/>
                  </a:lnSpc>
                </a:pPr>
                <a:endParaRPr lang="en-US" sz="158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7"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lnSpc>
                    <a:spcPct val="150000"/>
                  </a:lnSpc>
                </a:pPr>
                <a:endParaRPr lang="en-US" sz="158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Group 41"/>
            <p:cNvGrpSpPr/>
            <p:nvPr/>
          </p:nvGrpSpPr>
          <p:grpSpPr>
            <a:xfrm>
              <a:off x="8437051" y="4559451"/>
              <a:ext cx="2493547" cy="1041407"/>
              <a:chOff x="6576896" y="2720529"/>
              <a:chExt cx="2493547" cy="1041407"/>
            </a:xfrm>
          </p:grpSpPr>
          <p:sp>
            <p:nvSpPr>
              <p:cNvPr id="43" name="TextBox 42"/>
              <p:cNvSpPr txBox="1"/>
              <p:nvPr/>
            </p:nvSpPr>
            <p:spPr>
              <a:xfrm>
                <a:off x="6576896" y="2720529"/>
                <a:ext cx="2431949" cy="291834"/>
              </a:xfrm>
              <a:prstGeom prst="rect">
                <a:avLst/>
              </a:prstGeom>
              <a:noFill/>
            </p:spPr>
            <p:txBody>
              <a:bodyPr wrap="none" lIns="0" tIns="0" rIns="0" bIns="0" rtlCol="0">
                <a:spAutoFit/>
              </a:bodyPr>
              <a:lstStyle/>
              <a:p>
                <a:r>
                  <a:rPr lang="zh-CN" altLang="en-US" sz="2000" b="1" dirty="0">
                    <a:solidFill>
                      <a:schemeClr val="bg2"/>
                    </a:solidFill>
                    <a:latin typeface="Arial" panose="020B0604020202020204" pitchFamily="34" charset="0"/>
                    <a:ea typeface="微软雅黑" panose="020B0503020204020204" pitchFamily="34" charset="-122"/>
                    <a:sym typeface="Arial" panose="020B0604020202020204" pitchFamily="34" charset="0"/>
                  </a:rPr>
                  <a:t>直接复制你的内容到此</a:t>
                </a:r>
                <a:endParaRPr lang="en-US" sz="2000" b="1" dirty="0">
                  <a:solidFill>
                    <a:schemeClr val="bg2"/>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Rectangle 43"/>
              <p:cNvSpPr/>
              <p:nvPr/>
            </p:nvSpPr>
            <p:spPr>
              <a:xfrm>
                <a:off x="6576897" y="3061535"/>
                <a:ext cx="2493546" cy="700401"/>
              </a:xfrm>
              <a:prstGeom prst="rect">
                <a:avLst/>
              </a:prstGeom>
            </p:spPr>
            <p:txBody>
              <a:bodyPr wrap="square" lIns="0" tIns="0" rIns="0" bIns="0">
                <a:spAutoFit/>
              </a:bodyPr>
              <a:lstStyle/>
              <a:p>
                <a:pPr>
                  <a:lnSpc>
                    <a:spcPct val="150000"/>
                  </a:lnSpc>
                </a:pPr>
                <a:r>
                  <a:rPr lang="zh-CN" altLang="en-US" sz="800" dirty="0">
                    <a:solidFill>
                      <a:schemeClr val="bg2"/>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a:t>
                </a:r>
                <a:endParaRPr lang="en-US" sz="800" dirty="0">
                  <a:solidFill>
                    <a:schemeClr val="bg2"/>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3" name="Group 12"/>
          <p:cNvGrpSpPr/>
          <p:nvPr/>
        </p:nvGrpSpPr>
        <p:grpSpPr>
          <a:xfrm>
            <a:off x="4658921" y="4177170"/>
            <a:ext cx="2522156" cy="2304020"/>
            <a:chOff x="4417255" y="3960787"/>
            <a:chExt cx="2391509" cy="2184670"/>
          </a:xfrm>
        </p:grpSpPr>
        <p:sp>
          <p:nvSpPr>
            <p:cNvPr id="11" name="Rectangle 10"/>
            <p:cNvSpPr/>
            <p:nvPr/>
          </p:nvSpPr>
          <p:spPr>
            <a:xfrm>
              <a:off x="4417255" y="3960787"/>
              <a:ext cx="2391509" cy="2184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Oval 36"/>
            <p:cNvSpPr/>
            <p:nvPr/>
          </p:nvSpPr>
          <p:spPr>
            <a:xfrm>
              <a:off x="5269507" y="4262787"/>
              <a:ext cx="687003" cy="6870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2" name="Group 21"/>
            <p:cNvGrpSpPr/>
            <p:nvPr/>
          </p:nvGrpSpPr>
          <p:grpSpPr>
            <a:xfrm>
              <a:off x="5481155" y="4414462"/>
              <a:ext cx="263709" cy="384412"/>
              <a:chOff x="3582988" y="3510757"/>
              <a:chExt cx="319088" cy="465138"/>
            </a:xfrm>
            <a:solidFill>
              <a:schemeClr val="accent3"/>
            </a:solidFill>
          </p:grpSpPr>
          <p:sp>
            <p:nvSpPr>
              <p:cNvPr id="23"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Group 44"/>
            <p:cNvGrpSpPr/>
            <p:nvPr/>
          </p:nvGrpSpPr>
          <p:grpSpPr>
            <a:xfrm>
              <a:off x="4626087" y="5010141"/>
              <a:ext cx="1982907" cy="831446"/>
              <a:chOff x="6961452" y="2720529"/>
              <a:chExt cx="1982907" cy="831446"/>
            </a:xfrm>
          </p:grpSpPr>
          <p:sp>
            <p:nvSpPr>
              <p:cNvPr id="46" name="TextBox 45"/>
              <p:cNvSpPr txBox="1"/>
              <p:nvPr/>
            </p:nvSpPr>
            <p:spPr>
              <a:xfrm>
                <a:off x="7185661" y="2720529"/>
                <a:ext cx="1459169" cy="291834"/>
              </a:xfrm>
              <a:prstGeom prst="rect">
                <a:avLst/>
              </a:prstGeom>
              <a:noFill/>
            </p:spPr>
            <p:txBody>
              <a:bodyPr wrap="none" lIns="0" tIns="0" rIns="0" bIns="0" rtlCol="0">
                <a:spAutoFit/>
              </a:bodyPr>
              <a:lstStyle/>
              <a:p>
                <a:pPr algn="ctr"/>
                <a:r>
                  <a:rPr lang="zh-CN" altLang="en-US" sz="2000" b="1" dirty="0">
                    <a:solidFill>
                      <a:schemeClr val="bg2"/>
                    </a:solidFill>
                    <a:latin typeface="Arial" panose="020B0604020202020204" pitchFamily="34" charset="0"/>
                    <a:ea typeface="微软雅黑" panose="020B0503020204020204" pitchFamily="34" charset="-122"/>
                    <a:sym typeface="Arial" panose="020B0604020202020204" pitchFamily="34" charset="0"/>
                  </a:rPr>
                  <a:t>复制你的内容</a:t>
                </a:r>
                <a:endParaRPr lang="en-US" sz="2000" b="1" dirty="0">
                  <a:solidFill>
                    <a:schemeClr val="bg2"/>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Rectangle 46"/>
              <p:cNvSpPr/>
              <p:nvPr/>
            </p:nvSpPr>
            <p:spPr>
              <a:xfrm>
                <a:off x="6961452" y="3047467"/>
                <a:ext cx="1982907" cy="504508"/>
              </a:xfrm>
              <a:prstGeom prst="rect">
                <a:avLst/>
              </a:prstGeom>
            </p:spPr>
            <p:txBody>
              <a:bodyPr wrap="square" lIns="0" tIns="0" rIns="0" bIns="0">
                <a:spAutoFit/>
              </a:bodyPr>
              <a:lstStyle/>
              <a:p>
                <a:pPr>
                  <a:lnSpc>
                    <a:spcPct val="150000"/>
                  </a:lnSpc>
                </a:pPr>
                <a:r>
                  <a:rPr lang="zh-CN" altLang="en-US" sz="800" dirty="0">
                    <a:solidFill>
                      <a:schemeClr val="bg2"/>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r>
                  <a:rPr lang="zh-CN" altLang="en-US" sz="800" dirty="0" smtClean="0">
                    <a:solidFill>
                      <a:schemeClr val="bg2"/>
                    </a:solidFill>
                    <a:latin typeface="Arial" panose="020B0604020202020204" pitchFamily="34" charset="0"/>
                    <a:ea typeface="微软雅黑" panose="020B0503020204020204" pitchFamily="34" charset="-122"/>
                    <a:sym typeface="Arial" panose="020B0604020202020204" pitchFamily="34" charset="0"/>
                  </a:rPr>
                  <a:t>。</a:t>
                </a:r>
                <a:endParaRPr lang="en-US" sz="800" dirty="0">
                  <a:solidFill>
                    <a:schemeClr val="bg2"/>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9" name="Group 8"/>
          <p:cNvGrpSpPr/>
          <p:nvPr/>
        </p:nvGrpSpPr>
        <p:grpSpPr>
          <a:xfrm>
            <a:off x="9228471" y="1764170"/>
            <a:ext cx="2522156" cy="2304018"/>
            <a:chOff x="8750103" y="1672786"/>
            <a:chExt cx="2391509" cy="2184670"/>
          </a:xfrm>
        </p:grpSpPr>
        <p:sp>
          <p:nvSpPr>
            <p:cNvPr id="10" name="Rectangle 9"/>
            <p:cNvSpPr/>
            <p:nvPr/>
          </p:nvSpPr>
          <p:spPr>
            <a:xfrm>
              <a:off x="8750103" y="1672786"/>
              <a:ext cx="2391509" cy="21846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Oval 35"/>
            <p:cNvSpPr/>
            <p:nvPr/>
          </p:nvSpPr>
          <p:spPr>
            <a:xfrm>
              <a:off x="9602355" y="1994150"/>
              <a:ext cx="687003" cy="6870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AutoShape 46"/>
            <p:cNvSpPr/>
            <p:nvPr/>
          </p:nvSpPr>
          <p:spPr bwMode="auto">
            <a:xfrm>
              <a:off x="9753978" y="2141287"/>
              <a:ext cx="383755" cy="3837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300" hangingPunct="0">
                <a:lnSpc>
                  <a:spcPct val="150000"/>
                </a:lnSpc>
              </a:pPr>
              <a:endParaRPr lang="en-US" sz="158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nvGrpSpPr>
            <p:cNvPr id="48" name="Group 47"/>
            <p:cNvGrpSpPr/>
            <p:nvPr/>
          </p:nvGrpSpPr>
          <p:grpSpPr>
            <a:xfrm>
              <a:off x="8954401" y="2756045"/>
              <a:ext cx="1982907" cy="831446"/>
              <a:chOff x="6961452" y="2720529"/>
              <a:chExt cx="1982907" cy="831446"/>
            </a:xfrm>
          </p:grpSpPr>
          <p:sp>
            <p:nvSpPr>
              <p:cNvPr id="49" name="TextBox 48"/>
              <p:cNvSpPr txBox="1"/>
              <p:nvPr/>
            </p:nvSpPr>
            <p:spPr>
              <a:xfrm>
                <a:off x="7223320" y="2720529"/>
                <a:ext cx="1459169" cy="291834"/>
              </a:xfrm>
              <a:prstGeom prst="rect">
                <a:avLst/>
              </a:prstGeom>
              <a:noFill/>
            </p:spPr>
            <p:txBody>
              <a:bodyPr wrap="none" lIns="0" tIns="0" rIns="0" bIns="0" rtlCol="0">
                <a:spAutoFit/>
              </a:bodyPr>
              <a:lstStyle/>
              <a:p>
                <a:pPr algn="ctr"/>
                <a:r>
                  <a:rPr lang="zh-CN" altLang="en-US" sz="2000" b="1" dirty="0">
                    <a:solidFill>
                      <a:schemeClr val="bg2"/>
                    </a:solidFill>
                    <a:latin typeface="Arial" panose="020B0604020202020204" pitchFamily="34" charset="0"/>
                    <a:ea typeface="微软雅黑" panose="020B0503020204020204" pitchFamily="34" charset="-122"/>
                    <a:sym typeface="Arial" panose="020B0604020202020204" pitchFamily="34" charset="0"/>
                  </a:rPr>
                  <a:t>复制你的内容</a:t>
                </a:r>
                <a:endParaRPr lang="en-US" sz="2000" b="1" dirty="0">
                  <a:solidFill>
                    <a:schemeClr val="bg2"/>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Rectangle 49"/>
              <p:cNvSpPr/>
              <p:nvPr/>
            </p:nvSpPr>
            <p:spPr>
              <a:xfrm>
                <a:off x="6961452" y="3047467"/>
                <a:ext cx="1982907" cy="504508"/>
              </a:xfrm>
              <a:prstGeom prst="rect">
                <a:avLst/>
              </a:prstGeom>
            </p:spPr>
            <p:txBody>
              <a:bodyPr wrap="square" lIns="0" tIns="0" rIns="0" bIns="0">
                <a:spAutoFit/>
              </a:bodyPr>
              <a:lstStyle/>
              <a:p>
                <a:pPr>
                  <a:lnSpc>
                    <a:spcPct val="150000"/>
                  </a:lnSpc>
                </a:pPr>
                <a:r>
                  <a:rPr lang="zh-CN" altLang="en-US" sz="800" dirty="0">
                    <a:solidFill>
                      <a:schemeClr val="bg2"/>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r>
                  <a:rPr lang="zh-CN" altLang="en-US" sz="800" dirty="0" smtClean="0">
                    <a:solidFill>
                      <a:schemeClr val="bg2"/>
                    </a:solidFill>
                    <a:latin typeface="Arial" panose="020B0604020202020204" pitchFamily="34" charset="0"/>
                    <a:ea typeface="微软雅黑" panose="020B0503020204020204" pitchFamily="34" charset="-122"/>
                    <a:sym typeface="Arial" panose="020B0604020202020204" pitchFamily="34" charset="0"/>
                  </a:rPr>
                  <a:t>。</a:t>
                </a:r>
                <a:endParaRPr lang="en-US" sz="800" dirty="0">
                  <a:solidFill>
                    <a:schemeClr val="bg2"/>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52" name="TextBox 8"/>
          <p:cNvSpPr txBox="1"/>
          <p:nvPr/>
        </p:nvSpPr>
        <p:spPr>
          <a:xfrm>
            <a:off x="5273787" y="357205"/>
            <a:ext cx="2311176" cy="447739"/>
          </a:xfrm>
          <a:prstGeom prst="rect">
            <a:avLst/>
          </a:prstGeom>
          <a:noFill/>
        </p:spPr>
        <p:txBody>
          <a:bodyPr wrap="square" lIns="0" tIns="0" rIns="0" bIns="0" rtlCol="0" anchor="ctr">
            <a:spAutoFit/>
          </a:bodyPr>
          <a:lstStyle/>
          <a:p>
            <a:pPr algn="ctr"/>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8"/>
          <p:cNvSpPr txBox="1"/>
          <p:nvPr/>
        </p:nvSpPr>
        <p:spPr>
          <a:xfrm>
            <a:off x="5273787" y="824352"/>
            <a:ext cx="2311176" cy="169277"/>
          </a:xfrm>
          <a:prstGeom prst="rect">
            <a:avLst/>
          </a:prstGeom>
          <a:noFill/>
        </p:spPr>
        <p:txBody>
          <a:bodyPr wrap="square" lIns="0" tIns="0" rIns="0" bIns="0" rtlCol="0" anchor="ctr">
            <a:spAutoFit/>
          </a:bodyPr>
          <a:lstStyle/>
          <a:p>
            <a:pPr algn="ctr"/>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trips(downLeft)">
                                      <p:cBhvr>
                                        <p:cTn id="11" dur="500"/>
                                        <p:tgtEl>
                                          <p:spTgt spid="9"/>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downLeft)">
                                      <p:cBhvr>
                                        <p:cTn id="15" dur="500"/>
                                        <p:tgtEl>
                                          <p:spTgt spid="13"/>
                                        </p:tgtEl>
                                      </p:cBhvr>
                                    </p:animEffect>
                                  </p:childTnLst>
                                </p:cTn>
                              </p:par>
                            </p:childTnLst>
                          </p:cTn>
                        </p:par>
                        <p:par>
                          <p:cTn id="16" fill="hold">
                            <p:stCondLst>
                              <p:cond delay="1500"/>
                            </p:stCondLst>
                            <p:childTnLst>
                              <p:par>
                                <p:cTn id="17" presetID="18" presetClass="entr" presetSubtype="12"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Lef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0"/>
            <a:ext cx="12858750" cy="7232650"/>
          </a:xfrm>
          <a:prstGeom prst="rect">
            <a:avLst/>
          </a:prstGeom>
          <a:blipFill dpi="0" rotWithShape="1">
            <a:blip r:embed="rId13" cstate="email">
              <a:extLst>
                <a:ext uri="{BEBA8EAE-BF5A-486C-A8C5-ECC9F3942E4B}">
                  <a14:imgProps xmlns:a14="http://schemas.microsoft.com/office/drawing/2010/main">
                    <a14:imgLayer r:embed="rId14">
                      <a14:imgEffect>
                        <a14:sharpenSoften amount="-5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MH_Number_1"/>
          <p:cNvSpPr/>
          <p:nvPr>
            <p:custDataLst>
              <p:tags r:id="rId1"/>
            </p:custDataLst>
          </p:nvPr>
        </p:nvSpPr>
        <p:spPr>
          <a:xfrm>
            <a:off x="7171419" y="2019797"/>
            <a:ext cx="526692" cy="526690"/>
          </a:xfrm>
          <a:prstGeom prst="ellipse">
            <a:avLst/>
          </a:prstGeom>
          <a:no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4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4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2" name="MH_Entry_1"/>
          <p:cNvSpPr/>
          <p:nvPr>
            <p:custDataLst>
              <p:tags r:id="rId2"/>
            </p:custDataLst>
          </p:nvPr>
        </p:nvSpPr>
        <p:spPr>
          <a:xfrm>
            <a:off x="7949927" y="1950558"/>
            <a:ext cx="2664296" cy="7386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32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32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a:p>
            <a:r>
              <a:rPr lang="en-US" altLang="zh-CN" sz="1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MH_Number_2"/>
          <p:cNvSpPr/>
          <p:nvPr>
            <p:custDataLst>
              <p:tags r:id="rId3"/>
            </p:custDataLst>
          </p:nvPr>
        </p:nvSpPr>
        <p:spPr>
          <a:xfrm>
            <a:off x="7171419" y="3013746"/>
            <a:ext cx="526692" cy="526690"/>
          </a:xfrm>
          <a:prstGeom prst="ellipse">
            <a:avLst/>
          </a:prstGeom>
          <a:no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4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4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4" name="MH_Entry_2"/>
          <p:cNvSpPr/>
          <p:nvPr>
            <p:custDataLst>
              <p:tags r:id="rId4"/>
            </p:custDataLst>
          </p:nvPr>
        </p:nvSpPr>
        <p:spPr>
          <a:xfrm>
            <a:off x="7949927" y="2944507"/>
            <a:ext cx="2664296" cy="7386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32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32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MH_Number_3"/>
          <p:cNvSpPr/>
          <p:nvPr>
            <p:custDataLst>
              <p:tags r:id="rId5"/>
            </p:custDataLst>
          </p:nvPr>
        </p:nvSpPr>
        <p:spPr>
          <a:xfrm>
            <a:off x="7171419" y="4007695"/>
            <a:ext cx="526692" cy="526690"/>
          </a:xfrm>
          <a:prstGeom prst="ellipse">
            <a:avLst/>
          </a:prstGeom>
          <a:no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4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4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6" name="MH_Entry_3"/>
          <p:cNvSpPr/>
          <p:nvPr>
            <p:custDataLst>
              <p:tags r:id="rId6"/>
            </p:custDataLst>
          </p:nvPr>
        </p:nvSpPr>
        <p:spPr>
          <a:xfrm>
            <a:off x="7949927" y="3938456"/>
            <a:ext cx="2664296" cy="7386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32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32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SUCCESSFUL PROJECT</a:t>
            </a:r>
            <a:endPar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MH_Number_4"/>
          <p:cNvSpPr/>
          <p:nvPr>
            <p:custDataLst>
              <p:tags r:id="rId7"/>
            </p:custDataLst>
          </p:nvPr>
        </p:nvSpPr>
        <p:spPr>
          <a:xfrm>
            <a:off x="7171419" y="5001644"/>
            <a:ext cx="526692" cy="526690"/>
          </a:xfrm>
          <a:prstGeom prst="ellipse">
            <a:avLst/>
          </a:prstGeom>
          <a:no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4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40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8" name="MH_Entry_4"/>
          <p:cNvSpPr/>
          <p:nvPr>
            <p:custDataLst>
              <p:tags r:id="rId8"/>
            </p:custDataLst>
          </p:nvPr>
        </p:nvSpPr>
        <p:spPr>
          <a:xfrm>
            <a:off x="7949927" y="4932405"/>
            <a:ext cx="2664296" cy="7386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32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32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6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MH_Others_1"/>
          <p:cNvSpPr txBox="1"/>
          <p:nvPr>
            <p:custDataLst>
              <p:tags r:id="rId9"/>
            </p:custDataLst>
          </p:nvPr>
        </p:nvSpPr>
        <p:spPr>
          <a:xfrm>
            <a:off x="2097980" y="2668615"/>
            <a:ext cx="3293170" cy="1477328"/>
          </a:xfrm>
          <a:prstGeom prst="rect">
            <a:avLst/>
          </a:prstGeom>
          <a:noFill/>
        </p:spPr>
        <p:txBody>
          <a:bodyPr vert="horz" wrap="square" lIns="0" tIns="0" rIns="0" bIns="0" rtlCol="0" anchor="ctr" anchorCtr="0">
            <a:spAutoFit/>
          </a:bodyPr>
          <a:lstStyle/>
          <a:p>
            <a:pPr algn="ctr"/>
            <a:r>
              <a:rPr lang="zh-CN" altLang="en-US" sz="9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目 录</a:t>
            </a:r>
            <a:endParaRPr lang="zh-CN" altLang="en-US" sz="9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MH_Others_1"/>
          <p:cNvSpPr txBox="1"/>
          <p:nvPr>
            <p:custDataLst>
              <p:tags r:id="rId10"/>
            </p:custDataLst>
          </p:nvPr>
        </p:nvSpPr>
        <p:spPr>
          <a:xfrm>
            <a:off x="2097980" y="4052984"/>
            <a:ext cx="3293170" cy="553998"/>
          </a:xfrm>
          <a:prstGeom prst="rect">
            <a:avLst/>
          </a:prstGeom>
          <a:noFill/>
        </p:spPr>
        <p:txBody>
          <a:bodyPr vert="horz" wrap="square" lIns="0" tIns="0" rIns="0" bIns="0" rtlCol="0" anchor="ctr" anchorCtr="0">
            <a:spAutoFit/>
          </a:bodyPr>
          <a:lstStyle/>
          <a:p>
            <a:pPr algn="ctr"/>
            <a:r>
              <a:rPr lang="en-US" altLang="zh-CN" sz="3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DIRECTORY</a:t>
            </a:r>
            <a:endParaRPr lang="zh-CN" alt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9"/>
                                        </p:tgtEl>
                                        <p:attrNameLst>
                                          <p:attrName>style.visibility</p:attrName>
                                        </p:attrNameLst>
                                      </p:cBhvr>
                                      <p:to>
                                        <p:strVal val="visible"/>
                                      </p:to>
                                    </p:set>
                                    <p:anim by="(-#ppt_w*2)" calcmode="lin" valueType="num">
                                      <p:cBhvr rctx="PPT">
                                        <p:cTn id="12" dur="500" autoRev="1" fill="hold">
                                          <p:stCondLst>
                                            <p:cond delay="0"/>
                                          </p:stCondLst>
                                        </p:cTn>
                                        <p:tgtEl>
                                          <p:spTgt spid="19"/>
                                        </p:tgtEl>
                                        <p:attrNameLst>
                                          <p:attrName>ppt_w</p:attrName>
                                        </p:attrNameLst>
                                      </p:cBhvr>
                                    </p:anim>
                                    <p:anim by="(#ppt_w*0.50)" calcmode="lin" valueType="num">
                                      <p:cBhvr>
                                        <p:cTn id="13" dur="500" decel="50000" autoRev="1" fill="hold">
                                          <p:stCondLst>
                                            <p:cond delay="0"/>
                                          </p:stCondLst>
                                        </p:cTn>
                                        <p:tgtEl>
                                          <p:spTgt spid="19"/>
                                        </p:tgtEl>
                                        <p:attrNameLst>
                                          <p:attrName>ppt_x</p:attrName>
                                        </p:attrNameLst>
                                      </p:cBhvr>
                                    </p:anim>
                                    <p:anim from="(-#ppt_h/2)" to="(#ppt_y)" calcmode="lin" valueType="num">
                                      <p:cBhvr>
                                        <p:cTn id="14" dur="1000" fill="hold">
                                          <p:stCondLst>
                                            <p:cond delay="0"/>
                                          </p:stCondLst>
                                        </p:cTn>
                                        <p:tgtEl>
                                          <p:spTgt spid="19"/>
                                        </p:tgtEl>
                                        <p:attrNameLst>
                                          <p:attrName>ppt_y</p:attrName>
                                        </p:attrNameLst>
                                      </p:cBhvr>
                                    </p:anim>
                                    <p:animRot by="21600000">
                                      <p:cBhvr>
                                        <p:cTn id="15" dur="1000" fill="hold">
                                          <p:stCondLst>
                                            <p:cond delay="0"/>
                                          </p:stCondLst>
                                        </p:cTn>
                                        <p:tgtEl>
                                          <p:spTgt spid="19"/>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20"/>
                                        </p:tgtEl>
                                        <p:attrNameLst>
                                          <p:attrName>style.visibility</p:attrName>
                                        </p:attrNameLst>
                                      </p:cBhvr>
                                      <p:to>
                                        <p:strVal val="visible"/>
                                      </p:to>
                                    </p:set>
                                    <p:anim by="(-#ppt_w*2)" calcmode="lin" valueType="num">
                                      <p:cBhvr rctx="PPT">
                                        <p:cTn id="20" dur="500" autoRev="1" fill="hold">
                                          <p:stCondLst>
                                            <p:cond delay="0"/>
                                          </p:stCondLst>
                                        </p:cTn>
                                        <p:tgtEl>
                                          <p:spTgt spid="20"/>
                                        </p:tgtEl>
                                        <p:attrNameLst>
                                          <p:attrName>ppt_w</p:attrName>
                                        </p:attrNameLst>
                                      </p:cBhvr>
                                    </p:anim>
                                    <p:anim by="(#ppt_w*0.50)" calcmode="lin" valueType="num">
                                      <p:cBhvr>
                                        <p:cTn id="21" dur="500" decel="50000" autoRev="1" fill="hold">
                                          <p:stCondLst>
                                            <p:cond delay="0"/>
                                          </p:stCondLst>
                                        </p:cTn>
                                        <p:tgtEl>
                                          <p:spTgt spid="20"/>
                                        </p:tgtEl>
                                        <p:attrNameLst>
                                          <p:attrName>ppt_x</p:attrName>
                                        </p:attrNameLst>
                                      </p:cBhvr>
                                    </p:anim>
                                    <p:anim from="(-#ppt_h/2)" to="(#ppt_y)" calcmode="lin" valueType="num">
                                      <p:cBhvr>
                                        <p:cTn id="22" dur="1000" fill="hold">
                                          <p:stCondLst>
                                            <p:cond delay="0"/>
                                          </p:stCondLst>
                                        </p:cTn>
                                        <p:tgtEl>
                                          <p:spTgt spid="20"/>
                                        </p:tgtEl>
                                        <p:attrNameLst>
                                          <p:attrName>ppt_y</p:attrName>
                                        </p:attrNameLst>
                                      </p:cBhvr>
                                    </p:anim>
                                    <p:animRot by="21600000">
                                      <p:cBhvr>
                                        <p:cTn id="23" dur="1000" fill="hold">
                                          <p:stCondLst>
                                            <p:cond delay="0"/>
                                          </p:stCondLst>
                                        </p:cTn>
                                        <p:tgtEl>
                                          <p:spTgt spid="20"/>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500"/>
                                        <p:tgtEl>
                                          <p:spTgt spid="16"/>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down)">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1" grpId="0" animBg="1"/>
      <p:bldP spid="12" grpId="0"/>
      <p:bldP spid="13" grpId="0" animBg="1"/>
      <p:bldP spid="14" grpId="0"/>
      <p:bldP spid="15" grpId="0" animBg="1"/>
      <p:bldP spid="16" grpId="0"/>
      <p:bldP spid="17" grpId="0" animBg="1"/>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24"/>
          <p:cNvGrpSpPr/>
          <p:nvPr/>
        </p:nvGrpSpPr>
        <p:grpSpPr>
          <a:xfrm rot="9900000">
            <a:off x="7611898" y="5093760"/>
            <a:ext cx="951441" cy="813426"/>
            <a:chOff x="2208213" y="4308475"/>
            <a:chExt cx="1313851" cy="1123184"/>
          </a:xfrm>
          <a:solidFill>
            <a:schemeClr val="accent4"/>
          </a:solidFill>
        </p:grpSpPr>
        <p:sp>
          <p:nvSpPr>
            <p:cNvPr id="19"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Group 21"/>
          <p:cNvGrpSpPr/>
          <p:nvPr/>
        </p:nvGrpSpPr>
        <p:grpSpPr>
          <a:xfrm rot="17100000">
            <a:off x="4173320" y="5044968"/>
            <a:ext cx="951515" cy="813366"/>
            <a:chOff x="2208213" y="4308475"/>
            <a:chExt cx="1313851" cy="1123184"/>
          </a:xfrm>
          <a:solidFill>
            <a:schemeClr val="accent3"/>
          </a:solidFill>
        </p:grpSpPr>
        <p:sp>
          <p:nvSpPr>
            <p:cNvPr id="22"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18"/>
          <p:cNvGrpSpPr/>
          <p:nvPr/>
        </p:nvGrpSpPr>
        <p:grpSpPr>
          <a:xfrm flipH="1">
            <a:off x="7522842" y="2496044"/>
            <a:ext cx="951440" cy="813426"/>
            <a:chOff x="2208213" y="4308475"/>
            <a:chExt cx="1313851" cy="1123184"/>
          </a:xfrm>
          <a:solidFill>
            <a:schemeClr val="accent2"/>
          </a:solidFill>
        </p:grpSpPr>
        <p:sp>
          <p:nvSpPr>
            <p:cNvPr id="25"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14"/>
          <p:cNvGrpSpPr/>
          <p:nvPr/>
        </p:nvGrpSpPr>
        <p:grpSpPr>
          <a:xfrm>
            <a:off x="4263273" y="2496044"/>
            <a:ext cx="951441" cy="813426"/>
            <a:chOff x="2208213" y="4308475"/>
            <a:chExt cx="1313851" cy="1123184"/>
          </a:xfrm>
        </p:grpSpPr>
        <p:sp>
          <p:nvSpPr>
            <p:cNvPr id="42" name="Oval 18"/>
            <p:cNvSpPr>
              <a:spLocks noChangeArrowheads="1"/>
            </p:cNvSpPr>
            <p:nvPr/>
          </p:nvSpPr>
          <p:spPr bwMode="auto">
            <a:xfrm>
              <a:off x="2208213" y="4308475"/>
              <a:ext cx="885825" cy="889000"/>
            </a:xfrm>
            <a:prstGeom prst="ellipse">
              <a:avLst/>
            </a:prstGeom>
            <a:solidFill>
              <a:schemeClr val="accent1"/>
            </a:solid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solidFill>
              <a:schemeClr val="accent1"/>
            </a:solid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 Placeholder 7"/>
          <p:cNvSpPr txBox="1"/>
          <p:nvPr/>
        </p:nvSpPr>
        <p:spPr>
          <a:xfrm>
            <a:off x="4254035" y="2567853"/>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ln>
                  <a:noFill/>
                </a:ln>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01</a:t>
            </a:r>
          </a:p>
        </p:txBody>
      </p:sp>
      <p:sp>
        <p:nvSpPr>
          <p:cNvPr id="45" name="Text Placeholder 2"/>
          <p:cNvSpPr txBox="1"/>
          <p:nvPr/>
        </p:nvSpPr>
        <p:spPr>
          <a:xfrm>
            <a:off x="1964879" y="2524373"/>
            <a:ext cx="2055981"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 Placeholder 7"/>
          <p:cNvSpPr txBox="1"/>
          <p:nvPr/>
        </p:nvSpPr>
        <p:spPr>
          <a:xfrm>
            <a:off x="4212515" y="5330420"/>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03</a:t>
            </a:r>
          </a:p>
        </p:txBody>
      </p:sp>
      <p:sp>
        <p:nvSpPr>
          <p:cNvPr id="47" name="Text Placeholder 2"/>
          <p:cNvSpPr txBox="1"/>
          <p:nvPr/>
        </p:nvSpPr>
        <p:spPr>
          <a:xfrm>
            <a:off x="1964879" y="5274660"/>
            <a:ext cx="2055981"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 Placeholder 7"/>
          <p:cNvSpPr txBox="1"/>
          <p:nvPr/>
        </p:nvSpPr>
        <p:spPr>
          <a:xfrm>
            <a:off x="7849723" y="2567853"/>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02</a:t>
            </a:r>
          </a:p>
        </p:txBody>
      </p:sp>
      <p:sp>
        <p:nvSpPr>
          <p:cNvPr id="49" name="Text Placeholder 2"/>
          <p:cNvSpPr txBox="1"/>
          <p:nvPr/>
        </p:nvSpPr>
        <p:spPr>
          <a:xfrm>
            <a:off x="8760114" y="2518843"/>
            <a:ext cx="2100598"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 Placeholder 7"/>
          <p:cNvSpPr txBox="1"/>
          <p:nvPr/>
        </p:nvSpPr>
        <p:spPr>
          <a:xfrm>
            <a:off x="7932663" y="5297155"/>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04</a:t>
            </a:r>
          </a:p>
        </p:txBody>
      </p:sp>
      <p:sp>
        <p:nvSpPr>
          <p:cNvPr id="51" name="Text Placeholder 2"/>
          <p:cNvSpPr txBox="1"/>
          <p:nvPr/>
        </p:nvSpPr>
        <p:spPr>
          <a:xfrm>
            <a:off x="8760114" y="5274660"/>
            <a:ext cx="2100598"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Shape 1719"/>
          <p:cNvSpPr/>
          <p:nvPr/>
        </p:nvSpPr>
        <p:spPr>
          <a:xfrm>
            <a:off x="4796125" y="3874359"/>
            <a:ext cx="1558843" cy="1870406"/>
          </a:xfrm>
          <a:custGeom>
            <a:avLst/>
            <a:gdLst/>
            <a:ahLst/>
            <a:cxnLst>
              <a:cxn ang="0">
                <a:pos x="wd2" y="hd2"/>
              </a:cxn>
              <a:cxn ang="5400000">
                <a:pos x="wd2" y="hd2"/>
              </a:cxn>
              <a:cxn ang="10800000">
                <a:pos x="wd2" y="hd2"/>
              </a:cxn>
              <a:cxn ang="16200000">
                <a:pos x="wd2" y="hd2"/>
              </a:cxn>
            </a:cxnLst>
            <a:rect l="0" t="0" r="r" b="b"/>
            <a:pathLst>
              <a:path w="21600" h="21600" extrusionOk="0">
                <a:moveTo>
                  <a:pt x="21544" y="21600"/>
                </a:moveTo>
                <a:lnTo>
                  <a:pt x="17863" y="16372"/>
                </a:lnTo>
                <a:lnTo>
                  <a:pt x="21600" y="11064"/>
                </a:lnTo>
                <a:cubicBezTo>
                  <a:pt x="16705" y="10632"/>
                  <a:pt x="12832" y="7246"/>
                  <a:pt x="12619" y="3093"/>
                </a:cubicBezTo>
                <a:lnTo>
                  <a:pt x="6294" y="0"/>
                </a:lnTo>
                <a:lnTo>
                  <a:pt x="0" y="3080"/>
                </a:lnTo>
                <a:cubicBezTo>
                  <a:pt x="216" y="13022"/>
                  <a:pt x="9708" y="21118"/>
                  <a:pt x="21544" y="21600"/>
                </a:cubicBezTo>
                <a:close/>
              </a:path>
            </a:pathLst>
          </a:custGeom>
          <a:solidFill>
            <a:schemeClr val="accent3"/>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3" name="Shape 1720"/>
          <p:cNvSpPr/>
          <p:nvPr/>
        </p:nvSpPr>
        <p:spPr>
          <a:xfrm>
            <a:off x="6166927" y="4188007"/>
            <a:ext cx="1870348" cy="1559044"/>
          </a:xfrm>
          <a:custGeom>
            <a:avLst/>
            <a:gdLst/>
            <a:ahLst/>
            <a:cxnLst>
              <a:cxn ang="0">
                <a:pos x="wd2" y="hd2"/>
              </a:cxn>
              <a:cxn ang="5400000">
                <a:pos x="wd2" y="hd2"/>
              </a:cxn>
              <a:cxn ang="10800000">
                <a:pos x="wd2" y="hd2"/>
              </a:cxn>
              <a:cxn ang="16200000">
                <a:pos x="wd2" y="hd2"/>
              </a:cxn>
            </a:cxnLst>
            <a:rect l="0" t="0" r="r" b="b"/>
            <a:pathLst>
              <a:path w="21600" h="21600" extrusionOk="0">
                <a:moveTo>
                  <a:pt x="0" y="15305"/>
                </a:moveTo>
                <a:lnTo>
                  <a:pt x="3079" y="21600"/>
                </a:lnTo>
                <a:cubicBezTo>
                  <a:pt x="13022" y="21383"/>
                  <a:pt x="21117" y="11891"/>
                  <a:pt x="21600" y="57"/>
                </a:cubicBezTo>
                <a:lnTo>
                  <a:pt x="16372" y="3738"/>
                </a:lnTo>
                <a:lnTo>
                  <a:pt x="11063" y="0"/>
                </a:lnTo>
                <a:cubicBezTo>
                  <a:pt x="10631" y="4895"/>
                  <a:pt x="7245" y="8768"/>
                  <a:pt x="3093" y="8981"/>
                </a:cubicBezTo>
                <a:cubicBezTo>
                  <a:pt x="3093" y="8981"/>
                  <a:pt x="0" y="15305"/>
                  <a:pt x="0" y="15305"/>
                </a:cubicBezTo>
                <a:close/>
              </a:path>
            </a:pathLst>
          </a:custGeom>
          <a:solidFill>
            <a:schemeClr val="accent4"/>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4" name="Shape 1721"/>
          <p:cNvSpPr/>
          <p:nvPr/>
        </p:nvSpPr>
        <p:spPr>
          <a:xfrm>
            <a:off x="6468922" y="2520901"/>
            <a:ext cx="1558843" cy="1870406"/>
          </a:xfrm>
          <a:custGeom>
            <a:avLst/>
            <a:gdLst/>
            <a:ahLst/>
            <a:cxnLst>
              <a:cxn ang="0">
                <a:pos x="wd2" y="hd2"/>
              </a:cxn>
              <a:cxn ang="5400000">
                <a:pos x="wd2" y="hd2"/>
              </a:cxn>
              <a:cxn ang="10800000">
                <a:pos x="wd2" y="hd2"/>
              </a:cxn>
              <a:cxn ang="16200000">
                <a:pos x="wd2" y="hd2"/>
              </a:cxn>
            </a:cxnLst>
            <a:rect l="0" t="0" r="r" b="b"/>
            <a:pathLst>
              <a:path w="21600" h="21600" extrusionOk="0">
                <a:moveTo>
                  <a:pt x="21600" y="18521"/>
                </a:moveTo>
                <a:cubicBezTo>
                  <a:pt x="21384" y="8578"/>
                  <a:pt x="11891" y="483"/>
                  <a:pt x="56" y="0"/>
                </a:cubicBezTo>
                <a:lnTo>
                  <a:pt x="3737" y="5228"/>
                </a:lnTo>
                <a:lnTo>
                  <a:pt x="0" y="10536"/>
                </a:lnTo>
                <a:cubicBezTo>
                  <a:pt x="4895" y="10968"/>
                  <a:pt x="8767" y="14353"/>
                  <a:pt x="8981" y="18507"/>
                </a:cubicBezTo>
                <a:lnTo>
                  <a:pt x="15305" y="21600"/>
                </a:lnTo>
                <a:cubicBezTo>
                  <a:pt x="15305" y="21600"/>
                  <a:pt x="21600" y="18521"/>
                  <a:pt x="21600" y="18521"/>
                </a:cubicBezTo>
                <a:close/>
              </a:path>
            </a:pathLst>
          </a:custGeom>
          <a:solidFill>
            <a:schemeClr val="accent2"/>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5" name="Shape 1722"/>
          <p:cNvSpPr/>
          <p:nvPr/>
        </p:nvSpPr>
        <p:spPr>
          <a:xfrm>
            <a:off x="4796124" y="2520903"/>
            <a:ext cx="1870348" cy="1558961"/>
          </a:xfrm>
          <a:custGeom>
            <a:avLst/>
            <a:gdLst/>
            <a:ahLst/>
            <a:cxnLst>
              <a:cxn ang="0">
                <a:pos x="wd2" y="hd2"/>
              </a:cxn>
              <a:cxn ang="5400000">
                <a:pos x="wd2" y="hd2"/>
              </a:cxn>
              <a:cxn ang="10800000">
                <a:pos x="wd2" y="hd2"/>
              </a:cxn>
              <a:cxn ang="16200000">
                <a:pos x="wd2" y="hd2"/>
              </a:cxn>
            </a:cxnLst>
            <a:rect l="0" t="0" r="r" b="b"/>
            <a:pathLst>
              <a:path w="21600" h="21600" extrusionOk="0">
                <a:moveTo>
                  <a:pt x="21600" y="6294"/>
                </a:moveTo>
                <a:lnTo>
                  <a:pt x="18521" y="0"/>
                </a:lnTo>
                <a:cubicBezTo>
                  <a:pt x="8577" y="216"/>
                  <a:pt x="483" y="9708"/>
                  <a:pt x="0" y="21544"/>
                </a:cubicBezTo>
                <a:lnTo>
                  <a:pt x="5227" y="17863"/>
                </a:lnTo>
                <a:lnTo>
                  <a:pt x="10537" y="21600"/>
                </a:lnTo>
                <a:cubicBezTo>
                  <a:pt x="10969" y="16705"/>
                  <a:pt x="14354" y="12832"/>
                  <a:pt x="18507" y="12619"/>
                </a:cubicBezTo>
                <a:cubicBezTo>
                  <a:pt x="18507" y="12619"/>
                  <a:pt x="21600" y="6294"/>
                  <a:pt x="21600" y="6294"/>
                </a:cubicBezTo>
                <a:close/>
              </a:path>
            </a:pathLst>
          </a:custGeom>
          <a:solidFill>
            <a:schemeClr val="accent1"/>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6" name="Text Placeholder 7"/>
          <p:cNvSpPr txBox="1"/>
          <p:nvPr/>
        </p:nvSpPr>
        <p:spPr>
          <a:xfrm>
            <a:off x="5460257" y="2946309"/>
            <a:ext cx="503766" cy="677727"/>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7"/>
          <p:cNvSpPr txBox="1"/>
          <p:nvPr/>
        </p:nvSpPr>
        <p:spPr>
          <a:xfrm>
            <a:off x="5215688" y="4418415"/>
            <a:ext cx="503766" cy="677727"/>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8" name="Text Placeholder 7"/>
          <p:cNvSpPr txBox="1"/>
          <p:nvPr/>
        </p:nvSpPr>
        <p:spPr>
          <a:xfrm>
            <a:off x="7118389" y="3236217"/>
            <a:ext cx="508825" cy="679618"/>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9" name="Text Placeholder 7"/>
          <p:cNvSpPr txBox="1"/>
          <p:nvPr/>
        </p:nvSpPr>
        <p:spPr>
          <a:xfrm>
            <a:off x="6874397" y="4650801"/>
            <a:ext cx="508825" cy="679618"/>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8"/>
          <p:cNvSpPr txBox="1"/>
          <p:nvPr/>
        </p:nvSpPr>
        <p:spPr>
          <a:xfrm>
            <a:off x="5273787" y="357205"/>
            <a:ext cx="2311176" cy="447739"/>
          </a:xfrm>
          <a:prstGeom prst="rect">
            <a:avLst/>
          </a:prstGeom>
          <a:noFill/>
        </p:spPr>
        <p:txBody>
          <a:bodyPr wrap="square" lIns="0" tIns="0" rIns="0" bIns="0" rtlCol="0" anchor="ctr">
            <a:spAutoFit/>
          </a:bodyPr>
          <a:lstStyle/>
          <a:p>
            <a:pPr algn="ctr"/>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8"/>
          <p:cNvSpPr txBox="1"/>
          <p:nvPr/>
        </p:nvSpPr>
        <p:spPr>
          <a:xfrm>
            <a:off x="5273787" y="824352"/>
            <a:ext cx="2311176" cy="169277"/>
          </a:xfrm>
          <a:prstGeom prst="rect">
            <a:avLst/>
          </a:prstGeom>
          <a:noFill/>
        </p:spPr>
        <p:txBody>
          <a:bodyPr wrap="square" lIns="0" tIns="0" rIns="0" bIns="0" rtlCol="0" anchor="ctr">
            <a:spAutoFit/>
          </a:bodyPr>
          <a:lstStyle/>
          <a:p>
            <a:pPr algn="ctr"/>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400"/>
                                        <p:tgtEl>
                                          <p:spTgt spid="44">
                                            <p:txEl>
                                              <p:pRg st="0" end="0"/>
                                            </p:txEl>
                                          </p:spTgt>
                                        </p:tgtEl>
                                      </p:cBhvr>
                                    </p:animEffect>
                                    <p:anim calcmode="lin" valueType="num">
                                      <p:cBhvr>
                                        <p:cTn id="8" dur="4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4">
                                            <p:txEl>
                                              <p:pRg st="0" end="0"/>
                                            </p:txEl>
                                          </p:spTgt>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200"/>
                                  </p:stCondLst>
                                  <p:childTnLst>
                                    <p:set>
                                      <p:cBhvr>
                                        <p:cTn id="11" dur="1" fill="hold">
                                          <p:stCondLst>
                                            <p:cond delay="0"/>
                                          </p:stCondLst>
                                        </p:cTn>
                                        <p:tgtEl>
                                          <p:spTgt spid="45">
                                            <p:txEl>
                                              <p:pRg st="0" end="0"/>
                                            </p:txEl>
                                          </p:spTgt>
                                        </p:tgtEl>
                                        <p:attrNameLst>
                                          <p:attrName>style.visibility</p:attrName>
                                        </p:attrNameLst>
                                      </p:cBhvr>
                                      <p:to>
                                        <p:strVal val="visible"/>
                                      </p:to>
                                    </p:set>
                                    <p:anim calcmode="lin" valueType="num">
                                      <p:cBhvr>
                                        <p:cTn id="12"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5">
                                            <p:txEl>
                                              <p:pRg st="0" end="0"/>
                                            </p:txEl>
                                          </p:spTgt>
                                        </p:tgtEl>
                                        <p:attrNameLst>
                                          <p:attrName>ppt_h</p:attrName>
                                        </p:attrNameLst>
                                      </p:cBhvr>
                                      <p:tavLst>
                                        <p:tav tm="0">
                                          <p:val>
                                            <p:fltVal val="0"/>
                                          </p:val>
                                        </p:tav>
                                        <p:tav tm="100000">
                                          <p:val>
                                            <p:strVal val="#ppt_h"/>
                                          </p:val>
                                        </p:tav>
                                      </p:tavLst>
                                    </p:anim>
                                  </p:childTnLst>
                                </p:cTn>
                              </p:par>
                              <p:par>
                                <p:cTn id="14" presetID="42" presetClass="entr" presetSubtype="0" fill="hold" grpId="0" nodeType="withEffect">
                                  <p:stCondLst>
                                    <p:cond delay="200"/>
                                  </p:stCondLst>
                                  <p:childTnLst>
                                    <p:set>
                                      <p:cBhvr>
                                        <p:cTn id="15" dur="1" fill="hold">
                                          <p:stCondLst>
                                            <p:cond delay="0"/>
                                          </p:stCondLst>
                                        </p:cTn>
                                        <p:tgtEl>
                                          <p:spTgt spid="46">
                                            <p:txEl>
                                              <p:pRg st="0" end="0"/>
                                            </p:txEl>
                                          </p:spTgt>
                                        </p:tgtEl>
                                        <p:attrNameLst>
                                          <p:attrName>style.visibility</p:attrName>
                                        </p:attrNameLst>
                                      </p:cBhvr>
                                      <p:to>
                                        <p:strVal val="visible"/>
                                      </p:to>
                                    </p:set>
                                    <p:animEffect transition="in" filter="fade">
                                      <p:cBhvr>
                                        <p:cTn id="16" dur="400"/>
                                        <p:tgtEl>
                                          <p:spTgt spid="46">
                                            <p:txEl>
                                              <p:pRg st="0" end="0"/>
                                            </p:txEl>
                                          </p:spTgt>
                                        </p:tgtEl>
                                      </p:cBhvr>
                                    </p:animEffect>
                                    <p:anim calcmode="lin" valueType="num">
                                      <p:cBhvr>
                                        <p:cTn id="17" dur="4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46">
                                            <p:txEl>
                                              <p:pRg st="0" end="0"/>
                                            </p:txEl>
                                          </p:spTgt>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200"/>
                                  </p:stCondLst>
                                  <p:childTnLst>
                                    <p:set>
                                      <p:cBhvr>
                                        <p:cTn id="20" dur="1" fill="hold">
                                          <p:stCondLst>
                                            <p:cond delay="0"/>
                                          </p:stCondLst>
                                        </p:cTn>
                                        <p:tgtEl>
                                          <p:spTgt spid="47">
                                            <p:txEl>
                                              <p:pRg st="0" end="0"/>
                                            </p:txEl>
                                          </p:spTgt>
                                        </p:tgtEl>
                                        <p:attrNameLst>
                                          <p:attrName>style.visibility</p:attrName>
                                        </p:attrNameLst>
                                      </p:cBhvr>
                                      <p:to>
                                        <p:strVal val="visible"/>
                                      </p:to>
                                    </p:set>
                                    <p:anim calcmode="lin" valueType="num">
                                      <p:cBhvr>
                                        <p:cTn id="21"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7">
                                            <p:txEl>
                                              <p:pRg st="0" end="0"/>
                                            </p:txEl>
                                          </p:spTgt>
                                        </p:tgtEl>
                                        <p:attrNameLst>
                                          <p:attrName>ppt_h</p:attrName>
                                        </p:attrNameLst>
                                      </p:cBhvr>
                                      <p:tavLst>
                                        <p:tav tm="0">
                                          <p:val>
                                            <p:fltVal val="0"/>
                                          </p:val>
                                        </p:tav>
                                        <p:tav tm="100000">
                                          <p:val>
                                            <p:strVal val="#ppt_h"/>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48">
                                            <p:txEl>
                                              <p:pRg st="0" end="0"/>
                                            </p:txEl>
                                          </p:spTgt>
                                        </p:tgtEl>
                                        <p:attrNameLst>
                                          <p:attrName>style.visibility</p:attrName>
                                        </p:attrNameLst>
                                      </p:cBhvr>
                                      <p:to>
                                        <p:strVal val="visible"/>
                                      </p:to>
                                    </p:set>
                                    <p:animEffect transition="in" filter="fade">
                                      <p:cBhvr>
                                        <p:cTn id="25" dur="400"/>
                                        <p:tgtEl>
                                          <p:spTgt spid="48">
                                            <p:txEl>
                                              <p:pRg st="0" end="0"/>
                                            </p:txEl>
                                          </p:spTgt>
                                        </p:tgtEl>
                                      </p:cBhvr>
                                    </p:animEffect>
                                    <p:anim calcmode="lin" valueType="num">
                                      <p:cBhvr>
                                        <p:cTn id="26" dur="4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27" dur="400" fill="hold"/>
                                        <p:tgtEl>
                                          <p:spTgt spid="48">
                                            <p:txEl>
                                              <p:pRg st="0" end="0"/>
                                            </p:txEl>
                                          </p:spTgt>
                                        </p:tgtEl>
                                        <p:attrNameLst>
                                          <p:attrName>ppt_y</p:attrName>
                                        </p:attrNameLst>
                                      </p:cBhvr>
                                      <p:tavLst>
                                        <p:tav tm="0">
                                          <p:val>
                                            <p:strVal val="#ppt_y+.1"/>
                                          </p:val>
                                        </p:tav>
                                        <p:tav tm="100000">
                                          <p:val>
                                            <p:strVal val="#ppt_y"/>
                                          </p:val>
                                        </p:tav>
                                      </p:tavLst>
                                    </p:anim>
                                  </p:childTnLst>
                                </p:cTn>
                              </p:par>
                              <p:par>
                                <p:cTn id="28" presetID="23" presetClass="entr" presetSubtype="16" fill="hold" grpId="0" nodeType="withEffect">
                                  <p:stCondLst>
                                    <p:cond delay="200"/>
                                  </p:stCondLst>
                                  <p:childTnLst>
                                    <p:set>
                                      <p:cBhvr>
                                        <p:cTn id="29" dur="1" fill="hold">
                                          <p:stCondLst>
                                            <p:cond delay="0"/>
                                          </p:stCondLst>
                                        </p:cTn>
                                        <p:tgtEl>
                                          <p:spTgt spid="49">
                                            <p:txEl>
                                              <p:pRg st="0" end="0"/>
                                            </p:txEl>
                                          </p:spTgt>
                                        </p:tgtEl>
                                        <p:attrNameLst>
                                          <p:attrName>style.visibility</p:attrName>
                                        </p:attrNameLst>
                                      </p:cBhvr>
                                      <p:to>
                                        <p:strVal val="visible"/>
                                      </p:to>
                                    </p:set>
                                    <p:anim calcmode="lin" valueType="num">
                                      <p:cBhvr>
                                        <p:cTn id="30"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49">
                                            <p:txEl>
                                              <p:pRg st="0" end="0"/>
                                            </p:txEl>
                                          </p:spTgt>
                                        </p:tgtEl>
                                        <p:attrNameLst>
                                          <p:attrName>ppt_h</p:attrName>
                                        </p:attrNameLst>
                                      </p:cBhvr>
                                      <p:tavLst>
                                        <p:tav tm="0">
                                          <p:val>
                                            <p:fltVal val="0"/>
                                          </p:val>
                                        </p:tav>
                                        <p:tav tm="100000">
                                          <p:val>
                                            <p:strVal val="#ppt_h"/>
                                          </p:val>
                                        </p:tav>
                                      </p:tavLst>
                                    </p:anim>
                                  </p:childTnLst>
                                </p:cTn>
                              </p:par>
                              <p:par>
                                <p:cTn id="32" presetID="42" presetClass="entr" presetSubtype="0" fill="hold" grpId="0" nodeType="withEffect">
                                  <p:stCondLst>
                                    <p:cond delay="200"/>
                                  </p:stCondLst>
                                  <p:childTnLst>
                                    <p:set>
                                      <p:cBhvr>
                                        <p:cTn id="33" dur="1" fill="hold">
                                          <p:stCondLst>
                                            <p:cond delay="0"/>
                                          </p:stCondLst>
                                        </p:cTn>
                                        <p:tgtEl>
                                          <p:spTgt spid="50">
                                            <p:txEl>
                                              <p:pRg st="0" end="0"/>
                                            </p:txEl>
                                          </p:spTgt>
                                        </p:tgtEl>
                                        <p:attrNameLst>
                                          <p:attrName>style.visibility</p:attrName>
                                        </p:attrNameLst>
                                      </p:cBhvr>
                                      <p:to>
                                        <p:strVal val="visible"/>
                                      </p:to>
                                    </p:set>
                                    <p:animEffect transition="in" filter="fade">
                                      <p:cBhvr>
                                        <p:cTn id="34" dur="400"/>
                                        <p:tgtEl>
                                          <p:spTgt spid="50">
                                            <p:txEl>
                                              <p:pRg st="0" end="0"/>
                                            </p:txEl>
                                          </p:spTgt>
                                        </p:tgtEl>
                                      </p:cBhvr>
                                    </p:animEffect>
                                    <p:anim calcmode="lin" valueType="num">
                                      <p:cBhvr>
                                        <p:cTn id="35" dur="4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36" dur="400" fill="hold"/>
                                        <p:tgtEl>
                                          <p:spTgt spid="50">
                                            <p:txEl>
                                              <p:pRg st="0" end="0"/>
                                            </p:txEl>
                                          </p:spTgt>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200"/>
                                  </p:stCondLst>
                                  <p:childTnLst>
                                    <p:set>
                                      <p:cBhvr>
                                        <p:cTn id="38" dur="1" fill="hold">
                                          <p:stCondLst>
                                            <p:cond delay="0"/>
                                          </p:stCondLst>
                                        </p:cTn>
                                        <p:tgtEl>
                                          <p:spTgt spid="51">
                                            <p:txEl>
                                              <p:pRg st="0" end="0"/>
                                            </p:txEl>
                                          </p:spTgt>
                                        </p:tgtEl>
                                        <p:attrNameLst>
                                          <p:attrName>style.visibility</p:attrName>
                                        </p:attrNameLst>
                                      </p:cBhvr>
                                      <p:to>
                                        <p:strVal val="visible"/>
                                      </p:to>
                                    </p:set>
                                    <p:anim calcmode="lin" valueType="num">
                                      <p:cBhvr>
                                        <p:cTn id="39"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51">
                                            <p:txEl>
                                              <p:pRg st="0" end="0"/>
                                            </p:txEl>
                                          </p:spTgt>
                                        </p:tgtEl>
                                        <p:attrNameLst>
                                          <p:attrName>ppt_h</p:attrName>
                                        </p:attrNameLst>
                                      </p:cBhvr>
                                      <p:tavLst>
                                        <p:tav tm="0">
                                          <p:val>
                                            <p:fltVal val="0"/>
                                          </p:val>
                                        </p:tav>
                                        <p:tav tm="100000">
                                          <p:val>
                                            <p:strVal val="#ppt_h"/>
                                          </p:val>
                                        </p:tav>
                                      </p:tavLst>
                                    </p:anim>
                                  </p:childTnLst>
                                </p:cTn>
                              </p:par>
                            </p:childTnLst>
                          </p:cTn>
                        </p:par>
                        <p:par>
                          <p:cTn id="41" fill="hold">
                            <p:stCondLst>
                              <p:cond delay="700"/>
                            </p:stCondLst>
                            <p:childTnLst>
                              <p:par>
                                <p:cTn id="42" presetID="10" presetClass="entr" presetSubtype="0"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par>
                          <p:cTn id="45" fill="hold">
                            <p:stCondLst>
                              <p:cond delay="1200"/>
                            </p:stCondLst>
                            <p:childTnLst>
                              <p:par>
                                <p:cTn id="46" presetID="10" presetClass="entr" presetSubtype="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par>
                          <p:cTn id="49" fill="hold">
                            <p:stCondLst>
                              <p:cond delay="1700"/>
                            </p:stCondLst>
                            <p:childTnLst>
                              <p:par>
                                <p:cTn id="50" presetID="10" presetClass="entr" presetSubtype="0"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par>
                          <p:cTn id="53" fill="hold">
                            <p:stCondLst>
                              <p:cond delay="2200"/>
                            </p:stCondLst>
                            <p:childTnLst>
                              <p:par>
                                <p:cTn id="54" presetID="10"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par>
                          <p:cTn id="57" fill="hold">
                            <p:stCondLst>
                              <p:cond delay="2700"/>
                            </p:stCondLst>
                            <p:childTnLst>
                              <p:par>
                                <p:cTn id="58" presetID="9" presetClass="entr" presetSubtype="0" fill="hold" grpId="0" nodeType="afterEffect">
                                  <p:stCondLst>
                                    <p:cond delay="100"/>
                                  </p:stCondLst>
                                  <p:childTnLst>
                                    <p:set>
                                      <p:cBhvr>
                                        <p:cTn id="59" dur="indefinite" fill="hold"/>
                                        <p:tgtEl>
                                          <p:spTgt spid="55"/>
                                        </p:tgtEl>
                                        <p:attrNameLst>
                                          <p:attrName>style.visibility</p:attrName>
                                        </p:attrNameLst>
                                      </p:cBhvr>
                                      <p:to>
                                        <p:strVal val="visible"/>
                                      </p:to>
                                    </p:set>
                                    <p:animEffect transition="in" filter="dissolve(in)">
                                      <p:cBhvr>
                                        <p:cTn id="60" dur="750"/>
                                        <p:tgtEl>
                                          <p:spTgt spid="55"/>
                                        </p:tgtEl>
                                      </p:cBhvr>
                                    </p:animEffect>
                                  </p:childTnLst>
                                </p:cTn>
                              </p:par>
                            </p:childTnLst>
                          </p:cTn>
                        </p:par>
                        <p:par>
                          <p:cTn id="61" fill="hold">
                            <p:stCondLst>
                              <p:cond delay="3800"/>
                            </p:stCondLst>
                            <p:childTnLst>
                              <p:par>
                                <p:cTn id="62" presetID="9" presetClass="entr" presetSubtype="0" fill="hold" grpId="0" nodeType="afterEffect">
                                  <p:stCondLst>
                                    <p:cond delay="100"/>
                                  </p:stCondLst>
                                  <p:childTnLst>
                                    <p:set>
                                      <p:cBhvr>
                                        <p:cTn id="63" dur="indefinite" fill="hold"/>
                                        <p:tgtEl>
                                          <p:spTgt spid="54"/>
                                        </p:tgtEl>
                                        <p:attrNameLst>
                                          <p:attrName>style.visibility</p:attrName>
                                        </p:attrNameLst>
                                      </p:cBhvr>
                                      <p:to>
                                        <p:strVal val="visible"/>
                                      </p:to>
                                    </p:set>
                                    <p:animEffect transition="in" filter="dissolve(in)">
                                      <p:cBhvr>
                                        <p:cTn id="64" dur="750"/>
                                        <p:tgtEl>
                                          <p:spTgt spid="54"/>
                                        </p:tgtEl>
                                      </p:cBhvr>
                                    </p:animEffect>
                                  </p:childTnLst>
                                </p:cTn>
                              </p:par>
                            </p:childTnLst>
                          </p:cTn>
                        </p:par>
                        <p:par>
                          <p:cTn id="65" fill="hold">
                            <p:stCondLst>
                              <p:cond delay="4900"/>
                            </p:stCondLst>
                            <p:childTnLst>
                              <p:par>
                                <p:cTn id="66" presetID="9" presetClass="entr" presetSubtype="0" fill="hold" grpId="0" nodeType="afterEffect">
                                  <p:stCondLst>
                                    <p:cond delay="100"/>
                                  </p:stCondLst>
                                  <p:childTnLst>
                                    <p:set>
                                      <p:cBhvr>
                                        <p:cTn id="67" dur="indefinite" fill="hold"/>
                                        <p:tgtEl>
                                          <p:spTgt spid="52"/>
                                        </p:tgtEl>
                                        <p:attrNameLst>
                                          <p:attrName>style.visibility</p:attrName>
                                        </p:attrNameLst>
                                      </p:cBhvr>
                                      <p:to>
                                        <p:strVal val="visible"/>
                                      </p:to>
                                    </p:set>
                                    <p:animEffect transition="in" filter="dissolve(in)">
                                      <p:cBhvr>
                                        <p:cTn id="68" dur="750"/>
                                        <p:tgtEl>
                                          <p:spTgt spid="52"/>
                                        </p:tgtEl>
                                      </p:cBhvr>
                                    </p:animEffect>
                                  </p:childTnLst>
                                </p:cTn>
                              </p:par>
                            </p:childTnLst>
                          </p:cTn>
                        </p:par>
                        <p:par>
                          <p:cTn id="69" fill="hold">
                            <p:stCondLst>
                              <p:cond delay="6000"/>
                            </p:stCondLst>
                            <p:childTnLst>
                              <p:par>
                                <p:cTn id="70" presetID="9" presetClass="entr" presetSubtype="0" fill="hold" grpId="0" nodeType="afterEffect">
                                  <p:stCondLst>
                                    <p:cond delay="100"/>
                                  </p:stCondLst>
                                  <p:childTnLst>
                                    <p:set>
                                      <p:cBhvr>
                                        <p:cTn id="71" dur="indefinite" fill="hold"/>
                                        <p:tgtEl>
                                          <p:spTgt spid="53"/>
                                        </p:tgtEl>
                                        <p:attrNameLst>
                                          <p:attrName>style.visibility</p:attrName>
                                        </p:attrNameLst>
                                      </p:cBhvr>
                                      <p:to>
                                        <p:strVal val="visible"/>
                                      </p:to>
                                    </p:set>
                                    <p:animEffect transition="in" filter="dissolve(in)">
                                      <p:cBhvr>
                                        <p:cTn id="72" dur="750"/>
                                        <p:tgtEl>
                                          <p:spTgt spid="53"/>
                                        </p:tgtEl>
                                      </p:cBhvr>
                                    </p:animEffect>
                                  </p:childTnLst>
                                </p:cTn>
                              </p:par>
                            </p:childTnLst>
                          </p:cTn>
                        </p:par>
                        <p:par>
                          <p:cTn id="73" fill="hold">
                            <p:stCondLst>
                              <p:cond delay="7100"/>
                            </p:stCondLst>
                            <p:childTnLst>
                              <p:par>
                                <p:cTn id="74" presetID="53" presetClass="entr" presetSubtype="16" fill="hold" grpId="0" nodeType="afterEffect">
                                  <p:stCondLst>
                                    <p:cond delay="0"/>
                                  </p:stCondLst>
                                  <p:childTnLst>
                                    <p:set>
                                      <p:cBhvr>
                                        <p:cTn id="75" dur="1" fill="hold">
                                          <p:stCondLst>
                                            <p:cond delay="0"/>
                                          </p:stCondLst>
                                        </p:cTn>
                                        <p:tgtEl>
                                          <p:spTgt spid="56">
                                            <p:txEl>
                                              <p:pRg st="0" end="0"/>
                                            </p:txEl>
                                          </p:spTgt>
                                        </p:tgtEl>
                                        <p:attrNameLst>
                                          <p:attrName>style.visibility</p:attrName>
                                        </p:attrNameLst>
                                      </p:cBhvr>
                                      <p:to>
                                        <p:strVal val="visible"/>
                                      </p:to>
                                    </p:set>
                                    <p:anim calcmode="lin" valueType="num">
                                      <p:cBhvr>
                                        <p:cTn id="76"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77"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78" dur="500"/>
                                        <p:tgtEl>
                                          <p:spTgt spid="56">
                                            <p:txEl>
                                              <p:pRg st="0" end="0"/>
                                            </p:txEl>
                                          </p:spTgt>
                                        </p:tgtEl>
                                      </p:cBhvr>
                                    </p:animEffect>
                                  </p:childTnLst>
                                </p:cTn>
                              </p:par>
                            </p:childTnLst>
                          </p:cTn>
                        </p:par>
                        <p:par>
                          <p:cTn id="79" fill="hold">
                            <p:stCondLst>
                              <p:cond delay="7600"/>
                            </p:stCondLst>
                            <p:childTnLst>
                              <p:par>
                                <p:cTn id="80" presetID="53" presetClass="entr" presetSubtype="16" fill="hold" grpId="0" nodeType="afterEffect">
                                  <p:stCondLst>
                                    <p:cond delay="0"/>
                                  </p:stCondLst>
                                  <p:childTnLst>
                                    <p:set>
                                      <p:cBhvr>
                                        <p:cTn id="81" dur="1" fill="hold">
                                          <p:stCondLst>
                                            <p:cond delay="0"/>
                                          </p:stCondLst>
                                        </p:cTn>
                                        <p:tgtEl>
                                          <p:spTgt spid="57">
                                            <p:txEl>
                                              <p:pRg st="0" end="0"/>
                                            </p:txEl>
                                          </p:spTgt>
                                        </p:tgtEl>
                                        <p:attrNameLst>
                                          <p:attrName>style.visibility</p:attrName>
                                        </p:attrNameLst>
                                      </p:cBhvr>
                                      <p:to>
                                        <p:strVal val="visible"/>
                                      </p:to>
                                    </p:set>
                                    <p:anim calcmode="lin" valueType="num">
                                      <p:cBhvr>
                                        <p:cTn id="82"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84" dur="500"/>
                                        <p:tgtEl>
                                          <p:spTgt spid="57">
                                            <p:txEl>
                                              <p:pRg st="0" end="0"/>
                                            </p:txEl>
                                          </p:spTgt>
                                        </p:tgtEl>
                                      </p:cBhvr>
                                    </p:animEffect>
                                  </p:childTnLst>
                                </p:cTn>
                              </p:par>
                            </p:childTnLst>
                          </p:cTn>
                        </p:par>
                        <p:par>
                          <p:cTn id="85" fill="hold">
                            <p:stCondLst>
                              <p:cond delay="8100"/>
                            </p:stCondLst>
                            <p:childTnLst>
                              <p:par>
                                <p:cTn id="86" presetID="53" presetClass="entr" presetSubtype="16" fill="hold" grpId="0" nodeType="afterEffect">
                                  <p:stCondLst>
                                    <p:cond delay="0"/>
                                  </p:stCondLst>
                                  <p:childTnLst>
                                    <p:set>
                                      <p:cBhvr>
                                        <p:cTn id="87" dur="1" fill="hold">
                                          <p:stCondLst>
                                            <p:cond delay="0"/>
                                          </p:stCondLst>
                                        </p:cTn>
                                        <p:tgtEl>
                                          <p:spTgt spid="58">
                                            <p:txEl>
                                              <p:pRg st="0" end="0"/>
                                            </p:txEl>
                                          </p:spTgt>
                                        </p:tgtEl>
                                        <p:attrNameLst>
                                          <p:attrName>style.visibility</p:attrName>
                                        </p:attrNameLst>
                                      </p:cBhvr>
                                      <p:to>
                                        <p:strVal val="visible"/>
                                      </p:to>
                                    </p:set>
                                    <p:anim calcmode="lin" valueType="num">
                                      <p:cBhvr>
                                        <p:cTn id="88"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89" dur="5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90" dur="500"/>
                                        <p:tgtEl>
                                          <p:spTgt spid="58">
                                            <p:txEl>
                                              <p:pRg st="0" end="0"/>
                                            </p:txEl>
                                          </p:spTgt>
                                        </p:tgtEl>
                                      </p:cBhvr>
                                    </p:animEffect>
                                  </p:childTnLst>
                                </p:cTn>
                              </p:par>
                            </p:childTnLst>
                          </p:cTn>
                        </p:par>
                        <p:par>
                          <p:cTn id="91" fill="hold">
                            <p:stCondLst>
                              <p:cond delay="8600"/>
                            </p:stCondLst>
                            <p:childTnLst>
                              <p:par>
                                <p:cTn id="92" presetID="53" presetClass="entr" presetSubtype="16" fill="hold" grpId="0" nodeType="afterEffect">
                                  <p:stCondLst>
                                    <p:cond delay="0"/>
                                  </p:stCondLst>
                                  <p:childTnLst>
                                    <p:set>
                                      <p:cBhvr>
                                        <p:cTn id="93" dur="1" fill="hold">
                                          <p:stCondLst>
                                            <p:cond delay="0"/>
                                          </p:stCondLst>
                                        </p:cTn>
                                        <p:tgtEl>
                                          <p:spTgt spid="59">
                                            <p:txEl>
                                              <p:pRg st="0" end="0"/>
                                            </p:txEl>
                                          </p:spTgt>
                                        </p:tgtEl>
                                        <p:attrNameLst>
                                          <p:attrName>style.visibility</p:attrName>
                                        </p:attrNameLst>
                                      </p:cBhvr>
                                      <p:to>
                                        <p:strVal val="visible"/>
                                      </p:to>
                                    </p:set>
                                    <p:anim calcmode="lin" valueType="num">
                                      <p:cBhvr>
                                        <p:cTn id="94"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96"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42" presetClass="entr" presetSubtype="0"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Effect transition="in" filter="fade">
                      <p:cBhvr>
                        <p:cTn dur="400"/>
                        <p:tgtEl>
                          <p:spTgt spid="44"/>
                        </p:tgtEl>
                      </p:cBhvr>
                    </p:animEffect>
                    <p:anim calcmode="lin" valueType="num">
                      <p:cBhvr>
                        <p:cTn dur="400" fill="hold"/>
                        <p:tgtEl>
                          <p:spTgt spid="44"/>
                        </p:tgtEl>
                        <p:attrNameLst>
                          <p:attrName>ppt_x</p:attrName>
                        </p:attrNameLst>
                      </p:cBhvr>
                      <p:tavLst>
                        <p:tav tm="0">
                          <p:val>
                            <p:strVal val="#ppt_x"/>
                          </p:val>
                        </p:tav>
                        <p:tav tm="100000">
                          <p:val>
                            <p:strVal val="#ppt_x"/>
                          </p:val>
                        </p:tav>
                      </p:tavLst>
                    </p:anim>
                    <p:anim calcmode="lin" valueType="num">
                      <p:cBhvr>
                        <p:cTn dur="400" fill="hold"/>
                        <p:tgtEl>
                          <p:spTgt spid="44"/>
                        </p:tgtEl>
                        <p:attrNameLst>
                          <p:attrName>ppt_y</p:attrName>
                        </p:attrNameLst>
                      </p:cBhvr>
                      <p:tavLst>
                        <p:tav tm="0">
                          <p:val>
                            <p:strVal val="#ppt_y+.1"/>
                          </p:val>
                        </p:tav>
                        <p:tav tm="100000">
                          <p:val>
                            <p:strVal val="#ppt_y"/>
                          </p:val>
                        </p:tav>
                      </p:tavLst>
                    </p:anim>
                  </p:childTnLst>
                </p:cTn>
              </p:par>
            </p:tnLst>
          </p:tmpl>
        </p:tmplLst>
      </p:bldP>
      <p:bldP spid="45" grpId="0" build="p">
        <p:tmplLst>
          <p:tmpl lvl="1">
            <p:tnLst>
              <p:par>
                <p:cTn presetID="23" presetClass="entr" presetSubtype="16"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childTnLst>
                </p:cTn>
              </p:par>
            </p:tnLst>
          </p:tmpl>
        </p:tmplLst>
      </p:bldP>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400"/>
                        <p:tgtEl>
                          <p:spTgt spid="46"/>
                        </p:tgtEl>
                      </p:cBhvr>
                    </p:animEffect>
                    <p:anim calcmode="lin" valueType="num">
                      <p:cBhvr>
                        <p:cTn dur="400" fill="hold"/>
                        <p:tgtEl>
                          <p:spTgt spid="46"/>
                        </p:tgtEl>
                        <p:attrNameLst>
                          <p:attrName>ppt_x</p:attrName>
                        </p:attrNameLst>
                      </p:cBhvr>
                      <p:tavLst>
                        <p:tav tm="0">
                          <p:val>
                            <p:strVal val="#ppt_x"/>
                          </p:val>
                        </p:tav>
                        <p:tav tm="100000">
                          <p:val>
                            <p:strVal val="#ppt_x"/>
                          </p:val>
                        </p:tav>
                      </p:tavLst>
                    </p:anim>
                    <p:anim calcmode="lin" valueType="num">
                      <p:cBhvr>
                        <p:cTn dur="4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23" presetClass="entr" presetSubtype="16"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childTnLst>
                </p:cTn>
              </p:par>
            </p:tnLst>
          </p:tmpl>
        </p:tmplLst>
      </p:bldP>
      <p:bldP spid="48" grpId="0" build="p">
        <p:tmplLst>
          <p:tmpl lvl="1">
            <p:tnLst>
              <p:par>
                <p:cTn presetID="42" presetClass="entr" presetSubtype="0" fill="hold" nodeType="withEffect">
                  <p:stCondLst>
                    <p:cond delay="200"/>
                  </p:stCondLst>
                  <p:childTnLst>
                    <p:set>
                      <p:cBhvr>
                        <p:cTn dur="1" fill="hold">
                          <p:stCondLst>
                            <p:cond delay="0"/>
                          </p:stCondLst>
                        </p:cTn>
                        <p:tgtEl>
                          <p:spTgt spid="48"/>
                        </p:tgtEl>
                        <p:attrNameLst>
                          <p:attrName>style.visibility</p:attrName>
                        </p:attrNameLst>
                      </p:cBhvr>
                      <p:to>
                        <p:strVal val="visible"/>
                      </p:to>
                    </p:set>
                    <p:animEffect transition="in" filter="fade">
                      <p:cBhvr>
                        <p:cTn dur="400"/>
                        <p:tgtEl>
                          <p:spTgt spid="48"/>
                        </p:tgtEl>
                      </p:cBhvr>
                    </p:animEffect>
                    <p:anim calcmode="lin" valueType="num">
                      <p:cBhvr>
                        <p:cTn dur="400" fill="hold"/>
                        <p:tgtEl>
                          <p:spTgt spid="48"/>
                        </p:tgtEl>
                        <p:attrNameLst>
                          <p:attrName>ppt_x</p:attrName>
                        </p:attrNameLst>
                      </p:cBhvr>
                      <p:tavLst>
                        <p:tav tm="0">
                          <p:val>
                            <p:strVal val="#ppt_x"/>
                          </p:val>
                        </p:tav>
                        <p:tav tm="100000">
                          <p:val>
                            <p:strVal val="#ppt_x"/>
                          </p:val>
                        </p:tav>
                      </p:tavLst>
                    </p:anim>
                    <p:anim calcmode="lin" valueType="num">
                      <p:cBhvr>
                        <p:cTn dur="400" fill="hold"/>
                        <p:tgtEl>
                          <p:spTgt spid="48"/>
                        </p:tgtEl>
                        <p:attrNameLst>
                          <p:attrName>ppt_y</p:attrName>
                        </p:attrNameLst>
                      </p:cBhvr>
                      <p:tavLst>
                        <p:tav tm="0">
                          <p:val>
                            <p:strVal val="#ppt_y+.1"/>
                          </p:val>
                        </p:tav>
                        <p:tav tm="100000">
                          <p:val>
                            <p:strVal val="#ppt_y"/>
                          </p:val>
                        </p:tav>
                      </p:tavLst>
                    </p:anim>
                  </p:childTnLst>
                </p:cTn>
              </p:par>
            </p:tnLst>
          </p:tmpl>
        </p:tmplLst>
      </p:bldP>
      <p:bldP spid="49" grpId="0" build="p">
        <p:tmplLst>
          <p:tmpl lvl="1">
            <p:tnLst>
              <p:par>
                <p:cTn presetID="23" presetClass="entr" presetSubtype="16"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 calcmode="lin" valueType="num">
                      <p:cBhvr>
                        <p:cTn dur="500" fill="hold"/>
                        <p:tgtEl>
                          <p:spTgt spid="49"/>
                        </p:tgtEl>
                        <p:attrNameLst>
                          <p:attrName>ppt_w</p:attrName>
                        </p:attrNameLst>
                      </p:cBhvr>
                      <p:tavLst>
                        <p:tav tm="0">
                          <p:val>
                            <p:fltVal val="0"/>
                          </p:val>
                        </p:tav>
                        <p:tav tm="100000">
                          <p:val>
                            <p:strVal val="#ppt_w"/>
                          </p:val>
                        </p:tav>
                      </p:tavLst>
                    </p:anim>
                    <p:anim calcmode="lin" valueType="num">
                      <p:cBhvr>
                        <p:cTn dur="500" fill="hold"/>
                        <p:tgtEl>
                          <p:spTgt spid="49"/>
                        </p:tgtEl>
                        <p:attrNameLst>
                          <p:attrName>ppt_h</p:attrName>
                        </p:attrNameLst>
                      </p:cBhvr>
                      <p:tavLst>
                        <p:tav tm="0">
                          <p:val>
                            <p:fltVal val="0"/>
                          </p:val>
                        </p:tav>
                        <p:tav tm="100000">
                          <p:val>
                            <p:strVal val="#ppt_h"/>
                          </p:val>
                        </p:tav>
                      </p:tavLst>
                    </p:anim>
                  </p:childTnLst>
                </p:cTn>
              </p:par>
            </p:tnLst>
          </p:tmpl>
        </p:tmplLst>
      </p:bldP>
      <p:bldP spid="50" grpId="0" build="p">
        <p:tmplLst>
          <p:tmpl lvl="1">
            <p:tnLst>
              <p:par>
                <p:cTn presetID="42" presetClass="entr" presetSubtype="0" fill="hold" nodeType="withEffect">
                  <p:stCondLst>
                    <p:cond delay="200"/>
                  </p:stCondLst>
                  <p:childTnLst>
                    <p:set>
                      <p:cBhvr>
                        <p:cTn dur="1" fill="hold">
                          <p:stCondLst>
                            <p:cond delay="0"/>
                          </p:stCondLst>
                        </p:cTn>
                        <p:tgtEl>
                          <p:spTgt spid="50"/>
                        </p:tgtEl>
                        <p:attrNameLst>
                          <p:attrName>style.visibility</p:attrName>
                        </p:attrNameLst>
                      </p:cBhvr>
                      <p:to>
                        <p:strVal val="visible"/>
                      </p:to>
                    </p:set>
                    <p:animEffect transition="in" filter="fade">
                      <p:cBhvr>
                        <p:cTn dur="400"/>
                        <p:tgtEl>
                          <p:spTgt spid="50"/>
                        </p:tgtEl>
                      </p:cBhvr>
                    </p:animEffect>
                    <p:anim calcmode="lin" valueType="num">
                      <p:cBhvr>
                        <p:cTn dur="400" fill="hold"/>
                        <p:tgtEl>
                          <p:spTgt spid="50"/>
                        </p:tgtEl>
                        <p:attrNameLst>
                          <p:attrName>ppt_x</p:attrName>
                        </p:attrNameLst>
                      </p:cBhvr>
                      <p:tavLst>
                        <p:tav tm="0">
                          <p:val>
                            <p:strVal val="#ppt_x"/>
                          </p:val>
                        </p:tav>
                        <p:tav tm="100000">
                          <p:val>
                            <p:strVal val="#ppt_x"/>
                          </p:val>
                        </p:tav>
                      </p:tavLst>
                    </p:anim>
                    <p:anim calcmode="lin" valueType="num">
                      <p:cBhvr>
                        <p:cTn dur="400" fill="hold"/>
                        <p:tgtEl>
                          <p:spTgt spid="50"/>
                        </p:tgtEl>
                        <p:attrNameLst>
                          <p:attrName>ppt_y</p:attrName>
                        </p:attrNameLst>
                      </p:cBhvr>
                      <p:tavLst>
                        <p:tav tm="0">
                          <p:val>
                            <p:strVal val="#ppt_y+.1"/>
                          </p:val>
                        </p:tav>
                        <p:tav tm="100000">
                          <p:val>
                            <p:strVal val="#ppt_y"/>
                          </p:val>
                        </p:tav>
                      </p:tavLst>
                    </p:anim>
                  </p:childTnLst>
                </p:cTn>
              </p:par>
            </p:tnLst>
          </p:tmpl>
        </p:tmplLst>
      </p:bldP>
      <p:bldP spid="51" grpId="0" build="p">
        <p:tmplLst>
          <p:tmpl lvl="1">
            <p:tnLst>
              <p:par>
                <p:cTn presetID="23" presetClass="entr" presetSubtype="16"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childTnLst>
                </p:cTn>
              </p:par>
            </p:tnLst>
          </p:tmpl>
        </p:tmplLst>
      </p:bldP>
      <p:bldP spid="52" grpId="0" animBg="1" advAuto="0"/>
      <p:bldP spid="53" grpId="0" animBg="1" advAuto="0"/>
      <p:bldP spid="54" grpId="0" animBg="1" advAuto="0"/>
      <p:bldP spid="55" grpId="0" animBg="1" advAuto="0"/>
      <p:bldP spid="56" grpId="0" build="p">
        <p:tmplLst>
          <p:tmpl lvl="1">
            <p:tnLst>
              <p:par>
                <p:cTn presetID="53" presetClass="entr" presetSubtype="16"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animEffect transition="in" filter="fade">
                      <p:cBhvr>
                        <p:cTn dur="500"/>
                        <p:tgtEl>
                          <p:spTgt spid="56"/>
                        </p:tgtEl>
                      </p:cBhvr>
                    </p:animEffect>
                  </p:childTnLst>
                </p:cTn>
              </p:par>
            </p:tnLst>
          </p:tmpl>
        </p:tmplLst>
      </p:bldP>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53" presetClass="entr" presetSubtype="16"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animEffect transition="in" filter="fade">
                      <p:cBhvr>
                        <p:cTn dur="500"/>
                        <p:tgtEl>
                          <p:spTgt spid="58"/>
                        </p:tgtEl>
                      </p:cBhvr>
                    </p:animEffect>
                  </p:childTnLst>
                </p:cTn>
              </p:par>
            </p:tnLst>
          </p:tmpl>
        </p:tmplLst>
      </p:bldP>
      <p:bldP spid="59" grpId="0" build="p">
        <p:tmplLst>
          <p:tmpl lvl="1">
            <p:tnLst>
              <p:par>
                <p:cTn presetID="53" presetClass="entr" presetSubtype="16"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animEffect transition="in" filter="fade">
                      <p:cBhvr>
                        <p:cTn dur="500"/>
                        <p:tgtEl>
                          <p:spTgt spid="59"/>
                        </p:tgtEl>
                      </p:cBhvr>
                    </p:animEffect>
                  </p:childTnLst>
                </p:cTn>
              </p:par>
            </p:tnLst>
          </p:tmpl>
        </p:tmplLst>
      </p:b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858750" cy="7232650"/>
          </a:xfrm>
          <a:prstGeom prst="rect">
            <a:avLst/>
          </a:prstGeom>
          <a:blipFill dpi="0" rotWithShape="1">
            <a:blip r:embed="rId3" cstate="email">
              <a:extLst>
                <a:ext uri="{BEBA8EAE-BF5A-486C-A8C5-ECC9F3942E4B}">
                  <a14:imgProps xmlns:a14="http://schemas.microsoft.com/office/drawing/2010/main">
                    <a14:imgLayer r:embed="rId4">
                      <a14:imgEffect>
                        <a14:sharpenSoften amount="-5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23" name="Text Box 3"/>
          <p:cNvSpPr>
            <a:spLocks noChangeArrowheads="1"/>
          </p:cNvSpPr>
          <p:nvPr/>
        </p:nvSpPr>
        <p:spPr bwMode="auto">
          <a:xfrm>
            <a:off x="3905250" y="4389067"/>
            <a:ext cx="50482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nchor="ctr">
            <a:spAutoFit/>
          </a:bodyPr>
          <a:lstStyle/>
          <a:p>
            <a:pPr algn="ctr"/>
            <a:r>
              <a:rPr lang="zh-CN" altLang="en-US" sz="6000" b="1" dirty="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p>
        </p:txBody>
      </p:sp>
      <p:sp>
        <p:nvSpPr>
          <p:cNvPr id="5124" name="矩形 10"/>
          <p:cNvSpPr>
            <a:spLocks noChangeArrowheads="1"/>
          </p:cNvSpPr>
          <p:nvPr/>
        </p:nvSpPr>
        <p:spPr bwMode="auto">
          <a:xfrm>
            <a:off x="3895009" y="3959223"/>
            <a:ext cx="50687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The </a:t>
            </a:r>
            <a:r>
              <a:rPr 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20XX </a:t>
            </a:r>
            <a:r>
              <a:rPr 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 Box 3"/>
          <p:cNvSpPr>
            <a:spLocks noChangeArrowheads="1"/>
          </p:cNvSpPr>
          <p:nvPr/>
        </p:nvSpPr>
        <p:spPr bwMode="auto">
          <a:xfrm>
            <a:off x="4885300" y="1650357"/>
            <a:ext cx="3088150"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nchor="ctr">
            <a:spAutoFit/>
          </a:bodyPr>
          <a:lstStyle/>
          <a:p>
            <a:pPr algn="ctr"/>
            <a:r>
              <a:rPr lang="en-US" sz="16600" dirty="0" smtClean="0">
                <a:solidFill>
                  <a:schemeClr val="bg1"/>
                </a:solidFill>
                <a:latin typeface="Impact" panose="020B0806030902050204" pitchFamily="34" charset="0"/>
                <a:ea typeface="微软雅黑" panose="020B0503020204020204" pitchFamily="34" charset="-122"/>
                <a:sym typeface="Arial" panose="020B0604020202020204" pitchFamily="34" charset="0"/>
              </a:rPr>
              <a:t>04</a:t>
            </a:r>
            <a:endParaRPr lang="zh-CN" altLang="en-US" sz="16600" b="1"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5124"/>
                                        </p:tgtEl>
                                        <p:attrNameLst>
                                          <p:attrName>style.visibility</p:attrName>
                                        </p:attrNameLst>
                                      </p:cBhvr>
                                      <p:to>
                                        <p:strVal val="visible"/>
                                      </p:to>
                                    </p:set>
                                    <p:anim by="(-#ppt_w*2)" calcmode="lin" valueType="num">
                                      <p:cBhvr rctx="PPT">
                                        <p:cTn id="17" dur="500" autoRev="1" fill="hold">
                                          <p:stCondLst>
                                            <p:cond delay="0"/>
                                          </p:stCondLst>
                                        </p:cTn>
                                        <p:tgtEl>
                                          <p:spTgt spid="5124"/>
                                        </p:tgtEl>
                                        <p:attrNameLst>
                                          <p:attrName>ppt_w</p:attrName>
                                        </p:attrNameLst>
                                      </p:cBhvr>
                                    </p:anim>
                                    <p:anim by="(#ppt_w*0.50)" calcmode="lin" valueType="num">
                                      <p:cBhvr>
                                        <p:cTn id="18" dur="500" decel="50000" autoRev="1" fill="hold">
                                          <p:stCondLst>
                                            <p:cond delay="0"/>
                                          </p:stCondLst>
                                        </p:cTn>
                                        <p:tgtEl>
                                          <p:spTgt spid="5124"/>
                                        </p:tgtEl>
                                        <p:attrNameLst>
                                          <p:attrName>ppt_x</p:attrName>
                                        </p:attrNameLst>
                                      </p:cBhvr>
                                    </p:anim>
                                    <p:anim from="(-#ppt_h/2)" to="(#ppt_y)" calcmode="lin" valueType="num">
                                      <p:cBhvr>
                                        <p:cTn id="19" dur="1000" fill="hold">
                                          <p:stCondLst>
                                            <p:cond delay="0"/>
                                          </p:stCondLst>
                                        </p:cTn>
                                        <p:tgtEl>
                                          <p:spTgt spid="5124"/>
                                        </p:tgtEl>
                                        <p:attrNameLst>
                                          <p:attrName>ppt_y</p:attrName>
                                        </p:attrNameLst>
                                      </p:cBhvr>
                                    </p:anim>
                                    <p:animRot by="21600000">
                                      <p:cBhvr>
                                        <p:cTn id="20" dur="1000" fill="hold">
                                          <p:stCondLst>
                                            <p:cond delay="0"/>
                                          </p:stCondLst>
                                        </p:cTn>
                                        <p:tgtEl>
                                          <p:spTgt spid="512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5123"/>
                                        </p:tgtEl>
                                        <p:attrNameLst>
                                          <p:attrName>style.visibility</p:attrName>
                                        </p:attrNameLst>
                                      </p:cBhvr>
                                      <p:to>
                                        <p:strVal val="visible"/>
                                      </p:to>
                                    </p:set>
                                    <p:anim by="(-#ppt_w*2)" calcmode="lin" valueType="num">
                                      <p:cBhvr rctx="PPT">
                                        <p:cTn id="25" dur="500" autoRev="1" fill="hold">
                                          <p:stCondLst>
                                            <p:cond delay="0"/>
                                          </p:stCondLst>
                                        </p:cTn>
                                        <p:tgtEl>
                                          <p:spTgt spid="5123"/>
                                        </p:tgtEl>
                                        <p:attrNameLst>
                                          <p:attrName>ppt_w</p:attrName>
                                        </p:attrNameLst>
                                      </p:cBhvr>
                                    </p:anim>
                                    <p:anim by="(#ppt_w*0.50)" calcmode="lin" valueType="num">
                                      <p:cBhvr>
                                        <p:cTn id="26" dur="500" decel="50000" autoRev="1" fill="hold">
                                          <p:stCondLst>
                                            <p:cond delay="0"/>
                                          </p:stCondLst>
                                        </p:cTn>
                                        <p:tgtEl>
                                          <p:spTgt spid="5123"/>
                                        </p:tgtEl>
                                        <p:attrNameLst>
                                          <p:attrName>ppt_x</p:attrName>
                                        </p:attrNameLst>
                                      </p:cBhvr>
                                    </p:anim>
                                    <p:anim from="(-#ppt_h/2)" to="(#ppt_y)" calcmode="lin" valueType="num">
                                      <p:cBhvr>
                                        <p:cTn id="27" dur="1000" fill="hold">
                                          <p:stCondLst>
                                            <p:cond delay="0"/>
                                          </p:stCondLst>
                                        </p:cTn>
                                        <p:tgtEl>
                                          <p:spTgt spid="5123"/>
                                        </p:tgtEl>
                                        <p:attrNameLst>
                                          <p:attrName>ppt_y</p:attrName>
                                        </p:attrNameLst>
                                      </p:cBhvr>
                                    </p:anim>
                                    <p:animRot by="21600000">
                                      <p:cBhvr>
                                        <p:cTn id="28" dur="1000" fill="hold">
                                          <p:stCondLst>
                                            <p:cond delay="0"/>
                                          </p:stCondLst>
                                        </p:cTn>
                                        <p:tgtEl>
                                          <p:spTgt spid="51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123" grpId="0"/>
      <p:bldP spid="5124"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712188" y="1342225"/>
            <a:ext cx="2567109" cy="1591753"/>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Rectangle 49"/>
          <p:cNvSpPr/>
          <p:nvPr/>
        </p:nvSpPr>
        <p:spPr>
          <a:xfrm>
            <a:off x="3667942" y="1342225"/>
            <a:ext cx="2567109" cy="1591753"/>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1" name="Rectangle 50"/>
          <p:cNvSpPr/>
          <p:nvPr/>
        </p:nvSpPr>
        <p:spPr>
          <a:xfrm>
            <a:off x="6623697" y="1342225"/>
            <a:ext cx="2567109" cy="1591753"/>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Rectangle 51"/>
          <p:cNvSpPr/>
          <p:nvPr/>
        </p:nvSpPr>
        <p:spPr>
          <a:xfrm>
            <a:off x="9579452" y="1342225"/>
            <a:ext cx="2567109" cy="1591753"/>
          </a:xfrm>
          <a:prstGeom prst="rect">
            <a:avLst/>
          </a:prstGeom>
          <a:blipFill dpi="0" rotWithShape="1">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7" name="Group 20"/>
          <p:cNvGrpSpPr/>
          <p:nvPr/>
        </p:nvGrpSpPr>
        <p:grpSpPr>
          <a:xfrm>
            <a:off x="831181" y="3007268"/>
            <a:ext cx="2383683" cy="935065"/>
            <a:chOff x="787791" y="5598942"/>
            <a:chExt cx="2260209" cy="886629"/>
          </a:xfrm>
        </p:grpSpPr>
        <p:sp>
          <p:nvSpPr>
            <p:cNvPr id="58" name="TextBox 18"/>
            <p:cNvSpPr txBox="1"/>
            <p:nvPr/>
          </p:nvSpPr>
          <p:spPr>
            <a:xfrm>
              <a:off x="999075" y="5598942"/>
              <a:ext cx="1837642" cy="291834"/>
            </a:xfrm>
            <a:prstGeom prst="rect">
              <a:avLst/>
            </a:prstGeom>
            <a:noFill/>
          </p:spPr>
          <p:txBody>
            <a:bodyPr wrap="none" lIns="0" tIns="0" rIns="0" bIns="0" rtlCol="0">
              <a:spAutoFit/>
            </a:bodyPr>
            <a:lstStyle/>
            <a:p>
              <a:pPr algn="ctr"/>
              <a:r>
                <a:rPr lang="zh-CN" altLang="en-US" sz="20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en-US" sz="20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a:t>
              </a:r>
              <a:endPar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Rectangle 19"/>
            <p:cNvSpPr/>
            <p:nvPr/>
          </p:nvSpPr>
          <p:spPr>
            <a:xfrm>
              <a:off x="787791" y="5960270"/>
              <a:ext cx="2260209" cy="525301"/>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0" name="Group 21"/>
          <p:cNvGrpSpPr/>
          <p:nvPr/>
        </p:nvGrpSpPr>
        <p:grpSpPr>
          <a:xfrm>
            <a:off x="3783999" y="3007267"/>
            <a:ext cx="2383683" cy="935067"/>
            <a:chOff x="787791" y="5598942"/>
            <a:chExt cx="2260209" cy="886631"/>
          </a:xfrm>
        </p:grpSpPr>
        <p:sp>
          <p:nvSpPr>
            <p:cNvPr id="61" name="TextBox 22"/>
            <p:cNvSpPr txBox="1"/>
            <p:nvPr/>
          </p:nvSpPr>
          <p:spPr>
            <a:xfrm>
              <a:off x="994456" y="5598942"/>
              <a:ext cx="1837642" cy="291834"/>
            </a:xfrm>
            <a:prstGeom prst="rect">
              <a:avLst/>
            </a:prstGeom>
            <a:noFill/>
          </p:spPr>
          <p:txBody>
            <a:bodyPr wrap="none" lIns="0" tIns="0" rIns="0" bIns="0" rtlCol="0">
              <a:spAutoFit/>
            </a:bodyPr>
            <a:lstStyle/>
            <a:p>
              <a:pPr algn="ctr"/>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a:t>
              </a:r>
            </a:p>
          </p:txBody>
        </p:sp>
        <p:sp>
          <p:nvSpPr>
            <p:cNvPr id="62" name="Rectangle 23"/>
            <p:cNvSpPr/>
            <p:nvPr/>
          </p:nvSpPr>
          <p:spPr>
            <a:xfrm>
              <a:off x="787791" y="5960272"/>
              <a:ext cx="2260209" cy="525301"/>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Group 24"/>
          <p:cNvGrpSpPr/>
          <p:nvPr/>
        </p:nvGrpSpPr>
        <p:grpSpPr>
          <a:xfrm>
            <a:off x="6736817" y="3007272"/>
            <a:ext cx="2383683" cy="963933"/>
            <a:chOff x="787791" y="5598942"/>
            <a:chExt cx="2260209" cy="914001"/>
          </a:xfrm>
        </p:grpSpPr>
        <p:sp>
          <p:nvSpPr>
            <p:cNvPr id="64" name="TextBox 25"/>
            <p:cNvSpPr txBox="1"/>
            <p:nvPr/>
          </p:nvSpPr>
          <p:spPr>
            <a:xfrm>
              <a:off x="999075" y="5598942"/>
              <a:ext cx="1837642" cy="291834"/>
            </a:xfrm>
            <a:prstGeom prst="rect">
              <a:avLst/>
            </a:prstGeom>
            <a:noFill/>
          </p:spPr>
          <p:txBody>
            <a:bodyPr wrap="none" lIns="0" tIns="0" rIns="0" bIns="0" rtlCol="0">
              <a:spAutoFit/>
            </a:bodyPr>
            <a:lstStyle/>
            <a:p>
              <a:pPr algn="ctr"/>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3</a:t>
              </a:r>
            </a:p>
          </p:txBody>
        </p:sp>
        <p:sp>
          <p:nvSpPr>
            <p:cNvPr id="65" name="Rectangle 26"/>
            <p:cNvSpPr/>
            <p:nvPr/>
          </p:nvSpPr>
          <p:spPr>
            <a:xfrm>
              <a:off x="787791" y="5987642"/>
              <a:ext cx="2260209" cy="525301"/>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6" name="Group 27"/>
          <p:cNvGrpSpPr/>
          <p:nvPr/>
        </p:nvGrpSpPr>
        <p:grpSpPr>
          <a:xfrm>
            <a:off x="9689636" y="3007269"/>
            <a:ext cx="2346739" cy="963937"/>
            <a:chOff x="787791" y="5598942"/>
            <a:chExt cx="2225178" cy="914005"/>
          </a:xfrm>
        </p:grpSpPr>
        <p:sp>
          <p:nvSpPr>
            <p:cNvPr id="67" name="TextBox 28"/>
            <p:cNvSpPr txBox="1"/>
            <p:nvPr/>
          </p:nvSpPr>
          <p:spPr>
            <a:xfrm>
              <a:off x="981559" y="5598942"/>
              <a:ext cx="1837641" cy="291834"/>
            </a:xfrm>
            <a:prstGeom prst="rect">
              <a:avLst/>
            </a:prstGeom>
            <a:noFill/>
          </p:spPr>
          <p:txBody>
            <a:bodyPr wrap="none" lIns="0" tIns="0" rIns="0" bIns="0" rtlCol="0">
              <a:spAutoFit/>
            </a:bodyPr>
            <a:lstStyle/>
            <a:p>
              <a:pPr algn="ctr"/>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4</a:t>
              </a:r>
            </a:p>
          </p:txBody>
        </p:sp>
        <p:sp>
          <p:nvSpPr>
            <p:cNvPr id="68" name="Rectangle 29"/>
            <p:cNvSpPr/>
            <p:nvPr/>
          </p:nvSpPr>
          <p:spPr>
            <a:xfrm>
              <a:off x="787791" y="5987646"/>
              <a:ext cx="2225178" cy="525301"/>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1" name="Rectangle 48"/>
          <p:cNvSpPr/>
          <p:nvPr/>
        </p:nvSpPr>
        <p:spPr>
          <a:xfrm>
            <a:off x="712188" y="4187025"/>
            <a:ext cx="2567109" cy="1591753"/>
          </a:xfrm>
          <a:prstGeom prst="rect">
            <a:avLst/>
          </a:prstGeom>
          <a:blipFill dpi="0" rotWithShape="1">
            <a:blip r:embed="rId7"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2" name="Rectangle 49"/>
          <p:cNvSpPr/>
          <p:nvPr/>
        </p:nvSpPr>
        <p:spPr>
          <a:xfrm>
            <a:off x="3667942" y="4187025"/>
            <a:ext cx="2567109" cy="1591753"/>
          </a:xfrm>
          <a:prstGeom prst="rect">
            <a:avLst/>
          </a:prstGeom>
          <a:blipFill dpi="0" rotWithShape="1">
            <a:blip r:embed="rId8"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3" name="Rectangle 50"/>
          <p:cNvSpPr/>
          <p:nvPr/>
        </p:nvSpPr>
        <p:spPr>
          <a:xfrm>
            <a:off x="6623697" y="4187025"/>
            <a:ext cx="2567109" cy="1591753"/>
          </a:xfrm>
          <a:prstGeom prst="rect">
            <a:avLst/>
          </a:prstGeom>
          <a:blipFill dpi="0" rotWithShape="1">
            <a:blip r:embed="rId9"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4" name="Rectangle 51"/>
          <p:cNvSpPr/>
          <p:nvPr/>
        </p:nvSpPr>
        <p:spPr>
          <a:xfrm>
            <a:off x="9579452" y="4187025"/>
            <a:ext cx="2567109" cy="1591753"/>
          </a:xfrm>
          <a:prstGeom prst="rect">
            <a:avLst/>
          </a:prstGeom>
          <a:blipFill dpi="0" rotWithShape="1">
            <a:blip r:embed="rId10"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85" name="Group 20"/>
          <p:cNvGrpSpPr/>
          <p:nvPr/>
        </p:nvGrpSpPr>
        <p:grpSpPr>
          <a:xfrm>
            <a:off x="831181" y="5852068"/>
            <a:ext cx="2383683" cy="935065"/>
            <a:chOff x="787791" y="5598942"/>
            <a:chExt cx="2260209" cy="886629"/>
          </a:xfrm>
        </p:grpSpPr>
        <p:sp>
          <p:nvSpPr>
            <p:cNvPr id="86" name="TextBox 18"/>
            <p:cNvSpPr txBox="1"/>
            <p:nvPr/>
          </p:nvSpPr>
          <p:spPr>
            <a:xfrm>
              <a:off x="999075" y="5598942"/>
              <a:ext cx="1837642" cy="291834"/>
            </a:xfrm>
            <a:prstGeom prst="rect">
              <a:avLst/>
            </a:prstGeom>
            <a:noFill/>
          </p:spPr>
          <p:txBody>
            <a:bodyPr wrap="none" lIns="0" tIns="0" rIns="0" bIns="0" rtlCol="0">
              <a:spAutoFit/>
            </a:bodyPr>
            <a:lstStyle/>
            <a:p>
              <a:pPr algn="ctr"/>
              <a:r>
                <a:rPr lang="zh-CN" altLang="en-US" sz="20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en-US" sz="20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a:t>
              </a:r>
              <a:endPar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Rectangle 19"/>
            <p:cNvSpPr/>
            <p:nvPr/>
          </p:nvSpPr>
          <p:spPr>
            <a:xfrm>
              <a:off x="787791" y="5960270"/>
              <a:ext cx="2260209" cy="525301"/>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8" name="Group 21"/>
          <p:cNvGrpSpPr/>
          <p:nvPr/>
        </p:nvGrpSpPr>
        <p:grpSpPr>
          <a:xfrm>
            <a:off x="3783999" y="5852067"/>
            <a:ext cx="2383683" cy="935067"/>
            <a:chOff x="787791" y="5598942"/>
            <a:chExt cx="2260209" cy="886631"/>
          </a:xfrm>
        </p:grpSpPr>
        <p:sp>
          <p:nvSpPr>
            <p:cNvPr id="89" name="TextBox 22"/>
            <p:cNvSpPr txBox="1"/>
            <p:nvPr/>
          </p:nvSpPr>
          <p:spPr>
            <a:xfrm>
              <a:off x="994456" y="5598942"/>
              <a:ext cx="1837642" cy="291834"/>
            </a:xfrm>
            <a:prstGeom prst="rect">
              <a:avLst/>
            </a:prstGeom>
            <a:noFill/>
          </p:spPr>
          <p:txBody>
            <a:bodyPr wrap="none" lIns="0" tIns="0" rIns="0" bIns="0" rtlCol="0">
              <a:spAutoFit/>
            </a:bodyPr>
            <a:lstStyle/>
            <a:p>
              <a:pPr algn="ctr"/>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a:t>
              </a:r>
            </a:p>
          </p:txBody>
        </p:sp>
        <p:sp>
          <p:nvSpPr>
            <p:cNvPr id="90" name="Rectangle 23"/>
            <p:cNvSpPr/>
            <p:nvPr/>
          </p:nvSpPr>
          <p:spPr>
            <a:xfrm>
              <a:off x="787791" y="5960272"/>
              <a:ext cx="2260209" cy="525301"/>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1" name="Group 24"/>
          <p:cNvGrpSpPr/>
          <p:nvPr/>
        </p:nvGrpSpPr>
        <p:grpSpPr>
          <a:xfrm>
            <a:off x="6736817" y="5852072"/>
            <a:ext cx="2383683" cy="963933"/>
            <a:chOff x="787791" y="5598942"/>
            <a:chExt cx="2260209" cy="914001"/>
          </a:xfrm>
        </p:grpSpPr>
        <p:sp>
          <p:nvSpPr>
            <p:cNvPr id="92" name="TextBox 25"/>
            <p:cNvSpPr txBox="1"/>
            <p:nvPr/>
          </p:nvSpPr>
          <p:spPr>
            <a:xfrm>
              <a:off x="999075" y="5598942"/>
              <a:ext cx="1837642" cy="291834"/>
            </a:xfrm>
            <a:prstGeom prst="rect">
              <a:avLst/>
            </a:prstGeom>
            <a:noFill/>
          </p:spPr>
          <p:txBody>
            <a:bodyPr wrap="none" lIns="0" tIns="0" rIns="0" bIns="0" rtlCol="0">
              <a:spAutoFit/>
            </a:bodyPr>
            <a:lstStyle/>
            <a:p>
              <a:pPr algn="ctr"/>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3</a:t>
              </a:r>
            </a:p>
          </p:txBody>
        </p:sp>
        <p:sp>
          <p:nvSpPr>
            <p:cNvPr id="93" name="Rectangle 26"/>
            <p:cNvSpPr/>
            <p:nvPr/>
          </p:nvSpPr>
          <p:spPr>
            <a:xfrm>
              <a:off x="787791" y="5987642"/>
              <a:ext cx="2260209" cy="525301"/>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4" name="Group 27"/>
          <p:cNvGrpSpPr/>
          <p:nvPr/>
        </p:nvGrpSpPr>
        <p:grpSpPr>
          <a:xfrm>
            <a:off x="9689636" y="5852069"/>
            <a:ext cx="2346739" cy="963937"/>
            <a:chOff x="787791" y="5598942"/>
            <a:chExt cx="2225178" cy="914005"/>
          </a:xfrm>
        </p:grpSpPr>
        <p:sp>
          <p:nvSpPr>
            <p:cNvPr id="95" name="TextBox 28"/>
            <p:cNvSpPr txBox="1"/>
            <p:nvPr/>
          </p:nvSpPr>
          <p:spPr>
            <a:xfrm>
              <a:off x="981559" y="5598942"/>
              <a:ext cx="1837641" cy="291834"/>
            </a:xfrm>
            <a:prstGeom prst="rect">
              <a:avLst/>
            </a:prstGeom>
            <a:noFill/>
          </p:spPr>
          <p:txBody>
            <a:bodyPr wrap="none" lIns="0" tIns="0" rIns="0" bIns="0" rtlCol="0">
              <a:spAutoFit/>
            </a:bodyPr>
            <a:lstStyle/>
            <a:p>
              <a:pPr algn="ctr"/>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4</a:t>
              </a:r>
            </a:p>
          </p:txBody>
        </p:sp>
        <p:sp>
          <p:nvSpPr>
            <p:cNvPr id="96" name="Rectangle 29"/>
            <p:cNvSpPr/>
            <p:nvPr/>
          </p:nvSpPr>
          <p:spPr>
            <a:xfrm>
              <a:off x="787791" y="5987646"/>
              <a:ext cx="2225178" cy="525301"/>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4" name="TextBox 8"/>
          <p:cNvSpPr txBox="1"/>
          <p:nvPr/>
        </p:nvSpPr>
        <p:spPr>
          <a:xfrm>
            <a:off x="5273787" y="357205"/>
            <a:ext cx="2311176" cy="447739"/>
          </a:xfrm>
          <a:prstGeom prst="rect">
            <a:avLst/>
          </a:prstGeom>
          <a:noFill/>
        </p:spPr>
        <p:txBody>
          <a:bodyPr wrap="square" lIns="0" tIns="0" rIns="0" bIns="0" rtlCol="0" anchor="ctr">
            <a:spAutoFit/>
          </a:bodyPr>
          <a:lstStyle/>
          <a:p>
            <a:pPr algn="ctr"/>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8"/>
          <p:cNvSpPr txBox="1"/>
          <p:nvPr/>
        </p:nvSpPr>
        <p:spPr>
          <a:xfrm>
            <a:off x="5273787" y="824352"/>
            <a:ext cx="2311176" cy="169277"/>
          </a:xfrm>
          <a:prstGeom prst="rect">
            <a:avLst/>
          </a:prstGeom>
          <a:noFill/>
        </p:spPr>
        <p:txBody>
          <a:bodyPr wrap="square" lIns="0" tIns="0" rIns="0" bIns="0" rtlCol="0" anchor="ctr">
            <a:spAutoFit/>
          </a:bodyPr>
          <a:lstStyle/>
          <a:p>
            <a:pPr algn="ctr"/>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1000"/>
                                        <p:tgtEl>
                                          <p:spTgt spid="50"/>
                                        </p:tgtEl>
                                      </p:cBhvr>
                                    </p:animEffect>
                                    <p:anim calcmode="lin" valueType="num">
                                      <p:cBhvr>
                                        <p:cTn id="13" dur="1000" fill="hold"/>
                                        <p:tgtEl>
                                          <p:spTgt spid="50"/>
                                        </p:tgtEl>
                                        <p:attrNameLst>
                                          <p:attrName>ppt_x</p:attrName>
                                        </p:attrNameLst>
                                      </p:cBhvr>
                                      <p:tavLst>
                                        <p:tav tm="0">
                                          <p:val>
                                            <p:strVal val="#ppt_x"/>
                                          </p:val>
                                        </p:tav>
                                        <p:tav tm="100000">
                                          <p:val>
                                            <p:strVal val="#ppt_x"/>
                                          </p:val>
                                        </p:tav>
                                      </p:tavLst>
                                    </p:anim>
                                    <p:anim calcmode="lin" valueType="num">
                                      <p:cBhvr>
                                        <p:cTn id="14" dur="1000" fill="hold"/>
                                        <p:tgtEl>
                                          <p:spTgt spid="5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1000" fill="hold"/>
                                        <p:tgtEl>
                                          <p:spTgt spid="5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1000"/>
                                        <p:tgtEl>
                                          <p:spTgt spid="52"/>
                                        </p:tgtEl>
                                      </p:cBhvr>
                                    </p:animEffect>
                                    <p:anim calcmode="lin" valueType="num">
                                      <p:cBhvr>
                                        <p:cTn id="23" dur="1000" fill="hold"/>
                                        <p:tgtEl>
                                          <p:spTgt spid="52"/>
                                        </p:tgtEl>
                                        <p:attrNameLst>
                                          <p:attrName>ppt_x</p:attrName>
                                        </p:attrNameLst>
                                      </p:cBhvr>
                                      <p:tavLst>
                                        <p:tav tm="0">
                                          <p:val>
                                            <p:strVal val="#ppt_x"/>
                                          </p:val>
                                        </p:tav>
                                        <p:tav tm="100000">
                                          <p:val>
                                            <p:strVal val="#ppt_x"/>
                                          </p:val>
                                        </p:tav>
                                      </p:tavLst>
                                    </p:anim>
                                    <p:anim calcmode="lin" valueType="num">
                                      <p:cBhvr>
                                        <p:cTn id="24" dur="1000" fill="hold"/>
                                        <p:tgtEl>
                                          <p:spTgt spid="5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1000"/>
                                        <p:tgtEl>
                                          <p:spTgt spid="81"/>
                                        </p:tgtEl>
                                      </p:cBhvr>
                                    </p:animEffect>
                                    <p:anim calcmode="lin" valueType="num">
                                      <p:cBhvr>
                                        <p:cTn id="28" dur="1000" fill="hold"/>
                                        <p:tgtEl>
                                          <p:spTgt spid="81"/>
                                        </p:tgtEl>
                                        <p:attrNameLst>
                                          <p:attrName>ppt_x</p:attrName>
                                        </p:attrNameLst>
                                      </p:cBhvr>
                                      <p:tavLst>
                                        <p:tav tm="0">
                                          <p:val>
                                            <p:strVal val="#ppt_x"/>
                                          </p:val>
                                        </p:tav>
                                        <p:tav tm="100000">
                                          <p:val>
                                            <p:strVal val="#ppt_x"/>
                                          </p:val>
                                        </p:tav>
                                      </p:tavLst>
                                    </p:anim>
                                    <p:anim calcmode="lin" valueType="num">
                                      <p:cBhvr>
                                        <p:cTn id="29" dur="1000" fill="hold"/>
                                        <p:tgtEl>
                                          <p:spTgt spid="8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1000"/>
                                        <p:tgtEl>
                                          <p:spTgt spid="82"/>
                                        </p:tgtEl>
                                      </p:cBhvr>
                                    </p:animEffect>
                                    <p:anim calcmode="lin" valueType="num">
                                      <p:cBhvr>
                                        <p:cTn id="33" dur="1000" fill="hold"/>
                                        <p:tgtEl>
                                          <p:spTgt spid="82"/>
                                        </p:tgtEl>
                                        <p:attrNameLst>
                                          <p:attrName>ppt_x</p:attrName>
                                        </p:attrNameLst>
                                      </p:cBhvr>
                                      <p:tavLst>
                                        <p:tav tm="0">
                                          <p:val>
                                            <p:strVal val="#ppt_x"/>
                                          </p:val>
                                        </p:tav>
                                        <p:tav tm="100000">
                                          <p:val>
                                            <p:strVal val="#ppt_x"/>
                                          </p:val>
                                        </p:tav>
                                      </p:tavLst>
                                    </p:anim>
                                    <p:anim calcmode="lin" valueType="num">
                                      <p:cBhvr>
                                        <p:cTn id="34" dur="1000" fill="hold"/>
                                        <p:tgtEl>
                                          <p:spTgt spid="8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fade">
                                      <p:cBhvr>
                                        <p:cTn id="37" dur="1000"/>
                                        <p:tgtEl>
                                          <p:spTgt spid="83"/>
                                        </p:tgtEl>
                                      </p:cBhvr>
                                    </p:animEffect>
                                    <p:anim calcmode="lin" valueType="num">
                                      <p:cBhvr>
                                        <p:cTn id="38" dur="1000" fill="hold"/>
                                        <p:tgtEl>
                                          <p:spTgt spid="83"/>
                                        </p:tgtEl>
                                        <p:attrNameLst>
                                          <p:attrName>ppt_x</p:attrName>
                                        </p:attrNameLst>
                                      </p:cBhvr>
                                      <p:tavLst>
                                        <p:tav tm="0">
                                          <p:val>
                                            <p:strVal val="#ppt_x"/>
                                          </p:val>
                                        </p:tav>
                                        <p:tav tm="100000">
                                          <p:val>
                                            <p:strVal val="#ppt_x"/>
                                          </p:val>
                                        </p:tav>
                                      </p:tavLst>
                                    </p:anim>
                                    <p:anim calcmode="lin" valueType="num">
                                      <p:cBhvr>
                                        <p:cTn id="39" dur="1000" fill="hold"/>
                                        <p:tgtEl>
                                          <p:spTgt spid="8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fade">
                                      <p:cBhvr>
                                        <p:cTn id="42" dur="1000"/>
                                        <p:tgtEl>
                                          <p:spTgt spid="84"/>
                                        </p:tgtEl>
                                      </p:cBhvr>
                                    </p:animEffect>
                                    <p:anim calcmode="lin" valueType="num">
                                      <p:cBhvr>
                                        <p:cTn id="43" dur="1000" fill="hold"/>
                                        <p:tgtEl>
                                          <p:spTgt spid="84"/>
                                        </p:tgtEl>
                                        <p:attrNameLst>
                                          <p:attrName>ppt_x</p:attrName>
                                        </p:attrNameLst>
                                      </p:cBhvr>
                                      <p:tavLst>
                                        <p:tav tm="0">
                                          <p:val>
                                            <p:strVal val="#ppt_x"/>
                                          </p:val>
                                        </p:tav>
                                        <p:tav tm="100000">
                                          <p:val>
                                            <p:strVal val="#ppt_x"/>
                                          </p:val>
                                        </p:tav>
                                      </p:tavLst>
                                    </p:anim>
                                    <p:anim calcmode="lin" valueType="num">
                                      <p:cBhvr>
                                        <p:cTn id="44" dur="1000" fill="hold"/>
                                        <p:tgtEl>
                                          <p:spTgt spid="84"/>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42" presetClass="entr" presetSubtype="0"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fade">
                                      <p:cBhvr>
                                        <p:cTn id="48" dur="1000"/>
                                        <p:tgtEl>
                                          <p:spTgt spid="57"/>
                                        </p:tgtEl>
                                      </p:cBhvr>
                                    </p:animEffect>
                                    <p:anim calcmode="lin" valueType="num">
                                      <p:cBhvr>
                                        <p:cTn id="49" dur="1000" fill="hold"/>
                                        <p:tgtEl>
                                          <p:spTgt spid="57"/>
                                        </p:tgtEl>
                                        <p:attrNameLst>
                                          <p:attrName>ppt_x</p:attrName>
                                        </p:attrNameLst>
                                      </p:cBhvr>
                                      <p:tavLst>
                                        <p:tav tm="0">
                                          <p:val>
                                            <p:strVal val="#ppt_x"/>
                                          </p:val>
                                        </p:tav>
                                        <p:tav tm="100000">
                                          <p:val>
                                            <p:strVal val="#ppt_x"/>
                                          </p:val>
                                        </p:tav>
                                      </p:tavLst>
                                    </p:anim>
                                    <p:anim calcmode="lin" valueType="num">
                                      <p:cBhvr>
                                        <p:cTn id="50" dur="1000" fill="hold"/>
                                        <p:tgtEl>
                                          <p:spTgt spid="57"/>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42" presetClass="entr" presetSubtype="0" fill="hold" nodeType="after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1000" fill="hold"/>
                                        <p:tgtEl>
                                          <p:spTgt spid="60"/>
                                        </p:tgtEl>
                                        <p:attrNameLst>
                                          <p:attrName>ppt_y</p:attrName>
                                        </p:attrNameLst>
                                      </p:cBhvr>
                                      <p:tavLst>
                                        <p:tav tm="0">
                                          <p:val>
                                            <p:strVal val="#ppt_y+.1"/>
                                          </p:val>
                                        </p:tav>
                                        <p:tav tm="100000">
                                          <p:val>
                                            <p:strVal val="#ppt_y"/>
                                          </p:val>
                                        </p:tav>
                                      </p:tavLst>
                                    </p:anim>
                                  </p:childTnLst>
                                </p:cTn>
                              </p:par>
                            </p:childTnLst>
                          </p:cTn>
                        </p:par>
                        <p:par>
                          <p:cTn id="57" fill="hold">
                            <p:stCondLst>
                              <p:cond delay="3000"/>
                            </p:stCondLst>
                            <p:childTnLst>
                              <p:par>
                                <p:cTn id="58" presetID="42" presetClass="entr" presetSubtype="0"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fade">
                                      <p:cBhvr>
                                        <p:cTn id="60" dur="1000"/>
                                        <p:tgtEl>
                                          <p:spTgt spid="63"/>
                                        </p:tgtEl>
                                      </p:cBhvr>
                                    </p:animEffect>
                                    <p:anim calcmode="lin" valueType="num">
                                      <p:cBhvr>
                                        <p:cTn id="61" dur="1000" fill="hold"/>
                                        <p:tgtEl>
                                          <p:spTgt spid="63"/>
                                        </p:tgtEl>
                                        <p:attrNameLst>
                                          <p:attrName>ppt_x</p:attrName>
                                        </p:attrNameLst>
                                      </p:cBhvr>
                                      <p:tavLst>
                                        <p:tav tm="0">
                                          <p:val>
                                            <p:strVal val="#ppt_x"/>
                                          </p:val>
                                        </p:tav>
                                        <p:tav tm="100000">
                                          <p:val>
                                            <p:strVal val="#ppt_x"/>
                                          </p:val>
                                        </p:tav>
                                      </p:tavLst>
                                    </p:anim>
                                    <p:anim calcmode="lin" valueType="num">
                                      <p:cBhvr>
                                        <p:cTn id="62" dur="1000" fill="hold"/>
                                        <p:tgtEl>
                                          <p:spTgt spid="63"/>
                                        </p:tgtEl>
                                        <p:attrNameLst>
                                          <p:attrName>ppt_y</p:attrName>
                                        </p:attrNameLst>
                                      </p:cBhvr>
                                      <p:tavLst>
                                        <p:tav tm="0">
                                          <p:val>
                                            <p:strVal val="#ppt_y+.1"/>
                                          </p:val>
                                        </p:tav>
                                        <p:tav tm="100000">
                                          <p:val>
                                            <p:strVal val="#ppt_y"/>
                                          </p:val>
                                        </p:tav>
                                      </p:tavLst>
                                    </p:anim>
                                  </p:childTnLst>
                                </p:cTn>
                              </p:par>
                            </p:childTnLst>
                          </p:cTn>
                        </p:par>
                        <p:par>
                          <p:cTn id="63" fill="hold">
                            <p:stCondLst>
                              <p:cond delay="4000"/>
                            </p:stCondLst>
                            <p:childTnLst>
                              <p:par>
                                <p:cTn id="64" presetID="42" presetClass="entr" presetSubtype="0"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2" presetClass="entr" presetSubtype="0"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Effect transition="in" filter="fade">
                                      <p:cBhvr>
                                        <p:cTn id="72" dur="1000"/>
                                        <p:tgtEl>
                                          <p:spTgt spid="85"/>
                                        </p:tgtEl>
                                      </p:cBhvr>
                                    </p:animEffect>
                                    <p:anim calcmode="lin" valueType="num">
                                      <p:cBhvr>
                                        <p:cTn id="73" dur="1000" fill="hold"/>
                                        <p:tgtEl>
                                          <p:spTgt spid="85"/>
                                        </p:tgtEl>
                                        <p:attrNameLst>
                                          <p:attrName>ppt_x</p:attrName>
                                        </p:attrNameLst>
                                      </p:cBhvr>
                                      <p:tavLst>
                                        <p:tav tm="0">
                                          <p:val>
                                            <p:strVal val="#ppt_x"/>
                                          </p:val>
                                        </p:tav>
                                        <p:tav tm="100000">
                                          <p:val>
                                            <p:strVal val="#ppt_x"/>
                                          </p:val>
                                        </p:tav>
                                      </p:tavLst>
                                    </p:anim>
                                    <p:anim calcmode="lin" valueType="num">
                                      <p:cBhvr>
                                        <p:cTn id="74" dur="1000" fill="hold"/>
                                        <p:tgtEl>
                                          <p:spTgt spid="85"/>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nodeType="afterEffect">
                                  <p:stCondLst>
                                    <p:cond delay="0"/>
                                  </p:stCondLst>
                                  <p:childTnLst>
                                    <p:set>
                                      <p:cBhvr>
                                        <p:cTn id="77" dur="1" fill="hold">
                                          <p:stCondLst>
                                            <p:cond delay="0"/>
                                          </p:stCondLst>
                                        </p:cTn>
                                        <p:tgtEl>
                                          <p:spTgt spid="88"/>
                                        </p:tgtEl>
                                        <p:attrNameLst>
                                          <p:attrName>style.visibility</p:attrName>
                                        </p:attrNameLst>
                                      </p:cBhvr>
                                      <p:to>
                                        <p:strVal val="visible"/>
                                      </p:to>
                                    </p:set>
                                    <p:animEffect transition="in" filter="fade">
                                      <p:cBhvr>
                                        <p:cTn id="78" dur="1000"/>
                                        <p:tgtEl>
                                          <p:spTgt spid="88"/>
                                        </p:tgtEl>
                                      </p:cBhvr>
                                    </p:animEffect>
                                    <p:anim calcmode="lin" valueType="num">
                                      <p:cBhvr>
                                        <p:cTn id="79" dur="1000" fill="hold"/>
                                        <p:tgtEl>
                                          <p:spTgt spid="88"/>
                                        </p:tgtEl>
                                        <p:attrNameLst>
                                          <p:attrName>ppt_x</p:attrName>
                                        </p:attrNameLst>
                                      </p:cBhvr>
                                      <p:tavLst>
                                        <p:tav tm="0">
                                          <p:val>
                                            <p:strVal val="#ppt_x"/>
                                          </p:val>
                                        </p:tav>
                                        <p:tav tm="100000">
                                          <p:val>
                                            <p:strVal val="#ppt_x"/>
                                          </p:val>
                                        </p:tav>
                                      </p:tavLst>
                                    </p:anim>
                                    <p:anim calcmode="lin" valueType="num">
                                      <p:cBhvr>
                                        <p:cTn id="80" dur="1000" fill="hold"/>
                                        <p:tgtEl>
                                          <p:spTgt spid="88"/>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91"/>
                                        </p:tgtEl>
                                        <p:attrNameLst>
                                          <p:attrName>style.visibility</p:attrName>
                                        </p:attrNameLst>
                                      </p:cBhvr>
                                      <p:to>
                                        <p:strVal val="visible"/>
                                      </p:to>
                                    </p:set>
                                    <p:animEffect transition="in" filter="fade">
                                      <p:cBhvr>
                                        <p:cTn id="84" dur="1000"/>
                                        <p:tgtEl>
                                          <p:spTgt spid="91"/>
                                        </p:tgtEl>
                                      </p:cBhvr>
                                    </p:animEffect>
                                    <p:anim calcmode="lin" valueType="num">
                                      <p:cBhvr>
                                        <p:cTn id="85" dur="1000" fill="hold"/>
                                        <p:tgtEl>
                                          <p:spTgt spid="91"/>
                                        </p:tgtEl>
                                        <p:attrNameLst>
                                          <p:attrName>ppt_x</p:attrName>
                                        </p:attrNameLst>
                                      </p:cBhvr>
                                      <p:tavLst>
                                        <p:tav tm="0">
                                          <p:val>
                                            <p:strVal val="#ppt_x"/>
                                          </p:val>
                                        </p:tav>
                                        <p:tav tm="100000">
                                          <p:val>
                                            <p:strVal val="#ppt_x"/>
                                          </p:val>
                                        </p:tav>
                                      </p:tavLst>
                                    </p:anim>
                                    <p:anim calcmode="lin" valueType="num">
                                      <p:cBhvr>
                                        <p:cTn id="86" dur="1000" fill="hold"/>
                                        <p:tgtEl>
                                          <p:spTgt spid="91"/>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42" presetClass="entr" presetSubtype="0" fill="hold"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81" grpId="0" animBg="1"/>
      <p:bldP spid="82" grpId="0" animBg="1"/>
      <p:bldP spid="83" grpId="0" animBg="1"/>
      <p:bldP spid="8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4294967295"/>
          </p:nvPr>
        </p:nvSpPr>
        <p:spPr>
          <a:xfrm>
            <a:off x="2775371" y="2742269"/>
            <a:ext cx="1957665" cy="430695"/>
          </a:xfrm>
          <a:prstGeom prst="rect">
            <a:avLst/>
          </a:prstGeom>
        </p:spPr>
        <p:txBody>
          <a:bodyPr vert="horz" lIns="0" tIns="0" rIns="0" bIns="0" rtlCol="0">
            <a:spAutoFit/>
          </a:bodyPr>
          <a:lstStyle/>
          <a:p>
            <a:pPr marL="0" indent="0" algn="just">
              <a:lnSpc>
                <a:spcPct val="120000"/>
              </a:lnSpc>
              <a:buNone/>
            </a:pPr>
            <a:r>
              <a:rPr lang="en-US" altLang="zh-CN" sz="800" dirty="0" smtClean="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 name="Text Placeholder 17"/>
          <p:cNvSpPr>
            <a:spLocks noGrp="1"/>
          </p:cNvSpPr>
          <p:nvPr>
            <p:ph type="body" sz="quarter" idx="4294967295"/>
          </p:nvPr>
        </p:nvSpPr>
        <p:spPr>
          <a:xfrm>
            <a:off x="2509101" y="4756459"/>
            <a:ext cx="1957665" cy="430695"/>
          </a:xfrm>
          <a:prstGeom prst="rect">
            <a:avLst/>
          </a:prstGeom>
        </p:spPr>
        <p:txBody>
          <a:bodyPr vert="horz" lIns="0" tIns="0" rIns="0" bIns="0" rtlCol="0">
            <a:spAutoFit/>
          </a:bodyPr>
          <a:lstStyle/>
          <a:p>
            <a:pPr marL="0" indent="0" algn="just">
              <a:lnSpc>
                <a:spcPct val="120000"/>
              </a:lnSpc>
              <a:buNone/>
            </a:pPr>
            <a:r>
              <a:rPr lang="en-US" altLang="zh-CN" sz="800" dirty="0" smtClean="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Text Placeholder 12"/>
          <p:cNvSpPr>
            <a:spLocks noGrp="1"/>
          </p:cNvSpPr>
          <p:nvPr>
            <p:ph type="body" sz="quarter" idx="4294967295"/>
          </p:nvPr>
        </p:nvSpPr>
        <p:spPr>
          <a:xfrm>
            <a:off x="8988790" y="4023024"/>
            <a:ext cx="1963179" cy="430695"/>
          </a:xfrm>
          <a:prstGeom prst="rect">
            <a:avLst/>
          </a:prstGeom>
        </p:spPr>
        <p:txBody>
          <a:bodyPr vert="horz" lIns="0" tIns="0" rIns="0" bIns="0" rtlCol="0">
            <a:spAutoFit/>
          </a:bodyPr>
          <a:lstStyle/>
          <a:p>
            <a:pPr marL="0" indent="0" algn="just">
              <a:lnSpc>
                <a:spcPct val="120000"/>
              </a:lnSpc>
              <a:buNone/>
            </a:pPr>
            <a:r>
              <a:rPr lang="en-US" altLang="zh-CN" sz="800" dirty="0" smtClean="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10" name="Group 9"/>
          <p:cNvGrpSpPr/>
          <p:nvPr/>
        </p:nvGrpSpPr>
        <p:grpSpPr>
          <a:xfrm>
            <a:off x="4842453" y="2347790"/>
            <a:ext cx="3743604" cy="3704526"/>
            <a:chOff x="9988635" y="4910465"/>
            <a:chExt cx="5069416" cy="5016501"/>
          </a:xfrm>
        </p:grpSpPr>
        <p:sp>
          <p:nvSpPr>
            <p:cNvPr id="4" name="Freeform 3"/>
            <p:cNvSpPr/>
            <p:nvPr/>
          </p:nvSpPr>
          <p:spPr bwMode="auto">
            <a:xfrm>
              <a:off x="10483935" y="4910465"/>
              <a:ext cx="3297767" cy="3388784"/>
            </a:xfrm>
            <a:custGeom>
              <a:avLst/>
              <a:gdLst>
                <a:gd name="T0" fmla="*/ 547 w 1071"/>
                <a:gd name="T1" fmla="*/ 0 h 1101"/>
                <a:gd name="T2" fmla="*/ 0 w 1071"/>
                <a:gd name="T3" fmla="*/ 547 h 1101"/>
                <a:gd name="T4" fmla="*/ 263 w 1071"/>
                <a:gd name="T5" fmla="*/ 1015 h 1101"/>
                <a:gd name="T6" fmla="*/ 213 w 1071"/>
                <a:gd name="T7" fmla="*/ 1101 h 1101"/>
                <a:gd name="T8" fmla="*/ 604 w 1071"/>
                <a:gd name="T9" fmla="*/ 1101 h 1101"/>
                <a:gd name="T10" fmla="*/ 409 w 1071"/>
                <a:gd name="T11" fmla="*/ 762 h 1101"/>
                <a:gd name="T12" fmla="*/ 359 w 1071"/>
                <a:gd name="T13" fmla="*/ 847 h 1101"/>
                <a:gd name="T14" fmla="*/ 193 w 1071"/>
                <a:gd name="T15" fmla="*/ 547 h 1101"/>
                <a:gd name="T16" fmla="*/ 547 w 1071"/>
                <a:gd name="T17" fmla="*/ 194 h 1101"/>
                <a:gd name="T18" fmla="*/ 859 w 1071"/>
                <a:gd name="T19" fmla="*/ 381 h 1101"/>
                <a:gd name="T20" fmla="*/ 938 w 1071"/>
                <a:gd name="T21" fmla="*/ 375 h 1101"/>
                <a:gd name="T22" fmla="*/ 1071 w 1071"/>
                <a:gd name="T23" fmla="*/ 390 h 1101"/>
                <a:gd name="T24" fmla="*/ 547 w 1071"/>
                <a:gd name="T25" fmla="*/ 0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1" h="1101">
                  <a:moveTo>
                    <a:pt x="547" y="0"/>
                  </a:moveTo>
                  <a:cubicBezTo>
                    <a:pt x="245" y="0"/>
                    <a:pt x="0" y="245"/>
                    <a:pt x="0" y="547"/>
                  </a:cubicBezTo>
                  <a:cubicBezTo>
                    <a:pt x="0" y="745"/>
                    <a:pt x="105" y="919"/>
                    <a:pt x="263" y="1015"/>
                  </a:cubicBezTo>
                  <a:cubicBezTo>
                    <a:pt x="213" y="1101"/>
                    <a:pt x="213" y="1101"/>
                    <a:pt x="213" y="1101"/>
                  </a:cubicBezTo>
                  <a:cubicBezTo>
                    <a:pt x="604" y="1101"/>
                    <a:pt x="604" y="1101"/>
                    <a:pt x="604" y="1101"/>
                  </a:cubicBezTo>
                  <a:cubicBezTo>
                    <a:pt x="409" y="762"/>
                    <a:pt x="409" y="762"/>
                    <a:pt x="409" y="762"/>
                  </a:cubicBezTo>
                  <a:cubicBezTo>
                    <a:pt x="359" y="847"/>
                    <a:pt x="359" y="847"/>
                    <a:pt x="359" y="847"/>
                  </a:cubicBezTo>
                  <a:cubicBezTo>
                    <a:pt x="260" y="785"/>
                    <a:pt x="193" y="674"/>
                    <a:pt x="193" y="547"/>
                  </a:cubicBezTo>
                  <a:cubicBezTo>
                    <a:pt x="193" y="352"/>
                    <a:pt x="352" y="194"/>
                    <a:pt x="547" y="194"/>
                  </a:cubicBezTo>
                  <a:cubicBezTo>
                    <a:pt x="682" y="194"/>
                    <a:pt x="799" y="269"/>
                    <a:pt x="859" y="381"/>
                  </a:cubicBezTo>
                  <a:cubicBezTo>
                    <a:pt x="885" y="377"/>
                    <a:pt x="911" y="375"/>
                    <a:pt x="938" y="375"/>
                  </a:cubicBezTo>
                  <a:cubicBezTo>
                    <a:pt x="984" y="375"/>
                    <a:pt x="1029" y="380"/>
                    <a:pt x="1071" y="390"/>
                  </a:cubicBezTo>
                  <a:cubicBezTo>
                    <a:pt x="1004" y="165"/>
                    <a:pt x="795" y="0"/>
                    <a:pt x="547"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 name="Freeform 4"/>
            <p:cNvSpPr/>
            <p:nvPr/>
          </p:nvSpPr>
          <p:spPr bwMode="auto">
            <a:xfrm>
              <a:off x="11777218" y="6144481"/>
              <a:ext cx="3280833" cy="3412067"/>
            </a:xfrm>
            <a:custGeom>
              <a:avLst/>
              <a:gdLst>
                <a:gd name="T0" fmla="*/ 518 w 1065"/>
                <a:gd name="T1" fmla="*/ 14 h 1108"/>
                <a:gd name="T2" fmla="*/ 245 w 1065"/>
                <a:gd name="T3" fmla="*/ 87 h 1108"/>
                <a:gd name="T4" fmla="*/ 195 w 1065"/>
                <a:gd name="T5" fmla="*/ 0 h 1108"/>
                <a:gd name="T6" fmla="*/ 0 w 1065"/>
                <a:gd name="T7" fmla="*/ 339 h 1108"/>
                <a:gd name="T8" fmla="*/ 391 w 1065"/>
                <a:gd name="T9" fmla="*/ 339 h 1108"/>
                <a:gd name="T10" fmla="*/ 342 w 1065"/>
                <a:gd name="T11" fmla="*/ 254 h 1108"/>
                <a:gd name="T12" fmla="*/ 518 w 1065"/>
                <a:gd name="T13" fmla="*/ 208 h 1108"/>
                <a:gd name="T14" fmla="*/ 872 w 1065"/>
                <a:gd name="T15" fmla="*/ 561 h 1108"/>
                <a:gd name="T16" fmla="*/ 518 w 1065"/>
                <a:gd name="T17" fmla="*/ 915 h 1108"/>
                <a:gd name="T18" fmla="*/ 505 w 1065"/>
                <a:gd name="T19" fmla="*/ 915 h 1108"/>
                <a:gd name="T20" fmla="*/ 385 w 1065"/>
                <a:gd name="T21" fmla="*/ 1092 h 1108"/>
                <a:gd name="T22" fmla="*/ 518 w 1065"/>
                <a:gd name="T23" fmla="*/ 1108 h 1108"/>
                <a:gd name="T24" fmla="*/ 1065 w 1065"/>
                <a:gd name="T25" fmla="*/ 561 h 1108"/>
                <a:gd name="T26" fmla="*/ 518 w 1065"/>
                <a:gd name="T27" fmla="*/ 14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5" h="1108">
                  <a:moveTo>
                    <a:pt x="518" y="14"/>
                  </a:moveTo>
                  <a:cubicBezTo>
                    <a:pt x="419" y="14"/>
                    <a:pt x="326" y="41"/>
                    <a:pt x="245" y="87"/>
                  </a:cubicBezTo>
                  <a:cubicBezTo>
                    <a:pt x="195" y="0"/>
                    <a:pt x="195" y="0"/>
                    <a:pt x="195" y="0"/>
                  </a:cubicBezTo>
                  <a:cubicBezTo>
                    <a:pt x="0" y="339"/>
                    <a:pt x="0" y="339"/>
                    <a:pt x="0" y="339"/>
                  </a:cubicBezTo>
                  <a:cubicBezTo>
                    <a:pt x="391" y="339"/>
                    <a:pt x="391" y="339"/>
                    <a:pt x="391" y="339"/>
                  </a:cubicBezTo>
                  <a:cubicBezTo>
                    <a:pt x="342" y="254"/>
                    <a:pt x="342" y="254"/>
                    <a:pt x="342" y="254"/>
                  </a:cubicBezTo>
                  <a:cubicBezTo>
                    <a:pt x="394" y="225"/>
                    <a:pt x="454" y="208"/>
                    <a:pt x="518" y="208"/>
                  </a:cubicBezTo>
                  <a:cubicBezTo>
                    <a:pt x="713" y="208"/>
                    <a:pt x="872" y="366"/>
                    <a:pt x="872" y="561"/>
                  </a:cubicBezTo>
                  <a:cubicBezTo>
                    <a:pt x="872" y="757"/>
                    <a:pt x="713" y="915"/>
                    <a:pt x="518" y="915"/>
                  </a:cubicBezTo>
                  <a:cubicBezTo>
                    <a:pt x="514" y="915"/>
                    <a:pt x="509" y="915"/>
                    <a:pt x="505" y="915"/>
                  </a:cubicBezTo>
                  <a:cubicBezTo>
                    <a:pt x="476" y="981"/>
                    <a:pt x="435" y="1041"/>
                    <a:pt x="385" y="1092"/>
                  </a:cubicBezTo>
                  <a:cubicBezTo>
                    <a:pt x="428" y="1103"/>
                    <a:pt x="472" y="1108"/>
                    <a:pt x="518" y="1108"/>
                  </a:cubicBezTo>
                  <a:cubicBezTo>
                    <a:pt x="820" y="1108"/>
                    <a:pt x="1065" y="863"/>
                    <a:pt x="1065" y="561"/>
                  </a:cubicBezTo>
                  <a:cubicBezTo>
                    <a:pt x="1065" y="259"/>
                    <a:pt x="820" y="14"/>
                    <a:pt x="518" y="14"/>
                  </a:cubicBez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9988635" y="7101215"/>
              <a:ext cx="3644900" cy="2825751"/>
            </a:xfrm>
            <a:custGeom>
              <a:avLst/>
              <a:gdLst>
                <a:gd name="T0" fmla="*/ 1184 w 1184"/>
                <a:gd name="T1" fmla="*/ 388 h 917"/>
                <a:gd name="T2" fmla="*/ 988 w 1184"/>
                <a:gd name="T3" fmla="*/ 49 h 917"/>
                <a:gd name="T4" fmla="*/ 793 w 1184"/>
                <a:gd name="T5" fmla="*/ 388 h 917"/>
                <a:gd name="T6" fmla="*/ 900 w 1184"/>
                <a:gd name="T7" fmla="*/ 388 h 917"/>
                <a:gd name="T8" fmla="*/ 547 w 1184"/>
                <a:gd name="T9" fmla="*/ 724 h 917"/>
                <a:gd name="T10" fmla="*/ 193 w 1184"/>
                <a:gd name="T11" fmla="*/ 370 h 917"/>
                <a:gd name="T12" fmla="*/ 242 w 1184"/>
                <a:gd name="T13" fmla="*/ 192 h 917"/>
                <a:gd name="T14" fmla="*/ 145 w 1184"/>
                <a:gd name="T15" fmla="*/ 0 h 917"/>
                <a:gd name="T16" fmla="*/ 0 w 1184"/>
                <a:gd name="T17" fmla="*/ 370 h 917"/>
                <a:gd name="T18" fmla="*/ 547 w 1184"/>
                <a:gd name="T19" fmla="*/ 917 h 917"/>
                <a:gd name="T20" fmla="*/ 1094 w 1184"/>
                <a:gd name="T21" fmla="*/ 388 h 917"/>
                <a:gd name="T22" fmla="*/ 1184 w 1184"/>
                <a:gd name="T23" fmla="*/ 38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4" h="917">
                  <a:moveTo>
                    <a:pt x="1184" y="388"/>
                  </a:moveTo>
                  <a:cubicBezTo>
                    <a:pt x="988" y="49"/>
                    <a:pt x="988" y="49"/>
                    <a:pt x="988" y="49"/>
                  </a:cubicBezTo>
                  <a:cubicBezTo>
                    <a:pt x="793" y="388"/>
                    <a:pt x="793" y="388"/>
                    <a:pt x="793" y="388"/>
                  </a:cubicBezTo>
                  <a:cubicBezTo>
                    <a:pt x="900" y="388"/>
                    <a:pt x="900" y="388"/>
                    <a:pt x="900" y="388"/>
                  </a:cubicBezTo>
                  <a:cubicBezTo>
                    <a:pt x="891" y="575"/>
                    <a:pt x="737" y="724"/>
                    <a:pt x="547" y="724"/>
                  </a:cubicBezTo>
                  <a:cubicBezTo>
                    <a:pt x="352" y="724"/>
                    <a:pt x="193" y="566"/>
                    <a:pt x="193" y="370"/>
                  </a:cubicBezTo>
                  <a:cubicBezTo>
                    <a:pt x="193" y="305"/>
                    <a:pt x="211" y="244"/>
                    <a:pt x="242" y="192"/>
                  </a:cubicBezTo>
                  <a:cubicBezTo>
                    <a:pt x="198" y="134"/>
                    <a:pt x="165" y="69"/>
                    <a:pt x="145" y="0"/>
                  </a:cubicBezTo>
                  <a:cubicBezTo>
                    <a:pt x="55" y="97"/>
                    <a:pt x="0" y="227"/>
                    <a:pt x="0" y="370"/>
                  </a:cubicBezTo>
                  <a:cubicBezTo>
                    <a:pt x="0" y="672"/>
                    <a:pt x="245" y="917"/>
                    <a:pt x="547" y="917"/>
                  </a:cubicBezTo>
                  <a:cubicBezTo>
                    <a:pt x="843" y="917"/>
                    <a:pt x="1085" y="682"/>
                    <a:pt x="1094" y="388"/>
                  </a:cubicBezTo>
                  <a:lnTo>
                    <a:pt x="1184" y="388"/>
                  </a:ln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 name="TextBox 6"/>
            <p:cNvSpPr txBox="1"/>
            <p:nvPr/>
          </p:nvSpPr>
          <p:spPr>
            <a:xfrm rot="18978467">
              <a:off x="10746309" y="5519640"/>
              <a:ext cx="1366259" cy="508848"/>
            </a:xfrm>
            <a:prstGeom prst="rect">
              <a:avLst/>
            </a:prstGeom>
            <a:noFill/>
          </p:spPr>
          <p:txBody>
            <a:bodyPr wrap="none" rtlCol="0" anchor="ctr">
              <a:prstTxWarp prst="textArchUp">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TextBox 7"/>
            <p:cNvSpPr txBox="1"/>
            <p:nvPr/>
          </p:nvSpPr>
          <p:spPr>
            <a:xfrm>
              <a:off x="10861134" y="9105070"/>
              <a:ext cx="1645320" cy="508848"/>
            </a:xfrm>
            <a:prstGeom prst="rect">
              <a:avLst/>
            </a:prstGeom>
            <a:noFill/>
          </p:spPr>
          <p:txBody>
            <a:bodyPr wrap="none" rtlCol="0" anchor="ctr">
              <a:prstTxWarp prst="textArchDown">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TextBox 8"/>
            <p:cNvSpPr txBox="1"/>
            <p:nvPr/>
          </p:nvSpPr>
          <p:spPr>
            <a:xfrm rot="17644843">
              <a:off x="13516862" y="8044825"/>
              <a:ext cx="1748521" cy="508848"/>
            </a:xfrm>
            <a:prstGeom prst="rect">
              <a:avLst/>
            </a:prstGeom>
            <a:noFill/>
          </p:spPr>
          <p:txBody>
            <a:bodyPr wrap="none" rtlCol="0" anchor="ctr">
              <a:prstTxWarp prst="textArchDown">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12" name="TextBox 8"/>
          <p:cNvSpPr txBox="1"/>
          <p:nvPr/>
        </p:nvSpPr>
        <p:spPr>
          <a:xfrm>
            <a:off x="5273787" y="357205"/>
            <a:ext cx="2311176" cy="447739"/>
          </a:xfrm>
          <a:prstGeom prst="rect">
            <a:avLst/>
          </a:prstGeom>
          <a:noFill/>
        </p:spPr>
        <p:txBody>
          <a:bodyPr wrap="square" lIns="0" tIns="0" rIns="0" bIns="0" rtlCol="0" anchor="ctr">
            <a:spAutoFit/>
          </a:bodyPr>
          <a:lstStyle/>
          <a:p>
            <a:pPr algn="ctr"/>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8"/>
          <p:cNvSpPr txBox="1"/>
          <p:nvPr/>
        </p:nvSpPr>
        <p:spPr>
          <a:xfrm>
            <a:off x="5273787" y="824352"/>
            <a:ext cx="2311176" cy="169277"/>
          </a:xfrm>
          <a:prstGeom prst="rect">
            <a:avLst/>
          </a:prstGeom>
          <a:noFill/>
        </p:spPr>
        <p:txBody>
          <a:bodyPr wrap="square" lIns="0" tIns="0" rIns="0" bIns="0" rtlCol="0" anchor="ctr">
            <a:spAutoFit/>
          </a:bodyPr>
          <a:lstStyle/>
          <a:p>
            <a:pPr algn="ctr"/>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 calcmode="lin" valueType="num">
                                      <p:cBhvr additive="base">
                                        <p:cTn id="18"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19984" y="1607241"/>
            <a:ext cx="8438766" cy="2209992"/>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0" y="3917688"/>
            <a:ext cx="2109538" cy="1305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11"/>
          <p:cNvSpPr/>
          <p:nvPr/>
        </p:nvSpPr>
        <p:spPr>
          <a:xfrm>
            <a:off x="0" y="5324046"/>
            <a:ext cx="2109538" cy="1305904"/>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12"/>
          <p:cNvSpPr/>
          <p:nvPr/>
        </p:nvSpPr>
        <p:spPr>
          <a:xfrm>
            <a:off x="2209992" y="1607241"/>
            <a:ext cx="2109538" cy="50227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7" name="Group 16"/>
          <p:cNvGrpSpPr/>
          <p:nvPr/>
        </p:nvGrpSpPr>
        <p:grpSpPr>
          <a:xfrm>
            <a:off x="4419983" y="3917686"/>
            <a:ext cx="5825815" cy="2712262"/>
            <a:chOff x="4571999" y="2786064"/>
            <a:chExt cx="4143029" cy="1928826"/>
          </a:xfrm>
        </p:grpSpPr>
        <p:sp>
          <p:nvSpPr>
            <p:cNvPr id="14" name="Rectangle 13"/>
            <p:cNvSpPr/>
            <p:nvPr/>
          </p:nvSpPr>
          <p:spPr>
            <a:xfrm>
              <a:off x="4571999" y="2786064"/>
              <a:ext cx="4143029" cy="19288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16"/>
            <p:cNvGrpSpPr/>
            <p:nvPr/>
          </p:nvGrpSpPr>
          <p:grpSpPr>
            <a:xfrm>
              <a:off x="4879251" y="3180291"/>
              <a:ext cx="3661866" cy="1069741"/>
              <a:chOff x="4879251" y="3180291"/>
              <a:chExt cx="3661866" cy="1069741"/>
            </a:xfrm>
          </p:grpSpPr>
          <p:sp>
            <p:nvSpPr>
              <p:cNvPr id="15" name="Rectangle 14"/>
              <p:cNvSpPr/>
              <p:nvPr/>
            </p:nvSpPr>
            <p:spPr>
              <a:xfrm>
                <a:off x="4879251" y="3462080"/>
                <a:ext cx="3661866" cy="787952"/>
              </a:xfrm>
              <a:prstGeom prst="rect">
                <a:avLst/>
              </a:prstGeom>
            </p:spPr>
            <p:txBody>
              <a:bodyPr wrap="square" lIns="0" tIns="0" rIns="0" bIns="0">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en-GB"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Rectangle 15"/>
              <p:cNvSpPr/>
              <p:nvPr/>
            </p:nvSpPr>
            <p:spPr>
              <a:xfrm>
                <a:off x="4879251" y="3180291"/>
                <a:ext cx="2366341" cy="215501"/>
              </a:xfrm>
              <a:prstGeom prst="rect">
                <a:avLst/>
              </a:prstGeom>
            </p:spPr>
            <p:txBody>
              <a:bodyPr wrap="square" lIns="0" tIns="0" rIns="0" bIns="0">
                <a:spAutoFit/>
              </a:bodyPr>
              <a:lstStyle/>
              <a:p>
                <a:r>
                  <a:rPr lang="zh-CN" altLang="en-US" sz="1970" dirty="0">
                    <a:solidFill>
                      <a:schemeClr val="bg1"/>
                    </a:solidFill>
                    <a:latin typeface="Arial" panose="020B0604020202020204" pitchFamily="34" charset="0"/>
                    <a:ea typeface="微软雅黑" panose="020B0503020204020204" pitchFamily="34" charset="-122"/>
                    <a:cs typeface="Open Sans" pitchFamily="34" charset="0"/>
                    <a:sym typeface="Arial" panose="020B0604020202020204" pitchFamily="34" charset="0"/>
                  </a:rPr>
                  <a:t>直接复制你的内容到此</a:t>
                </a:r>
                <a:endParaRPr lang="en-US" sz="1970" dirty="0">
                  <a:solidFill>
                    <a:schemeClr val="bg1"/>
                  </a:solidFill>
                  <a:latin typeface="Arial" panose="020B0604020202020204" pitchFamily="34" charset="0"/>
                  <a:ea typeface="微软雅黑" panose="020B0503020204020204" pitchFamily="34" charset="-122"/>
                  <a:cs typeface="Open Sans" pitchFamily="34" charset="0"/>
                  <a:sym typeface="Arial" panose="020B0604020202020204" pitchFamily="34" charset="0"/>
                </a:endParaRPr>
              </a:p>
            </p:txBody>
          </p:sp>
        </p:grpSp>
      </p:grpSp>
      <p:sp>
        <p:nvSpPr>
          <p:cNvPr id="11" name="TextBox 8"/>
          <p:cNvSpPr txBox="1"/>
          <p:nvPr/>
        </p:nvSpPr>
        <p:spPr>
          <a:xfrm>
            <a:off x="5273787" y="357205"/>
            <a:ext cx="2311176" cy="447739"/>
          </a:xfrm>
          <a:prstGeom prst="rect">
            <a:avLst/>
          </a:prstGeom>
          <a:noFill/>
        </p:spPr>
        <p:txBody>
          <a:bodyPr wrap="square" lIns="0" tIns="0" rIns="0" bIns="0" rtlCol="0" anchor="ctr">
            <a:spAutoFit/>
          </a:bodyPr>
          <a:lstStyle/>
          <a:p>
            <a:pPr algn="ctr"/>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8"/>
          <p:cNvSpPr txBox="1"/>
          <p:nvPr/>
        </p:nvSpPr>
        <p:spPr>
          <a:xfrm>
            <a:off x="5273787" y="824352"/>
            <a:ext cx="2311176" cy="169277"/>
          </a:xfrm>
          <a:prstGeom prst="rect">
            <a:avLst/>
          </a:prstGeom>
          <a:noFill/>
        </p:spPr>
        <p:txBody>
          <a:bodyPr wrap="square" lIns="0" tIns="0" rIns="0" bIns="0" rtlCol="0" anchor="ctr">
            <a:spAutoFit/>
          </a:bodyPr>
          <a:lstStyle/>
          <a:p>
            <a:pPr algn="ctr"/>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Top)">
                                      <p:cBhvr>
                                        <p:cTn id="7" dur="500"/>
                                        <p:tgtEl>
                                          <p:spTgt spid="8"/>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Top)">
                                      <p:cBhvr>
                                        <p:cTn id="11" dur="500"/>
                                        <p:tgtEl>
                                          <p:spTgt spid="9"/>
                                        </p:tgtEl>
                                      </p:cBhvr>
                                    </p:animEffect>
                                  </p:childTnLst>
                                </p:cTn>
                              </p:par>
                            </p:childTnLst>
                          </p:cTn>
                        </p:par>
                        <p:par>
                          <p:cTn id="12" fill="hold">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lide(fromTop)">
                                      <p:cBhvr>
                                        <p:cTn id="15" dur="500"/>
                                        <p:tgtEl>
                                          <p:spTgt spid="12"/>
                                        </p:tgtEl>
                                      </p:cBhvr>
                                    </p:animEffect>
                                  </p:childTnLst>
                                </p:cTn>
                              </p:par>
                            </p:childTnLst>
                          </p:cTn>
                        </p:par>
                        <p:par>
                          <p:cTn id="16" fill="hold">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slide(fromTop)">
                                      <p:cBhvr>
                                        <p:cTn id="19" dur="500"/>
                                        <p:tgtEl>
                                          <p:spTgt spid="13"/>
                                        </p:tgtEl>
                                      </p:cBhvr>
                                    </p:animEffect>
                                  </p:childTnLst>
                                </p:cTn>
                              </p:par>
                            </p:childTnLst>
                          </p:cTn>
                        </p:par>
                        <p:par>
                          <p:cTn id="20" fill="hold">
                            <p:stCondLst>
                              <p:cond delay="2000"/>
                            </p:stCondLst>
                            <p:childTnLst>
                              <p:par>
                                <p:cTn id="21" presetID="12" presetClass="entr" presetSubtype="1"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slide(fromTop)">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4780192" y="2351314"/>
            <a:ext cx="3298368" cy="4118306"/>
            <a:chOff x="4731074" y="3558159"/>
            <a:chExt cx="2569838" cy="3208672"/>
          </a:xfrm>
        </p:grpSpPr>
        <p:grpSp>
          <p:nvGrpSpPr>
            <p:cNvPr id="28" name="组合 72"/>
            <p:cNvGrpSpPr/>
            <p:nvPr/>
          </p:nvGrpSpPr>
          <p:grpSpPr>
            <a:xfrm>
              <a:off x="6096000" y="4175841"/>
              <a:ext cx="1204912" cy="2428808"/>
              <a:chOff x="4281488" y="2009843"/>
              <a:chExt cx="1204912" cy="2428808"/>
            </a:xfrm>
          </p:grpSpPr>
          <p:sp>
            <p:nvSpPr>
              <p:cNvPr id="29" name="Freeform 59"/>
              <p:cNvSpPr/>
              <p:nvPr/>
            </p:nvSpPr>
            <p:spPr bwMode="auto">
              <a:xfrm>
                <a:off x="4728043" y="2583169"/>
                <a:ext cx="378730" cy="448633"/>
              </a:xfrm>
              <a:custGeom>
                <a:avLst/>
                <a:gdLst>
                  <a:gd name="T0" fmla="*/ 102 w 154"/>
                  <a:gd name="T1" fmla="*/ 109 h 182"/>
                  <a:gd name="T2" fmla="*/ 154 w 154"/>
                  <a:gd name="T3" fmla="*/ 46 h 182"/>
                  <a:gd name="T4" fmla="*/ 69 w 154"/>
                  <a:gd name="T5" fmla="*/ 0 h 182"/>
                  <a:gd name="T6" fmla="*/ 18 w 154"/>
                  <a:gd name="T7" fmla="*/ 63 h 182"/>
                  <a:gd name="T8" fmla="*/ 17 w 154"/>
                  <a:gd name="T9" fmla="*/ 131 h 182"/>
                  <a:gd name="T10" fmla="*/ 25 w 154"/>
                  <a:gd name="T11" fmla="*/ 136 h 182"/>
                  <a:gd name="T12" fmla="*/ 110 w 154"/>
                  <a:gd name="T13" fmla="*/ 182 h 182"/>
                  <a:gd name="T14" fmla="*/ 102 w 154"/>
                  <a:gd name="T15" fmla="*/ 177 h 182"/>
                  <a:gd name="T16" fmla="*/ 102 w 154"/>
                  <a:gd name="T17" fmla="*/ 10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82">
                    <a:moveTo>
                      <a:pt x="102" y="109"/>
                    </a:moveTo>
                    <a:cubicBezTo>
                      <a:pt x="154" y="46"/>
                      <a:pt x="154" y="46"/>
                      <a:pt x="154" y="46"/>
                    </a:cubicBezTo>
                    <a:cubicBezTo>
                      <a:pt x="69" y="0"/>
                      <a:pt x="69" y="0"/>
                      <a:pt x="69" y="0"/>
                    </a:cubicBezTo>
                    <a:cubicBezTo>
                      <a:pt x="18" y="63"/>
                      <a:pt x="18" y="63"/>
                      <a:pt x="18" y="63"/>
                    </a:cubicBezTo>
                    <a:cubicBezTo>
                      <a:pt x="0" y="84"/>
                      <a:pt x="0" y="114"/>
                      <a:pt x="17" y="131"/>
                    </a:cubicBezTo>
                    <a:cubicBezTo>
                      <a:pt x="20" y="133"/>
                      <a:pt x="22" y="135"/>
                      <a:pt x="25" y="136"/>
                    </a:cubicBezTo>
                    <a:cubicBezTo>
                      <a:pt x="110" y="182"/>
                      <a:pt x="110" y="182"/>
                      <a:pt x="110" y="182"/>
                    </a:cubicBezTo>
                    <a:cubicBezTo>
                      <a:pt x="107" y="181"/>
                      <a:pt x="105" y="179"/>
                      <a:pt x="102" y="177"/>
                    </a:cubicBezTo>
                    <a:cubicBezTo>
                      <a:pt x="85" y="160"/>
                      <a:pt x="85" y="130"/>
                      <a:pt x="102" y="109"/>
                    </a:cubicBezTo>
                    <a:close/>
                  </a:path>
                </a:pathLst>
              </a:custGeom>
              <a:solidFill>
                <a:schemeClr val="accent2">
                  <a:lumMod val="60000"/>
                  <a:lumOff val="40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54"/>
              <p:cNvSpPr/>
              <p:nvPr/>
            </p:nvSpPr>
            <p:spPr bwMode="auto">
              <a:xfrm>
                <a:off x="4755829" y="2009843"/>
                <a:ext cx="387076" cy="450720"/>
              </a:xfrm>
              <a:custGeom>
                <a:avLst/>
                <a:gdLst>
                  <a:gd name="T0" fmla="*/ 102 w 157"/>
                  <a:gd name="T1" fmla="*/ 65 h 183"/>
                  <a:gd name="T2" fmla="*/ 133 w 157"/>
                  <a:gd name="T3" fmla="*/ 47 h 183"/>
                  <a:gd name="T4" fmla="*/ 157 w 157"/>
                  <a:gd name="T5" fmla="*/ 51 h 183"/>
                  <a:gd name="T6" fmla="*/ 72 w 157"/>
                  <a:gd name="T7" fmla="*/ 5 h 183"/>
                  <a:gd name="T8" fmla="*/ 49 w 157"/>
                  <a:gd name="T9" fmla="*/ 1 h 183"/>
                  <a:gd name="T10" fmla="*/ 17 w 157"/>
                  <a:gd name="T11" fmla="*/ 19 h 183"/>
                  <a:gd name="T12" fmla="*/ 17 w 157"/>
                  <a:gd name="T13" fmla="*/ 87 h 183"/>
                  <a:gd name="T14" fmla="*/ 70 w 157"/>
                  <a:gd name="T15" fmla="*/ 137 h 183"/>
                  <a:gd name="T16" fmla="*/ 155 w 157"/>
                  <a:gd name="T17" fmla="*/ 183 h 183"/>
                  <a:gd name="T18" fmla="*/ 102 w 157"/>
                  <a:gd name="T19" fmla="*/ 133 h 183"/>
                  <a:gd name="T20" fmla="*/ 102 w 157"/>
                  <a:gd name="T21" fmla="*/ 6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83">
                    <a:moveTo>
                      <a:pt x="102" y="65"/>
                    </a:moveTo>
                    <a:cubicBezTo>
                      <a:pt x="111" y="55"/>
                      <a:pt x="122" y="48"/>
                      <a:pt x="133" y="47"/>
                    </a:cubicBezTo>
                    <a:cubicBezTo>
                      <a:pt x="142" y="46"/>
                      <a:pt x="150" y="47"/>
                      <a:pt x="157" y="51"/>
                    </a:cubicBezTo>
                    <a:cubicBezTo>
                      <a:pt x="129" y="36"/>
                      <a:pt x="101" y="20"/>
                      <a:pt x="72" y="5"/>
                    </a:cubicBezTo>
                    <a:cubicBezTo>
                      <a:pt x="65" y="1"/>
                      <a:pt x="57" y="0"/>
                      <a:pt x="49" y="1"/>
                    </a:cubicBezTo>
                    <a:cubicBezTo>
                      <a:pt x="37" y="2"/>
                      <a:pt x="26" y="9"/>
                      <a:pt x="17" y="19"/>
                    </a:cubicBezTo>
                    <a:cubicBezTo>
                      <a:pt x="0" y="40"/>
                      <a:pt x="0" y="71"/>
                      <a:pt x="17" y="87"/>
                    </a:cubicBezTo>
                    <a:cubicBezTo>
                      <a:pt x="70" y="137"/>
                      <a:pt x="70" y="137"/>
                      <a:pt x="70" y="137"/>
                    </a:cubicBezTo>
                    <a:cubicBezTo>
                      <a:pt x="155" y="183"/>
                      <a:pt x="155" y="183"/>
                      <a:pt x="155" y="183"/>
                    </a:cubicBezTo>
                    <a:cubicBezTo>
                      <a:pt x="102" y="133"/>
                      <a:pt x="102" y="133"/>
                      <a:pt x="102" y="133"/>
                    </a:cubicBezTo>
                    <a:cubicBezTo>
                      <a:pt x="85" y="117"/>
                      <a:pt x="85" y="86"/>
                      <a:pt x="102" y="65"/>
                    </a:cubicBezTo>
                    <a:close/>
                  </a:path>
                </a:pathLst>
              </a:custGeom>
              <a:solidFill>
                <a:schemeClr val="accent2">
                  <a:lumMod val="60000"/>
                  <a:lumOff val="40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71"/>
              <p:cNvSpPr/>
              <p:nvPr/>
            </p:nvSpPr>
            <p:spPr bwMode="auto">
              <a:xfrm>
                <a:off x="4475163" y="2103438"/>
                <a:ext cx="1011237" cy="2335213"/>
              </a:xfrm>
              <a:custGeom>
                <a:avLst/>
                <a:gdLst>
                  <a:gd name="T0" fmla="*/ 232 w 410"/>
                  <a:gd name="T1" fmla="*/ 1 h 948"/>
                  <a:gd name="T2" fmla="*/ 264 w 410"/>
                  <a:gd name="T3" fmla="*/ 11 h 948"/>
                  <a:gd name="T4" fmla="*/ 394 w 410"/>
                  <a:gd name="T5" fmla="*/ 134 h 948"/>
                  <a:gd name="T6" fmla="*/ 399 w 410"/>
                  <a:gd name="T7" fmla="*/ 139 h 948"/>
                  <a:gd name="T8" fmla="*/ 402 w 410"/>
                  <a:gd name="T9" fmla="*/ 188 h 948"/>
                  <a:gd name="T10" fmla="*/ 394 w 410"/>
                  <a:gd name="T11" fmla="*/ 201 h 948"/>
                  <a:gd name="T12" fmla="*/ 263 w 410"/>
                  <a:gd name="T13" fmla="*/ 361 h 948"/>
                  <a:gd name="T14" fmla="*/ 232 w 410"/>
                  <a:gd name="T15" fmla="*/ 380 h 948"/>
                  <a:gd name="T16" fmla="*/ 200 w 410"/>
                  <a:gd name="T17" fmla="*/ 370 h 948"/>
                  <a:gd name="T18" fmla="*/ 200 w 410"/>
                  <a:gd name="T19" fmla="*/ 302 h 948"/>
                  <a:gd name="T20" fmla="*/ 252 w 410"/>
                  <a:gd name="T21" fmla="*/ 240 h 948"/>
                  <a:gd name="T22" fmla="*/ 223 w 410"/>
                  <a:gd name="T23" fmla="*/ 244 h 948"/>
                  <a:gd name="T24" fmla="*/ 96 w 410"/>
                  <a:gd name="T25" fmla="*/ 398 h 948"/>
                  <a:gd name="T26" fmla="*/ 95 w 410"/>
                  <a:gd name="T27" fmla="*/ 887 h 948"/>
                  <a:gd name="T28" fmla="*/ 48 w 410"/>
                  <a:gd name="T29" fmla="*/ 945 h 948"/>
                  <a:gd name="T30" fmla="*/ 0 w 410"/>
                  <a:gd name="T31" fmla="*/ 900 h 948"/>
                  <a:gd name="T32" fmla="*/ 1 w 410"/>
                  <a:gd name="T33" fmla="*/ 411 h 948"/>
                  <a:gd name="T34" fmla="*/ 223 w 410"/>
                  <a:gd name="T35" fmla="*/ 141 h 948"/>
                  <a:gd name="T36" fmla="*/ 254 w 410"/>
                  <a:gd name="T37" fmla="*/ 137 h 948"/>
                  <a:gd name="T38" fmla="*/ 201 w 410"/>
                  <a:gd name="T39" fmla="*/ 87 h 948"/>
                  <a:gd name="T40" fmla="*/ 201 w 410"/>
                  <a:gd name="T41" fmla="*/ 20 h 948"/>
                  <a:gd name="T42" fmla="*/ 232 w 410"/>
                  <a:gd name="T43" fmla="*/ 1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0" h="948">
                    <a:moveTo>
                      <a:pt x="232" y="1"/>
                    </a:moveTo>
                    <a:cubicBezTo>
                      <a:pt x="244" y="0"/>
                      <a:pt x="255" y="3"/>
                      <a:pt x="264" y="11"/>
                    </a:cubicBezTo>
                    <a:cubicBezTo>
                      <a:pt x="394" y="134"/>
                      <a:pt x="394" y="134"/>
                      <a:pt x="394" y="134"/>
                    </a:cubicBezTo>
                    <a:cubicBezTo>
                      <a:pt x="396" y="135"/>
                      <a:pt x="398" y="137"/>
                      <a:pt x="399" y="139"/>
                    </a:cubicBezTo>
                    <a:cubicBezTo>
                      <a:pt x="409" y="154"/>
                      <a:pt x="410" y="172"/>
                      <a:pt x="402" y="188"/>
                    </a:cubicBezTo>
                    <a:cubicBezTo>
                      <a:pt x="400" y="193"/>
                      <a:pt x="398" y="198"/>
                      <a:pt x="394" y="201"/>
                    </a:cubicBezTo>
                    <a:cubicBezTo>
                      <a:pt x="263" y="361"/>
                      <a:pt x="263" y="361"/>
                      <a:pt x="263" y="361"/>
                    </a:cubicBezTo>
                    <a:cubicBezTo>
                      <a:pt x="254" y="372"/>
                      <a:pt x="243" y="378"/>
                      <a:pt x="232" y="380"/>
                    </a:cubicBezTo>
                    <a:cubicBezTo>
                      <a:pt x="220" y="381"/>
                      <a:pt x="209" y="378"/>
                      <a:pt x="200" y="370"/>
                    </a:cubicBezTo>
                    <a:cubicBezTo>
                      <a:pt x="183" y="354"/>
                      <a:pt x="183" y="323"/>
                      <a:pt x="200" y="302"/>
                    </a:cubicBezTo>
                    <a:cubicBezTo>
                      <a:pt x="252" y="240"/>
                      <a:pt x="252" y="240"/>
                      <a:pt x="252" y="240"/>
                    </a:cubicBezTo>
                    <a:cubicBezTo>
                      <a:pt x="223" y="244"/>
                      <a:pt x="223" y="244"/>
                      <a:pt x="223" y="244"/>
                    </a:cubicBezTo>
                    <a:cubicBezTo>
                      <a:pt x="153" y="254"/>
                      <a:pt x="96" y="323"/>
                      <a:pt x="96" y="398"/>
                    </a:cubicBezTo>
                    <a:cubicBezTo>
                      <a:pt x="95" y="887"/>
                      <a:pt x="95" y="887"/>
                      <a:pt x="95" y="887"/>
                    </a:cubicBezTo>
                    <a:cubicBezTo>
                      <a:pt x="95" y="915"/>
                      <a:pt x="74" y="941"/>
                      <a:pt x="48" y="945"/>
                    </a:cubicBezTo>
                    <a:cubicBezTo>
                      <a:pt x="22" y="948"/>
                      <a:pt x="0" y="929"/>
                      <a:pt x="0" y="900"/>
                    </a:cubicBezTo>
                    <a:cubicBezTo>
                      <a:pt x="1" y="411"/>
                      <a:pt x="1" y="411"/>
                      <a:pt x="1" y="411"/>
                    </a:cubicBezTo>
                    <a:cubicBezTo>
                      <a:pt x="2" y="279"/>
                      <a:pt x="101" y="159"/>
                      <a:pt x="223" y="141"/>
                    </a:cubicBezTo>
                    <a:cubicBezTo>
                      <a:pt x="254" y="137"/>
                      <a:pt x="254" y="137"/>
                      <a:pt x="254" y="137"/>
                    </a:cubicBezTo>
                    <a:cubicBezTo>
                      <a:pt x="201" y="87"/>
                      <a:pt x="201" y="87"/>
                      <a:pt x="201" y="87"/>
                    </a:cubicBezTo>
                    <a:cubicBezTo>
                      <a:pt x="184" y="71"/>
                      <a:pt x="184" y="41"/>
                      <a:pt x="201" y="20"/>
                    </a:cubicBezTo>
                    <a:cubicBezTo>
                      <a:pt x="210" y="9"/>
                      <a:pt x="221" y="3"/>
                      <a:pt x="232" y="1"/>
                    </a:cubicBezTo>
                    <a:close/>
                  </a:path>
                </a:pathLst>
              </a:custGeom>
              <a:solidFill>
                <a:schemeClr val="accent2"/>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75"/>
              <p:cNvSpPr/>
              <p:nvPr/>
            </p:nvSpPr>
            <p:spPr bwMode="auto">
              <a:xfrm>
                <a:off x="4281488" y="2332038"/>
                <a:ext cx="831850" cy="2093912"/>
              </a:xfrm>
              <a:custGeom>
                <a:avLst/>
                <a:gdLst>
                  <a:gd name="T0" fmla="*/ 253 w 338"/>
                  <a:gd name="T1" fmla="*/ 0 h 849"/>
                  <a:gd name="T2" fmla="*/ 222 w 338"/>
                  <a:gd name="T3" fmla="*/ 4 h 849"/>
                  <a:gd name="T4" fmla="*/ 0 w 338"/>
                  <a:gd name="T5" fmla="*/ 273 h 849"/>
                  <a:gd name="T6" fmla="*/ 0 w 338"/>
                  <a:gd name="T7" fmla="*/ 763 h 849"/>
                  <a:gd name="T8" fmla="*/ 22 w 338"/>
                  <a:gd name="T9" fmla="*/ 803 h 849"/>
                  <a:gd name="T10" fmla="*/ 106 w 338"/>
                  <a:gd name="T11" fmla="*/ 849 h 849"/>
                  <a:gd name="T12" fmla="*/ 84 w 338"/>
                  <a:gd name="T13" fmla="*/ 809 h 849"/>
                  <a:gd name="T14" fmla="*/ 85 w 338"/>
                  <a:gd name="T15" fmla="*/ 320 h 849"/>
                  <a:gd name="T16" fmla="*/ 307 w 338"/>
                  <a:gd name="T17" fmla="*/ 50 h 849"/>
                  <a:gd name="T18" fmla="*/ 338 w 338"/>
                  <a:gd name="T19" fmla="*/ 46 h 849"/>
                  <a:gd name="T20" fmla="*/ 253 w 338"/>
                  <a:gd name="T21"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849">
                    <a:moveTo>
                      <a:pt x="253" y="0"/>
                    </a:moveTo>
                    <a:cubicBezTo>
                      <a:pt x="222" y="4"/>
                      <a:pt x="222" y="4"/>
                      <a:pt x="222" y="4"/>
                    </a:cubicBezTo>
                    <a:cubicBezTo>
                      <a:pt x="100" y="21"/>
                      <a:pt x="1" y="142"/>
                      <a:pt x="0" y="273"/>
                    </a:cubicBezTo>
                    <a:cubicBezTo>
                      <a:pt x="0" y="763"/>
                      <a:pt x="0" y="763"/>
                      <a:pt x="0" y="763"/>
                    </a:cubicBezTo>
                    <a:cubicBezTo>
                      <a:pt x="0" y="781"/>
                      <a:pt x="8" y="796"/>
                      <a:pt x="22" y="803"/>
                    </a:cubicBezTo>
                    <a:cubicBezTo>
                      <a:pt x="106" y="849"/>
                      <a:pt x="106" y="849"/>
                      <a:pt x="106" y="849"/>
                    </a:cubicBezTo>
                    <a:cubicBezTo>
                      <a:pt x="93" y="842"/>
                      <a:pt x="84" y="827"/>
                      <a:pt x="84" y="809"/>
                    </a:cubicBezTo>
                    <a:cubicBezTo>
                      <a:pt x="85" y="320"/>
                      <a:pt x="85" y="320"/>
                      <a:pt x="85" y="320"/>
                    </a:cubicBezTo>
                    <a:cubicBezTo>
                      <a:pt x="86" y="188"/>
                      <a:pt x="185" y="67"/>
                      <a:pt x="307" y="50"/>
                    </a:cubicBezTo>
                    <a:cubicBezTo>
                      <a:pt x="338" y="46"/>
                      <a:pt x="338" y="46"/>
                      <a:pt x="338" y="46"/>
                    </a:cubicBezTo>
                    <a:lnTo>
                      <a:pt x="253" y="0"/>
                    </a:lnTo>
                    <a:close/>
                  </a:path>
                </a:pathLst>
              </a:custGeom>
              <a:solidFill>
                <a:schemeClr val="accent2">
                  <a:lumMod val="60000"/>
                  <a:lumOff val="40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组合 207"/>
            <p:cNvGrpSpPr/>
            <p:nvPr/>
          </p:nvGrpSpPr>
          <p:grpSpPr>
            <a:xfrm>
              <a:off x="5472339" y="3558159"/>
              <a:ext cx="1084733" cy="3208672"/>
              <a:chOff x="4089129" y="1275606"/>
              <a:chExt cx="1084733" cy="3208672"/>
            </a:xfrm>
          </p:grpSpPr>
          <p:sp>
            <p:nvSpPr>
              <p:cNvPr id="34" name="Freeform 27"/>
              <p:cNvSpPr/>
              <p:nvPr/>
            </p:nvSpPr>
            <p:spPr bwMode="auto">
              <a:xfrm>
                <a:off x="4402839" y="1717360"/>
                <a:ext cx="263963" cy="2752310"/>
              </a:xfrm>
              <a:custGeom>
                <a:avLst/>
                <a:gdLst>
                  <a:gd name="T0" fmla="*/ 85 w 107"/>
                  <a:gd name="T1" fmla="*/ 1077 h 1117"/>
                  <a:gd name="T2" fmla="*/ 87 w 107"/>
                  <a:gd name="T3" fmla="*/ 46 h 1117"/>
                  <a:gd name="T4" fmla="*/ 2 w 107"/>
                  <a:gd name="T5" fmla="*/ 0 h 1117"/>
                  <a:gd name="T6" fmla="*/ 0 w 107"/>
                  <a:gd name="T7" fmla="*/ 1031 h 1117"/>
                  <a:gd name="T8" fmla="*/ 22 w 107"/>
                  <a:gd name="T9" fmla="*/ 1071 h 1117"/>
                  <a:gd name="T10" fmla="*/ 107 w 107"/>
                  <a:gd name="T11" fmla="*/ 1117 h 1117"/>
                  <a:gd name="T12" fmla="*/ 85 w 107"/>
                  <a:gd name="T13" fmla="*/ 1077 h 1117"/>
                </a:gdLst>
                <a:ahLst/>
                <a:cxnLst>
                  <a:cxn ang="0">
                    <a:pos x="T0" y="T1"/>
                  </a:cxn>
                  <a:cxn ang="0">
                    <a:pos x="T2" y="T3"/>
                  </a:cxn>
                  <a:cxn ang="0">
                    <a:pos x="T4" y="T5"/>
                  </a:cxn>
                  <a:cxn ang="0">
                    <a:pos x="T6" y="T7"/>
                  </a:cxn>
                  <a:cxn ang="0">
                    <a:pos x="T8" y="T9"/>
                  </a:cxn>
                  <a:cxn ang="0">
                    <a:pos x="T10" y="T11"/>
                  </a:cxn>
                  <a:cxn ang="0">
                    <a:pos x="T12" y="T13"/>
                  </a:cxn>
                </a:cxnLst>
                <a:rect l="0" t="0" r="r" b="b"/>
                <a:pathLst>
                  <a:path w="107" h="1117">
                    <a:moveTo>
                      <a:pt x="85" y="1077"/>
                    </a:moveTo>
                    <a:cubicBezTo>
                      <a:pt x="87" y="46"/>
                      <a:pt x="87" y="46"/>
                      <a:pt x="87" y="46"/>
                    </a:cubicBezTo>
                    <a:cubicBezTo>
                      <a:pt x="2" y="0"/>
                      <a:pt x="2" y="0"/>
                      <a:pt x="2" y="0"/>
                    </a:cubicBezTo>
                    <a:cubicBezTo>
                      <a:pt x="0" y="1031"/>
                      <a:pt x="0" y="1031"/>
                      <a:pt x="0" y="1031"/>
                    </a:cubicBezTo>
                    <a:cubicBezTo>
                      <a:pt x="0" y="1049"/>
                      <a:pt x="9" y="1064"/>
                      <a:pt x="22" y="1071"/>
                    </a:cubicBezTo>
                    <a:cubicBezTo>
                      <a:pt x="107" y="1117"/>
                      <a:pt x="107" y="1117"/>
                      <a:pt x="107" y="1117"/>
                    </a:cubicBezTo>
                    <a:cubicBezTo>
                      <a:pt x="94" y="1110"/>
                      <a:pt x="85" y="1095"/>
                      <a:pt x="85" y="1077"/>
                    </a:cubicBezTo>
                    <a:close/>
                  </a:path>
                </a:pathLst>
              </a:custGeom>
              <a:solidFill>
                <a:schemeClr val="accent1">
                  <a:lumMod val="60000"/>
                  <a:lumOff val="40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23"/>
              <p:cNvSpPr/>
              <p:nvPr/>
            </p:nvSpPr>
            <p:spPr bwMode="auto">
              <a:xfrm>
                <a:off x="4290160" y="1381408"/>
                <a:ext cx="883702" cy="3102870"/>
              </a:xfrm>
              <a:custGeom>
                <a:avLst/>
                <a:gdLst>
                  <a:gd name="T0" fmla="*/ 180 w 359"/>
                  <a:gd name="T1" fmla="*/ 1 h 1259"/>
                  <a:gd name="T2" fmla="*/ 205 w 359"/>
                  <a:gd name="T3" fmla="*/ 5 h 1259"/>
                  <a:gd name="T4" fmla="*/ 212 w 359"/>
                  <a:gd name="T5" fmla="*/ 11 h 1259"/>
                  <a:gd name="T6" fmla="*/ 342 w 359"/>
                  <a:gd name="T7" fmla="*/ 134 h 1259"/>
                  <a:gd name="T8" fmla="*/ 342 w 359"/>
                  <a:gd name="T9" fmla="*/ 201 h 1259"/>
                  <a:gd name="T10" fmla="*/ 311 w 359"/>
                  <a:gd name="T11" fmla="*/ 220 h 1259"/>
                  <a:gd name="T12" fmla="*/ 279 w 359"/>
                  <a:gd name="T13" fmla="*/ 210 h 1259"/>
                  <a:gd name="T14" fmla="*/ 223 w 359"/>
                  <a:gd name="T15" fmla="*/ 157 h 1259"/>
                  <a:gd name="T16" fmla="*/ 221 w 359"/>
                  <a:gd name="T17" fmla="*/ 1198 h 1259"/>
                  <a:gd name="T18" fmla="*/ 173 w 359"/>
                  <a:gd name="T19" fmla="*/ 1256 h 1259"/>
                  <a:gd name="T20" fmla="*/ 126 w 359"/>
                  <a:gd name="T21" fmla="*/ 1211 h 1259"/>
                  <a:gd name="T22" fmla="*/ 128 w 359"/>
                  <a:gd name="T23" fmla="*/ 180 h 1259"/>
                  <a:gd name="T24" fmla="*/ 80 w 359"/>
                  <a:gd name="T25" fmla="*/ 238 h 1259"/>
                  <a:gd name="T26" fmla="*/ 49 w 359"/>
                  <a:gd name="T27" fmla="*/ 257 h 1259"/>
                  <a:gd name="T28" fmla="*/ 17 w 359"/>
                  <a:gd name="T29" fmla="*/ 247 h 1259"/>
                  <a:gd name="T30" fmla="*/ 18 w 359"/>
                  <a:gd name="T31" fmla="*/ 179 h 1259"/>
                  <a:gd name="T32" fmla="*/ 149 w 359"/>
                  <a:gd name="T33" fmla="*/ 19 h 1259"/>
                  <a:gd name="T34" fmla="*/ 160 w 359"/>
                  <a:gd name="T35" fmla="*/ 9 h 1259"/>
                  <a:gd name="T36" fmla="*/ 180 w 359"/>
                  <a:gd name="T37" fmla="*/ 1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9" h="1259">
                    <a:moveTo>
                      <a:pt x="180" y="1"/>
                    </a:moveTo>
                    <a:cubicBezTo>
                      <a:pt x="189" y="0"/>
                      <a:pt x="197" y="1"/>
                      <a:pt x="205" y="5"/>
                    </a:cubicBezTo>
                    <a:cubicBezTo>
                      <a:pt x="208" y="8"/>
                      <a:pt x="210" y="9"/>
                      <a:pt x="212" y="11"/>
                    </a:cubicBezTo>
                    <a:cubicBezTo>
                      <a:pt x="342" y="134"/>
                      <a:pt x="342" y="134"/>
                      <a:pt x="342" y="134"/>
                    </a:cubicBezTo>
                    <a:cubicBezTo>
                      <a:pt x="359" y="150"/>
                      <a:pt x="359" y="180"/>
                      <a:pt x="342" y="201"/>
                    </a:cubicBezTo>
                    <a:cubicBezTo>
                      <a:pt x="333" y="212"/>
                      <a:pt x="322" y="218"/>
                      <a:pt x="311" y="220"/>
                    </a:cubicBezTo>
                    <a:cubicBezTo>
                      <a:pt x="299" y="221"/>
                      <a:pt x="288" y="218"/>
                      <a:pt x="279" y="210"/>
                    </a:cubicBezTo>
                    <a:cubicBezTo>
                      <a:pt x="223" y="157"/>
                      <a:pt x="223" y="157"/>
                      <a:pt x="223" y="157"/>
                    </a:cubicBezTo>
                    <a:cubicBezTo>
                      <a:pt x="221" y="1198"/>
                      <a:pt x="221" y="1198"/>
                      <a:pt x="221" y="1198"/>
                    </a:cubicBezTo>
                    <a:cubicBezTo>
                      <a:pt x="221" y="1226"/>
                      <a:pt x="200" y="1252"/>
                      <a:pt x="173" y="1256"/>
                    </a:cubicBezTo>
                    <a:cubicBezTo>
                      <a:pt x="147" y="1259"/>
                      <a:pt x="126" y="1239"/>
                      <a:pt x="126" y="1211"/>
                    </a:cubicBezTo>
                    <a:cubicBezTo>
                      <a:pt x="128" y="180"/>
                      <a:pt x="128" y="180"/>
                      <a:pt x="128" y="180"/>
                    </a:cubicBezTo>
                    <a:cubicBezTo>
                      <a:pt x="80" y="238"/>
                      <a:pt x="80" y="238"/>
                      <a:pt x="80" y="238"/>
                    </a:cubicBezTo>
                    <a:cubicBezTo>
                      <a:pt x="72" y="249"/>
                      <a:pt x="60" y="255"/>
                      <a:pt x="49" y="257"/>
                    </a:cubicBezTo>
                    <a:cubicBezTo>
                      <a:pt x="37" y="258"/>
                      <a:pt x="26" y="255"/>
                      <a:pt x="17" y="247"/>
                    </a:cubicBezTo>
                    <a:cubicBezTo>
                      <a:pt x="0" y="231"/>
                      <a:pt x="0" y="200"/>
                      <a:pt x="18" y="179"/>
                    </a:cubicBezTo>
                    <a:cubicBezTo>
                      <a:pt x="149" y="19"/>
                      <a:pt x="149" y="19"/>
                      <a:pt x="149" y="19"/>
                    </a:cubicBezTo>
                    <a:cubicBezTo>
                      <a:pt x="152" y="15"/>
                      <a:pt x="156" y="12"/>
                      <a:pt x="160" y="9"/>
                    </a:cubicBezTo>
                    <a:cubicBezTo>
                      <a:pt x="166" y="5"/>
                      <a:pt x="173" y="2"/>
                      <a:pt x="180" y="1"/>
                    </a:cubicBezTo>
                    <a:close/>
                  </a:path>
                </a:pathLst>
              </a:custGeom>
              <a:solidFill>
                <a:schemeClr val="accent1"/>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2"/>
              <p:cNvSpPr/>
              <p:nvPr/>
            </p:nvSpPr>
            <p:spPr bwMode="auto">
              <a:xfrm>
                <a:off x="4089129" y="1275606"/>
                <a:ext cx="712595" cy="734506"/>
              </a:xfrm>
              <a:custGeom>
                <a:avLst/>
                <a:gdLst>
                  <a:gd name="T0" fmla="*/ 204 w 289"/>
                  <a:gd name="T1" fmla="*/ 5 h 298"/>
                  <a:gd name="T2" fmla="*/ 180 w 289"/>
                  <a:gd name="T3" fmla="*/ 1 h 298"/>
                  <a:gd name="T4" fmla="*/ 160 w 289"/>
                  <a:gd name="T5" fmla="*/ 9 h 298"/>
                  <a:gd name="T6" fmla="*/ 149 w 289"/>
                  <a:gd name="T7" fmla="*/ 19 h 298"/>
                  <a:gd name="T8" fmla="*/ 18 w 289"/>
                  <a:gd name="T9" fmla="*/ 179 h 298"/>
                  <a:gd name="T10" fmla="*/ 18 w 289"/>
                  <a:gd name="T11" fmla="*/ 247 h 298"/>
                  <a:gd name="T12" fmla="*/ 25 w 289"/>
                  <a:gd name="T13" fmla="*/ 252 h 298"/>
                  <a:gd name="T14" fmla="*/ 106 w 289"/>
                  <a:gd name="T15" fmla="*/ 296 h 298"/>
                  <a:gd name="T16" fmla="*/ 110 w 289"/>
                  <a:gd name="T17" fmla="*/ 298 h 298"/>
                  <a:gd name="T18" fmla="*/ 102 w 289"/>
                  <a:gd name="T19" fmla="*/ 293 h 298"/>
                  <a:gd name="T20" fmla="*/ 103 w 289"/>
                  <a:gd name="T21" fmla="*/ 225 h 298"/>
                  <a:gd name="T22" fmla="*/ 234 w 289"/>
                  <a:gd name="T23" fmla="*/ 65 h 298"/>
                  <a:gd name="T24" fmla="*/ 245 w 289"/>
                  <a:gd name="T25" fmla="*/ 55 h 298"/>
                  <a:gd name="T26" fmla="*/ 265 w 289"/>
                  <a:gd name="T27" fmla="*/ 47 h 298"/>
                  <a:gd name="T28" fmla="*/ 289 w 289"/>
                  <a:gd name="T29" fmla="*/ 51 h 298"/>
                  <a:gd name="T30" fmla="*/ 204 w 289"/>
                  <a:gd name="T31" fmla="*/ 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298">
                    <a:moveTo>
                      <a:pt x="204" y="5"/>
                    </a:moveTo>
                    <a:cubicBezTo>
                      <a:pt x="197" y="1"/>
                      <a:pt x="189" y="0"/>
                      <a:pt x="180" y="1"/>
                    </a:cubicBezTo>
                    <a:cubicBezTo>
                      <a:pt x="173" y="2"/>
                      <a:pt x="166" y="5"/>
                      <a:pt x="160" y="9"/>
                    </a:cubicBezTo>
                    <a:cubicBezTo>
                      <a:pt x="156" y="12"/>
                      <a:pt x="152" y="15"/>
                      <a:pt x="149" y="19"/>
                    </a:cubicBezTo>
                    <a:cubicBezTo>
                      <a:pt x="18" y="179"/>
                      <a:pt x="18" y="179"/>
                      <a:pt x="18" y="179"/>
                    </a:cubicBezTo>
                    <a:cubicBezTo>
                      <a:pt x="0" y="200"/>
                      <a:pt x="0" y="230"/>
                      <a:pt x="18" y="247"/>
                    </a:cubicBezTo>
                    <a:cubicBezTo>
                      <a:pt x="20" y="249"/>
                      <a:pt x="23" y="251"/>
                      <a:pt x="25" y="252"/>
                    </a:cubicBezTo>
                    <a:cubicBezTo>
                      <a:pt x="52" y="267"/>
                      <a:pt x="79" y="282"/>
                      <a:pt x="106" y="296"/>
                    </a:cubicBezTo>
                    <a:cubicBezTo>
                      <a:pt x="107" y="297"/>
                      <a:pt x="109" y="298"/>
                      <a:pt x="110" y="298"/>
                    </a:cubicBezTo>
                    <a:cubicBezTo>
                      <a:pt x="107" y="297"/>
                      <a:pt x="105" y="295"/>
                      <a:pt x="102" y="293"/>
                    </a:cubicBezTo>
                    <a:cubicBezTo>
                      <a:pt x="85" y="277"/>
                      <a:pt x="85" y="246"/>
                      <a:pt x="103" y="225"/>
                    </a:cubicBezTo>
                    <a:cubicBezTo>
                      <a:pt x="234" y="65"/>
                      <a:pt x="234" y="65"/>
                      <a:pt x="234" y="65"/>
                    </a:cubicBezTo>
                    <a:cubicBezTo>
                      <a:pt x="237" y="61"/>
                      <a:pt x="241" y="58"/>
                      <a:pt x="245" y="55"/>
                    </a:cubicBezTo>
                    <a:cubicBezTo>
                      <a:pt x="251" y="51"/>
                      <a:pt x="258" y="48"/>
                      <a:pt x="265" y="47"/>
                    </a:cubicBezTo>
                    <a:cubicBezTo>
                      <a:pt x="273" y="46"/>
                      <a:pt x="282" y="47"/>
                      <a:pt x="289" y="51"/>
                    </a:cubicBezTo>
                    <a:lnTo>
                      <a:pt x="204" y="5"/>
                    </a:lnTo>
                    <a:close/>
                  </a:path>
                </a:pathLst>
              </a:custGeom>
              <a:solidFill>
                <a:schemeClr val="accent1">
                  <a:lumMod val="60000"/>
                  <a:lumOff val="40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组合 208"/>
            <p:cNvGrpSpPr/>
            <p:nvPr/>
          </p:nvGrpSpPr>
          <p:grpSpPr>
            <a:xfrm>
              <a:off x="4731074" y="4973788"/>
              <a:ext cx="1185392" cy="1769046"/>
              <a:chOff x="3347864" y="2691235"/>
              <a:chExt cx="1185392" cy="1769046"/>
            </a:xfrm>
          </p:grpSpPr>
          <p:sp>
            <p:nvSpPr>
              <p:cNvPr id="38" name="Freeform 67"/>
              <p:cNvSpPr/>
              <p:nvPr/>
            </p:nvSpPr>
            <p:spPr bwMode="auto">
              <a:xfrm>
                <a:off x="3732038" y="3029373"/>
                <a:ext cx="552450" cy="166687"/>
              </a:xfrm>
              <a:custGeom>
                <a:avLst/>
                <a:gdLst>
                  <a:gd name="T0" fmla="*/ 22 w 224"/>
                  <a:gd name="T1" fmla="*/ 0 h 67"/>
                  <a:gd name="T2" fmla="*/ 0 w 224"/>
                  <a:gd name="T3" fmla="*/ 3 h 67"/>
                  <a:gd name="T4" fmla="*/ 85 w 224"/>
                  <a:gd name="T5" fmla="*/ 49 h 67"/>
                  <a:gd name="T6" fmla="*/ 107 w 224"/>
                  <a:gd name="T7" fmla="*/ 46 h 67"/>
                  <a:gd name="T8" fmla="*/ 224 w 224"/>
                  <a:gd name="T9" fmla="*/ 67 h 67"/>
                </a:gdLst>
                <a:ahLst/>
                <a:cxnLst>
                  <a:cxn ang="0">
                    <a:pos x="T0" y="T1"/>
                  </a:cxn>
                  <a:cxn ang="0">
                    <a:pos x="T2" y="T3"/>
                  </a:cxn>
                  <a:cxn ang="0">
                    <a:pos x="T4" y="T5"/>
                  </a:cxn>
                  <a:cxn ang="0">
                    <a:pos x="T6" y="T7"/>
                  </a:cxn>
                  <a:cxn ang="0">
                    <a:pos x="T8" y="T9"/>
                  </a:cxn>
                </a:cxnLst>
                <a:rect l="0" t="0" r="r" b="b"/>
                <a:pathLst>
                  <a:path w="224" h="67">
                    <a:moveTo>
                      <a:pt x="22" y="0"/>
                    </a:moveTo>
                    <a:cubicBezTo>
                      <a:pt x="0" y="3"/>
                      <a:pt x="0" y="3"/>
                      <a:pt x="0" y="3"/>
                    </a:cubicBezTo>
                    <a:cubicBezTo>
                      <a:pt x="85" y="49"/>
                      <a:pt x="85" y="49"/>
                      <a:pt x="85" y="49"/>
                    </a:cubicBezTo>
                    <a:cubicBezTo>
                      <a:pt x="107" y="46"/>
                      <a:pt x="107" y="46"/>
                      <a:pt x="107" y="46"/>
                    </a:cubicBezTo>
                    <a:cubicBezTo>
                      <a:pt x="150" y="40"/>
                      <a:pt x="190" y="48"/>
                      <a:pt x="224" y="67"/>
                    </a:cubicBezTo>
                  </a:path>
                </a:pathLst>
              </a:custGeom>
              <a:gradFill flip="none" rotWithShape="1">
                <a:gsLst>
                  <a:gs pos="37000">
                    <a:srgbClr val="FECE02"/>
                  </a:gs>
                  <a:gs pos="98000">
                    <a:srgbClr val="C73E01"/>
                  </a:gs>
                </a:gsLst>
                <a:lin ang="19800000" scaled="0"/>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42"/>
              <p:cNvSpPr/>
              <p:nvPr/>
            </p:nvSpPr>
            <p:spPr bwMode="auto">
              <a:xfrm>
                <a:off x="3947947" y="3309811"/>
                <a:ext cx="404813" cy="1130972"/>
              </a:xfrm>
              <a:custGeom>
                <a:avLst/>
                <a:gdLst>
                  <a:gd name="T0" fmla="*/ 142 w 164"/>
                  <a:gd name="T1" fmla="*/ 419 h 459"/>
                  <a:gd name="T2" fmla="*/ 143 w 164"/>
                  <a:gd name="T3" fmla="*/ 153 h 459"/>
                  <a:gd name="T4" fmla="*/ 84 w 164"/>
                  <a:gd name="T5" fmla="*/ 46 h 459"/>
                  <a:gd name="T6" fmla="*/ 0 w 164"/>
                  <a:gd name="T7" fmla="*/ 0 h 459"/>
                  <a:gd name="T8" fmla="*/ 58 w 164"/>
                  <a:gd name="T9" fmla="*/ 107 h 459"/>
                  <a:gd name="T10" fmla="*/ 58 w 164"/>
                  <a:gd name="T11" fmla="*/ 373 h 459"/>
                  <a:gd name="T12" fmla="*/ 80 w 164"/>
                  <a:gd name="T13" fmla="*/ 413 h 459"/>
                  <a:gd name="T14" fmla="*/ 122 w 164"/>
                  <a:gd name="T15" fmla="*/ 436 h 459"/>
                  <a:gd name="T16" fmla="*/ 164 w 164"/>
                  <a:gd name="T17" fmla="*/ 459 h 459"/>
                  <a:gd name="T18" fmla="*/ 142 w 164"/>
                  <a:gd name="T19" fmla="*/ 41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459">
                    <a:moveTo>
                      <a:pt x="142" y="419"/>
                    </a:moveTo>
                    <a:cubicBezTo>
                      <a:pt x="143" y="153"/>
                      <a:pt x="143" y="153"/>
                      <a:pt x="143" y="153"/>
                    </a:cubicBezTo>
                    <a:cubicBezTo>
                      <a:pt x="143" y="104"/>
                      <a:pt x="120" y="65"/>
                      <a:pt x="84" y="46"/>
                    </a:cubicBezTo>
                    <a:cubicBezTo>
                      <a:pt x="56" y="31"/>
                      <a:pt x="28" y="15"/>
                      <a:pt x="0" y="0"/>
                    </a:cubicBezTo>
                    <a:cubicBezTo>
                      <a:pt x="35" y="19"/>
                      <a:pt x="58" y="58"/>
                      <a:pt x="58" y="107"/>
                    </a:cubicBezTo>
                    <a:cubicBezTo>
                      <a:pt x="58" y="373"/>
                      <a:pt x="58" y="373"/>
                      <a:pt x="58" y="373"/>
                    </a:cubicBezTo>
                    <a:cubicBezTo>
                      <a:pt x="58" y="391"/>
                      <a:pt x="66" y="406"/>
                      <a:pt x="80" y="413"/>
                    </a:cubicBezTo>
                    <a:cubicBezTo>
                      <a:pt x="94" y="421"/>
                      <a:pt x="108" y="428"/>
                      <a:pt x="122" y="436"/>
                    </a:cubicBezTo>
                    <a:cubicBezTo>
                      <a:pt x="136" y="444"/>
                      <a:pt x="150" y="452"/>
                      <a:pt x="164" y="459"/>
                    </a:cubicBezTo>
                    <a:cubicBezTo>
                      <a:pt x="151" y="452"/>
                      <a:pt x="142" y="437"/>
                      <a:pt x="142" y="419"/>
                    </a:cubicBezTo>
                    <a:close/>
                  </a:path>
                </a:pathLst>
              </a:custGeom>
              <a:solidFill>
                <a:schemeClr val="accent3">
                  <a:lumMod val="60000"/>
                  <a:lumOff val="40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38"/>
              <p:cNvSpPr/>
              <p:nvPr/>
            </p:nvSpPr>
            <p:spPr bwMode="auto">
              <a:xfrm>
                <a:off x="3548351" y="2795123"/>
                <a:ext cx="984905" cy="1665158"/>
              </a:xfrm>
              <a:custGeom>
                <a:avLst/>
                <a:gdLst>
                  <a:gd name="T0" fmla="*/ 178 w 399"/>
                  <a:gd name="T1" fmla="*/ 2 h 676"/>
                  <a:gd name="T2" fmla="*/ 210 w 399"/>
                  <a:gd name="T3" fmla="*/ 12 h 676"/>
                  <a:gd name="T4" fmla="*/ 210 w 399"/>
                  <a:gd name="T5" fmla="*/ 79 h 676"/>
                  <a:gd name="T6" fmla="*/ 157 w 399"/>
                  <a:gd name="T7" fmla="*/ 144 h 676"/>
                  <a:gd name="T8" fmla="*/ 178 w 399"/>
                  <a:gd name="T9" fmla="*/ 141 h 676"/>
                  <a:gd name="T10" fmla="*/ 399 w 399"/>
                  <a:gd name="T11" fmla="*/ 348 h 676"/>
                  <a:gd name="T12" fmla="*/ 398 w 399"/>
                  <a:gd name="T13" fmla="*/ 615 h 676"/>
                  <a:gd name="T14" fmla="*/ 351 w 399"/>
                  <a:gd name="T15" fmla="*/ 673 h 676"/>
                  <a:gd name="T16" fmla="*/ 303 w 399"/>
                  <a:gd name="T17" fmla="*/ 628 h 676"/>
                  <a:gd name="T18" fmla="*/ 304 w 399"/>
                  <a:gd name="T19" fmla="*/ 362 h 676"/>
                  <a:gd name="T20" fmla="*/ 178 w 399"/>
                  <a:gd name="T21" fmla="*/ 243 h 676"/>
                  <a:gd name="T22" fmla="*/ 158 w 399"/>
                  <a:gd name="T23" fmla="*/ 246 h 676"/>
                  <a:gd name="T24" fmla="*/ 209 w 399"/>
                  <a:gd name="T25" fmla="*/ 294 h 676"/>
                  <a:gd name="T26" fmla="*/ 209 w 399"/>
                  <a:gd name="T27" fmla="*/ 362 h 676"/>
                  <a:gd name="T28" fmla="*/ 178 w 399"/>
                  <a:gd name="T29" fmla="*/ 381 h 676"/>
                  <a:gd name="T30" fmla="*/ 146 w 399"/>
                  <a:gd name="T31" fmla="*/ 371 h 676"/>
                  <a:gd name="T32" fmla="*/ 16 w 399"/>
                  <a:gd name="T33" fmla="*/ 248 h 676"/>
                  <a:gd name="T34" fmla="*/ 8 w 399"/>
                  <a:gd name="T35" fmla="*/ 238 h 676"/>
                  <a:gd name="T36" fmla="*/ 10 w 399"/>
                  <a:gd name="T37" fmla="*/ 189 h 676"/>
                  <a:gd name="T38" fmla="*/ 11 w 399"/>
                  <a:gd name="T39" fmla="*/ 187 h 676"/>
                  <a:gd name="T40" fmla="*/ 16 w 399"/>
                  <a:gd name="T41" fmla="*/ 180 h 676"/>
                  <a:gd name="T42" fmla="*/ 147 w 399"/>
                  <a:gd name="T43" fmla="*/ 21 h 676"/>
                  <a:gd name="T44" fmla="*/ 178 w 399"/>
                  <a:gd name="T45" fmla="*/ 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9" h="676">
                    <a:moveTo>
                      <a:pt x="178" y="2"/>
                    </a:moveTo>
                    <a:cubicBezTo>
                      <a:pt x="190" y="0"/>
                      <a:pt x="201" y="4"/>
                      <a:pt x="210" y="12"/>
                    </a:cubicBezTo>
                    <a:cubicBezTo>
                      <a:pt x="227" y="28"/>
                      <a:pt x="227" y="58"/>
                      <a:pt x="210" y="79"/>
                    </a:cubicBezTo>
                    <a:cubicBezTo>
                      <a:pt x="157" y="144"/>
                      <a:pt x="157" y="144"/>
                      <a:pt x="157" y="144"/>
                    </a:cubicBezTo>
                    <a:cubicBezTo>
                      <a:pt x="178" y="141"/>
                      <a:pt x="178" y="141"/>
                      <a:pt x="178" y="141"/>
                    </a:cubicBezTo>
                    <a:cubicBezTo>
                      <a:pt x="300" y="124"/>
                      <a:pt x="399" y="217"/>
                      <a:pt x="399" y="348"/>
                    </a:cubicBezTo>
                    <a:cubicBezTo>
                      <a:pt x="398" y="615"/>
                      <a:pt x="398" y="615"/>
                      <a:pt x="398" y="615"/>
                    </a:cubicBezTo>
                    <a:cubicBezTo>
                      <a:pt x="398" y="643"/>
                      <a:pt x="377" y="669"/>
                      <a:pt x="351" y="673"/>
                    </a:cubicBezTo>
                    <a:cubicBezTo>
                      <a:pt x="325" y="676"/>
                      <a:pt x="303" y="656"/>
                      <a:pt x="303" y="628"/>
                    </a:cubicBezTo>
                    <a:cubicBezTo>
                      <a:pt x="304" y="362"/>
                      <a:pt x="304" y="362"/>
                      <a:pt x="304" y="362"/>
                    </a:cubicBezTo>
                    <a:cubicBezTo>
                      <a:pt x="304" y="287"/>
                      <a:pt x="248" y="234"/>
                      <a:pt x="178" y="243"/>
                    </a:cubicBezTo>
                    <a:cubicBezTo>
                      <a:pt x="158" y="246"/>
                      <a:pt x="158" y="246"/>
                      <a:pt x="158" y="246"/>
                    </a:cubicBezTo>
                    <a:cubicBezTo>
                      <a:pt x="209" y="294"/>
                      <a:pt x="209" y="294"/>
                      <a:pt x="209" y="294"/>
                    </a:cubicBezTo>
                    <a:cubicBezTo>
                      <a:pt x="227" y="311"/>
                      <a:pt x="226" y="341"/>
                      <a:pt x="209" y="362"/>
                    </a:cubicBezTo>
                    <a:cubicBezTo>
                      <a:pt x="200" y="373"/>
                      <a:pt x="189" y="379"/>
                      <a:pt x="178" y="381"/>
                    </a:cubicBezTo>
                    <a:cubicBezTo>
                      <a:pt x="166" y="382"/>
                      <a:pt x="155" y="379"/>
                      <a:pt x="146" y="371"/>
                    </a:cubicBezTo>
                    <a:cubicBezTo>
                      <a:pt x="16" y="248"/>
                      <a:pt x="16" y="248"/>
                      <a:pt x="16" y="248"/>
                    </a:cubicBezTo>
                    <a:cubicBezTo>
                      <a:pt x="12" y="245"/>
                      <a:pt x="10" y="241"/>
                      <a:pt x="8" y="238"/>
                    </a:cubicBezTo>
                    <a:cubicBezTo>
                      <a:pt x="0" y="223"/>
                      <a:pt x="1" y="204"/>
                      <a:pt x="10" y="189"/>
                    </a:cubicBezTo>
                    <a:cubicBezTo>
                      <a:pt x="10" y="188"/>
                      <a:pt x="11" y="187"/>
                      <a:pt x="11" y="187"/>
                    </a:cubicBezTo>
                    <a:cubicBezTo>
                      <a:pt x="13" y="184"/>
                      <a:pt x="14" y="182"/>
                      <a:pt x="16" y="180"/>
                    </a:cubicBezTo>
                    <a:cubicBezTo>
                      <a:pt x="147" y="21"/>
                      <a:pt x="147" y="21"/>
                      <a:pt x="147" y="21"/>
                    </a:cubicBezTo>
                    <a:cubicBezTo>
                      <a:pt x="156" y="10"/>
                      <a:pt x="167" y="4"/>
                      <a:pt x="178" y="2"/>
                    </a:cubicBezTo>
                    <a:close/>
                  </a:path>
                </a:pathLst>
              </a:cu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63"/>
              <p:cNvSpPr/>
              <p:nvPr/>
            </p:nvSpPr>
            <p:spPr bwMode="auto">
              <a:xfrm>
                <a:off x="3347864" y="2691235"/>
                <a:ext cx="706438" cy="1038225"/>
              </a:xfrm>
              <a:custGeom>
                <a:avLst/>
                <a:gdLst>
                  <a:gd name="T0" fmla="*/ 202 w 287"/>
                  <a:gd name="T1" fmla="*/ 5 h 421"/>
                  <a:gd name="T2" fmla="*/ 179 w 287"/>
                  <a:gd name="T3" fmla="*/ 1 h 421"/>
                  <a:gd name="T4" fmla="*/ 147 w 287"/>
                  <a:gd name="T5" fmla="*/ 19 h 421"/>
                  <a:gd name="T6" fmla="*/ 16 w 287"/>
                  <a:gd name="T7" fmla="*/ 179 h 421"/>
                  <a:gd name="T8" fmla="*/ 11 w 287"/>
                  <a:gd name="T9" fmla="*/ 185 h 421"/>
                  <a:gd name="T10" fmla="*/ 10 w 287"/>
                  <a:gd name="T11" fmla="*/ 187 h 421"/>
                  <a:gd name="T12" fmla="*/ 8 w 287"/>
                  <a:gd name="T13" fmla="*/ 236 h 421"/>
                  <a:gd name="T14" fmla="*/ 16 w 287"/>
                  <a:gd name="T15" fmla="*/ 247 h 421"/>
                  <a:gd name="T16" fmla="*/ 146 w 287"/>
                  <a:gd name="T17" fmla="*/ 370 h 421"/>
                  <a:gd name="T18" fmla="*/ 154 w 287"/>
                  <a:gd name="T19" fmla="*/ 375 h 421"/>
                  <a:gd name="T20" fmla="*/ 235 w 287"/>
                  <a:gd name="T21" fmla="*/ 419 h 421"/>
                  <a:gd name="T22" fmla="*/ 239 w 287"/>
                  <a:gd name="T23" fmla="*/ 421 h 421"/>
                  <a:gd name="T24" fmla="*/ 231 w 287"/>
                  <a:gd name="T25" fmla="*/ 416 h 421"/>
                  <a:gd name="T26" fmla="*/ 101 w 287"/>
                  <a:gd name="T27" fmla="*/ 293 h 421"/>
                  <a:gd name="T28" fmla="*/ 93 w 287"/>
                  <a:gd name="T29" fmla="*/ 283 h 421"/>
                  <a:gd name="T30" fmla="*/ 95 w 287"/>
                  <a:gd name="T31" fmla="*/ 234 h 421"/>
                  <a:gd name="T32" fmla="*/ 96 w 287"/>
                  <a:gd name="T33" fmla="*/ 232 h 421"/>
                  <a:gd name="T34" fmla="*/ 101 w 287"/>
                  <a:gd name="T35" fmla="*/ 225 h 421"/>
                  <a:gd name="T36" fmla="*/ 232 w 287"/>
                  <a:gd name="T37" fmla="*/ 66 h 421"/>
                  <a:gd name="T38" fmla="*/ 263 w 287"/>
                  <a:gd name="T39" fmla="*/ 47 h 421"/>
                  <a:gd name="T40" fmla="*/ 287 w 287"/>
                  <a:gd name="T41" fmla="*/ 51 h 421"/>
                  <a:gd name="T42" fmla="*/ 202 w 287"/>
                  <a:gd name="T43" fmla="*/ 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7" h="421">
                    <a:moveTo>
                      <a:pt x="202" y="5"/>
                    </a:moveTo>
                    <a:cubicBezTo>
                      <a:pt x="195" y="1"/>
                      <a:pt x="187" y="0"/>
                      <a:pt x="179" y="1"/>
                    </a:cubicBezTo>
                    <a:cubicBezTo>
                      <a:pt x="167" y="3"/>
                      <a:pt x="156" y="9"/>
                      <a:pt x="147" y="19"/>
                    </a:cubicBezTo>
                    <a:cubicBezTo>
                      <a:pt x="16" y="179"/>
                      <a:pt x="16" y="179"/>
                      <a:pt x="16" y="179"/>
                    </a:cubicBezTo>
                    <a:cubicBezTo>
                      <a:pt x="14" y="181"/>
                      <a:pt x="13" y="183"/>
                      <a:pt x="11" y="185"/>
                    </a:cubicBezTo>
                    <a:cubicBezTo>
                      <a:pt x="11" y="186"/>
                      <a:pt x="11" y="187"/>
                      <a:pt x="10" y="187"/>
                    </a:cubicBezTo>
                    <a:cubicBezTo>
                      <a:pt x="1" y="203"/>
                      <a:pt x="0" y="222"/>
                      <a:pt x="8" y="236"/>
                    </a:cubicBezTo>
                    <a:cubicBezTo>
                      <a:pt x="10" y="240"/>
                      <a:pt x="13" y="244"/>
                      <a:pt x="16" y="247"/>
                    </a:cubicBezTo>
                    <a:cubicBezTo>
                      <a:pt x="146" y="370"/>
                      <a:pt x="146" y="370"/>
                      <a:pt x="146" y="370"/>
                    </a:cubicBezTo>
                    <a:cubicBezTo>
                      <a:pt x="149" y="372"/>
                      <a:pt x="151" y="374"/>
                      <a:pt x="154" y="375"/>
                    </a:cubicBezTo>
                    <a:cubicBezTo>
                      <a:pt x="181" y="390"/>
                      <a:pt x="208" y="405"/>
                      <a:pt x="235" y="419"/>
                    </a:cubicBezTo>
                    <a:cubicBezTo>
                      <a:pt x="236" y="420"/>
                      <a:pt x="238" y="421"/>
                      <a:pt x="239" y="421"/>
                    </a:cubicBezTo>
                    <a:cubicBezTo>
                      <a:pt x="236" y="420"/>
                      <a:pt x="234" y="418"/>
                      <a:pt x="231" y="416"/>
                    </a:cubicBezTo>
                    <a:cubicBezTo>
                      <a:pt x="101" y="293"/>
                      <a:pt x="101" y="293"/>
                      <a:pt x="101" y="293"/>
                    </a:cubicBezTo>
                    <a:cubicBezTo>
                      <a:pt x="97" y="290"/>
                      <a:pt x="95" y="286"/>
                      <a:pt x="93" y="283"/>
                    </a:cubicBezTo>
                    <a:cubicBezTo>
                      <a:pt x="85" y="268"/>
                      <a:pt x="86" y="249"/>
                      <a:pt x="95" y="234"/>
                    </a:cubicBezTo>
                    <a:cubicBezTo>
                      <a:pt x="95" y="233"/>
                      <a:pt x="96" y="232"/>
                      <a:pt x="96" y="232"/>
                    </a:cubicBezTo>
                    <a:cubicBezTo>
                      <a:pt x="98" y="229"/>
                      <a:pt x="99" y="227"/>
                      <a:pt x="101" y="225"/>
                    </a:cubicBezTo>
                    <a:cubicBezTo>
                      <a:pt x="232" y="66"/>
                      <a:pt x="232" y="66"/>
                      <a:pt x="232" y="66"/>
                    </a:cubicBezTo>
                    <a:cubicBezTo>
                      <a:pt x="241" y="55"/>
                      <a:pt x="252" y="49"/>
                      <a:pt x="263" y="47"/>
                    </a:cubicBezTo>
                    <a:cubicBezTo>
                      <a:pt x="272" y="46"/>
                      <a:pt x="280" y="47"/>
                      <a:pt x="287" y="51"/>
                    </a:cubicBezTo>
                    <a:lnTo>
                      <a:pt x="202" y="5"/>
                    </a:lnTo>
                    <a:close/>
                  </a:path>
                </a:pathLst>
              </a:custGeom>
              <a:solidFill>
                <a:schemeClr val="accent3">
                  <a:lumMod val="60000"/>
                  <a:lumOff val="40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4" name="Group 3"/>
          <p:cNvGrpSpPr/>
          <p:nvPr/>
        </p:nvGrpSpPr>
        <p:grpSpPr>
          <a:xfrm>
            <a:off x="8230728" y="3124666"/>
            <a:ext cx="2862461" cy="739953"/>
            <a:chOff x="8130600" y="2810798"/>
            <a:chExt cx="3856715" cy="701626"/>
          </a:xfrm>
        </p:grpSpPr>
        <p:sp>
          <p:nvSpPr>
            <p:cNvPr id="47" name="TextBox 46"/>
            <p:cNvSpPr txBox="1"/>
            <p:nvPr/>
          </p:nvSpPr>
          <p:spPr>
            <a:xfrm>
              <a:off x="8130600" y="2810798"/>
              <a:ext cx="1942086" cy="311533"/>
            </a:xfrm>
            <a:prstGeom prst="rect">
              <a:avLst/>
            </a:prstGeom>
            <a:noFill/>
          </p:spPr>
          <p:txBody>
            <a:bodyPr wrap="none" rtlCol="0">
              <a:spAutoFit/>
            </a:bodyPr>
            <a:lstStyle/>
            <a:p>
              <a:pPr>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ctangle 47"/>
            <p:cNvSpPr/>
            <p:nvPr/>
          </p:nvSpPr>
          <p:spPr>
            <a:xfrm>
              <a:off x="8130600" y="3156750"/>
              <a:ext cx="3856715" cy="355674"/>
            </a:xfrm>
            <a:prstGeom prst="rect">
              <a:avLst/>
            </a:prstGeom>
          </p:spPr>
          <p:txBody>
            <a:bodyPr wrap="square">
              <a:spAutoFit/>
            </a:bodyPr>
            <a:lstStyle/>
            <a:p>
              <a:pPr>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1756705" y="4111295"/>
            <a:ext cx="2880524" cy="739953"/>
            <a:chOff x="163141" y="3887744"/>
            <a:chExt cx="3881053" cy="701626"/>
          </a:xfrm>
        </p:grpSpPr>
        <p:sp>
          <p:nvSpPr>
            <p:cNvPr id="49" name="TextBox 48"/>
            <p:cNvSpPr txBox="1"/>
            <p:nvPr/>
          </p:nvSpPr>
          <p:spPr>
            <a:xfrm>
              <a:off x="163141" y="3887744"/>
              <a:ext cx="1942087" cy="311533"/>
            </a:xfrm>
            <a:prstGeom prst="rect">
              <a:avLst/>
            </a:prstGeom>
            <a:noFill/>
          </p:spPr>
          <p:txBody>
            <a:bodyPr wrap="none" rtlCol="0">
              <a:spAutoFit/>
            </a:bodyPr>
            <a:lstStyle/>
            <a:p>
              <a:pPr>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Rectangle 49"/>
            <p:cNvSpPr/>
            <p:nvPr/>
          </p:nvSpPr>
          <p:spPr>
            <a:xfrm>
              <a:off x="187479" y="4233696"/>
              <a:ext cx="3856715" cy="355674"/>
            </a:xfrm>
            <a:prstGeom prst="rect">
              <a:avLst/>
            </a:prstGeom>
          </p:spPr>
          <p:txBody>
            <a:bodyPr wrap="square">
              <a:spAutoFit/>
            </a:bodyPr>
            <a:lstStyle/>
            <a:p>
              <a:pPr>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53"/>
          <p:cNvGrpSpPr/>
          <p:nvPr/>
        </p:nvGrpSpPr>
        <p:grpSpPr>
          <a:xfrm>
            <a:off x="2851062" y="1835480"/>
            <a:ext cx="2862459" cy="739954"/>
            <a:chOff x="1251208" y="1633722"/>
            <a:chExt cx="3856715" cy="701623"/>
          </a:xfrm>
        </p:grpSpPr>
        <p:sp>
          <p:nvSpPr>
            <p:cNvPr id="52" name="TextBox 51"/>
            <p:cNvSpPr txBox="1"/>
            <p:nvPr/>
          </p:nvSpPr>
          <p:spPr>
            <a:xfrm>
              <a:off x="1251208" y="1633722"/>
              <a:ext cx="1942088" cy="311532"/>
            </a:xfrm>
            <a:prstGeom prst="rect">
              <a:avLst/>
            </a:prstGeom>
            <a:noFill/>
          </p:spPr>
          <p:txBody>
            <a:bodyPr wrap="none" rtlCol="0">
              <a:spAutoFit/>
            </a:bodyPr>
            <a:lstStyle/>
            <a:p>
              <a:pPr algn="r">
                <a:lnSpc>
                  <a:spcPct val="120000"/>
                </a:lnSpc>
                <a:spcBef>
                  <a:spcPts val="0"/>
                </a:spcBef>
                <a:spcAft>
                  <a:spcPts val="0"/>
                </a:spcAft>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1251208" y="1979673"/>
              <a:ext cx="3856715" cy="355672"/>
            </a:xfrm>
            <a:prstGeom prst="rect">
              <a:avLst/>
            </a:prstGeom>
          </p:spPr>
          <p:txBody>
            <a:bodyPr wrap="square">
              <a:spAutoFit/>
            </a:bodyPr>
            <a:lstStyle/>
            <a:p>
              <a:pPr>
                <a:lnSpc>
                  <a:spcPct val="120000"/>
                </a:lnSpc>
                <a:spcBef>
                  <a:spcPts val="0"/>
                </a:spcBef>
                <a:spcAft>
                  <a:spcPts val="0"/>
                </a:spcAft>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6" name="TextBox 8"/>
          <p:cNvSpPr txBox="1"/>
          <p:nvPr/>
        </p:nvSpPr>
        <p:spPr>
          <a:xfrm>
            <a:off x="5273787" y="357205"/>
            <a:ext cx="2311176" cy="447739"/>
          </a:xfrm>
          <a:prstGeom prst="rect">
            <a:avLst/>
          </a:prstGeom>
          <a:noFill/>
        </p:spPr>
        <p:txBody>
          <a:bodyPr wrap="square" lIns="0" tIns="0" rIns="0" bIns="0" rtlCol="0" anchor="ctr">
            <a:spAutoFit/>
          </a:bodyPr>
          <a:lstStyle/>
          <a:p>
            <a:pPr algn="ctr"/>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8"/>
          <p:cNvSpPr txBox="1"/>
          <p:nvPr/>
        </p:nvSpPr>
        <p:spPr>
          <a:xfrm>
            <a:off x="5273787" y="824352"/>
            <a:ext cx="2311176" cy="169277"/>
          </a:xfrm>
          <a:prstGeom prst="rect">
            <a:avLst/>
          </a:prstGeom>
          <a:noFill/>
        </p:spPr>
        <p:txBody>
          <a:bodyPr wrap="square" lIns="0" tIns="0" rIns="0" bIns="0" rtlCol="0" anchor="ctr">
            <a:spAutoFit/>
          </a:bodyPr>
          <a:lstStyle/>
          <a:p>
            <a:pPr algn="ctr"/>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858750" cy="7232650"/>
          </a:xfrm>
          <a:prstGeom prst="rect">
            <a:avLst/>
          </a:prstGeom>
          <a:blipFill dpi="0" rotWithShape="1">
            <a:blip r:embed="rId3" cstate="email">
              <a:extLst>
                <a:ext uri="{BEBA8EAE-BF5A-486C-A8C5-ECC9F3942E4B}">
                  <a14:imgProps xmlns:a14="http://schemas.microsoft.com/office/drawing/2010/main">
                    <a14:imgLayer r:embed="rId4">
                      <a14:imgEffect>
                        <a14:sharpenSoften amount="-5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259"/>
          <p:cNvSpPr>
            <a:spLocks noChangeArrowheads="1"/>
          </p:cNvSpPr>
          <p:nvPr/>
        </p:nvSpPr>
        <p:spPr bwMode="auto">
          <a:xfrm>
            <a:off x="1981200" y="2571991"/>
            <a:ext cx="889635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000" b="1" spc="600" dirty="0">
                <a:solidFill>
                  <a:schemeClr val="bg1"/>
                </a:solidFill>
                <a:cs typeface="Arial" panose="020B0604020202020204" pitchFamily="34" charset="0"/>
              </a:rPr>
              <a:t>THANK YOU</a:t>
            </a:r>
            <a:endParaRPr lang="zh-CN" altLang="en-US" sz="8000" b="1" spc="600" dirty="0">
              <a:solidFill>
                <a:schemeClr val="bg1"/>
              </a:solidFill>
              <a:cs typeface="Arial" panose="020B0604020202020204" pitchFamily="34" charset="0"/>
            </a:endParaRPr>
          </a:p>
        </p:txBody>
      </p:sp>
      <p:sp>
        <p:nvSpPr>
          <p:cNvPr id="9" name="矩形 259"/>
          <p:cNvSpPr>
            <a:spLocks noChangeArrowheads="1"/>
          </p:cNvSpPr>
          <p:nvPr/>
        </p:nvSpPr>
        <p:spPr bwMode="auto">
          <a:xfrm>
            <a:off x="2762250" y="3663505"/>
            <a:ext cx="73342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buNone/>
            </a:pPr>
            <a:r>
              <a:rPr lang="en-US" altLang="zh-CN" sz="900" b="1" dirty="0">
                <a:solidFill>
                  <a:schemeClr val="bg1"/>
                </a:solidFill>
                <a:cs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 Please replace text, click add relevant headline, modify the text content, also can copy your content to this directly.</a:t>
            </a:r>
            <a:endParaRPr lang="zh-CN" altLang="en-US" sz="900" b="1" dirty="0">
              <a:solidFill>
                <a:schemeClr val="bg1"/>
              </a:solidFill>
              <a:cs typeface="Arial" panose="020B0604020202020204" pitchFamily="34" charset="0"/>
            </a:endParaRPr>
          </a:p>
        </p:txBody>
      </p:sp>
      <p:sp>
        <p:nvSpPr>
          <p:cNvPr id="13" name="矩形 259"/>
          <p:cNvSpPr>
            <a:spLocks noChangeArrowheads="1"/>
          </p:cNvSpPr>
          <p:nvPr/>
        </p:nvSpPr>
        <p:spPr bwMode="auto">
          <a:xfrm>
            <a:off x="2945493" y="2096393"/>
            <a:ext cx="69677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dirty="0">
                <a:solidFill>
                  <a:schemeClr val="bg1"/>
                </a:solidFill>
                <a:cs typeface="Arial" panose="020B0604020202020204" pitchFamily="34" charset="0"/>
              </a:rPr>
              <a:t>感谢聆听，批评指导</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3"/>
                                        </p:tgtEl>
                                        <p:attrNameLst>
                                          <p:attrName>ppt_y</p:attrName>
                                        </p:attrNameLst>
                                      </p:cBhvr>
                                      <p:tavLst>
                                        <p:tav tm="0">
                                          <p:val>
                                            <p:strVal val="#ppt_y"/>
                                          </p:val>
                                        </p:tav>
                                        <p:tav tm="100000">
                                          <p:val>
                                            <p:strVal val="#ppt_y"/>
                                          </p:val>
                                        </p:tav>
                                      </p:tavLst>
                                    </p:anim>
                                    <p:anim calcmode="lin" valueType="num">
                                      <p:cBhvr>
                                        <p:cTn id="1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3"/>
                                        </p:tgtEl>
                                      </p:cBhvr>
                                    </p:animEffect>
                                  </p:childTnLst>
                                </p:cTn>
                              </p:par>
                            </p:childTnLst>
                          </p:cTn>
                        </p:par>
                        <p:par>
                          <p:cTn id="16" fill="hold">
                            <p:stCondLst>
                              <p:cond delay="1399"/>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3"/>
                                        </p:tgtEl>
                                      </p:cBhvr>
                                    </p:animEffect>
                                    <p:animScale>
                                      <p:cBhvr>
                                        <p:cTn id="19" dur="250" autoRev="1" fill="hold"/>
                                        <p:tgtEl>
                                          <p:spTgt spid="13"/>
                                        </p:tgtEl>
                                      </p:cBhvr>
                                      <p:by x="105000" y="105000"/>
                                    </p:animScale>
                                  </p:childTnLst>
                                </p:cTn>
                              </p:par>
                            </p:childTnLst>
                          </p:cTn>
                        </p:par>
                        <p:par>
                          <p:cTn id="20" fill="hold">
                            <p:stCondLst>
                              <p:cond delay="1899"/>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
                                        </p:tgtEl>
                                      </p:cBhvr>
                                    </p:animEffect>
                                  </p:childTnLst>
                                </p:cTn>
                              </p:par>
                            </p:childTnLst>
                          </p:cTn>
                        </p:par>
                        <p:par>
                          <p:cTn id="28" fill="hold">
                            <p:stCondLst>
                              <p:cond delay="2799"/>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8"/>
                                        </p:tgtEl>
                                      </p:cBhvr>
                                    </p:animEffect>
                                    <p:animScale>
                                      <p:cBhvr>
                                        <p:cTn id="31" dur="250" autoRev="1" fill="hold"/>
                                        <p:tgtEl>
                                          <p:spTgt spid="8"/>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8" grpId="1"/>
      <p:bldP spid="9" grpId="0"/>
      <p:bldP spid="13" grpId="0"/>
      <p:bldP spid="1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858750" cy="7232650"/>
          </a:xfrm>
          <a:prstGeom prst="rect">
            <a:avLst/>
          </a:prstGeom>
          <a:blipFill dpi="0" rotWithShape="1">
            <a:blip r:embed="rId3" cstate="email">
              <a:extLst>
                <a:ext uri="{BEBA8EAE-BF5A-486C-A8C5-ECC9F3942E4B}">
                  <a14:imgProps xmlns:a14="http://schemas.microsoft.com/office/drawing/2010/main">
                    <a14:imgLayer r:embed="rId4">
                      <a14:imgEffect>
                        <a14:sharpenSoften amount="-5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23" name="Text Box 3"/>
          <p:cNvSpPr>
            <a:spLocks noChangeArrowheads="1"/>
          </p:cNvSpPr>
          <p:nvPr/>
        </p:nvSpPr>
        <p:spPr bwMode="auto">
          <a:xfrm>
            <a:off x="3905250" y="4389067"/>
            <a:ext cx="50482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nchor="ctr">
            <a:spAutoFit/>
          </a:bodyPr>
          <a:lstStyle/>
          <a:p>
            <a:pPr algn="ctr"/>
            <a:r>
              <a:rPr lang="zh-CN" altLang="en-US" sz="60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年度</a:t>
            </a:r>
            <a:r>
              <a:rPr lang="zh-CN" altLang="en-US" sz="6000" b="1" dirty="0">
                <a:solidFill>
                  <a:schemeClr val="bg1"/>
                </a:solidFill>
                <a:latin typeface="Arial" panose="020B0604020202020204" pitchFamily="34" charset="0"/>
                <a:ea typeface="微软雅黑" panose="020B0503020204020204" pitchFamily="34" charset="-122"/>
                <a:sym typeface="Arial" panose="020B0604020202020204" pitchFamily="34" charset="0"/>
              </a:rPr>
              <a:t>工作概述</a:t>
            </a:r>
          </a:p>
        </p:txBody>
      </p:sp>
      <p:sp>
        <p:nvSpPr>
          <p:cNvPr id="5124" name="矩形 10"/>
          <p:cNvSpPr>
            <a:spLocks noChangeArrowheads="1"/>
          </p:cNvSpPr>
          <p:nvPr/>
        </p:nvSpPr>
        <p:spPr bwMode="auto">
          <a:xfrm>
            <a:off x="3895009" y="3959223"/>
            <a:ext cx="50687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The </a:t>
            </a:r>
            <a:r>
              <a:rPr 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20XX </a:t>
            </a:r>
            <a:r>
              <a:rPr 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 Box 3"/>
          <p:cNvSpPr>
            <a:spLocks noChangeArrowheads="1"/>
          </p:cNvSpPr>
          <p:nvPr/>
        </p:nvSpPr>
        <p:spPr bwMode="auto">
          <a:xfrm>
            <a:off x="4885300" y="1650357"/>
            <a:ext cx="3088150"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nchor="ctr">
            <a:spAutoFit/>
          </a:bodyPr>
          <a:lstStyle/>
          <a:p>
            <a:pPr algn="ctr"/>
            <a:r>
              <a:rPr lang="en-US" sz="16600" dirty="0" smtClean="0">
                <a:solidFill>
                  <a:schemeClr val="bg1"/>
                </a:solidFill>
                <a:latin typeface="Impact" panose="020B0806030902050204" pitchFamily="34" charset="0"/>
                <a:ea typeface="微软雅黑" panose="020B0503020204020204" pitchFamily="34" charset="-122"/>
                <a:sym typeface="Arial" panose="020B0604020202020204" pitchFamily="34" charset="0"/>
              </a:rPr>
              <a:t>01</a:t>
            </a:r>
            <a:endParaRPr lang="zh-CN" altLang="en-US" sz="16600" b="1"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5124"/>
                                        </p:tgtEl>
                                        <p:attrNameLst>
                                          <p:attrName>style.visibility</p:attrName>
                                        </p:attrNameLst>
                                      </p:cBhvr>
                                      <p:to>
                                        <p:strVal val="visible"/>
                                      </p:to>
                                    </p:set>
                                    <p:anim by="(-#ppt_w*2)" calcmode="lin" valueType="num">
                                      <p:cBhvr rctx="PPT">
                                        <p:cTn id="17" dur="500" autoRev="1" fill="hold">
                                          <p:stCondLst>
                                            <p:cond delay="0"/>
                                          </p:stCondLst>
                                        </p:cTn>
                                        <p:tgtEl>
                                          <p:spTgt spid="5124"/>
                                        </p:tgtEl>
                                        <p:attrNameLst>
                                          <p:attrName>ppt_w</p:attrName>
                                        </p:attrNameLst>
                                      </p:cBhvr>
                                    </p:anim>
                                    <p:anim by="(#ppt_w*0.50)" calcmode="lin" valueType="num">
                                      <p:cBhvr>
                                        <p:cTn id="18" dur="500" decel="50000" autoRev="1" fill="hold">
                                          <p:stCondLst>
                                            <p:cond delay="0"/>
                                          </p:stCondLst>
                                        </p:cTn>
                                        <p:tgtEl>
                                          <p:spTgt spid="5124"/>
                                        </p:tgtEl>
                                        <p:attrNameLst>
                                          <p:attrName>ppt_x</p:attrName>
                                        </p:attrNameLst>
                                      </p:cBhvr>
                                    </p:anim>
                                    <p:anim from="(-#ppt_h/2)" to="(#ppt_y)" calcmode="lin" valueType="num">
                                      <p:cBhvr>
                                        <p:cTn id="19" dur="1000" fill="hold">
                                          <p:stCondLst>
                                            <p:cond delay="0"/>
                                          </p:stCondLst>
                                        </p:cTn>
                                        <p:tgtEl>
                                          <p:spTgt spid="5124"/>
                                        </p:tgtEl>
                                        <p:attrNameLst>
                                          <p:attrName>ppt_y</p:attrName>
                                        </p:attrNameLst>
                                      </p:cBhvr>
                                    </p:anim>
                                    <p:animRot by="21600000">
                                      <p:cBhvr>
                                        <p:cTn id="20" dur="1000" fill="hold">
                                          <p:stCondLst>
                                            <p:cond delay="0"/>
                                          </p:stCondLst>
                                        </p:cTn>
                                        <p:tgtEl>
                                          <p:spTgt spid="512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5123"/>
                                        </p:tgtEl>
                                        <p:attrNameLst>
                                          <p:attrName>style.visibility</p:attrName>
                                        </p:attrNameLst>
                                      </p:cBhvr>
                                      <p:to>
                                        <p:strVal val="visible"/>
                                      </p:to>
                                    </p:set>
                                    <p:anim by="(-#ppt_w*2)" calcmode="lin" valueType="num">
                                      <p:cBhvr rctx="PPT">
                                        <p:cTn id="25" dur="500" autoRev="1" fill="hold">
                                          <p:stCondLst>
                                            <p:cond delay="0"/>
                                          </p:stCondLst>
                                        </p:cTn>
                                        <p:tgtEl>
                                          <p:spTgt spid="5123"/>
                                        </p:tgtEl>
                                        <p:attrNameLst>
                                          <p:attrName>ppt_w</p:attrName>
                                        </p:attrNameLst>
                                      </p:cBhvr>
                                    </p:anim>
                                    <p:anim by="(#ppt_w*0.50)" calcmode="lin" valueType="num">
                                      <p:cBhvr>
                                        <p:cTn id="26" dur="500" decel="50000" autoRev="1" fill="hold">
                                          <p:stCondLst>
                                            <p:cond delay="0"/>
                                          </p:stCondLst>
                                        </p:cTn>
                                        <p:tgtEl>
                                          <p:spTgt spid="5123"/>
                                        </p:tgtEl>
                                        <p:attrNameLst>
                                          <p:attrName>ppt_x</p:attrName>
                                        </p:attrNameLst>
                                      </p:cBhvr>
                                    </p:anim>
                                    <p:anim from="(-#ppt_h/2)" to="(#ppt_y)" calcmode="lin" valueType="num">
                                      <p:cBhvr>
                                        <p:cTn id="27" dur="1000" fill="hold">
                                          <p:stCondLst>
                                            <p:cond delay="0"/>
                                          </p:stCondLst>
                                        </p:cTn>
                                        <p:tgtEl>
                                          <p:spTgt spid="5123"/>
                                        </p:tgtEl>
                                        <p:attrNameLst>
                                          <p:attrName>ppt_y</p:attrName>
                                        </p:attrNameLst>
                                      </p:cBhvr>
                                    </p:anim>
                                    <p:animRot by="21600000">
                                      <p:cBhvr>
                                        <p:cTn id="28" dur="1000" fill="hold">
                                          <p:stCondLst>
                                            <p:cond delay="0"/>
                                          </p:stCondLst>
                                        </p:cTn>
                                        <p:tgtEl>
                                          <p:spTgt spid="51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123" grpId="0"/>
      <p:bldP spid="512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29375" y="1198771"/>
            <a:ext cx="6429022" cy="5760641"/>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11"/>
          <p:cNvSpPr>
            <a:spLocks noChangeAspect="1"/>
          </p:cNvSpPr>
          <p:nvPr/>
        </p:nvSpPr>
        <p:spPr>
          <a:xfrm>
            <a:off x="0" y="1770743"/>
            <a:ext cx="12087321" cy="3252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endParaRPr lang="en-US" altLang="zh-CN" sz="20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39"/>
          <p:cNvSpPr txBox="1"/>
          <p:nvPr/>
        </p:nvSpPr>
        <p:spPr>
          <a:xfrm>
            <a:off x="7509495" y="2052748"/>
            <a:ext cx="4179018" cy="1785104"/>
          </a:xfrm>
          <a:prstGeom prst="rect">
            <a:avLst/>
          </a:prstGeom>
          <a:noFill/>
        </p:spPr>
        <p:txBody>
          <a:bodyPr wrap="square" lIns="0" tIns="0" rIns="0" bIns="0" rtlCol="0">
            <a:spAutoFit/>
          </a:bodyPr>
          <a:lstStyle/>
          <a:p>
            <a:pPr algn="r"/>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a:t>
            </a:r>
            <a:r>
              <a:rPr lang="zh-CN" altLang="en-US" sz="2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内容</a:t>
            </a:r>
            <a:endParaRPr lang="en-US" altLang="zh-CN" sz="2800" b="1" dirty="0" smtClean="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r"/>
            <a:r>
              <a:rPr lang="en-US" altLang="zh-CN" sz="4400" dirty="0">
                <a:solidFill>
                  <a:schemeClr val="bg1"/>
                </a:solidFill>
                <a:latin typeface="Impact" panose="020B0806030902050204" pitchFamily="34" charset="0"/>
                <a:ea typeface="微软雅黑" panose="020B0503020204020204" pitchFamily="34" charset="-122"/>
                <a:sym typeface="Arial" panose="020B0604020202020204" pitchFamily="34" charset="0"/>
              </a:rPr>
              <a:t>ADD RELATED TITLE WORDS</a:t>
            </a:r>
            <a:endParaRPr lang="zh-CN" altLang="en-US" sz="4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6" name="TextBox 5"/>
          <p:cNvSpPr txBox="1"/>
          <p:nvPr/>
        </p:nvSpPr>
        <p:spPr>
          <a:xfrm>
            <a:off x="615879" y="2111786"/>
            <a:ext cx="2564805" cy="307777"/>
          </a:xfrm>
          <a:prstGeom prst="rect">
            <a:avLst/>
          </a:prstGeom>
          <a:noFill/>
        </p:spPr>
        <p:txBody>
          <a:bodyPr wrap="none" lIns="0" tIns="0" rIns="0" bIns="0" rtlCol="0">
            <a:spAutoFit/>
          </a:bodyPr>
          <a:lstStyle/>
          <a:p>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直接复制你的内容到此</a:t>
            </a:r>
            <a:endParaRPr lang="en-GB"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615879" y="2533069"/>
            <a:ext cx="5397268" cy="2031325"/>
          </a:xfrm>
          <a:prstGeom prst="rect">
            <a:avLst/>
          </a:prstGeom>
        </p:spPr>
        <p:txBody>
          <a:bodyPr wrap="square" lIns="0" tIns="0" rIns="0" bIns="0">
            <a:spAutoFit/>
          </a:bodyPr>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。请</a:t>
            </a: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替换文字内容，修改文字内容，也可以直接复制你的内容到此</a:t>
            </a:r>
            <a:r>
              <a:rPr lang="zh-CN" altLang="en-US" sz="8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en-GB"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1" name="Group 30"/>
          <p:cNvGrpSpPr/>
          <p:nvPr/>
        </p:nvGrpSpPr>
        <p:grpSpPr>
          <a:xfrm>
            <a:off x="577779" y="5515625"/>
            <a:ext cx="1424531" cy="492443"/>
            <a:chOff x="677324" y="3982956"/>
            <a:chExt cx="1350741" cy="466934"/>
          </a:xfrm>
          <a:solidFill>
            <a:schemeClr val="accent1"/>
          </a:solidFill>
        </p:grpSpPr>
        <p:grpSp>
          <p:nvGrpSpPr>
            <p:cNvPr id="24" name="Group 23"/>
            <p:cNvGrpSpPr/>
            <p:nvPr/>
          </p:nvGrpSpPr>
          <p:grpSpPr>
            <a:xfrm>
              <a:off x="677324" y="3985525"/>
              <a:ext cx="464344" cy="464344"/>
              <a:chOff x="4439444" y="1652588"/>
              <a:chExt cx="464344" cy="464344"/>
            </a:xfrm>
            <a:grpFill/>
          </p:grpSpPr>
          <p:sp>
            <p:nvSpPr>
              <p:cNvPr id="25"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300" hangingPunct="0"/>
                <a:endParaRPr 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300" hangingPunct="0"/>
                <a:endParaRPr 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300" hangingPunct="0"/>
                <a:endParaRPr 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TextBox 27"/>
            <p:cNvSpPr txBox="1"/>
            <p:nvPr/>
          </p:nvSpPr>
          <p:spPr>
            <a:xfrm>
              <a:off x="1249841" y="3982956"/>
              <a:ext cx="778224" cy="466934"/>
            </a:xfrm>
            <a:prstGeom prst="rect">
              <a:avLst/>
            </a:prstGeom>
            <a:noFill/>
          </p:spPr>
          <p:txBody>
            <a:bodyPr wrap="none" lIns="0" tIns="0" rIns="0" bIns="0" rtlCol="0">
              <a:spAutoFit/>
            </a:bodyPr>
            <a:lstStyle/>
            <a:p>
              <a:r>
                <a:rPr 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85%</a:t>
              </a:r>
              <a:endParaRPr lang="en-GB"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Group 31"/>
          <p:cNvGrpSpPr/>
          <p:nvPr/>
        </p:nvGrpSpPr>
        <p:grpSpPr>
          <a:xfrm>
            <a:off x="2554816" y="5523153"/>
            <a:ext cx="1393240" cy="492443"/>
            <a:chOff x="2373125" y="3982950"/>
            <a:chExt cx="1321070" cy="466933"/>
          </a:xfrm>
          <a:solidFill>
            <a:schemeClr val="accent2"/>
          </a:solidFill>
        </p:grpSpPr>
        <p:grpSp>
          <p:nvGrpSpPr>
            <p:cNvPr id="21" name="Group 20"/>
            <p:cNvGrpSpPr/>
            <p:nvPr/>
          </p:nvGrpSpPr>
          <p:grpSpPr>
            <a:xfrm>
              <a:off x="2373125" y="3999812"/>
              <a:ext cx="465138" cy="435769"/>
              <a:chOff x="5368132" y="3540125"/>
              <a:chExt cx="465138" cy="435769"/>
            </a:xfrm>
            <a:grpFill/>
          </p:grpSpPr>
          <p:sp>
            <p:nvSpPr>
              <p:cNvPr id="22"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300" hangingPunct="0"/>
                <a:endParaRPr lang="en-US" sz="32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300" hangingPunct="0"/>
                <a:endParaRPr lang="en-US" sz="320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29" name="TextBox 28"/>
            <p:cNvSpPr txBox="1"/>
            <p:nvPr/>
          </p:nvSpPr>
          <p:spPr>
            <a:xfrm>
              <a:off x="2915971" y="3982950"/>
              <a:ext cx="778224" cy="466933"/>
            </a:xfrm>
            <a:prstGeom prst="rect">
              <a:avLst/>
            </a:prstGeom>
            <a:noFill/>
          </p:spPr>
          <p:txBody>
            <a:bodyPr wrap="none" lIns="0" tIns="0" rIns="0" bIns="0" rtlCol="0">
              <a:spAutoFit/>
            </a:bodyPr>
            <a:lstStyle/>
            <a:p>
              <a:r>
                <a:rPr 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12%</a:t>
              </a:r>
              <a:endParaRPr lang="en-GB"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Group 32"/>
          <p:cNvGrpSpPr/>
          <p:nvPr/>
        </p:nvGrpSpPr>
        <p:grpSpPr>
          <a:xfrm>
            <a:off x="4500563" y="5516560"/>
            <a:ext cx="1401693" cy="493738"/>
            <a:chOff x="4068011" y="3984731"/>
            <a:chExt cx="1329086" cy="468163"/>
          </a:xfrm>
          <a:solidFill>
            <a:schemeClr val="accent1"/>
          </a:solidFill>
        </p:grpSpPr>
        <p:grpSp>
          <p:nvGrpSpPr>
            <p:cNvPr id="11" name="Group 10"/>
            <p:cNvGrpSpPr/>
            <p:nvPr/>
          </p:nvGrpSpPr>
          <p:grpSpPr>
            <a:xfrm>
              <a:off x="4068011" y="3984731"/>
              <a:ext cx="464344" cy="465138"/>
              <a:chOff x="9145588" y="4435475"/>
              <a:chExt cx="464344" cy="465138"/>
            </a:xfrm>
            <a:grpFill/>
          </p:grpSpPr>
          <p:sp>
            <p:nvSpPr>
              <p:cNvPr id="1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300" hangingPunct="0"/>
                <a:endParaRPr 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300" hangingPunct="0"/>
                <a:endParaRPr 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300" hangingPunct="0"/>
                <a:endParaRPr 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300" hangingPunct="0"/>
                <a:endParaRPr 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300" hangingPunct="0"/>
                <a:endParaRPr 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300" hangingPunct="0"/>
                <a:endParaRPr 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300" hangingPunct="0"/>
                <a:endParaRPr 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300" hangingPunct="0"/>
                <a:endParaRPr 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defTabSz="241300" hangingPunct="0"/>
                <a:endParaRPr lang="en-US" sz="32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TextBox 29"/>
            <p:cNvSpPr txBox="1"/>
            <p:nvPr/>
          </p:nvSpPr>
          <p:spPr>
            <a:xfrm>
              <a:off x="4618873" y="3985959"/>
              <a:ext cx="778224" cy="466935"/>
            </a:xfrm>
            <a:prstGeom prst="rect">
              <a:avLst/>
            </a:prstGeom>
            <a:noFill/>
          </p:spPr>
          <p:txBody>
            <a:bodyPr wrap="none" lIns="0" tIns="0" rIns="0" bIns="0" rtlCol="0">
              <a:spAutoFit/>
            </a:bodyPr>
            <a:lstStyle/>
            <a:p>
              <a:r>
                <a:rPr 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45%</a:t>
              </a:r>
              <a:endParaRPr lang="en-GB"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6" name="TextBox 8"/>
          <p:cNvSpPr txBox="1"/>
          <p:nvPr/>
        </p:nvSpPr>
        <p:spPr>
          <a:xfrm>
            <a:off x="5273787" y="357205"/>
            <a:ext cx="2311176" cy="447739"/>
          </a:xfrm>
          <a:prstGeom prst="rect">
            <a:avLst/>
          </a:prstGeom>
          <a:noFill/>
        </p:spPr>
        <p:txBody>
          <a:bodyPr wrap="square" lIns="0" tIns="0" rIns="0" bIns="0" rtlCol="0" anchor="ctr">
            <a:spAutoFit/>
          </a:bodyPr>
          <a:lstStyle/>
          <a:p>
            <a:pPr algn="ctr"/>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8"/>
          <p:cNvSpPr txBox="1"/>
          <p:nvPr/>
        </p:nvSpPr>
        <p:spPr>
          <a:xfrm>
            <a:off x="5273787" y="824352"/>
            <a:ext cx="2311176" cy="169277"/>
          </a:xfrm>
          <a:prstGeom prst="rect">
            <a:avLst/>
          </a:prstGeom>
          <a:noFill/>
        </p:spPr>
        <p:txBody>
          <a:bodyPr wrap="square" lIns="0" tIns="0" rIns="0" bIns="0" rtlCol="0" anchor="ctr">
            <a:spAutoFit/>
          </a:bodyPr>
          <a:lstStyle/>
          <a:p>
            <a:pPr algn="ctr"/>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par>
                                <p:cTn id="8" presetID="2" presetClass="entr" presetSubtype="8"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 calcmode="lin" valueType="num">
                                      <p:cBhvr additive="base">
                                        <p:cTn id="10" dur="500" fill="hold"/>
                                        <p:tgtEl>
                                          <p:spTgt spid="34"/>
                                        </p:tgtEl>
                                        <p:attrNameLst>
                                          <p:attrName>ppt_x</p:attrName>
                                        </p:attrNameLst>
                                      </p:cBhvr>
                                      <p:tavLst>
                                        <p:tav tm="0">
                                          <p:val>
                                            <p:strVal val="0-#ppt_w/2"/>
                                          </p:val>
                                        </p:tav>
                                        <p:tav tm="100000">
                                          <p:val>
                                            <p:strVal val="#ppt_x"/>
                                          </p:val>
                                        </p:tav>
                                      </p:tavLst>
                                    </p:anim>
                                    <p:anim calcmode="lin" valueType="num">
                                      <p:cBhvr additive="base">
                                        <p:cTn id="11" dur="500" fill="hold"/>
                                        <p:tgtEl>
                                          <p:spTgt spid="34"/>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18" presetClass="entr" presetSubtype="1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
                                          </p:val>
                                        </p:tav>
                                        <p:tav tm="100000">
                                          <p:val>
                                            <p:strVal val="#ppt_w"/>
                                          </p:val>
                                        </p:tav>
                                      </p:tavLst>
                                    </p:anim>
                                    <p:anim calcmode="lin" valueType="num">
                                      <p:cBhvr>
                                        <p:cTn id="41" dur="500" fill="hold"/>
                                        <p:tgtEl>
                                          <p:spTgt spid="33"/>
                                        </p:tgtEl>
                                        <p:attrNameLst>
                                          <p:attrName>ppt_h</p:attrName>
                                        </p:attrNameLst>
                                      </p:cBhvr>
                                      <p:tavLst>
                                        <p:tav tm="0">
                                          <p:val>
                                            <p:fltVal val="0"/>
                                          </p:val>
                                        </p:tav>
                                        <p:tav tm="100000">
                                          <p:val>
                                            <p:strVal val="#ppt_h"/>
                                          </p:val>
                                        </p:tav>
                                      </p:tavLst>
                                    </p:anim>
                                    <p:animEffect transition="in" filter="fade">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animBg="1"/>
      <p:bldP spid="35" grpId="0"/>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61563" y="1636615"/>
            <a:ext cx="10601230" cy="4639424"/>
            <a:chOff x="1100786" y="1551735"/>
            <a:chExt cx="10052640" cy="4399344"/>
          </a:xfrm>
        </p:grpSpPr>
        <p:sp>
          <p:nvSpPr>
            <p:cNvPr id="22"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Rounded Rectangle 4"/>
            <p:cNvSpPr/>
            <p:nvPr/>
          </p:nvSpPr>
          <p:spPr>
            <a:xfrm rot="19805282">
              <a:off x="1100786" y="3962064"/>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ounded Rectangle 17"/>
            <p:cNvSpPr/>
            <p:nvPr/>
          </p:nvSpPr>
          <p:spPr>
            <a:xfrm rot="19805282">
              <a:off x="2976655" y="2907046"/>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ounded Rectangle 18"/>
            <p:cNvSpPr/>
            <p:nvPr/>
          </p:nvSpPr>
          <p:spPr>
            <a:xfrm rot="19805282">
              <a:off x="4856481" y="3966200"/>
              <a:ext cx="634909" cy="63423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ed Rectangle 19"/>
            <p:cNvSpPr/>
            <p:nvPr/>
          </p:nvSpPr>
          <p:spPr>
            <a:xfrm rot="19805282">
              <a:off x="6750373" y="2907049"/>
              <a:ext cx="634909" cy="63423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ounded Rectangle 20"/>
            <p:cNvSpPr/>
            <p:nvPr/>
          </p:nvSpPr>
          <p:spPr>
            <a:xfrm rot="19805282">
              <a:off x="10518517" y="2907047"/>
              <a:ext cx="634909" cy="63423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ounded Rectangle 22"/>
            <p:cNvSpPr/>
            <p:nvPr/>
          </p:nvSpPr>
          <p:spPr>
            <a:xfrm rot="19805282">
              <a:off x="8614859" y="3962065"/>
              <a:ext cx="634909" cy="634236"/>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38" name="Straight Arrow Connector 37"/>
          <p:cNvCxnSpPr/>
          <p:nvPr/>
        </p:nvCxnSpPr>
        <p:spPr>
          <a:xfrm>
            <a:off x="3474579" y="3956327"/>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454235" y="3956327"/>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9440759" y="2943490"/>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5476570" y="2943490"/>
            <a:ext cx="0" cy="1013398"/>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205729" y="5176348"/>
            <a:ext cx="2537702" cy="824682"/>
            <a:chOff x="1929542" y="4908274"/>
            <a:chExt cx="2729132" cy="782003"/>
          </a:xfrm>
        </p:grpSpPr>
        <p:sp>
          <p:nvSpPr>
            <p:cNvPr id="44" name="TextBox 43"/>
            <p:cNvSpPr txBox="1"/>
            <p:nvPr/>
          </p:nvSpPr>
          <p:spPr>
            <a:xfrm>
              <a:off x="2519031" y="4908274"/>
              <a:ext cx="1550153" cy="311548"/>
            </a:xfrm>
            <a:prstGeom prst="rect">
              <a:avLst/>
            </a:prstGeom>
            <a:noFill/>
          </p:spPr>
          <p:txBody>
            <a:bodyPr wrap="none" rtlCol="0">
              <a:spAutoFit/>
            </a:bodyPr>
            <a:lstStyle/>
            <a:p>
              <a:pPr algn="ct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Rectangle 44"/>
            <p:cNvSpPr/>
            <p:nvPr/>
          </p:nvSpPr>
          <p:spPr>
            <a:xfrm>
              <a:off x="1929542" y="5195350"/>
              <a:ext cx="2729132" cy="494927"/>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6185385" y="5201374"/>
            <a:ext cx="2537702" cy="799656"/>
            <a:chOff x="5703260" y="4932005"/>
            <a:chExt cx="2729132" cy="758272"/>
          </a:xfrm>
        </p:grpSpPr>
        <p:sp>
          <p:nvSpPr>
            <p:cNvPr id="48" name="TextBox 47"/>
            <p:cNvSpPr txBox="1"/>
            <p:nvPr/>
          </p:nvSpPr>
          <p:spPr>
            <a:xfrm>
              <a:off x="6292750" y="4932005"/>
              <a:ext cx="1550153" cy="311548"/>
            </a:xfrm>
            <a:prstGeom prst="rect">
              <a:avLst/>
            </a:prstGeom>
            <a:noFill/>
          </p:spPr>
          <p:txBody>
            <a:bodyPr wrap="none" rtlCol="0">
              <a:spAutoFit/>
            </a:bodyPr>
            <a:lstStyle/>
            <a:p>
              <a:pPr algn="ct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48"/>
            <p:cNvSpPr/>
            <p:nvPr/>
          </p:nvSpPr>
          <p:spPr>
            <a:xfrm>
              <a:off x="5703260" y="5195350"/>
              <a:ext cx="2729132" cy="494927"/>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
          <p:cNvGrpSpPr/>
          <p:nvPr/>
        </p:nvGrpSpPr>
        <p:grpSpPr>
          <a:xfrm>
            <a:off x="4168723" y="1709795"/>
            <a:ext cx="2611174" cy="815016"/>
            <a:chOff x="4038291" y="1621125"/>
            <a:chExt cx="2304129" cy="772840"/>
          </a:xfrm>
        </p:grpSpPr>
        <p:sp>
          <p:nvSpPr>
            <p:cNvPr id="50" name="TextBox 49"/>
            <p:cNvSpPr txBox="1"/>
            <p:nvPr/>
          </p:nvSpPr>
          <p:spPr>
            <a:xfrm>
              <a:off x="4554393" y="1621125"/>
              <a:ext cx="1271925" cy="311549"/>
            </a:xfrm>
            <a:prstGeom prst="rect">
              <a:avLst/>
            </a:prstGeom>
            <a:noFill/>
          </p:spPr>
          <p:txBody>
            <a:bodyPr wrap="none" rtlCol="0">
              <a:spAutoFit/>
            </a:bodyPr>
            <a:lstStyle/>
            <a:p>
              <a:pPr algn="ct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ectangle 50"/>
            <p:cNvSpPr/>
            <p:nvPr/>
          </p:nvSpPr>
          <p:spPr>
            <a:xfrm>
              <a:off x="4038291" y="1899037"/>
              <a:ext cx="2304129" cy="494928"/>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8114883" y="1721694"/>
            <a:ext cx="2611174" cy="803111"/>
            <a:chOff x="7780247" y="1632414"/>
            <a:chExt cx="2304129" cy="761553"/>
          </a:xfrm>
        </p:grpSpPr>
        <p:sp>
          <p:nvSpPr>
            <p:cNvPr id="52" name="TextBox 51"/>
            <p:cNvSpPr txBox="1"/>
            <p:nvPr/>
          </p:nvSpPr>
          <p:spPr>
            <a:xfrm>
              <a:off x="8296348" y="1632414"/>
              <a:ext cx="1271925" cy="311550"/>
            </a:xfrm>
            <a:prstGeom prst="rect">
              <a:avLst/>
            </a:prstGeom>
            <a:noFill/>
          </p:spPr>
          <p:txBody>
            <a:bodyPr wrap="none" rtlCol="0">
              <a:spAutoFit/>
            </a:bodyPr>
            <a:lstStyle/>
            <a:p>
              <a:pPr algn="ct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7780247" y="1899037"/>
              <a:ext cx="2304129" cy="494930"/>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0" name="TextBox 8"/>
          <p:cNvSpPr txBox="1"/>
          <p:nvPr/>
        </p:nvSpPr>
        <p:spPr>
          <a:xfrm>
            <a:off x="5273787" y="357205"/>
            <a:ext cx="2311176" cy="447739"/>
          </a:xfrm>
          <a:prstGeom prst="rect">
            <a:avLst/>
          </a:prstGeom>
          <a:noFill/>
        </p:spPr>
        <p:txBody>
          <a:bodyPr wrap="square" lIns="0" tIns="0" rIns="0" bIns="0" rtlCol="0" anchor="ctr">
            <a:spAutoFit/>
          </a:bodyPr>
          <a:lstStyle/>
          <a:p>
            <a:pPr algn="ctr"/>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8"/>
          <p:cNvSpPr txBox="1"/>
          <p:nvPr/>
        </p:nvSpPr>
        <p:spPr>
          <a:xfrm>
            <a:off x="5273787" y="824352"/>
            <a:ext cx="2311176" cy="169277"/>
          </a:xfrm>
          <a:prstGeom prst="rect">
            <a:avLst/>
          </a:prstGeom>
          <a:noFill/>
        </p:spPr>
        <p:txBody>
          <a:bodyPr wrap="square" lIns="0" tIns="0" rIns="0" bIns="0" rtlCol="0" anchor="ctr">
            <a:spAutoFit/>
          </a:bodyPr>
          <a:lstStyle/>
          <a:p>
            <a:pPr algn="ctr"/>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down)">
                                      <p:cBhvr>
                                        <p:cTn id="19" dur="500"/>
                                        <p:tgtEl>
                                          <p:spTgt spid="4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down)">
                                      <p:cBhvr>
                                        <p:cTn id="35" dur="500"/>
                                        <p:tgtEl>
                                          <p:spTgt spid="4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05693" y="2045387"/>
            <a:ext cx="2501285" cy="2501285"/>
          </a:xfrm>
          <a:prstGeom prst="ellipse">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Oval 5"/>
          <p:cNvSpPr/>
          <p:nvPr/>
        </p:nvSpPr>
        <p:spPr>
          <a:xfrm>
            <a:off x="3735874" y="2045387"/>
            <a:ext cx="2501285" cy="2501285"/>
          </a:xfrm>
          <a:prstGeom prst="ellipse">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Oval 6"/>
          <p:cNvSpPr/>
          <p:nvPr/>
        </p:nvSpPr>
        <p:spPr>
          <a:xfrm>
            <a:off x="6621591" y="2045387"/>
            <a:ext cx="2501285" cy="2501285"/>
          </a:xfrm>
          <a:prstGeom prst="ellipse">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Oval 7"/>
          <p:cNvSpPr/>
          <p:nvPr/>
        </p:nvSpPr>
        <p:spPr>
          <a:xfrm>
            <a:off x="9507309" y="2045386"/>
            <a:ext cx="2501285" cy="2501285"/>
          </a:xfrm>
          <a:prstGeom prst="ellipse">
            <a:avLst/>
          </a:prstGeom>
          <a:blipFill dpi="0" rotWithShape="1">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 name="Group 8"/>
          <p:cNvGrpSpPr/>
          <p:nvPr/>
        </p:nvGrpSpPr>
        <p:grpSpPr>
          <a:xfrm>
            <a:off x="2626907" y="2009670"/>
            <a:ext cx="724534" cy="724534"/>
            <a:chOff x="2490499" y="1905569"/>
            <a:chExt cx="687003" cy="687003"/>
          </a:xfrm>
        </p:grpSpPr>
        <p:sp>
          <p:nvSpPr>
            <p:cNvPr id="10" name="Oval 9"/>
            <p:cNvSpPr/>
            <p:nvPr/>
          </p:nvSpPr>
          <p:spPr>
            <a:xfrm>
              <a:off x="2490499" y="1905569"/>
              <a:ext cx="687003" cy="6870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3"/>
            <p:cNvSpPr>
              <a:spLocks noEditPoints="1"/>
            </p:cNvSpPr>
            <p:nvPr/>
          </p:nvSpPr>
          <p:spPr bwMode="auto">
            <a:xfrm>
              <a:off x="2661299" y="2098314"/>
              <a:ext cx="345401" cy="301511"/>
            </a:xfrm>
            <a:custGeom>
              <a:avLst/>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chemeClr val="bg2"/>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9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Group 46"/>
          <p:cNvGrpSpPr/>
          <p:nvPr/>
        </p:nvGrpSpPr>
        <p:grpSpPr>
          <a:xfrm>
            <a:off x="8398343" y="2009670"/>
            <a:ext cx="724534" cy="724534"/>
            <a:chOff x="7962975" y="1905569"/>
            <a:chExt cx="687003" cy="687003"/>
          </a:xfrm>
        </p:grpSpPr>
        <p:sp>
          <p:nvSpPr>
            <p:cNvPr id="12" name="Oval 11"/>
            <p:cNvSpPr/>
            <p:nvPr/>
          </p:nvSpPr>
          <p:spPr>
            <a:xfrm>
              <a:off x="7962975" y="1905569"/>
              <a:ext cx="687003" cy="6870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4"/>
            <p:cNvSpPr>
              <a:spLocks noEditPoints="1"/>
            </p:cNvSpPr>
            <p:nvPr/>
          </p:nvSpPr>
          <p:spPr bwMode="auto">
            <a:xfrm>
              <a:off x="8117554" y="2067781"/>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2"/>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9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Group 45"/>
          <p:cNvGrpSpPr/>
          <p:nvPr/>
        </p:nvGrpSpPr>
        <p:grpSpPr>
          <a:xfrm>
            <a:off x="5512625" y="2009670"/>
            <a:ext cx="724534" cy="724534"/>
            <a:chOff x="5226737" y="1905569"/>
            <a:chExt cx="687003" cy="687003"/>
          </a:xfrm>
        </p:grpSpPr>
        <p:sp>
          <p:nvSpPr>
            <p:cNvPr id="11" name="Oval 10"/>
            <p:cNvSpPr/>
            <p:nvPr/>
          </p:nvSpPr>
          <p:spPr>
            <a:xfrm>
              <a:off x="5226737" y="1905569"/>
              <a:ext cx="687003" cy="6870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5"/>
            <p:cNvSpPr>
              <a:spLocks noEditPoints="1"/>
            </p:cNvSpPr>
            <p:nvPr/>
          </p:nvSpPr>
          <p:spPr bwMode="auto">
            <a:xfrm>
              <a:off x="5401354" y="20894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9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Group 47"/>
          <p:cNvGrpSpPr/>
          <p:nvPr/>
        </p:nvGrpSpPr>
        <p:grpSpPr>
          <a:xfrm>
            <a:off x="11284060" y="2009670"/>
            <a:ext cx="724534" cy="724534"/>
            <a:chOff x="10699213" y="1905569"/>
            <a:chExt cx="687003" cy="687003"/>
          </a:xfrm>
        </p:grpSpPr>
        <p:sp>
          <p:nvSpPr>
            <p:cNvPr id="13" name="Oval 12"/>
            <p:cNvSpPr/>
            <p:nvPr/>
          </p:nvSpPr>
          <p:spPr>
            <a:xfrm>
              <a:off x="10699213" y="1905569"/>
              <a:ext cx="687003" cy="6870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6"/>
            <p:cNvSpPr>
              <a:spLocks noEditPoints="1"/>
            </p:cNvSpPr>
            <p:nvPr/>
          </p:nvSpPr>
          <p:spPr bwMode="auto">
            <a:xfrm>
              <a:off x="10884325" y="2046789"/>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9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Group 20"/>
          <p:cNvGrpSpPr/>
          <p:nvPr/>
        </p:nvGrpSpPr>
        <p:grpSpPr>
          <a:xfrm>
            <a:off x="864494" y="4912469"/>
            <a:ext cx="2383683" cy="1242297"/>
            <a:chOff x="787791" y="5598942"/>
            <a:chExt cx="2260209" cy="1177946"/>
          </a:xfrm>
        </p:grpSpPr>
        <p:sp>
          <p:nvSpPr>
            <p:cNvPr id="54" name="TextBox 18"/>
            <p:cNvSpPr txBox="1"/>
            <p:nvPr/>
          </p:nvSpPr>
          <p:spPr>
            <a:xfrm>
              <a:off x="1066714" y="5598942"/>
              <a:ext cx="1702364" cy="291834"/>
            </a:xfrm>
            <a:prstGeom prst="rect">
              <a:avLst/>
            </a:prstGeom>
            <a:noFill/>
          </p:spPr>
          <p:txBody>
            <a:bodyPr wrap="none" lIns="0" tIns="0" rIns="0" bIns="0" rtlCol="0">
              <a:spAutoFit/>
            </a:bodyPr>
            <a:lstStyle/>
            <a:p>
              <a:pPr algn="ctr"/>
              <a:r>
                <a:rPr lang="zh-CN" altLang="en-US" sz="20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Rectangle 19"/>
            <p:cNvSpPr/>
            <p:nvPr/>
          </p:nvSpPr>
          <p:spPr>
            <a:xfrm>
              <a:off x="787791" y="6076487"/>
              <a:ext cx="2260209" cy="700401"/>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6" name="Group 21"/>
          <p:cNvGrpSpPr/>
          <p:nvPr/>
        </p:nvGrpSpPr>
        <p:grpSpPr>
          <a:xfrm>
            <a:off x="3771190" y="4912469"/>
            <a:ext cx="2383683" cy="1267427"/>
            <a:chOff x="787791" y="5598942"/>
            <a:chExt cx="2260209" cy="1201774"/>
          </a:xfrm>
        </p:grpSpPr>
        <p:sp>
          <p:nvSpPr>
            <p:cNvPr id="57" name="TextBox 22"/>
            <p:cNvSpPr txBox="1"/>
            <p:nvPr/>
          </p:nvSpPr>
          <p:spPr>
            <a:xfrm>
              <a:off x="1062095" y="5598942"/>
              <a:ext cx="1702364" cy="291834"/>
            </a:xfrm>
            <a:prstGeom prst="rect">
              <a:avLst/>
            </a:prstGeom>
            <a:noFill/>
          </p:spPr>
          <p:txBody>
            <a:bodyPr wrap="none" lIns="0" tIns="0" rIns="0" bIns="0" rtlCol="0">
              <a:spAutoFit/>
            </a:bodyPr>
            <a:lstStyle/>
            <a:p>
              <a:pPr algn="ctr"/>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a:t>
              </a:r>
              <a:r>
                <a:rPr lang="zh-CN" altLang="en-US" sz="20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内容</a:t>
              </a:r>
              <a:endPar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Rectangle 23"/>
            <p:cNvSpPr/>
            <p:nvPr/>
          </p:nvSpPr>
          <p:spPr>
            <a:xfrm>
              <a:off x="787791" y="6100315"/>
              <a:ext cx="2260209" cy="700401"/>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Group 24"/>
          <p:cNvGrpSpPr/>
          <p:nvPr/>
        </p:nvGrpSpPr>
        <p:grpSpPr>
          <a:xfrm>
            <a:off x="6677886" y="4912469"/>
            <a:ext cx="2383683" cy="1267427"/>
            <a:chOff x="787791" y="5598942"/>
            <a:chExt cx="2260209" cy="1201774"/>
          </a:xfrm>
        </p:grpSpPr>
        <p:sp>
          <p:nvSpPr>
            <p:cNvPr id="60" name="TextBox 25"/>
            <p:cNvSpPr txBox="1"/>
            <p:nvPr/>
          </p:nvSpPr>
          <p:spPr>
            <a:xfrm>
              <a:off x="1066714" y="5598942"/>
              <a:ext cx="1702364" cy="291834"/>
            </a:xfrm>
            <a:prstGeom prst="rect">
              <a:avLst/>
            </a:prstGeom>
            <a:noFill/>
          </p:spPr>
          <p:txBody>
            <a:bodyPr wrap="none" lIns="0" tIns="0" rIns="0" bIns="0" rtlCol="0">
              <a:spAutoFit/>
            </a:bodyPr>
            <a:lstStyle/>
            <a:p>
              <a:pPr algn="ctr"/>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a:t>
              </a:r>
              <a:r>
                <a:rPr lang="zh-CN" altLang="en-US" sz="20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内容</a:t>
              </a:r>
              <a:endPar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Rectangle 26"/>
            <p:cNvSpPr/>
            <p:nvPr/>
          </p:nvSpPr>
          <p:spPr>
            <a:xfrm>
              <a:off x="787791" y="6100315"/>
              <a:ext cx="2260209" cy="700401"/>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Group 27"/>
          <p:cNvGrpSpPr/>
          <p:nvPr/>
        </p:nvGrpSpPr>
        <p:grpSpPr>
          <a:xfrm>
            <a:off x="9584582" y="4912467"/>
            <a:ext cx="2346739" cy="1267427"/>
            <a:chOff x="787791" y="5598942"/>
            <a:chExt cx="2225178" cy="1201774"/>
          </a:xfrm>
        </p:grpSpPr>
        <p:sp>
          <p:nvSpPr>
            <p:cNvPr id="63" name="TextBox 28"/>
            <p:cNvSpPr txBox="1"/>
            <p:nvPr/>
          </p:nvSpPr>
          <p:spPr>
            <a:xfrm>
              <a:off x="1049198" y="5598942"/>
              <a:ext cx="1702363" cy="291834"/>
            </a:xfrm>
            <a:prstGeom prst="rect">
              <a:avLst/>
            </a:prstGeom>
            <a:noFill/>
          </p:spPr>
          <p:txBody>
            <a:bodyPr wrap="none" lIns="0" tIns="0" rIns="0" bIns="0" rtlCol="0">
              <a:spAutoFit/>
            </a:bodyPr>
            <a:lstStyle/>
            <a:p>
              <a:pPr algn="ctr"/>
              <a:r>
                <a:rPr lang="zh-CN" altLang="en-US" sz="20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Rectangle 29"/>
            <p:cNvSpPr/>
            <p:nvPr/>
          </p:nvSpPr>
          <p:spPr>
            <a:xfrm>
              <a:off x="787791" y="6100315"/>
              <a:ext cx="2225178" cy="700401"/>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TextBox 8"/>
          <p:cNvSpPr txBox="1"/>
          <p:nvPr/>
        </p:nvSpPr>
        <p:spPr>
          <a:xfrm>
            <a:off x="5273787" y="357205"/>
            <a:ext cx="2311176" cy="447739"/>
          </a:xfrm>
          <a:prstGeom prst="rect">
            <a:avLst/>
          </a:prstGeom>
          <a:noFill/>
        </p:spPr>
        <p:txBody>
          <a:bodyPr wrap="square" lIns="0" tIns="0" rIns="0" bIns="0" rtlCol="0" anchor="ctr">
            <a:spAutoFit/>
          </a:bodyPr>
          <a:lstStyle/>
          <a:p>
            <a:pPr algn="ctr"/>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8"/>
          <p:cNvSpPr txBox="1"/>
          <p:nvPr/>
        </p:nvSpPr>
        <p:spPr>
          <a:xfrm>
            <a:off x="5273787" y="824352"/>
            <a:ext cx="2311176" cy="169277"/>
          </a:xfrm>
          <a:prstGeom prst="rect">
            <a:avLst/>
          </a:prstGeom>
          <a:noFill/>
        </p:spPr>
        <p:txBody>
          <a:bodyPr wrap="square" lIns="0" tIns="0" rIns="0" bIns="0" rtlCol="0" anchor="ctr">
            <a:spAutoFit/>
          </a:bodyPr>
          <a:lstStyle/>
          <a:p>
            <a:pPr algn="ctr"/>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par>
                          <p:cTn id="17" fill="hold">
                            <p:stCondLst>
                              <p:cond delay="1500"/>
                            </p:stCondLst>
                            <p:childTnLst>
                              <p:par>
                                <p:cTn id="18" presetID="37"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900" decel="100000" fill="hold"/>
                                        <p:tgtEl>
                                          <p:spTgt spid="6"/>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3000"/>
                            </p:stCondLst>
                            <p:childTnLst>
                              <p:par>
                                <p:cTn id="31" presetID="37"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900" decel="100000" fill="hold"/>
                                        <p:tgtEl>
                                          <p:spTgt spid="7"/>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p:cTn id="40" dur="500" fill="hold"/>
                                        <p:tgtEl>
                                          <p:spTgt spid="47"/>
                                        </p:tgtEl>
                                        <p:attrNameLst>
                                          <p:attrName>ppt_w</p:attrName>
                                        </p:attrNameLst>
                                      </p:cBhvr>
                                      <p:tavLst>
                                        <p:tav tm="0">
                                          <p:val>
                                            <p:fltVal val="0"/>
                                          </p:val>
                                        </p:tav>
                                        <p:tav tm="100000">
                                          <p:val>
                                            <p:strVal val="#ppt_w"/>
                                          </p:val>
                                        </p:tav>
                                      </p:tavLst>
                                    </p:anim>
                                    <p:anim calcmode="lin" valueType="num">
                                      <p:cBhvr>
                                        <p:cTn id="41" dur="500" fill="hold"/>
                                        <p:tgtEl>
                                          <p:spTgt spid="47"/>
                                        </p:tgtEl>
                                        <p:attrNameLst>
                                          <p:attrName>ppt_h</p:attrName>
                                        </p:attrNameLst>
                                      </p:cBhvr>
                                      <p:tavLst>
                                        <p:tav tm="0">
                                          <p:val>
                                            <p:fltVal val="0"/>
                                          </p:val>
                                        </p:tav>
                                        <p:tav tm="100000">
                                          <p:val>
                                            <p:strVal val="#ppt_h"/>
                                          </p:val>
                                        </p:tav>
                                      </p:tavLst>
                                    </p:anim>
                                    <p:animEffect transition="in" filter="fade">
                                      <p:cBhvr>
                                        <p:cTn id="42" dur="500"/>
                                        <p:tgtEl>
                                          <p:spTgt spid="47"/>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900" decel="100000" fill="hold"/>
                                        <p:tgtEl>
                                          <p:spTgt spid="8"/>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48"/>
                                        </p:tgtEl>
                                        <p:attrNameLst>
                                          <p:attrName>style.visibility</p:attrName>
                                        </p:attrNameLst>
                                      </p:cBhvr>
                                      <p:to>
                                        <p:strVal val="visible"/>
                                      </p:to>
                                    </p:set>
                                    <p:anim calcmode="lin" valueType="num">
                                      <p:cBhvr>
                                        <p:cTn id="53" dur="500" fill="hold"/>
                                        <p:tgtEl>
                                          <p:spTgt spid="48"/>
                                        </p:tgtEl>
                                        <p:attrNameLst>
                                          <p:attrName>ppt_w</p:attrName>
                                        </p:attrNameLst>
                                      </p:cBhvr>
                                      <p:tavLst>
                                        <p:tav tm="0">
                                          <p:val>
                                            <p:fltVal val="0"/>
                                          </p:val>
                                        </p:tav>
                                        <p:tav tm="100000">
                                          <p:val>
                                            <p:strVal val="#ppt_w"/>
                                          </p:val>
                                        </p:tav>
                                      </p:tavLst>
                                    </p:anim>
                                    <p:anim calcmode="lin" valueType="num">
                                      <p:cBhvr>
                                        <p:cTn id="54" dur="500" fill="hold"/>
                                        <p:tgtEl>
                                          <p:spTgt spid="48"/>
                                        </p:tgtEl>
                                        <p:attrNameLst>
                                          <p:attrName>ppt_h</p:attrName>
                                        </p:attrNameLst>
                                      </p:cBhvr>
                                      <p:tavLst>
                                        <p:tav tm="0">
                                          <p:val>
                                            <p:fltVal val="0"/>
                                          </p:val>
                                        </p:tav>
                                        <p:tav tm="100000">
                                          <p:val>
                                            <p:strVal val="#ppt_h"/>
                                          </p:val>
                                        </p:tav>
                                      </p:tavLst>
                                    </p:anim>
                                    <p:animEffect transition="in" filter="fade">
                                      <p:cBhvr>
                                        <p:cTn id="55" dur="500"/>
                                        <p:tgtEl>
                                          <p:spTgt spid="48"/>
                                        </p:tgtEl>
                                      </p:cBhvr>
                                    </p:animEffect>
                                  </p:childTnLst>
                                </p:cTn>
                              </p:par>
                            </p:childTnLst>
                          </p:cTn>
                        </p:par>
                        <p:par>
                          <p:cTn id="56" fill="hold">
                            <p:stCondLst>
                              <p:cond delay="6000"/>
                            </p:stCondLst>
                            <p:childTnLst>
                              <p:par>
                                <p:cTn id="57" presetID="42"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000"/>
                                        <p:tgtEl>
                                          <p:spTgt spid="56"/>
                                        </p:tgtEl>
                                      </p:cBhvr>
                                    </p:animEffect>
                                    <p:anim calcmode="lin" valueType="num">
                                      <p:cBhvr>
                                        <p:cTn id="66" dur="1000" fill="hold"/>
                                        <p:tgtEl>
                                          <p:spTgt spid="56"/>
                                        </p:tgtEl>
                                        <p:attrNameLst>
                                          <p:attrName>ppt_x</p:attrName>
                                        </p:attrNameLst>
                                      </p:cBhvr>
                                      <p:tavLst>
                                        <p:tav tm="0">
                                          <p:val>
                                            <p:strVal val="#ppt_x"/>
                                          </p:val>
                                        </p:tav>
                                        <p:tav tm="100000">
                                          <p:val>
                                            <p:strVal val="#ppt_x"/>
                                          </p:val>
                                        </p:tav>
                                      </p:tavLst>
                                    </p:anim>
                                    <p:anim calcmode="lin" valueType="num">
                                      <p:cBhvr>
                                        <p:cTn id="67" dur="1000" fill="hold"/>
                                        <p:tgtEl>
                                          <p:spTgt spid="56"/>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42" presetClass="entr" presetSubtype="0" fill="hold"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42" presetClass="entr" presetSubtype="0" fill="hold" nodeType="afterEffect">
                                  <p:stCondLst>
                                    <p:cond delay="0"/>
                                  </p:stCondLst>
                                  <p:childTnLst>
                                    <p:set>
                                      <p:cBhvr>
                                        <p:cTn id="76" dur="1" fill="hold">
                                          <p:stCondLst>
                                            <p:cond delay="0"/>
                                          </p:stCondLst>
                                        </p:cTn>
                                        <p:tgtEl>
                                          <p:spTgt spid="62"/>
                                        </p:tgtEl>
                                        <p:attrNameLst>
                                          <p:attrName>style.visibility</p:attrName>
                                        </p:attrNameLst>
                                      </p:cBhvr>
                                      <p:to>
                                        <p:strVal val="visible"/>
                                      </p:to>
                                    </p:set>
                                    <p:animEffect transition="in" filter="fade">
                                      <p:cBhvr>
                                        <p:cTn id="77" dur="1000"/>
                                        <p:tgtEl>
                                          <p:spTgt spid="62"/>
                                        </p:tgtEl>
                                      </p:cBhvr>
                                    </p:animEffect>
                                    <p:anim calcmode="lin" valueType="num">
                                      <p:cBhvr>
                                        <p:cTn id="78" dur="1000" fill="hold"/>
                                        <p:tgtEl>
                                          <p:spTgt spid="62"/>
                                        </p:tgtEl>
                                        <p:attrNameLst>
                                          <p:attrName>ppt_x</p:attrName>
                                        </p:attrNameLst>
                                      </p:cBhvr>
                                      <p:tavLst>
                                        <p:tav tm="0">
                                          <p:val>
                                            <p:strVal val="#ppt_x"/>
                                          </p:val>
                                        </p:tav>
                                        <p:tav tm="100000">
                                          <p:val>
                                            <p:strVal val="#ppt_x"/>
                                          </p:val>
                                        </p:tav>
                                      </p:tavLst>
                                    </p:anim>
                                    <p:anim calcmode="lin" valueType="num">
                                      <p:cBhvr>
                                        <p:cTn id="79"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840835" y="2344933"/>
            <a:ext cx="3695028" cy="3695028"/>
            <a:chOff x="6240781" y="1363135"/>
            <a:chExt cx="4963584" cy="4963584"/>
          </a:xfrm>
        </p:grpSpPr>
        <p:grpSp>
          <p:nvGrpSpPr>
            <p:cNvPr id="13" name="Group 12"/>
            <p:cNvGrpSpPr/>
            <p:nvPr userDrawn="1"/>
          </p:nvGrpSpPr>
          <p:grpSpPr>
            <a:xfrm>
              <a:off x="6240781" y="1363135"/>
              <a:ext cx="3255433" cy="2434167"/>
              <a:chOff x="4657725" y="946151"/>
              <a:chExt cx="2441575" cy="1825625"/>
            </a:xfrm>
          </p:grpSpPr>
          <p:sp>
            <p:nvSpPr>
              <p:cNvPr id="27" name="Freeform 26"/>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userDrawn="1"/>
          </p:nvGrpSpPr>
          <p:grpSpPr>
            <a:xfrm>
              <a:off x="6240781" y="3111502"/>
              <a:ext cx="2434167" cy="3215217"/>
              <a:chOff x="4657725" y="2257426"/>
              <a:chExt cx="1825625" cy="2411413"/>
            </a:xfrm>
          </p:grpSpPr>
          <p:sp>
            <p:nvSpPr>
              <p:cNvPr id="25" name="Freeform 24"/>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userDrawn="1"/>
          </p:nvGrpSpPr>
          <p:grpSpPr>
            <a:xfrm>
              <a:off x="7967980" y="3892551"/>
              <a:ext cx="3236384" cy="2434167"/>
              <a:chOff x="5953125" y="2843213"/>
              <a:chExt cx="2427288" cy="1825625"/>
            </a:xfrm>
          </p:grpSpPr>
          <p:sp>
            <p:nvSpPr>
              <p:cNvPr id="23" name="Freeform 22"/>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userDrawn="1"/>
          </p:nvGrpSpPr>
          <p:grpSpPr>
            <a:xfrm>
              <a:off x="8770198" y="1363135"/>
              <a:ext cx="2434167" cy="3276600"/>
              <a:chOff x="6554788" y="946151"/>
              <a:chExt cx="1825625" cy="2457450"/>
            </a:xfrm>
          </p:grpSpPr>
          <p:sp>
            <p:nvSpPr>
              <p:cNvPr id="21" name="Freeform 20"/>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TextBox 16"/>
            <p:cNvSpPr txBox="1"/>
            <p:nvPr userDrawn="1"/>
          </p:nvSpPr>
          <p:spPr>
            <a:xfrm rot="18920653">
              <a:off x="6614389" y="1959675"/>
              <a:ext cx="1084827"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userDrawn="1"/>
          </p:nvSpPr>
          <p:spPr>
            <a:xfrm rot="2904439">
              <a:off x="9713530" y="2071950"/>
              <a:ext cx="1348425"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userDrawn="1"/>
          </p:nvSpPr>
          <p:spPr>
            <a:xfrm rot="3328205">
              <a:off x="6381839" y="5171931"/>
              <a:ext cx="1276620"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userDrawn="1"/>
          </p:nvSpPr>
          <p:spPr>
            <a:xfrm rot="18872992">
              <a:off x="9524091" y="5259067"/>
              <a:ext cx="1436559"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30"/>
          <p:cNvGrpSpPr/>
          <p:nvPr/>
        </p:nvGrpSpPr>
        <p:grpSpPr>
          <a:xfrm>
            <a:off x="6924671" y="2712385"/>
            <a:ext cx="3609160" cy="572731"/>
            <a:chOff x="8633669" y="2306010"/>
            <a:chExt cx="2990246" cy="625370"/>
          </a:xfrm>
        </p:grpSpPr>
        <p:sp>
          <p:nvSpPr>
            <p:cNvPr id="3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0"/>
          <p:cNvGrpSpPr/>
          <p:nvPr/>
        </p:nvGrpSpPr>
        <p:grpSpPr>
          <a:xfrm>
            <a:off x="6924671" y="3535890"/>
            <a:ext cx="3609160" cy="572731"/>
            <a:chOff x="8633669" y="2306010"/>
            <a:chExt cx="2990246" cy="625370"/>
          </a:xfrm>
        </p:grpSpPr>
        <p:sp>
          <p:nvSpPr>
            <p:cNvPr id="34"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0"/>
          <p:cNvGrpSpPr/>
          <p:nvPr/>
        </p:nvGrpSpPr>
        <p:grpSpPr>
          <a:xfrm>
            <a:off x="6924671" y="4359397"/>
            <a:ext cx="3609160" cy="572731"/>
            <a:chOff x="8633669" y="2306010"/>
            <a:chExt cx="2990246" cy="625370"/>
          </a:xfrm>
        </p:grpSpPr>
        <p:sp>
          <p:nvSpPr>
            <p:cNvPr id="37"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0"/>
          <p:cNvGrpSpPr/>
          <p:nvPr/>
        </p:nvGrpSpPr>
        <p:grpSpPr>
          <a:xfrm>
            <a:off x="6924671" y="5182902"/>
            <a:ext cx="3609160" cy="572731"/>
            <a:chOff x="8633669" y="2306010"/>
            <a:chExt cx="2990246" cy="625370"/>
          </a:xfrm>
        </p:grpSpPr>
        <p:sp>
          <p:nvSpPr>
            <p:cNvPr id="4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Box 8"/>
          <p:cNvSpPr txBox="1"/>
          <p:nvPr/>
        </p:nvSpPr>
        <p:spPr>
          <a:xfrm>
            <a:off x="5273787" y="357205"/>
            <a:ext cx="2311176" cy="447739"/>
          </a:xfrm>
          <a:prstGeom prst="rect">
            <a:avLst/>
          </a:prstGeom>
          <a:noFill/>
        </p:spPr>
        <p:txBody>
          <a:bodyPr wrap="square" lIns="0" tIns="0" rIns="0" bIns="0" rtlCol="0" anchor="ctr">
            <a:spAutoFit/>
          </a:bodyPr>
          <a:lstStyle/>
          <a:p>
            <a:pPr algn="ctr"/>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8"/>
          <p:cNvSpPr txBox="1"/>
          <p:nvPr/>
        </p:nvSpPr>
        <p:spPr>
          <a:xfrm>
            <a:off x="5273787" y="824352"/>
            <a:ext cx="2311176" cy="169277"/>
          </a:xfrm>
          <a:prstGeom prst="rect">
            <a:avLst/>
          </a:prstGeom>
          <a:noFill/>
        </p:spPr>
        <p:txBody>
          <a:bodyPr wrap="square" lIns="0" tIns="0" rIns="0" bIns="0" rtlCol="0" anchor="ctr">
            <a:spAutoFit/>
          </a:bodyPr>
          <a:lstStyle/>
          <a:p>
            <a:pPr algn="ctr"/>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500"/>
                                        <p:tgtEl>
                                          <p:spTgt spid="12"/>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spect="1"/>
          </p:cNvSpPr>
          <p:nvPr/>
        </p:nvSpPr>
        <p:spPr>
          <a:xfrm>
            <a:off x="6766811" y="1148373"/>
            <a:ext cx="5194904" cy="2178308"/>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3" name="Rectangle 2"/>
          <p:cNvSpPr>
            <a:spLocks noChangeAspect="1"/>
          </p:cNvSpPr>
          <p:nvPr/>
        </p:nvSpPr>
        <p:spPr>
          <a:xfrm>
            <a:off x="6766812" y="4140635"/>
            <a:ext cx="5194904" cy="2153043"/>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 name="Rectangle 3"/>
          <p:cNvSpPr>
            <a:spLocks noChangeAspect="1"/>
          </p:cNvSpPr>
          <p:nvPr/>
        </p:nvSpPr>
        <p:spPr>
          <a:xfrm>
            <a:off x="896100" y="1148373"/>
            <a:ext cx="5194904" cy="2178308"/>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5"/>
          <p:cNvSpPr>
            <a:spLocks noChangeAspect="1"/>
          </p:cNvSpPr>
          <p:nvPr/>
        </p:nvSpPr>
        <p:spPr>
          <a:xfrm>
            <a:off x="896100" y="4144355"/>
            <a:ext cx="5194904" cy="2178308"/>
          </a:xfrm>
          <a:prstGeom prst="rect">
            <a:avLst/>
          </a:prstGeom>
          <a:blipFill dpi="0" rotWithShape="1">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7" name="Title 13"/>
          <p:cNvSpPr txBox="1"/>
          <p:nvPr/>
        </p:nvSpPr>
        <p:spPr>
          <a:xfrm>
            <a:off x="898042" y="3425204"/>
            <a:ext cx="5191018" cy="553998"/>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r>
              <a:rPr lang="zh-CN" altLang="en-US"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itle 13"/>
          <p:cNvSpPr txBox="1"/>
          <p:nvPr/>
        </p:nvSpPr>
        <p:spPr>
          <a:xfrm>
            <a:off x="6768753" y="3436168"/>
            <a:ext cx="5191018" cy="553998"/>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itle 13"/>
          <p:cNvSpPr txBox="1"/>
          <p:nvPr/>
        </p:nvSpPr>
        <p:spPr>
          <a:xfrm>
            <a:off x="898042" y="6408641"/>
            <a:ext cx="5191018" cy="553998"/>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itle 13"/>
          <p:cNvSpPr txBox="1"/>
          <p:nvPr/>
        </p:nvSpPr>
        <p:spPr>
          <a:xfrm>
            <a:off x="6768753" y="6408641"/>
            <a:ext cx="5191018" cy="553998"/>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8"/>
          <p:cNvSpPr txBox="1"/>
          <p:nvPr/>
        </p:nvSpPr>
        <p:spPr>
          <a:xfrm>
            <a:off x="5273787" y="357205"/>
            <a:ext cx="2311176" cy="447739"/>
          </a:xfrm>
          <a:prstGeom prst="rect">
            <a:avLst/>
          </a:prstGeom>
          <a:noFill/>
        </p:spPr>
        <p:txBody>
          <a:bodyPr wrap="square" lIns="0" tIns="0" rIns="0" bIns="0" rtlCol="0" anchor="ctr">
            <a:spAutoFit/>
          </a:bodyPr>
          <a:lstStyle/>
          <a:p>
            <a:pPr algn="ctr"/>
            <a:r>
              <a:rPr lang="zh-CN" altLang="en-US" sz="28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8"/>
          <p:cNvSpPr txBox="1"/>
          <p:nvPr/>
        </p:nvSpPr>
        <p:spPr>
          <a:xfrm>
            <a:off x="5273787" y="824352"/>
            <a:ext cx="2311176" cy="169277"/>
          </a:xfrm>
          <a:prstGeom prst="rect">
            <a:avLst/>
          </a:prstGeom>
          <a:noFill/>
        </p:spPr>
        <p:txBody>
          <a:bodyPr wrap="square" lIns="0" tIns="0" rIns="0" bIns="0" rtlCol="0" anchor="ctr">
            <a:spAutoFit/>
          </a:bodyPr>
          <a:lstStyle/>
          <a:p>
            <a:pPr algn="ctr"/>
            <a:r>
              <a:rPr lang="en-US" altLang="zh-CN" sz="1100"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30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20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1" fill="hold" grpId="0" nodeType="withEffect">
                                  <p:stCondLst>
                                    <p:cond delay="2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2" presetClass="entr" presetSubtype="4" fill="hold" grpId="0" nodeType="with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1000"/>
                                        <p:tgtEl>
                                          <p:spTgt spid="7"/>
                                        </p:tgtEl>
                                      </p:cBhvr>
                                    </p:animEffect>
                                  </p:childTnLst>
                                </p:cTn>
                              </p:par>
                              <p:par>
                                <p:cTn id="24" presetID="22" presetClass="entr" presetSubtype="4" fill="hold" grpId="0" nodeType="withEffect">
                                  <p:stCondLst>
                                    <p:cond delay="50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1000"/>
                                        <p:tgtEl>
                                          <p:spTgt spid="8"/>
                                        </p:tgtEl>
                                      </p:cBhvr>
                                    </p:animEffect>
                                  </p:childTnLst>
                                </p:cTn>
                              </p:par>
                              <p:par>
                                <p:cTn id="27" presetID="22" presetClass="entr" presetSubtype="4" fill="hold" grpId="0" nodeType="withEffect">
                                  <p:stCondLst>
                                    <p:cond delay="50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1000"/>
                                        <p:tgtEl>
                                          <p:spTgt spid="9"/>
                                        </p:tgtEl>
                                      </p:cBhvr>
                                    </p:animEffect>
                                  </p:childTnLst>
                                </p:cTn>
                              </p:par>
                              <p:par>
                                <p:cTn id="30" presetID="22" presetClass="entr" presetSubtype="4" fill="hold" grpId="0" nodeType="withEffect">
                                  <p:stCondLst>
                                    <p:cond delay="50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858750" cy="7232650"/>
          </a:xfrm>
          <a:prstGeom prst="rect">
            <a:avLst/>
          </a:prstGeom>
          <a:blipFill dpi="0" rotWithShape="1">
            <a:blip r:embed="rId3" cstate="email">
              <a:extLst>
                <a:ext uri="{BEBA8EAE-BF5A-486C-A8C5-ECC9F3942E4B}">
                  <a14:imgProps xmlns:a14="http://schemas.microsoft.com/office/drawing/2010/main">
                    <a14:imgLayer r:embed="rId4">
                      <a14:imgEffect>
                        <a14:sharpenSoften amount="-5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23" name="Text Box 3"/>
          <p:cNvSpPr>
            <a:spLocks noChangeArrowheads="1"/>
          </p:cNvSpPr>
          <p:nvPr/>
        </p:nvSpPr>
        <p:spPr bwMode="auto">
          <a:xfrm>
            <a:off x="3905250" y="4389067"/>
            <a:ext cx="50482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nchor="ctr">
            <a:spAutoFit/>
          </a:bodyPr>
          <a:lstStyle/>
          <a:p>
            <a:pPr algn="ctr"/>
            <a:r>
              <a:rPr lang="zh-CN" altLang="en-US" sz="6000" b="1" dirty="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p>
        </p:txBody>
      </p:sp>
      <p:sp>
        <p:nvSpPr>
          <p:cNvPr id="5124" name="矩形 10"/>
          <p:cNvSpPr>
            <a:spLocks noChangeArrowheads="1"/>
          </p:cNvSpPr>
          <p:nvPr/>
        </p:nvSpPr>
        <p:spPr bwMode="auto">
          <a:xfrm>
            <a:off x="3895009" y="3959223"/>
            <a:ext cx="50687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The </a:t>
            </a:r>
            <a:r>
              <a:rPr lang="en-US"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20XX </a:t>
            </a:r>
            <a:r>
              <a:rPr 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 Box 3"/>
          <p:cNvSpPr>
            <a:spLocks noChangeArrowheads="1"/>
          </p:cNvSpPr>
          <p:nvPr/>
        </p:nvSpPr>
        <p:spPr bwMode="auto">
          <a:xfrm>
            <a:off x="4885300" y="1650357"/>
            <a:ext cx="3088150"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nchor="ctr">
            <a:spAutoFit/>
          </a:bodyPr>
          <a:lstStyle/>
          <a:p>
            <a:pPr algn="ctr"/>
            <a:r>
              <a:rPr lang="en-US" sz="16600" dirty="0" smtClean="0">
                <a:solidFill>
                  <a:schemeClr val="bg1"/>
                </a:solidFill>
                <a:latin typeface="Impact" panose="020B0806030902050204" pitchFamily="34" charset="0"/>
                <a:ea typeface="微软雅黑" panose="020B0503020204020204" pitchFamily="34" charset="-122"/>
                <a:sym typeface="Arial" panose="020B0604020202020204" pitchFamily="34" charset="0"/>
              </a:rPr>
              <a:t>02</a:t>
            </a:r>
            <a:endParaRPr lang="zh-CN" altLang="en-US" sz="16600" b="1"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5124"/>
                                        </p:tgtEl>
                                        <p:attrNameLst>
                                          <p:attrName>style.visibility</p:attrName>
                                        </p:attrNameLst>
                                      </p:cBhvr>
                                      <p:to>
                                        <p:strVal val="visible"/>
                                      </p:to>
                                    </p:set>
                                    <p:anim by="(-#ppt_w*2)" calcmode="lin" valueType="num">
                                      <p:cBhvr rctx="PPT">
                                        <p:cTn id="17" dur="500" autoRev="1" fill="hold">
                                          <p:stCondLst>
                                            <p:cond delay="0"/>
                                          </p:stCondLst>
                                        </p:cTn>
                                        <p:tgtEl>
                                          <p:spTgt spid="5124"/>
                                        </p:tgtEl>
                                        <p:attrNameLst>
                                          <p:attrName>ppt_w</p:attrName>
                                        </p:attrNameLst>
                                      </p:cBhvr>
                                    </p:anim>
                                    <p:anim by="(#ppt_w*0.50)" calcmode="lin" valueType="num">
                                      <p:cBhvr>
                                        <p:cTn id="18" dur="500" decel="50000" autoRev="1" fill="hold">
                                          <p:stCondLst>
                                            <p:cond delay="0"/>
                                          </p:stCondLst>
                                        </p:cTn>
                                        <p:tgtEl>
                                          <p:spTgt spid="5124"/>
                                        </p:tgtEl>
                                        <p:attrNameLst>
                                          <p:attrName>ppt_x</p:attrName>
                                        </p:attrNameLst>
                                      </p:cBhvr>
                                    </p:anim>
                                    <p:anim from="(-#ppt_h/2)" to="(#ppt_y)" calcmode="lin" valueType="num">
                                      <p:cBhvr>
                                        <p:cTn id="19" dur="1000" fill="hold">
                                          <p:stCondLst>
                                            <p:cond delay="0"/>
                                          </p:stCondLst>
                                        </p:cTn>
                                        <p:tgtEl>
                                          <p:spTgt spid="5124"/>
                                        </p:tgtEl>
                                        <p:attrNameLst>
                                          <p:attrName>ppt_y</p:attrName>
                                        </p:attrNameLst>
                                      </p:cBhvr>
                                    </p:anim>
                                    <p:animRot by="21600000">
                                      <p:cBhvr>
                                        <p:cTn id="20" dur="1000" fill="hold">
                                          <p:stCondLst>
                                            <p:cond delay="0"/>
                                          </p:stCondLst>
                                        </p:cTn>
                                        <p:tgtEl>
                                          <p:spTgt spid="512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5123"/>
                                        </p:tgtEl>
                                        <p:attrNameLst>
                                          <p:attrName>style.visibility</p:attrName>
                                        </p:attrNameLst>
                                      </p:cBhvr>
                                      <p:to>
                                        <p:strVal val="visible"/>
                                      </p:to>
                                    </p:set>
                                    <p:anim by="(-#ppt_w*2)" calcmode="lin" valueType="num">
                                      <p:cBhvr rctx="PPT">
                                        <p:cTn id="25" dur="500" autoRev="1" fill="hold">
                                          <p:stCondLst>
                                            <p:cond delay="0"/>
                                          </p:stCondLst>
                                        </p:cTn>
                                        <p:tgtEl>
                                          <p:spTgt spid="5123"/>
                                        </p:tgtEl>
                                        <p:attrNameLst>
                                          <p:attrName>ppt_w</p:attrName>
                                        </p:attrNameLst>
                                      </p:cBhvr>
                                    </p:anim>
                                    <p:anim by="(#ppt_w*0.50)" calcmode="lin" valueType="num">
                                      <p:cBhvr>
                                        <p:cTn id="26" dur="500" decel="50000" autoRev="1" fill="hold">
                                          <p:stCondLst>
                                            <p:cond delay="0"/>
                                          </p:stCondLst>
                                        </p:cTn>
                                        <p:tgtEl>
                                          <p:spTgt spid="5123"/>
                                        </p:tgtEl>
                                        <p:attrNameLst>
                                          <p:attrName>ppt_x</p:attrName>
                                        </p:attrNameLst>
                                      </p:cBhvr>
                                    </p:anim>
                                    <p:anim from="(-#ppt_h/2)" to="(#ppt_y)" calcmode="lin" valueType="num">
                                      <p:cBhvr>
                                        <p:cTn id="27" dur="1000" fill="hold">
                                          <p:stCondLst>
                                            <p:cond delay="0"/>
                                          </p:stCondLst>
                                        </p:cTn>
                                        <p:tgtEl>
                                          <p:spTgt spid="5123"/>
                                        </p:tgtEl>
                                        <p:attrNameLst>
                                          <p:attrName>ppt_y</p:attrName>
                                        </p:attrNameLst>
                                      </p:cBhvr>
                                    </p:anim>
                                    <p:animRot by="21600000">
                                      <p:cBhvr>
                                        <p:cTn id="28" dur="1000" fill="hold">
                                          <p:stCondLst>
                                            <p:cond delay="0"/>
                                          </p:stCondLst>
                                        </p:cTn>
                                        <p:tgtEl>
                                          <p:spTgt spid="51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123" grpId="0"/>
      <p:bldP spid="5124"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PRESENTATION_TITLE" val="bt592"/>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heme/theme1.xml><?xml version="1.0" encoding="utf-8"?>
<a:theme xmlns:a="http://schemas.openxmlformats.org/drawingml/2006/main" name=" www.2ppt.com">
  <a:themeElements>
    <a:clrScheme name="自定义 367">
      <a:dk1>
        <a:sysClr val="windowText" lastClr="000000"/>
      </a:dk1>
      <a:lt1>
        <a:sysClr val="window" lastClr="FFFFFF"/>
      </a:lt1>
      <a:dk2>
        <a:srgbClr val="002436"/>
      </a:dk2>
      <a:lt2>
        <a:srgbClr val="E7E6E6"/>
      </a:lt2>
      <a:accent1>
        <a:srgbClr val="002436"/>
      </a:accent1>
      <a:accent2>
        <a:srgbClr val="00709F"/>
      </a:accent2>
      <a:accent3>
        <a:srgbClr val="002436"/>
      </a:accent3>
      <a:accent4>
        <a:srgbClr val="00709F"/>
      </a:accent4>
      <a:accent5>
        <a:srgbClr val="002436"/>
      </a:accent5>
      <a:accent6>
        <a:srgbClr val="00709F"/>
      </a:accent6>
      <a:hlink>
        <a:srgbClr val="002436"/>
      </a:hlink>
      <a:folHlink>
        <a:srgbClr val="00709F"/>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4107</Words>
  <Application>Microsoft Office PowerPoint</Application>
  <PresentationFormat>自定义</PresentationFormat>
  <Paragraphs>265</Paragraphs>
  <Slides>26</Slides>
  <Notes>26</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FontAwesome</vt:lpstr>
      <vt:lpstr>Gill Sans</vt:lpstr>
      <vt:lpstr>Lato Regular</vt:lpstr>
      <vt:lpstr>League Gothic Regular</vt:lpstr>
      <vt:lpstr>Malgun Gothic</vt:lpstr>
      <vt:lpstr>Open Sans</vt:lpstr>
      <vt:lpstr>宋体</vt:lpstr>
      <vt:lpstr>微软雅黑</vt:lpstr>
      <vt:lpstr>Arial</vt:lpstr>
      <vt:lpstr>Calibri</vt:lpstr>
      <vt:lpstr>Calibri Light</vt:lpstr>
      <vt:lpstr>Impact</vt:lpstr>
      <vt:lpstr>Times New Roman</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2022-03-14T03:25:17Z</dcterms:created>
  <dcterms:modified xsi:type="dcterms:W3CDTF">2023-01-10T07:22:32Z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7BB1FD1564794E32950B33B87CBB08B6</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