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handoutMasterIdLst>
    <p:handoutMasterId r:id="rId16"/>
  </p:handoutMasterIdLst>
  <p:sldIdLst>
    <p:sldId id="429" r:id="rId2"/>
    <p:sldId id="414" r:id="rId3"/>
    <p:sldId id="415" r:id="rId4"/>
    <p:sldId id="416" r:id="rId5"/>
    <p:sldId id="417" r:id="rId6"/>
    <p:sldId id="418" r:id="rId7"/>
    <p:sldId id="452" r:id="rId8"/>
    <p:sldId id="454" r:id="rId9"/>
    <p:sldId id="420" r:id="rId10"/>
    <p:sldId id="455" r:id="rId11"/>
    <p:sldId id="422" r:id="rId12"/>
    <p:sldId id="423" r:id="rId13"/>
    <p:sldId id="449" r:id="rId14"/>
  </p:sldIdLst>
  <p:sldSz cx="9144000" cy="6858000" type="screen4x3"/>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AF00"/>
    <a:srgbClr val="0000FF"/>
    <a:srgbClr val="00A6AD"/>
    <a:srgbClr val="C500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95" autoAdjust="0"/>
    <p:restoredTop sz="99754" autoAdjust="0"/>
  </p:normalViewPr>
  <p:slideViewPr>
    <p:cSldViewPr snapToGrid="0">
      <p:cViewPr>
        <p:scale>
          <a:sx n="100" d="100"/>
          <a:sy n="100" d="100"/>
        </p:scale>
        <p:origin x="-432" y="-2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EAE7637B-8AFC-4387-B4DA-6C5FE1B49DD2}"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860925"/>
            <a:ext cx="5683250" cy="4605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60713087-17C4-4C16-B2E7-13D692AEEC2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1143000" y="4343400"/>
            <a:ext cx="7772400" cy="1009650"/>
          </a:xfrm>
        </p:spPr>
        <p:txBody>
          <a:bodyPr/>
          <a:lstStyle>
            <a:lvl1pPr algn="r">
              <a:defRPr sz="4000"/>
            </a:lvl1pPr>
          </a:lstStyle>
          <a:p>
            <a:r>
              <a:rPr lang="zh-CN" altLang="en-US" smtClean="0"/>
              <a:t>单击此处编辑母版标题样式</a:t>
            </a:r>
            <a:endParaRPr lang="zh-CN"/>
          </a:p>
        </p:txBody>
      </p:sp>
      <p:sp>
        <p:nvSpPr>
          <p:cNvPr id="14339" name="Rectangle 3"/>
          <p:cNvSpPr>
            <a:spLocks noGrp="1" noChangeArrowheads="1"/>
          </p:cNvSpPr>
          <p:nvPr>
            <p:ph type="subTitle" idx="1"/>
          </p:nvPr>
        </p:nvSpPr>
        <p:spPr>
          <a:xfrm>
            <a:off x="2514600" y="5562600"/>
            <a:ext cx="6400800" cy="762000"/>
          </a:xfrm>
        </p:spPr>
        <p:txBody>
          <a:bodyPr/>
          <a:lstStyle>
            <a:lvl1pPr marL="0" indent="0" algn="r">
              <a:buFont typeface="Wingdings" panose="05000000000000000000" pitchFamily="2" charset="2"/>
              <a:buNone/>
              <a:defRPr sz="3000">
                <a:solidFill>
                  <a:schemeClr val="tx2"/>
                </a:solidFill>
              </a:defRPr>
            </a:lvl1pPr>
          </a:lstStyle>
          <a:p>
            <a:r>
              <a:rPr lang="zh-CN" altLang="en-US" smtClean="0"/>
              <a:t>单击此处编辑母版副标题样式</a:t>
            </a:r>
            <a:endParaRPr lang="zh-CN"/>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3988"/>
            <a:ext cx="2057400" cy="59721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53988"/>
            <a:ext cx="6019800" cy="59721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自定义版式">
    <p:spTree>
      <p:nvGrpSpPr>
        <p:cNvPr id="1" name=""/>
        <p:cNvGrpSpPr/>
        <p:nvPr/>
      </p:nvGrpSpPr>
      <p:grpSpPr>
        <a:xfrm>
          <a:off x="0" y="0"/>
          <a:ext cx="0" cy="0"/>
          <a:chOff x="0" y="0"/>
          <a:chExt cx="0" cy="0"/>
        </a:xfrm>
      </p:grpSpPr>
      <p:sp>
        <p:nvSpPr>
          <p:cNvPr id="2" name="TextBox 1"/>
          <p:cNvSpPr txBox="1"/>
          <p:nvPr userDrawn="1"/>
        </p:nvSpPr>
        <p:spPr>
          <a:xfrm>
            <a:off x="1162298" y="504701"/>
            <a:ext cx="1500744" cy="369332"/>
          </a:xfrm>
          <a:prstGeom prst="rect">
            <a:avLst/>
          </a:prstGeom>
          <a:noFill/>
        </p:spPr>
        <p:txBody>
          <a:bodyPr wrap="square" rtlCol="0">
            <a:spAutoFit/>
          </a:bodyPr>
          <a:lstStyle/>
          <a:p>
            <a:endParaRPr lang="zh-CN" alt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143000"/>
            <a:ext cx="40386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143000"/>
            <a:ext cx="40386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4" cstate="email"/>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457200" y="153988"/>
            <a:ext cx="8229600" cy="76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2291" name="Rectangle 3"/>
          <p:cNvSpPr>
            <a:spLocks noGrp="1" noChangeArrowheads="1"/>
          </p:cNvSpPr>
          <p:nvPr>
            <p:ph type="body" idx="1"/>
          </p:nvPr>
        </p:nvSpPr>
        <p:spPr bwMode="auto">
          <a:xfrm>
            <a:off x="457200" y="1143000"/>
            <a:ext cx="8229600" cy="498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fade/>
  </p:transition>
  <p:txStyles>
    <p:titleStyle>
      <a:lvl1pPr algn="l" rtl="0" eaLnBrk="1" fontAlgn="base" hangingPunct="1">
        <a:spcBef>
          <a:spcPct val="0"/>
        </a:spcBef>
        <a:spcAft>
          <a:spcPct val="0"/>
        </a:spcAft>
        <a:defRPr sz="2400" b="1">
          <a:solidFill>
            <a:schemeClr val="tx2"/>
          </a:solidFill>
          <a:latin typeface="+mj-lt"/>
          <a:ea typeface="+mj-ea"/>
          <a:cs typeface="+mj-cs"/>
        </a:defRPr>
      </a:lvl1pPr>
      <a:lvl2pPr algn="l" rtl="0" eaLnBrk="1" fontAlgn="base" hangingPunct="1">
        <a:spcBef>
          <a:spcPct val="0"/>
        </a:spcBef>
        <a:spcAft>
          <a:spcPct val="0"/>
        </a:spcAft>
        <a:defRPr sz="2400" b="1">
          <a:solidFill>
            <a:schemeClr val="tx2"/>
          </a:solidFill>
          <a:latin typeface="Arial" panose="020B0604020202020204" pitchFamily="34" charset="0"/>
          <a:ea typeface="微软雅黑" panose="020B0503020204020204" pitchFamily="34" charset="-122"/>
        </a:defRPr>
      </a:lvl2pPr>
      <a:lvl3pPr algn="l" rtl="0" eaLnBrk="1" fontAlgn="base" hangingPunct="1">
        <a:spcBef>
          <a:spcPct val="0"/>
        </a:spcBef>
        <a:spcAft>
          <a:spcPct val="0"/>
        </a:spcAft>
        <a:defRPr sz="2400" b="1">
          <a:solidFill>
            <a:schemeClr val="tx2"/>
          </a:solidFill>
          <a:latin typeface="Arial" panose="020B0604020202020204" pitchFamily="34" charset="0"/>
          <a:ea typeface="微软雅黑" panose="020B0503020204020204" pitchFamily="34" charset="-122"/>
        </a:defRPr>
      </a:lvl3pPr>
      <a:lvl4pPr algn="l" rtl="0" eaLnBrk="1" fontAlgn="base" hangingPunct="1">
        <a:spcBef>
          <a:spcPct val="0"/>
        </a:spcBef>
        <a:spcAft>
          <a:spcPct val="0"/>
        </a:spcAft>
        <a:defRPr sz="2400" b="1">
          <a:solidFill>
            <a:schemeClr val="tx2"/>
          </a:solidFill>
          <a:latin typeface="Arial" panose="020B0604020202020204" pitchFamily="34" charset="0"/>
          <a:ea typeface="微软雅黑" panose="020B0503020204020204" pitchFamily="34" charset="-122"/>
        </a:defRPr>
      </a:lvl4pPr>
      <a:lvl5pPr algn="l" rtl="0" eaLnBrk="1" fontAlgn="base" hangingPunct="1">
        <a:spcBef>
          <a:spcPct val="0"/>
        </a:spcBef>
        <a:spcAft>
          <a:spcPct val="0"/>
        </a:spcAft>
        <a:defRPr sz="2400" b="1">
          <a:solidFill>
            <a:schemeClr val="tx2"/>
          </a:solidFill>
          <a:latin typeface="Arial" panose="020B0604020202020204" pitchFamily="34" charset="0"/>
          <a:ea typeface="微软雅黑" panose="020B0503020204020204" pitchFamily="34" charset="-122"/>
        </a:defRPr>
      </a:lvl5pPr>
      <a:lvl6pPr marL="457200" algn="l" rtl="0" eaLnBrk="1" fontAlgn="base" hangingPunct="1">
        <a:spcBef>
          <a:spcPct val="0"/>
        </a:spcBef>
        <a:spcAft>
          <a:spcPct val="0"/>
        </a:spcAft>
        <a:defRPr sz="2400" b="1">
          <a:solidFill>
            <a:schemeClr val="tx2"/>
          </a:solidFill>
          <a:latin typeface="Arial" panose="020B0604020202020204" pitchFamily="34" charset="0"/>
          <a:ea typeface="微软雅黑" panose="020B0503020204020204" pitchFamily="34" charset="-122"/>
        </a:defRPr>
      </a:lvl6pPr>
      <a:lvl7pPr marL="914400" algn="l" rtl="0" eaLnBrk="1" fontAlgn="base" hangingPunct="1">
        <a:spcBef>
          <a:spcPct val="0"/>
        </a:spcBef>
        <a:spcAft>
          <a:spcPct val="0"/>
        </a:spcAft>
        <a:defRPr sz="2400" b="1">
          <a:solidFill>
            <a:schemeClr val="tx2"/>
          </a:solidFill>
          <a:latin typeface="Arial" panose="020B0604020202020204" pitchFamily="34" charset="0"/>
          <a:ea typeface="微软雅黑" panose="020B0503020204020204" pitchFamily="34" charset="-122"/>
        </a:defRPr>
      </a:lvl7pPr>
      <a:lvl8pPr marL="1371600" algn="l" rtl="0" eaLnBrk="1" fontAlgn="base" hangingPunct="1">
        <a:spcBef>
          <a:spcPct val="0"/>
        </a:spcBef>
        <a:spcAft>
          <a:spcPct val="0"/>
        </a:spcAft>
        <a:defRPr sz="2400" b="1">
          <a:solidFill>
            <a:schemeClr val="tx2"/>
          </a:solidFill>
          <a:latin typeface="Arial" panose="020B0604020202020204" pitchFamily="34" charset="0"/>
          <a:ea typeface="微软雅黑" panose="020B0503020204020204" pitchFamily="34" charset="-122"/>
        </a:defRPr>
      </a:lvl8pPr>
      <a:lvl9pPr marL="1828800" algn="l" rtl="0" eaLnBrk="1" fontAlgn="base" hangingPunct="1">
        <a:spcBef>
          <a:spcPct val="0"/>
        </a:spcBef>
        <a:spcAft>
          <a:spcPct val="0"/>
        </a:spcAft>
        <a:defRPr sz="2400" b="1">
          <a:solidFill>
            <a:schemeClr val="tx2"/>
          </a:solidFill>
          <a:latin typeface="Arial" panose="020B0604020202020204" pitchFamily="34" charset="0"/>
          <a:ea typeface="微软雅黑" panose="020B0503020204020204" pitchFamily="34" charset="-122"/>
        </a:defRPr>
      </a:lvl9pPr>
    </p:titleStyle>
    <p:bodyStyle>
      <a:lvl1pPr marL="342900" indent="-342900" algn="l" rtl="0" eaLnBrk="1" fontAlgn="base" hangingPunct="1">
        <a:spcBef>
          <a:spcPct val="20000"/>
        </a:spcBef>
        <a:spcAft>
          <a:spcPct val="0"/>
        </a:spcAft>
        <a:buClr>
          <a:schemeClr val="tx2"/>
        </a:buClr>
        <a:buFont typeface="Wingdings" panose="05000000000000000000" pitchFamily="2" charset="2"/>
        <a:buChar char="v"/>
        <a:defRPr>
          <a:solidFill>
            <a:srgbClr val="777777"/>
          </a:solidFill>
          <a:latin typeface="+mn-lt"/>
          <a:ea typeface="+mn-ea"/>
          <a:cs typeface="+mn-cs"/>
        </a:defRPr>
      </a:lvl1pPr>
      <a:lvl2pPr marL="742950" indent="-285750" algn="l" rtl="0" eaLnBrk="1" fontAlgn="base" hangingPunct="1">
        <a:spcBef>
          <a:spcPct val="20000"/>
        </a:spcBef>
        <a:spcAft>
          <a:spcPct val="0"/>
        </a:spcAft>
        <a:buClr>
          <a:schemeClr val="tx2"/>
        </a:buClr>
        <a:buFont typeface="Wingdings" panose="05000000000000000000" pitchFamily="2" charset="2"/>
        <a:buChar char="§"/>
        <a:defRPr sz="1600">
          <a:solidFill>
            <a:srgbClr val="777777"/>
          </a:solidFill>
          <a:latin typeface="+mn-lt"/>
          <a:ea typeface="+mn-ea"/>
        </a:defRPr>
      </a:lvl2pPr>
      <a:lvl3pPr marL="1143000" indent="-228600" algn="l" rtl="0" eaLnBrk="1" fontAlgn="base" hangingPunct="1">
        <a:spcBef>
          <a:spcPct val="20000"/>
        </a:spcBef>
        <a:spcAft>
          <a:spcPct val="0"/>
        </a:spcAft>
        <a:buClr>
          <a:schemeClr val="tx2"/>
        </a:buClr>
        <a:buFont typeface="Wingdings" panose="05000000000000000000" pitchFamily="2" charset="2"/>
        <a:buChar char="•"/>
        <a:defRPr sz="1600">
          <a:solidFill>
            <a:srgbClr val="777777"/>
          </a:solidFill>
          <a:latin typeface="+mn-lt"/>
          <a:ea typeface="+mn-ea"/>
        </a:defRPr>
      </a:lvl3pPr>
      <a:lvl4pPr marL="1600200" indent="-228600" algn="l" rtl="0" eaLnBrk="1" fontAlgn="base" hangingPunct="1">
        <a:spcBef>
          <a:spcPct val="20000"/>
        </a:spcBef>
        <a:spcAft>
          <a:spcPct val="0"/>
        </a:spcAft>
        <a:buFont typeface="Wingdings" panose="05000000000000000000" pitchFamily="2" charset="2"/>
        <a:buChar char="–"/>
        <a:defRPr sz="1400">
          <a:solidFill>
            <a:srgbClr val="777777"/>
          </a:solidFill>
          <a:latin typeface="+mn-lt"/>
          <a:ea typeface="+mn-ea"/>
        </a:defRPr>
      </a:lvl4pPr>
      <a:lvl5pPr marL="2057400" indent="-228600" algn="l" rtl="0" eaLnBrk="1" fontAlgn="base" hangingPunct="1">
        <a:spcBef>
          <a:spcPct val="20000"/>
        </a:spcBef>
        <a:spcAft>
          <a:spcPct val="0"/>
        </a:spcAft>
        <a:buFont typeface="Wingdings" panose="05000000000000000000" pitchFamily="2" charset="2"/>
        <a:buChar char="»"/>
        <a:defRPr sz="1400">
          <a:solidFill>
            <a:srgbClr val="777777"/>
          </a:solidFill>
          <a:latin typeface="+mn-lt"/>
          <a:ea typeface="+mn-ea"/>
        </a:defRPr>
      </a:lvl5pPr>
      <a:lvl6pPr marL="2514600" indent="-228600" algn="l" rtl="0" eaLnBrk="1" fontAlgn="base" hangingPunct="1">
        <a:spcBef>
          <a:spcPct val="20000"/>
        </a:spcBef>
        <a:spcAft>
          <a:spcPct val="0"/>
        </a:spcAft>
        <a:buFont typeface="Wingdings" panose="05000000000000000000" pitchFamily="2" charset="2"/>
        <a:buChar char="»"/>
        <a:defRPr sz="1400">
          <a:solidFill>
            <a:srgbClr val="777777"/>
          </a:solidFill>
          <a:latin typeface="+mn-lt"/>
          <a:ea typeface="+mn-ea"/>
        </a:defRPr>
      </a:lvl6pPr>
      <a:lvl7pPr marL="2971800" indent="-228600" algn="l" rtl="0" eaLnBrk="1" fontAlgn="base" hangingPunct="1">
        <a:spcBef>
          <a:spcPct val="20000"/>
        </a:spcBef>
        <a:spcAft>
          <a:spcPct val="0"/>
        </a:spcAft>
        <a:buFont typeface="Wingdings" panose="05000000000000000000" pitchFamily="2" charset="2"/>
        <a:buChar char="»"/>
        <a:defRPr sz="1400">
          <a:solidFill>
            <a:srgbClr val="777777"/>
          </a:solidFill>
          <a:latin typeface="+mn-lt"/>
          <a:ea typeface="+mn-ea"/>
        </a:defRPr>
      </a:lvl7pPr>
      <a:lvl8pPr marL="3429000" indent="-228600" algn="l" rtl="0" eaLnBrk="1" fontAlgn="base" hangingPunct="1">
        <a:spcBef>
          <a:spcPct val="20000"/>
        </a:spcBef>
        <a:spcAft>
          <a:spcPct val="0"/>
        </a:spcAft>
        <a:buFont typeface="Wingdings" panose="05000000000000000000" pitchFamily="2" charset="2"/>
        <a:buChar char="»"/>
        <a:defRPr sz="1400">
          <a:solidFill>
            <a:srgbClr val="777777"/>
          </a:solidFill>
          <a:latin typeface="+mn-lt"/>
          <a:ea typeface="+mn-ea"/>
        </a:defRPr>
      </a:lvl8pPr>
      <a:lvl9pPr marL="3886200" indent="-228600" algn="l" rtl="0" eaLnBrk="1" fontAlgn="base" hangingPunct="1">
        <a:spcBef>
          <a:spcPct val="20000"/>
        </a:spcBef>
        <a:spcAft>
          <a:spcPct val="0"/>
        </a:spcAft>
        <a:buFont typeface="Wingdings" panose="05000000000000000000" pitchFamily="2" charset="2"/>
        <a:buChar char="»"/>
        <a:defRPr sz="14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7" name="Rectangle 5"/>
          <p:cNvSpPr/>
          <p:nvPr/>
        </p:nvSpPr>
        <p:spPr>
          <a:xfrm>
            <a:off x="0" y="2421442"/>
            <a:ext cx="9144000" cy="1200329"/>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buNone/>
            </a:pPr>
            <a:r>
              <a:rPr lang="zh-CN" altLang="en-US" sz="7200" dirty="0" smtClean="0">
                <a:latin typeface="微软雅黑" panose="020B0503020204020204" pitchFamily="34" charset="-122"/>
                <a:ea typeface="微软雅黑" panose="020B0503020204020204" pitchFamily="34" charset="-122"/>
              </a:rPr>
              <a:t>单元主题写作</a:t>
            </a:r>
            <a:endParaRPr lang="zh-CN" altLang="zh-CN" sz="7200" dirty="0" smtClean="0">
              <a:latin typeface="微软雅黑" panose="020B0503020204020204" pitchFamily="34" charset="-122"/>
              <a:ea typeface="微软雅黑" panose="020B0503020204020204" pitchFamily="34" charset="-122"/>
            </a:endParaRPr>
          </a:p>
        </p:txBody>
      </p:sp>
      <p:sp>
        <p:nvSpPr>
          <p:cNvPr id="4" name="文本框 5"/>
          <p:cNvSpPr txBox="1"/>
          <p:nvPr/>
        </p:nvSpPr>
        <p:spPr>
          <a:xfrm>
            <a:off x="1491936" y="1492282"/>
            <a:ext cx="4170309" cy="584775"/>
          </a:xfrm>
          <a:prstGeom prst="rect">
            <a:avLst/>
          </a:prstGeom>
          <a:noFill/>
        </p:spPr>
        <p:txBody>
          <a:bodyPr wrap="square" rtlCol="0">
            <a:spAutoFit/>
          </a:bodyPr>
          <a:lstStyle/>
          <a:p>
            <a:pPr algn="ctr"/>
            <a:r>
              <a:rPr lang="en-US" altLang="zh-CN" sz="3200" b="1" dirty="0" smtClean="0">
                <a:latin typeface="微软雅黑" panose="020B0503020204020204" pitchFamily="34" charset="-122"/>
                <a:ea typeface="微软雅黑" panose="020B0503020204020204" pitchFamily="34" charset="-122"/>
              </a:rPr>
              <a:t>Unit 6   </a:t>
            </a:r>
            <a:r>
              <a:rPr lang="en-US" altLang="zh-CN" sz="3200" dirty="0" smtClean="0">
                <a:latin typeface="微软雅黑" panose="020B0503020204020204" pitchFamily="34" charset="-122"/>
                <a:ea typeface="微软雅黑" panose="020B0503020204020204" pitchFamily="34" charset="-122"/>
              </a:rPr>
              <a:t>Seasons</a:t>
            </a:r>
            <a:endParaRPr lang="zh-CN" altLang="en-US" sz="3200" dirty="0" smtClean="0">
              <a:latin typeface="微软雅黑" panose="020B0503020204020204" pitchFamily="34" charset="-122"/>
              <a:ea typeface="微软雅黑" panose="020B0503020204020204" pitchFamily="34" charset="-122"/>
            </a:endParaRPr>
          </a:p>
        </p:txBody>
      </p:sp>
      <p:sp>
        <p:nvSpPr>
          <p:cNvPr id="5" name="矩形 4"/>
          <p:cNvSpPr/>
          <p:nvPr/>
        </p:nvSpPr>
        <p:spPr>
          <a:xfrm>
            <a:off x="0" y="5327021"/>
            <a:ext cx="9143999"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230144" y="1708694"/>
            <a:ext cx="8830100" cy="2600199"/>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lang="en-US" altLang="zh-CN" sz="2800" dirty="0" smtClean="0">
                <a:latin typeface="Times New Roman" panose="02020603050405020304" pitchFamily="18" charset="0"/>
                <a:cs typeface="Times New Roman" panose="02020603050405020304" pitchFamily="18" charset="0"/>
              </a:rPr>
              <a:t>    ③</a:t>
            </a:r>
            <a:r>
              <a:rPr lang="en-US" altLang="zh-CN" sz="2800" u="sng" dirty="0" smtClean="0">
                <a:latin typeface="Times New Roman" panose="02020603050405020304" pitchFamily="18" charset="0"/>
                <a:cs typeface="Times New Roman" panose="02020603050405020304" pitchFamily="18" charset="0"/>
              </a:rPr>
              <a:t>Spring is a good season to fly kites. </a:t>
            </a:r>
            <a:r>
              <a:rPr lang="en-US" altLang="zh-CN" sz="2800" dirty="0" smtClean="0">
                <a:latin typeface="Times New Roman" panose="02020603050405020304" pitchFamily="18" charset="0"/>
                <a:cs typeface="Times New Roman" panose="02020603050405020304" pitchFamily="18" charset="0"/>
              </a:rPr>
              <a:t>I often fly kites with my friends after school. ④</a:t>
            </a:r>
            <a:r>
              <a:rPr lang="en-US" altLang="zh-CN" sz="2800" u="sng" dirty="0" smtClean="0">
                <a:latin typeface="Times New Roman" panose="02020603050405020304" pitchFamily="18" charset="0"/>
                <a:cs typeface="Times New Roman" panose="02020603050405020304" pitchFamily="18" charset="0"/>
              </a:rPr>
              <a:t>We can also go mountain climbing in spring. </a:t>
            </a:r>
            <a:r>
              <a:rPr lang="en-US" altLang="zh-CN" sz="2800" dirty="0" smtClean="0">
                <a:latin typeface="Times New Roman" panose="02020603050405020304" pitchFamily="18" charset="0"/>
                <a:cs typeface="Times New Roman" panose="02020603050405020304" pitchFamily="18" charset="0"/>
              </a:rPr>
              <a:t>Sometimes we go out to have a picnic.</a:t>
            </a:r>
          </a:p>
          <a:p>
            <a:pPr>
              <a:lnSpc>
                <a:spcPct val="150000"/>
              </a:lnSpc>
            </a:pPr>
            <a:r>
              <a:rPr lang="en-US" altLang="zh-CN" sz="2800" dirty="0" smtClean="0">
                <a:latin typeface="Times New Roman" panose="02020603050405020304" pitchFamily="18" charset="0"/>
                <a:cs typeface="Times New Roman" panose="02020603050405020304" pitchFamily="18" charset="0"/>
              </a:rPr>
              <a:t>    Spring is a wonderful season. I love it very much.</a:t>
            </a:r>
          </a:p>
        </p:txBody>
      </p:sp>
      <p:sp>
        <p:nvSpPr>
          <p:cNvPr id="7"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pitchFamily="34" charset="-122"/>
                <a:ea typeface="微软雅黑" panose="020B0503020204020204" pitchFamily="34" charset="-122"/>
              </a:rPr>
              <a:t>单元主题写作</a:t>
            </a:r>
            <a:endParaRPr lang="zh-CN" altLang="zh-CN" dirty="0" smtClean="0">
              <a:latin typeface="微软雅黑" panose="020B0503020204020204" pitchFamily="34" charset="-122"/>
              <a:ea typeface="微软雅黑" panose="020B0503020204020204" pitchFamily="34"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1265"/>
                                        </p:tgtEl>
                                        <p:attrNameLst>
                                          <p:attrName>style.visibility</p:attrName>
                                        </p:attrNameLst>
                                      </p:cBhvr>
                                      <p:to>
                                        <p:strVal val="visible"/>
                                      </p:to>
                                    </p:set>
                                    <p:animEffect transition="in" filter="blinds(horizontal)">
                                      <p:cBhvr>
                                        <p:cTn id="7" dur="500"/>
                                        <p:tgtEl>
                                          <p:spTgt spid="112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331593" y="1908212"/>
            <a:ext cx="8488558" cy="2601290"/>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lang="zh-CN" altLang="en-US" sz="2800" dirty="0" smtClean="0">
                <a:latin typeface="Times New Roman" panose="02020603050405020304" pitchFamily="18" charset="0"/>
                <a:cs typeface="Times New Roman" panose="02020603050405020304" pitchFamily="18" charset="0"/>
              </a:rPr>
              <a:t>①用</a:t>
            </a:r>
            <a:r>
              <a:rPr lang="en-US" altLang="zh-CN" sz="2800" dirty="0" smtClean="0">
                <a:latin typeface="Times New Roman" panose="02020603050405020304" pitchFamily="18" charset="0"/>
                <a:cs typeface="Times New Roman" panose="02020603050405020304" pitchFamily="18" charset="0"/>
              </a:rPr>
              <a:t>from…to…</a:t>
            </a:r>
            <a:r>
              <a:rPr lang="zh-CN" altLang="en-US" sz="2800" dirty="0" smtClean="0">
                <a:latin typeface="Times New Roman" panose="02020603050405020304" pitchFamily="18" charset="0"/>
                <a:cs typeface="Times New Roman" panose="02020603050405020304" pitchFamily="18" charset="0"/>
              </a:rPr>
              <a:t>来表达春天持续的时间。</a:t>
            </a:r>
          </a:p>
          <a:p>
            <a:pPr>
              <a:lnSpc>
                <a:spcPct val="150000"/>
              </a:lnSpc>
            </a:pPr>
            <a:r>
              <a:rPr lang="zh-CN" altLang="en-US" sz="2800" dirty="0" smtClean="0">
                <a:latin typeface="Times New Roman" panose="02020603050405020304" pitchFamily="18" charset="0"/>
                <a:cs typeface="Times New Roman" panose="02020603050405020304" pitchFamily="18" charset="0"/>
              </a:rPr>
              <a:t>②用“</a:t>
            </a:r>
            <a:r>
              <a:rPr lang="en-US" altLang="zh-CN" sz="2800" dirty="0" smtClean="0">
                <a:latin typeface="Times New Roman" panose="02020603050405020304" pitchFamily="18" charset="0"/>
                <a:cs typeface="Times New Roman" panose="02020603050405020304" pitchFamily="18" charset="0"/>
              </a:rPr>
              <a:t>get</a:t>
            </a:r>
            <a:r>
              <a:rPr lang="zh-CN" altLang="en-US" sz="2800" dirty="0" smtClean="0">
                <a:latin typeface="Times New Roman" panose="02020603050405020304" pitchFamily="18" charset="0"/>
                <a:cs typeface="Times New Roman" panose="02020603050405020304" pitchFamily="18" charset="0"/>
              </a:rPr>
              <a:t>＋形容词比较级”表达天气变化。</a:t>
            </a:r>
          </a:p>
          <a:p>
            <a:pPr>
              <a:lnSpc>
                <a:spcPct val="150000"/>
              </a:lnSpc>
            </a:pPr>
            <a:r>
              <a:rPr lang="zh-CN" altLang="en-US" sz="2800" dirty="0" smtClean="0">
                <a:latin typeface="Times New Roman" panose="02020603050405020304" pitchFamily="18" charset="0"/>
                <a:cs typeface="Times New Roman" panose="02020603050405020304" pitchFamily="18" charset="0"/>
              </a:rPr>
              <a:t>③用不定式表达春天可以做的事。</a:t>
            </a:r>
          </a:p>
          <a:p>
            <a:pPr>
              <a:lnSpc>
                <a:spcPct val="150000"/>
              </a:lnSpc>
            </a:pPr>
            <a:r>
              <a:rPr lang="zh-CN" altLang="en-US" sz="2800" dirty="0" smtClean="0">
                <a:latin typeface="Times New Roman" panose="02020603050405020304" pitchFamily="18" charset="0"/>
                <a:cs typeface="Times New Roman" panose="02020603050405020304" pitchFamily="18" charset="0"/>
              </a:rPr>
              <a:t>④用</a:t>
            </a:r>
            <a:r>
              <a:rPr lang="en-US" altLang="zh-CN" sz="2800" dirty="0" smtClean="0">
                <a:latin typeface="Times New Roman" panose="02020603050405020304" pitchFamily="18" charset="0"/>
                <a:cs typeface="Times New Roman" panose="02020603050405020304" pitchFamily="18" charset="0"/>
              </a:rPr>
              <a:t>also</a:t>
            </a:r>
            <a:r>
              <a:rPr lang="zh-CN" altLang="en-US" sz="2800" dirty="0" smtClean="0">
                <a:latin typeface="Times New Roman" panose="02020603050405020304" pitchFamily="18" charset="0"/>
                <a:cs typeface="Times New Roman" panose="02020603050405020304" pitchFamily="18" charset="0"/>
              </a:rPr>
              <a:t>表达春天可以做的其他事情。</a:t>
            </a:r>
          </a:p>
        </p:txBody>
      </p:sp>
      <p:sp>
        <p:nvSpPr>
          <p:cNvPr id="7"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pitchFamily="34" charset="-122"/>
                <a:ea typeface="微软雅黑" panose="020B0503020204020204" pitchFamily="34" charset="-122"/>
              </a:rPr>
              <a:t>单元主题写作</a:t>
            </a:r>
            <a:endParaRPr lang="zh-CN" altLang="zh-CN" dirty="0" smtClean="0">
              <a:latin typeface="微软雅黑" panose="020B0503020204020204" pitchFamily="34" charset="-122"/>
              <a:ea typeface="微软雅黑" panose="020B0503020204020204" pitchFamily="34" charset="-122"/>
            </a:endParaRPr>
          </a:p>
        </p:txBody>
      </p:sp>
      <p:grpSp>
        <p:nvGrpSpPr>
          <p:cNvPr id="8" name="组合 2"/>
          <p:cNvGrpSpPr/>
          <p:nvPr/>
        </p:nvGrpSpPr>
        <p:grpSpPr>
          <a:xfrm>
            <a:off x="369283" y="927765"/>
            <a:ext cx="2013977" cy="675005"/>
            <a:chOff x="183" y="1646"/>
            <a:chExt cx="4372" cy="1063"/>
          </a:xfrm>
        </p:grpSpPr>
        <p:pic>
          <p:nvPicPr>
            <p:cNvPr id="10" name="图片 9" descr="图标-02"/>
            <p:cNvPicPr>
              <a:picLocks noChangeAspect="1"/>
            </p:cNvPicPr>
            <p:nvPr/>
          </p:nvPicPr>
          <p:blipFill>
            <a:blip r:embed="rId2" cstate="email"/>
            <a:stretch>
              <a:fillRect/>
            </a:stretch>
          </p:blipFill>
          <p:spPr>
            <a:xfrm>
              <a:off x="183" y="1646"/>
              <a:ext cx="4372" cy="1063"/>
            </a:xfrm>
            <a:prstGeom prst="rect">
              <a:avLst/>
            </a:prstGeom>
          </p:spPr>
        </p:pic>
        <p:sp>
          <p:nvSpPr>
            <p:cNvPr id="11" name="文本框 3"/>
            <p:cNvSpPr txBox="1"/>
            <p:nvPr/>
          </p:nvSpPr>
          <p:spPr>
            <a:xfrm>
              <a:off x="462" y="1767"/>
              <a:ext cx="3519" cy="824"/>
            </a:xfrm>
            <a:prstGeom prst="rect">
              <a:avLst/>
            </a:prstGeom>
            <a:noFill/>
          </p:spPr>
          <p:txBody>
            <a:bodyPr wrap="none" rtlCol="0">
              <a:spAutoFit/>
            </a:bodyPr>
            <a:lstStyle/>
            <a:p>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名师点评</a:t>
              </a:r>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289"/>
                                        </p:tgtEl>
                                        <p:attrNameLst>
                                          <p:attrName>style.visibility</p:attrName>
                                        </p:attrNameLst>
                                      </p:cBhvr>
                                      <p:to>
                                        <p:strVal val="visible"/>
                                      </p:to>
                                    </p:set>
                                    <p:animEffect transition="in" filter="blinds(horizontal)">
                                      <p:cBhvr>
                                        <p:cTn id="7" dur="500"/>
                                        <p:tgtEl>
                                          <p:spTgt spid="12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9"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478832" y="1837319"/>
            <a:ext cx="7943807" cy="3904852"/>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lang="zh-CN" altLang="en-US" sz="2400" dirty="0" smtClean="0">
                <a:latin typeface="Times New Roman" panose="02020603050405020304" pitchFamily="18" charset="0"/>
                <a:cs typeface="Times New Roman" panose="02020603050405020304" pitchFamily="18" charset="0"/>
              </a:rPr>
              <a:t>秋天是一个收获的季节，水果熟了，庄稼</a:t>
            </a:r>
            <a:r>
              <a:rPr lang="en-US" altLang="zh-CN" sz="2400" dirty="0" smtClean="0">
                <a:latin typeface="Times New Roman" panose="02020603050405020304" pitchFamily="18" charset="0"/>
                <a:cs typeface="Times New Roman" panose="02020603050405020304" pitchFamily="18" charset="0"/>
              </a:rPr>
              <a:t>(crops)</a:t>
            </a:r>
            <a:r>
              <a:rPr lang="zh-CN" altLang="en-US" sz="2400" dirty="0" smtClean="0">
                <a:latin typeface="Times New Roman" panose="02020603050405020304" pitchFamily="18" charset="0"/>
                <a:cs typeface="Times New Roman" panose="02020603050405020304" pitchFamily="18" charset="0"/>
              </a:rPr>
              <a:t>也熟了，到处是一片繁忙的景象。请写一篇短文，描写一下你眼中的秋天。</a:t>
            </a:r>
          </a:p>
          <a:p>
            <a:pPr>
              <a:lnSpc>
                <a:spcPct val="150000"/>
              </a:lnSpc>
            </a:pPr>
            <a:r>
              <a:rPr lang="zh-CN" altLang="en-US" sz="2400" dirty="0" smtClean="0">
                <a:latin typeface="Times New Roman" panose="02020603050405020304" pitchFamily="18" charset="0"/>
                <a:cs typeface="Times New Roman" panose="02020603050405020304" pitchFamily="18" charset="0"/>
              </a:rPr>
              <a:t>要求：</a:t>
            </a:r>
            <a:r>
              <a:rPr lang="en-US" altLang="zh-CN" sz="2400" dirty="0" smtClean="0">
                <a:latin typeface="Times New Roman" panose="02020603050405020304" pitchFamily="18" charset="0"/>
                <a:cs typeface="Times New Roman" panose="02020603050405020304" pitchFamily="18" charset="0"/>
              </a:rPr>
              <a:t>1.</a:t>
            </a:r>
            <a:r>
              <a:rPr lang="zh-CN" altLang="en-US" sz="2400" dirty="0" smtClean="0">
                <a:latin typeface="Times New Roman" panose="02020603050405020304" pitchFamily="18" charset="0"/>
                <a:cs typeface="Times New Roman" panose="02020603050405020304" pitchFamily="18" charset="0"/>
              </a:rPr>
              <a:t>内容充实，语句连贯、通顺；</a:t>
            </a:r>
          </a:p>
          <a:p>
            <a:pPr>
              <a:lnSpc>
                <a:spcPct val="150000"/>
              </a:lnSpc>
            </a:pPr>
            <a:r>
              <a:rPr lang="en-US" altLang="zh-CN" sz="2400" dirty="0" smtClean="0">
                <a:latin typeface="Times New Roman" panose="02020603050405020304" pitchFamily="18" charset="0"/>
                <a:cs typeface="Times New Roman" panose="02020603050405020304" pitchFamily="18" charset="0"/>
              </a:rPr>
              <a:t>2</a:t>
            </a:r>
            <a:r>
              <a:rPr lang="zh-CN" altLang="en-US" sz="2400" dirty="0" smtClean="0">
                <a:latin typeface="Times New Roman" panose="02020603050405020304" pitchFamily="18" charset="0"/>
                <a:cs typeface="Times New Roman" panose="02020603050405020304" pitchFamily="18" charset="0"/>
              </a:rPr>
              <a:t>．词数：</a:t>
            </a:r>
            <a:r>
              <a:rPr lang="en-US" altLang="zh-CN" sz="2400" dirty="0" smtClean="0">
                <a:latin typeface="Times New Roman" panose="02020603050405020304" pitchFamily="18" charset="0"/>
                <a:cs typeface="Times New Roman" panose="02020603050405020304" pitchFamily="18" charset="0"/>
              </a:rPr>
              <a:t>80</a:t>
            </a:r>
            <a:r>
              <a:rPr lang="zh-CN" altLang="en-US" sz="2400" dirty="0" smtClean="0">
                <a:latin typeface="Times New Roman" panose="02020603050405020304" pitchFamily="18" charset="0"/>
                <a:cs typeface="Times New Roman" panose="02020603050405020304" pitchFamily="18" charset="0"/>
              </a:rPr>
              <a:t>左右。</a:t>
            </a:r>
          </a:p>
          <a:p>
            <a:pPr>
              <a:lnSpc>
                <a:spcPct val="150000"/>
              </a:lnSpc>
            </a:pPr>
            <a:r>
              <a:rPr lang="zh-CN" altLang="en-US" sz="2400" dirty="0" smtClean="0">
                <a:latin typeface="Times New Roman" panose="02020603050405020304" pitchFamily="18" charset="0"/>
                <a:cs typeface="Times New Roman" panose="02020603050405020304" pitchFamily="18" charset="0"/>
              </a:rPr>
              <a:t>参考词汇：</a:t>
            </a:r>
            <a:r>
              <a:rPr lang="en-US" altLang="zh-CN" sz="2400" dirty="0" smtClean="0">
                <a:latin typeface="Times New Roman" panose="02020603050405020304" pitchFamily="18" charset="0"/>
                <a:cs typeface="Times New Roman" panose="02020603050405020304" pitchFamily="18" charset="0"/>
              </a:rPr>
              <a:t>harvest season</a:t>
            </a:r>
            <a:r>
              <a:rPr lang="zh-CN" altLang="en-US" sz="2400" dirty="0" smtClean="0">
                <a:latin typeface="Times New Roman" panose="02020603050405020304" pitchFamily="18" charset="0"/>
                <a:cs typeface="Times New Roman" panose="02020603050405020304" pitchFamily="18" charset="0"/>
              </a:rPr>
              <a:t>收获的季节；</a:t>
            </a:r>
            <a:r>
              <a:rPr lang="en-US" altLang="zh-CN" sz="2400" dirty="0" smtClean="0">
                <a:latin typeface="Times New Roman" panose="02020603050405020304" pitchFamily="18" charset="0"/>
                <a:cs typeface="Times New Roman" panose="02020603050405020304" pitchFamily="18" charset="0"/>
              </a:rPr>
              <a:t>ripe</a:t>
            </a:r>
            <a:r>
              <a:rPr lang="zh-CN" altLang="en-US" sz="2400" dirty="0" smtClean="0">
                <a:latin typeface="Times New Roman" panose="02020603050405020304" pitchFamily="18" charset="0"/>
                <a:cs typeface="Times New Roman" panose="02020603050405020304" pitchFamily="18" charset="0"/>
              </a:rPr>
              <a:t>成熟的；</a:t>
            </a:r>
            <a:r>
              <a:rPr lang="en-US" altLang="zh-CN" sz="2400" dirty="0" smtClean="0">
                <a:latin typeface="Times New Roman" panose="02020603050405020304" pitchFamily="18" charset="0"/>
                <a:cs typeface="Times New Roman" panose="02020603050405020304" pitchFamily="18" charset="0"/>
              </a:rPr>
              <a:t>date</a:t>
            </a:r>
            <a:r>
              <a:rPr lang="zh-CN" altLang="en-US" sz="2400" dirty="0" smtClean="0">
                <a:latin typeface="Times New Roman" panose="02020603050405020304" pitchFamily="18" charset="0"/>
                <a:cs typeface="Times New Roman" panose="02020603050405020304" pitchFamily="18" charset="0"/>
              </a:rPr>
              <a:t>枣；</a:t>
            </a:r>
            <a:r>
              <a:rPr lang="en-US" altLang="zh-CN" sz="2400" dirty="0" smtClean="0">
                <a:latin typeface="Times New Roman" panose="02020603050405020304" pitchFamily="18" charset="0"/>
                <a:cs typeface="Times New Roman" panose="02020603050405020304" pitchFamily="18" charset="0"/>
              </a:rPr>
              <a:t>corn</a:t>
            </a:r>
            <a:r>
              <a:rPr lang="zh-CN" altLang="en-US" sz="2400" dirty="0" smtClean="0">
                <a:latin typeface="Times New Roman" panose="02020603050405020304" pitchFamily="18" charset="0"/>
                <a:cs typeface="Times New Roman" panose="02020603050405020304" pitchFamily="18" charset="0"/>
              </a:rPr>
              <a:t>玉米；</a:t>
            </a:r>
            <a:r>
              <a:rPr lang="en-US" altLang="zh-CN" sz="2400" dirty="0" smtClean="0">
                <a:latin typeface="Times New Roman" panose="02020603050405020304" pitchFamily="18" charset="0"/>
                <a:cs typeface="Times New Roman" panose="02020603050405020304" pitchFamily="18" charset="0"/>
              </a:rPr>
              <a:t>soya bean</a:t>
            </a:r>
            <a:r>
              <a:rPr lang="zh-CN" altLang="en-US" sz="2400" dirty="0" smtClean="0">
                <a:latin typeface="Times New Roman" panose="02020603050405020304" pitchFamily="18" charset="0"/>
                <a:cs typeface="Times New Roman" panose="02020603050405020304" pitchFamily="18" charset="0"/>
              </a:rPr>
              <a:t>大豆；</a:t>
            </a:r>
            <a:r>
              <a:rPr lang="en-US" altLang="zh-CN" sz="2400" dirty="0" smtClean="0">
                <a:latin typeface="Times New Roman" panose="02020603050405020304" pitchFamily="18" charset="0"/>
                <a:cs typeface="Times New Roman" panose="02020603050405020304" pitchFamily="18" charset="0"/>
              </a:rPr>
              <a:t>field</a:t>
            </a:r>
            <a:r>
              <a:rPr lang="zh-CN" altLang="en-US" sz="2400" dirty="0" smtClean="0">
                <a:latin typeface="Times New Roman" panose="02020603050405020304" pitchFamily="18" charset="0"/>
                <a:cs typeface="Times New Roman" panose="02020603050405020304" pitchFamily="18" charset="0"/>
              </a:rPr>
              <a:t>田地</a:t>
            </a:r>
          </a:p>
        </p:txBody>
      </p:sp>
      <p:sp>
        <p:nvSpPr>
          <p:cNvPr id="8"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pitchFamily="34" charset="-122"/>
                <a:ea typeface="微软雅黑" panose="020B0503020204020204" pitchFamily="34" charset="-122"/>
              </a:rPr>
              <a:t>单元主题写作</a:t>
            </a:r>
            <a:endParaRPr lang="zh-CN" altLang="zh-CN" dirty="0" smtClean="0">
              <a:latin typeface="微软雅黑" panose="020B0503020204020204" pitchFamily="34" charset="-122"/>
              <a:ea typeface="微软雅黑" panose="020B0503020204020204" pitchFamily="34" charset="-122"/>
            </a:endParaRPr>
          </a:p>
        </p:txBody>
      </p:sp>
      <p:grpSp>
        <p:nvGrpSpPr>
          <p:cNvPr id="7" name="组合 2"/>
          <p:cNvGrpSpPr/>
          <p:nvPr/>
        </p:nvGrpSpPr>
        <p:grpSpPr>
          <a:xfrm>
            <a:off x="369283" y="927765"/>
            <a:ext cx="2013977" cy="675005"/>
            <a:chOff x="183" y="1646"/>
            <a:chExt cx="4372" cy="1063"/>
          </a:xfrm>
        </p:grpSpPr>
        <p:pic>
          <p:nvPicPr>
            <p:cNvPr id="10" name="图片 9" descr="图标-02"/>
            <p:cNvPicPr>
              <a:picLocks noChangeAspect="1"/>
            </p:cNvPicPr>
            <p:nvPr/>
          </p:nvPicPr>
          <p:blipFill>
            <a:blip r:embed="rId2" cstate="email"/>
            <a:stretch>
              <a:fillRect/>
            </a:stretch>
          </p:blipFill>
          <p:spPr>
            <a:xfrm>
              <a:off x="183" y="1646"/>
              <a:ext cx="4372" cy="1063"/>
            </a:xfrm>
            <a:prstGeom prst="rect">
              <a:avLst/>
            </a:prstGeom>
          </p:spPr>
        </p:pic>
        <p:sp>
          <p:nvSpPr>
            <p:cNvPr id="11" name="文本框 3"/>
            <p:cNvSpPr txBox="1"/>
            <p:nvPr/>
          </p:nvSpPr>
          <p:spPr>
            <a:xfrm>
              <a:off x="462" y="1767"/>
              <a:ext cx="3519" cy="824"/>
            </a:xfrm>
            <a:prstGeom prst="rect">
              <a:avLst/>
            </a:prstGeom>
            <a:noFill/>
          </p:spPr>
          <p:txBody>
            <a:bodyPr wrap="none" rtlCol="0">
              <a:spAutoFit/>
            </a:bodyPr>
            <a:lstStyle/>
            <a:p>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小试身手</a:t>
              </a:r>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289"/>
                                        </p:tgtEl>
                                        <p:attrNameLst>
                                          <p:attrName>style.visibility</p:attrName>
                                        </p:attrNameLst>
                                      </p:cBhvr>
                                      <p:to>
                                        <p:strVal val="visible"/>
                                      </p:to>
                                    </p:set>
                                    <p:animEffect transition="in" filter="blinds(horizontal)">
                                      <p:cBhvr>
                                        <p:cTn id="7" dur="500"/>
                                        <p:tgtEl>
                                          <p:spTgt spid="12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9"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486918" y="1206500"/>
            <a:ext cx="8209026" cy="4247317"/>
          </a:xfrm>
          <a:prstGeom prst="rect">
            <a:avLst/>
          </a:prstGeom>
          <a:noFill/>
        </p:spPr>
        <p:txBody>
          <a:bodyPr wrap="square" rtlCol="0">
            <a:spAutoFit/>
          </a:bodyPr>
          <a:lstStyle/>
          <a:p>
            <a:pPr>
              <a:lnSpc>
                <a:spcPct val="150000"/>
              </a:lnSpc>
            </a:pPr>
            <a:r>
              <a:rPr lang="en-US" altLang="zh-CN" sz="2000" i="1" dirty="0" smtClean="0">
                <a:solidFill>
                  <a:srgbClr val="FF0000"/>
                </a:solidFill>
                <a:latin typeface="Times New Roman" panose="02020603050405020304" pitchFamily="18" charset="0"/>
                <a:cs typeface="Times New Roman" panose="02020603050405020304" pitchFamily="18" charset="0"/>
              </a:rPr>
              <a:t>One possible version</a:t>
            </a:r>
            <a:r>
              <a:rPr lang="zh-CN" altLang="zh-CN" sz="2000" dirty="0" smtClean="0">
                <a:solidFill>
                  <a:srgbClr val="FF0000"/>
                </a:solidFill>
                <a:latin typeface="Times New Roman" panose="02020603050405020304" pitchFamily="18" charset="0"/>
                <a:cs typeface="Times New Roman" panose="02020603050405020304" pitchFamily="18" charset="0"/>
              </a:rPr>
              <a:t>：</a:t>
            </a:r>
          </a:p>
          <a:p>
            <a:pPr>
              <a:lnSpc>
                <a:spcPct val="150000"/>
              </a:lnSpc>
            </a:pPr>
            <a:r>
              <a:rPr lang="en-US" altLang="zh-CN" sz="2000" dirty="0" smtClean="0">
                <a:solidFill>
                  <a:srgbClr val="FF0000"/>
                </a:solidFill>
                <a:latin typeface="Times New Roman" panose="02020603050405020304" pitchFamily="18" charset="0"/>
                <a:cs typeface="Times New Roman" panose="02020603050405020304" pitchFamily="18" charset="0"/>
              </a:rPr>
              <a:t>      Autumn is a harvest season. In autumn, fruit is ripe. You can see red apples, yellow pears and red dates on trees. They look good and smell nice. Crops are ripe, too. You can see  yellow corn and big soya beans in the field.</a:t>
            </a:r>
          </a:p>
          <a:p>
            <a:pPr>
              <a:lnSpc>
                <a:spcPct val="150000"/>
              </a:lnSpc>
            </a:pPr>
            <a:r>
              <a:rPr lang="en-US" altLang="zh-CN" sz="2000" dirty="0" smtClean="0">
                <a:solidFill>
                  <a:srgbClr val="FF0000"/>
                </a:solidFill>
                <a:latin typeface="Times New Roman" panose="02020603050405020304" pitchFamily="18" charset="0"/>
                <a:cs typeface="Times New Roman" panose="02020603050405020304" pitchFamily="18" charset="0"/>
              </a:rPr>
              <a:t>People are busy in this season. They are busy picking fruit on trees. The baskets they carry are full of fruit. Farmers are busy working in the field. Some are picking corn, and some are picking soya beans. They don't feel tired and they are very happy. </a:t>
            </a:r>
          </a:p>
          <a:p>
            <a:pPr>
              <a:lnSpc>
                <a:spcPct val="150000"/>
              </a:lnSpc>
            </a:pPr>
            <a:r>
              <a:rPr lang="en-US" altLang="zh-CN" sz="2000" dirty="0" smtClean="0">
                <a:solidFill>
                  <a:srgbClr val="FF0000"/>
                </a:solidFill>
                <a:latin typeface="Times New Roman" panose="02020603050405020304" pitchFamily="18" charset="0"/>
                <a:cs typeface="Times New Roman" panose="02020603050405020304" pitchFamily="18" charset="0"/>
              </a:rPr>
              <a:t>Autumn is really a busy season. I love to keep busy and I love this season.</a:t>
            </a:r>
          </a:p>
        </p:txBody>
      </p:sp>
      <p:sp>
        <p:nvSpPr>
          <p:cNvPr id="5"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pitchFamily="34" charset="-122"/>
                <a:ea typeface="微软雅黑" panose="020B0503020204020204" pitchFamily="34" charset="-122"/>
              </a:rPr>
              <a:t>单元主题写作</a:t>
            </a:r>
            <a:endParaRPr lang="zh-CN" altLang="zh-CN" dirty="0" smtClean="0">
              <a:latin typeface="微软雅黑" panose="020B0503020204020204" pitchFamily="34" charset="-122"/>
              <a:ea typeface="微软雅黑" panose="020B0503020204020204" pitchFamily="34"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497805" y="2057373"/>
            <a:ext cx="8209437" cy="3350404"/>
          </a:xfrm>
          <a:prstGeom prst="rect">
            <a:avLst/>
          </a:prstGeom>
          <a:noFill/>
          <a:ln w="9525">
            <a:noFill/>
            <a:miter lim="800000"/>
          </a:ln>
          <a:effectLst/>
        </p:spPr>
        <p:txBody>
          <a:bodyPr vert="horz" wrap="square" lIns="91440" tIns="45720" rIns="91440" bIns="45720" numCol="1" anchor="ctr" anchorCtr="0" compatLnSpc="1">
            <a:spAutoFit/>
          </a:bodyPr>
          <a:lstStyle/>
          <a:p>
            <a:pPr lvl="0" indent="266700" fontAlgn="base">
              <a:lnSpc>
                <a:spcPct val="150000"/>
              </a:lnSpc>
              <a:spcBef>
                <a:spcPct val="0"/>
              </a:spcBef>
              <a:spcAft>
                <a:spcPct val="0"/>
              </a:spcAft>
            </a:pPr>
            <a:r>
              <a:rPr lang="zh-CN" altLang="en-US" sz="2400" dirty="0" smtClean="0"/>
              <a:t>本单元以“季节”为话题。围绕此话题考查最多的题目就是“</a:t>
            </a:r>
            <a:r>
              <a:rPr lang="en-US" altLang="zh-CN" sz="2400" dirty="0" smtClean="0"/>
              <a:t>My </a:t>
            </a:r>
            <a:r>
              <a:rPr lang="en-US" altLang="zh-CN" sz="2400" dirty="0" err="1" smtClean="0"/>
              <a:t>Favourite</a:t>
            </a:r>
            <a:r>
              <a:rPr lang="en-US" altLang="zh-CN" sz="2400" dirty="0" smtClean="0"/>
              <a:t> Season”</a:t>
            </a:r>
            <a:r>
              <a:rPr lang="zh-CN" altLang="en-US" sz="2400" dirty="0" smtClean="0"/>
              <a:t>。同学们可以从以下几方面进行描写：一、这个季节的特点，如：天气状况、自然界的变化等；二、人们在这个季节所从事的特有活动，如：春天放风筝、夏天游泳、秋天收获、冬天滑冰等；三、在文章的最后抒发自己的情感。</a:t>
            </a:r>
            <a:endParaRPr lang="zh-CN" altLang="zh-CN" sz="2400" dirty="0" smtClean="0"/>
          </a:p>
        </p:txBody>
      </p:sp>
      <p:sp>
        <p:nvSpPr>
          <p:cNvPr id="6"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pitchFamily="34" charset="-122"/>
                <a:ea typeface="微软雅黑" panose="020B0503020204020204" pitchFamily="34" charset="-122"/>
              </a:rPr>
              <a:t>单元主题写作</a:t>
            </a:r>
            <a:endParaRPr lang="zh-CN" altLang="zh-CN" dirty="0" smtClean="0">
              <a:latin typeface="微软雅黑" panose="020B0503020204020204" pitchFamily="34" charset="-122"/>
              <a:ea typeface="微软雅黑" panose="020B0503020204020204" pitchFamily="34" charset="-122"/>
            </a:endParaRPr>
          </a:p>
        </p:txBody>
      </p:sp>
      <p:grpSp>
        <p:nvGrpSpPr>
          <p:cNvPr id="7" name="组合 2"/>
          <p:cNvGrpSpPr/>
          <p:nvPr/>
        </p:nvGrpSpPr>
        <p:grpSpPr>
          <a:xfrm>
            <a:off x="369283" y="927765"/>
            <a:ext cx="2013977" cy="675005"/>
            <a:chOff x="183" y="1646"/>
            <a:chExt cx="4372" cy="1063"/>
          </a:xfrm>
        </p:grpSpPr>
        <p:pic>
          <p:nvPicPr>
            <p:cNvPr id="8" name="图片 7" descr="图标-02"/>
            <p:cNvPicPr>
              <a:picLocks noChangeAspect="1"/>
            </p:cNvPicPr>
            <p:nvPr/>
          </p:nvPicPr>
          <p:blipFill>
            <a:blip r:embed="rId2" cstate="email"/>
            <a:stretch>
              <a:fillRect/>
            </a:stretch>
          </p:blipFill>
          <p:spPr>
            <a:xfrm>
              <a:off x="183" y="1646"/>
              <a:ext cx="4372" cy="1063"/>
            </a:xfrm>
            <a:prstGeom prst="rect">
              <a:avLst/>
            </a:prstGeom>
          </p:spPr>
        </p:pic>
        <p:sp>
          <p:nvSpPr>
            <p:cNvPr id="10" name="文本框 3"/>
            <p:cNvSpPr txBox="1"/>
            <p:nvPr/>
          </p:nvSpPr>
          <p:spPr>
            <a:xfrm>
              <a:off x="462" y="1767"/>
              <a:ext cx="3519" cy="824"/>
            </a:xfrm>
            <a:prstGeom prst="rect">
              <a:avLst/>
            </a:prstGeom>
            <a:noFill/>
          </p:spPr>
          <p:txBody>
            <a:bodyPr wrap="none" rtlCol="0">
              <a:spAutoFit/>
            </a:bodyPr>
            <a:lstStyle/>
            <a:p>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话题分析</a:t>
              </a:r>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289"/>
                                        </p:tgtEl>
                                        <p:attrNameLst>
                                          <p:attrName>style.visibility</p:attrName>
                                        </p:attrNameLst>
                                      </p:cBhvr>
                                      <p:to>
                                        <p:strVal val="visible"/>
                                      </p:to>
                                    </p:set>
                                    <p:animEffect transition="in" filter="blinds(horizontal)">
                                      <p:cBhvr>
                                        <p:cTn id="7" dur="500"/>
                                        <p:tgtEl>
                                          <p:spTgt spid="12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9"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449148" y="1795195"/>
            <a:ext cx="8435340" cy="3298339"/>
          </a:xfrm>
          <a:prstGeom prst="rect">
            <a:avLst/>
          </a:prstGeom>
          <a:noFill/>
          <a:ln w="9525">
            <a:noFill/>
            <a:miter lim="800000"/>
          </a:ln>
          <a:effectLst/>
        </p:spPr>
        <p:txBody>
          <a:bodyPr vert="horz" wrap="square" lIns="91440" tIns="45720" rIns="91440" bIns="45720" numCol="1" anchor="ctr" anchorCtr="0" compatLnSpc="1">
            <a:spAutoFit/>
          </a:bodyPr>
          <a:lstStyle/>
          <a:p>
            <a:pPr>
              <a:lnSpc>
                <a:spcPts val="5000"/>
              </a:lnSpc>
            </a:pPr>
            <a:r>
              <a:rPr lang="zh-CN" altLang="en-US" sz="2800" dirty="0" smtClean="0">
                <a:latin typeface="Times New Roman" panose="02020603050405020304" pitchFamily="18" charset="0"/>
                <a:cs typeface="Times New Roman" panose="02020603050405020304" pitchFamily="18" charset="0"/>
              </a:rPr>
              <a:t>请写一篇文章，介绍自己最喜欢的季节。说明你喜欢这个季节的原因，描述这个季节的天气状况及你所从事的活动等。</a:t>
            </a:r>
            <a:r>
              <a:rPr lang="en-US" altLang="zh-CN" sz="2800" dirty="0" smtClean="0">
                <a:latin typeface="Times New Roman" panose="02020603050405020304" pitchFamily="18" charset="0"/>
                <a:cs typeface="Times New Roman" panose="02020603050405020304" pitchFamily="18" charset="0"/>
              </a:rPr>
              <a:t>70</a:t>
            </a:r>
            <a:r>
              <a:rPr lang="zh-CN" altLang="en-US" sz="2800" dirty="0" smtClean="0">
                <a:latin typeface="Times New Roman" panose="02020603050405020304" pitchFamily="18" charset="0"/>
                <a:cs typeface="Times New Roman" panose="02020603050405020304" pitchFamily="18" charset="0"/>
              </a:rPr>
              <a:t>词左右。</a:t>
            </a:r>
          </a:p>
          <a:p>
            <a:pPr>
              <a:lnSpc>
                <a:spcPts val="5000"/>
              </a:lnSpc>
            </a:pPr>
            <a:r>
              <a:rPr lang="zh-CN" altLang="en-US" sz="2800" dirty="0" smtClean="0">
                <a:latin typeface="Times New Roman" panose="02020603050405020304" pitchFamily="18" charset="0"/>
                <a:cs typeface="Times New Roman" panose="02020603050405020304" pitchFamily="18" charset="0"/>
              </a:rPr>
              <a:t>参考词汇： </a:t>
            </a:r>
            <a:r>
              <a:rPr lang="en-US" altLang="zh-CN" sz="2800" dirty="0" smtClean="0">
                <a:latin typeface="Times New Roman" panose="02020603050405020304" pitchFamily="18" charset="0"/>
                <a:cs typeface="Times New Roman" panose="02020603050405020304" pitchFamily="18" charset="0"/>
              </a:rPr>
              <a:t>spring, summer, autumn, winter, best</a:t>
            </a:r>
          </a:p>
          <a:p>
            <a:pPr algn="r">
              <a:lnSpc>
                <a:spcPts val="5000"/>
              </a:lnSpc>
            </a:pPr>
            <a:endParaRPr lang="en-US" altLang="zh-CN" sz="2800" dirty="0" smtClean="0">
              <a:latin typeface="Times New Roman" panose="02020603050405020304" pitchFamily="18" charset="0"/>
              <a:cs typeface="Times New Roman" panose="02020603050405020304" pitchFamily="18" charset="0"/>
            </a:endParaRPr>
          </a:p>
        </p:txBody>
      </p:sp>
      <p:sp>
        <p:nvSpPr>
          <p:cNvPr id="8"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pitchFamily="34" charset="-122"/>
                <a:ea typeface="微软雅黑" panose="020B0503020204020204" pitchFamily="34" charset="-122"/>
              </a:rPr>
              <a:t>单元主题写作</a:t>
            </a:r>
            <a:endParaRPr lang="zh-CN" altLang="zh-CN" dirty="0" smtClean="0">
              <a:latin typeface="微软雅黑" panose="020B0503020204020204" pitchFamily="34" charset="-122"/>
              <a:ea typeface="微软雅黑" panose="020B0503020204020204" pitchFamily="34" charset="-122"/>
            </a:endParaRPr>
          </a:p>
        </p:txBody>
      </p:sp>
      <p:grpSp>
        <p:nvGrpSpPr>
          <p:cNvPr id="7" name="组合 2"/>
          <p:cNvGrpSpPr/>
          <p:nvPr/>
        </p:nvGrpSpPr>
        <p:grpSpPr>
          <a:xfrm>
            <a:off x="369283" y="927764"/>
            <a:ext cx="2013977" cy="1031240"/>
            <a:chOff x="183" y="1646"/>
            <a:chExt cx="4372" cy="1624"/>
          </a:xfrm>
        </p:grpSpPr>
        <p:pic>
          <p:nvPicPr>
            <p:cNvPr id="10" name="图片 9" descr="图标-02"/>
            <p:cNvPicPr>
              <a:picLocks noChangeAspect="1"/>
            </p:cNvPicPr>
            <p:nvPr/>
          </p:nvPicPr>
          <p:blipFill>
            <a:blip r:embed="rId2" cstate="email"/>
            <a:stretch>
              <a:fillRect/>
            </a:stretch>
          </p:blipFill>
          <p:spPr>
            <a:xfrm>
              <a:off x="183" y="1646"/>
              <a:ext cx="4372" cy="1063"/>
            </a:xfrm>
            <a:prstGeom prst="rect">
              <a:avLst/>
            </a:prstGeom>
          </p:spPr>
        </p:pic>
        <p:sp>
          <p:nvSpPr>
            <p:cNvPr id="11" name="文本框 3"/>
            <p:cNvSpPr txBox="1"/>
            <p:nvPr/>
          </p:nvSpPr>
          <p:spPr>
            <a:xfrm>
              <a:off x="462" y="1767"/>
              <a:ext cx="3519" cy="1503"/>
            </a:xfrm>
            <a:prstGeom prst="rect">
              <a:avLst/>
            </a:prstGeom>
            <a:noFill/>
          </p:spPr>
          <p:txBody>
            <a:bodyPr wrap="none" rtlCol="0">
              <a:spAutoFit/>
            </a:bodyPr>
            <a:lstStyle/>
            <a:p>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典型例题</a:t>
              </a:r>
            </a:p>
            <a:p>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289"/>
                                        </p:tgtEl>
                                        <p:attrNameLst>
                                          <p:attrName>style.visibility</p:attrName>
                                        </p:attrNameLst>
                                      </p:cBhvr>
                                      <p:to>
                                        <p:strVal val="visible"/>
                                      </p:to>
                                    </p:set>
                                    <p:animEffect transition="in" filter="blinds(horizontal)">
                                      <p:cBhvr>
                                        <p:cTn id="7" dur="500"/>
                                        <p:tgtEl>
                                          <p:spTgt spid="12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9"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pitchFamily="34" charset="-122"/>
                <a:ea typeface="微软雅黑" panose="020B0503020204020204" pitchFamily="34" charset="-122"/>
              </a:rPr>
              <a:t>单元主题写作</a:t>
            </a:r>
            <a:endParaRPr lang="zh-CN" altLang="zh-CN" dirty="0" smtClean="0">
              <a:latin typeface="微软雅黑" panose="020B0503020204020204" pitchFamily="34" charset="-122"/>
              <a:ea typeface="微软雅黑" panose="020B0503020204020204" pitchFamily="34" charset="-122"/>
            </a:endParaRPr>
          </a:p>
        </p:txBody>
      </p:sp>
      <p:grpSp>
        <p:nvGrpSpPr>
          <p:cNvPr id="26" name="组合 2"/>
          <p:cNvGrpSpPr/>
          <p:nvPr/>
        </p:nvGrpSpPr>
        <p:grpSpPr>
          <a:xfrm>
            <a:off x="369283" y="927765"/>
            <a:ext cx="2013977" cy="675005"/>
            <a:chOff x="183" y="1646"/>
            <a:chExt cx="4372" cy="1063"/>
          </a:xfrm>
        </p:grpSpPr>
        <p:pic>
          <p:nvPicPr>
            <p:cNvPr id="27" name="图片 26" descr="图标-02"/>
            <p:cNvPicPr>
              <a:picLocks noChangeAspect="1"/>
            </p:cNvPicPr>
            <p:nvPr/>
          </p:nvPicPr>
          <p:blipFill>
            <a:blip r:embed="rId2" cstate="email"/>
            <a:stretch>
              <a:fillRect/>
            </a:stretch>
          </p:blipFill>
          <p:spPr>
            <a:xfrm>
              <a:off x="183" y="1646"/>
              <a:ext cx="4372" cy="1063"/>
            </a:xfrm>
            <a:prstGeom prst="rect">
              <a:avLst/>
            </a:prstGeom>
          </p:spPr>
        </p:pic>
        <p:sp>
          <p:nvSpPr>
            <p:cNvPr id="28" name="文本框 3"/>
            <p:cNvSpPr txBox="1"/>
            <p:nvPr/>
          </p:nvSpPr>
          <p:spPr>
            <a:xfrm>
              <a:off x="462" y="1767"/>
              <a:ext cx="3519" cy="824"/>
            </a:xfrm>
            <a:prstGeom prst="rect">
              <a:avLst/>
            </a:prstGeom>
            <a:noFill/>
          </p:spPr>
          <p:txBody>
            <a:bodyPr wrap="none" rtlCol="0">
              <a:spAutoFit/>
            </a:bodyPr>
            <a:lstStyle/>
            <a:p>
              <a:r>
                <a:rPr lang="zh-CN" altLang="en-US" sz="280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思路点拨</a:t>
              </a:r>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pic>
        <p:nvPicPr>
          <p:cNvPr id="2" name="Picture 2" descr="DTD12"/>
          <p:cNvPicPr>
            <a:picLocks noChangeAspect="1" noChangeArrowheads="1"/>
          </p:cNvPicPr>
          <p:nvPr/>
        </p:nvPicPr>
        <p:blipFill>
          <a:blip r:embed="rId3"/>
          <a:srcRect/>
          <a:stretch>
            <a:fillRect/>
          </a:stretch>
        </p:blipFill>
        <p:spPr bwMode="auto">
          <a:xfrm>
            <a:off x="1647966" y="1842448"/>
            <a:ext cx="5762483" cy="4530051"/>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286422" y="2136221"/>
            <a:ext cx="8355420" cy="2795958"/>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lang="zh-CN" altLang="en-US" sz="2400" dirty="0" smtClean="0">
                <a:solidFill>
                  <a:srgbClr val="FFC000"/>
                </a:solidFill>
                <a:latin typeface="Times New Roman" panose="02020603050405020304" pitchFamily="18" charset="0"/>
                <a:cs typeface="Times New Roman" panose="02020603050405020304" pitchFamily="18" charset="0"/>
              </a:rPr>
              <a:t>常用单词：</a:t>
            </a:r>
          </a:p>
          <a:p>
            <a:pPr>
              <a:lnSpc>
                <a:spcPct val="150000"/>
              </a:lnSpc>
            </a:pPr>
            <a:r>
              <a:rPr lang="en-US" altLang="zh-CN" sz="2400" dirty="0" smtClean="0">
                <a:latin typeface="Times New Roman" panose="02020603050405020304" pitchFamily="18" charset="0"/>
                <a:cs typeface="Times New Roman" panose="02020603050405020304" pitchFamily="18" charset="0"/>
              </a:rPr>
              <a:t>1.  </a:t>
            </a:r>
            <a:r>
              <a:rPr lang="zh-CN" altLang="en-US" sz="2400" dirty="0" smtClean="0">
                <a:latin typeface="Times New Roman" panose="02020603050405020304" pitchFamily="18" charset="0"/>
                <a:cs typeface="Times New Roman" panose="02020603050405020304" pitchFamily="18" charset="0"/>
              </a:rPr>
              <a:t>季节</a:t>
            </a:r>
            <a:r>
              <a:rPr lang="en-US" altLang="zh-CN" sz="2400" dirty="0" smtClean="0">
                <a:latin typeface="Times New Roman" panose="02020603050405020304" pitchFamily="18" charset="0"/>
                <a:cs typeface="Times New Roman" panose="02020603050405020304" pitchFamily="18" charset="0"/>
              </a:rPr>
              <a:t>________                2.  </a:t>
            </a:r>
            <a:r>
              <a:rPr lang="zh-CN" altLang="en-US" sz="2400" dirty="0" smtClean="0">
                <a:latin typeface="Times New Roman" panose="02020603050405020304" pitchFamily="18" charset="0"/>
                <a:cs typeface="Times New Roman" panose="02020603050405020304" pitchFamily="18" charset="0"/>
              </a:rPr>
              <a:t>天气</a:t>
            </a:r>
            <a:r>
              <a:rPr lang="en-US" altLang="zh-CN" sz="2400" dirty="0" smtClean="0">
                <a:latin typeface="Times New Roman" panose="02020603050405020304" pitchFamily="18" charset="0"/>
                <a:cs typeface="Times New Roman" panose="02020603050405020304" pitchFamily="18" charset="0"/>
              </a:rPr>
              <a:t>________</a:t>
            </a:r>
            <a:r>
              <a:rPr lang="zh-CN" altLang="en-US" sz="2400" dirty="0" smtClean="0">
                <a:latin typeface="Times New Roman" panose="02020603050405020304" pitchFamily="18" charset="0"/>
                <a:cs typeface="Times New Roman" panose="02020603050405020304" pitchFamily="18" charset="0"/>
              </a:rPr>
              <a:t>　　　　 　　　　 </a:t>
            </a:r>
          </a:p>
          <a:p>
            <a:pPr>
              <a:lnSpc>
                <a:spcPct val="150000"/>
              </a:lnSpc>
            </a:pPr>
            <a:r>
              <a:rPr lang="en-US" altLang="zh-CN" sz="2400" dirty="0" smtClean="0">
                <a:latin typeface="Times New Roman" panose="02020603050405020304" pitchFamily="18" charset="0"/>
                <a:cs typeface="Times New Roman" panose="02020603050405020304" pitchFamily="18" charset="0"/>
              </a:rPr>
              <a:t>3.  </a:t>
            </a:r>
            <a:r>
              <a:rPr lang="zh-CN" altLang="en-US" sz="2400" dirty="0" smtClean="0">
                <a:latin typeface="Times New Roman" panose="02020603050405020304" pitchFamily="18" charset="0"/>
                <a:cs typeface="Times New Roman" panose="02020603050405020304" pitchFamily="18" charset="0"/>
              </a:rPr>
              <a:t>温度</a:t>
            </a:r>
            <a:r>
              <a:rPr lang="en-US" altLang="zh-CN" sz="2400" dirty="0" smtClean="0">
                <a:latin typeface="Times New Roman" panose="02020603050405020304" pitchFamily="18" charset="0"/>
                <a:cs typeface="Times New Roman" panose="02020603050405020304" pitchFamily="18" charset="0"/>
              </a:rPr>
              <a:t>____________               4. </a:t>
            </a:r>
            <a:r>
              <a:rPr lang="zh-CN" altLang="en-US" sz="2400" dirty="0" smtClean="0">
                <a:latin typeface="Times New Roman" panose="02020603050405020304" pitchFamily="18" charset="0"/>
                <a:cs typeface="Times New Roman" panose="02020603050405020304" pitchFamily="18" charset="0"/>
              </a:rPr>
              <a:t>湿的</a:t>
            </a:r>
            <a:r>
              <a:rPr lang="en-US" altLang="zh-CN" sz="2400" dirty="0" smtClean="0">
                <a:latin typeface="Times New Roman" panose="02020603050405020304" pitchFamily="18" charset="0"/>
                <a:cs typeface="Times New Roman" panose="02020603050405020304" pitchFamily="18" charset="0"/>
              </a:rPr>
              <a:t>________</a:t>
            </a:r>
            <a:endParaRPr lang="zh-CN" altLang="en-US" sz="2400" dirty="0" smtClean="0">
              <a:latin typeface="Times New Roman" panose="02020603050405020304" pitchFamily="18" charset="0"/>
              <a:cs typeface="Times New Roman" panose="02020603050405020304" pitchFamily="18" charset="0"/>
            </a:endParaRPr>
          </a:p>
          <a:p>
            <a:pPr marL="514350" indent="-514350">
              <a:lnSpc>
                <a:spcPct val="150000"/>
              </a:lnSpc>
              <a:buAutoNum type="arabicPeriod" startAt="5"/>
            </a:pPr>
            <a:r>
              <a:rPr lang="zh-CN" altLang="en-US" sz="2400" dirty="0" smtClean="0">
                <a:latin typeface="Times New Roman" panose="02020603050405020304" pitchFamily="18" charset="0"/>
                <a:cs typeface="Times New Roman" panose="02020603050405020304" pitchFamily="18" charset="0"/>
              </a:rPr>
              <a:t>晴朗的</a:t>
            </a:r>
            <a:r>
              <a:rPr lang="en-US" altLang="zh-CN" sz="2400" dirty="0" smtClean="0">
                <a:latin typeface="Times New Roman" panose="02020603050405020304" pitchFamily="18" charset="0"/>
                <a:cs typeface="Times New Roman" panose="02020603050405020304" pitchFamily="18" charset="0"/>
              </a:rPr>
              <a:t>/</a:t>
            </a:r>
            <a:r>
              <a:rPr lang="zh-CN" altLang="en-US" sz="2400" dirty="0" smtClean="0">
                <a:latin typeface="Times New Roman" panose="02020603050405020304" pitchFamily="18" charset="0"/>
                <a:cs typeface="Times New Roman" panose="02020603050405020304" pitchFamily="18" charset="0"/>
              </a:rPr>
              <a:t>多云的</a:t>
            </a:r>
            <a:r>
              <a:rPr lang="en-US" altLang="zh-CN" sz="2400" dirty="0" smtClean="0">
                <a:latin typeface="Times New Roman" panose="02020603050405020304" pitchFamily="18" charset="0"/>
                <a:cs typeface="Times New Roman" panose="02020603050405020304" pitchFamily="18" charset="0"/>
              </a:rPr>
              <a:t>/</a:t>
            </a:r>
            <a:r>
              <a:rPr lang="zh-CN" altLang="en-US" sz="2400" dirty="0" smtClean="0">
                <a:latin typeface="Times New Roman" panose="02020603050405020304" pitchFamily="18" charset="0"/>
                <a:cs typeface="Times New Roman" panose="02020603050405020304" pitchFamily="18" charset="0"/>
              </a:rPr>
              <a:t>刮风的</a:t>
            </a:r>
            <a:r>
              <a:rPr lang="en-US" altLang="zh-CN" sz="2400" dirty="0" smtClean="0">
                <a:latin typeface="Times New Roman" panose="02020603050405020304" pitchFamily="18" charset="0"/>
                <a:cs typeface="Times New Roman" panose="02020603050405020304" pitchFamily="18" charset="0"/>
              </a:rPr>
              <a:t>/</a:t>
            </a:r>
            <a:r>
              <a:rPr lang="zh-CN" altLang="en-US" sz="2400" dirty="0" smtClean="0">
                <a:latin typeface="Times New Roman" panose="02020603050405020304" pitchFamily="18" charset="0"/>
                <a:cs typeface="Times New Roman" panose="02020603050405020304" pitchFamily="18" charset="0"/>
              </a:rPr>
              <a:t>下雨的</a:t>
            </a:r>
            <a:r>
              <a:rPr lang="en-US" altLang="zh-CN" sz="2400" dirty="0" smtClean="0">
                <a:latin typeface="Times New Roman" panose="02020603050405020304" pitchFamily="18" charset="0"/>
                <a:cs typeface="Times New Roman" panose="02020603050405020304" pitchFamily="18" charset="0"/>
              </a:rPr>
              <a:t>/</a:t>
            </a:r>
            <a:r>
              <a:rPr lang="zh-CN" altLang="en-US" sz="2400" dirty="0" smtClean="0">
                <a:latin typeface="Times New Roman" panose="02020603050405020304" pitchFamily="18" charset="0"/>
                <a:cs typeface="Times New Roman" panose="02020603050405020304" pitchFamily="18" charset="0"/>
              </a:rPr>
              <a:t>下雪的  </a:t>
            </a:r>
            <a:endParaRPr lang="en-US" altLang="zh-CN" sz="2400" dirty="0" smtClean="0">
              <a:latin typeface="Times New Roman" panose="02020603050405020304" pitchFamily="18" charset="0"/>
              <a:cs typeface="Times New Roman" panose="02020603050405020304" pitchFamily="18" charset="0"/>
            </a:endParaRPr>
          </a:p>
          <a:p>
            <a:pPr marL="514350" indent="-514350">
              <a:lnSpc>
                <a:spcPct val="150000"/>
              </a:lnSpc>
            </a:pPr>
            <a:r>
              <a:rPr lang="en-US" altLang="zh-CN" sz="2400" dirty="0" smtClean="0">
                <a:latin typeface="Times New Roman" panose="02020603050405020304" pitchFamily="18" charset="0"/>
                <a:cs typeface="Times New Roman" panose="02020603050405020304" pitchFamily="18" charset="0"/>
              </a:rPr>
              <a:t>      ________________________</a:t>
            </a:r>
            <a:endParaRPr lang="zh-CN" altLang="en-US" sz="2400" dirty="0" smtClean="0">
              <a:latin typeface="Times New Roman" panose="02020603050405020304" pitchFamily="18" charset="0"/>
              <a:cs typeface="Times New Roman" panose="02020603050405020304" pitchFamily="18" charset="0"/>
            </a:endParaRPr>
          </a:p>
        </p:txBody>
      </p:sp>
      <p:sp>
        <p:nvSpPr>
          <p:cNvPr id="16"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pitchFamily="34" charset="-122"/>
                <a:ea typeface="微软雅黑" panose="020B0503020204020204" pitchFamily="34" charset="-122"/>
              </a:rPr>
              <a:t>单元主题写作</a:t>
            </a:r>
            <a:endParaRPr lang="zh-CN" altLang="zh-CN" dirty="0" smtClean="0">
              <a:latin typeface="微软雅黑" panose="020B0503020204020204" pitchFamily="34" charset="-122"/>
              <a:ea typeface="微软雅黑" panose="020B0503020204020204" pitchFamily="34" charset="-122"/>
            </a:endParaRPr>
          </a:p>
        </p:txBody>
      </p:sp>
      <p:grpSp>
        <p:nvGrpSpPr>
          <p:cNvPr id="17" name="组合 2"/>
          <p:cNvGrpSpPr/>
          <p:nvPr/>
        </p:nvGrpSpPr>
        <p:grpSpPr>
          <a:xfrm>
            <a:off x="369283" y="927765"/>
            <a:ext cx="2013977" cy="675005"/>
            <a:chOff x="183" y="1646"/>
            <a:chExt cx="4372" cy="1063"/>
          </a:xfrm>
        </p:grpSpPr>
        <p:pic>
          <p:nvPicPr>
            <p:cNvPr id="18" name="图片 17" descr="图标-02"/>
            <p:cNvPicPr>
              <a:picLocks noChangeAspect="1"/>
            </p:cNvPicPr>
            <p:nvPr/>
          </p:nvPicPr>
          <p:blipFill>
            <a:blip r:embed="rId2" cstate="email"/>
            <a:stretch>
              <a:fillRect/>
            </a:stretch>
          </p:blipFill>
          <p:spPr>
            <a:xfrm>
              <a:off x="183" y="1646"/>
              <a:ext cx="4372" cy="1063"/>
            </a:xfrm>
            <a:prstGeom prst="rect">
              <a:avLst/>
            </a:prstGeom>
          </p:spPr>
        </p:pic>
        <p:sp>
          <p:nvSpPr>
            <p:cNvPr id="19" name="文本框 3"/>
            <p:cNvSpPr txBox="1"/>
            <p:nvPr/>
          </p:nvSpPr>
          <p:spPr>
            <a:xfrm>
              <a:off x="462" y="1767"/>
              <a:ext cx="3519" cy="824"/>
            </a:xfrm>
            <a:prstGeom prst="rect">
              <a:avLst/>
            </a:prstGeom>
            <a:noFill/>
          </p:spPr>
          <p:txBody>
            <a:bodyPr wrap="none" rtlCol="0">
              <a:spAutoFit/>
            </a:bodyPr>
            <a:lstStyle/>
            <a:p>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素材积累</a:t>
              </a:r>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sp>
        <p:nvSpPr>
          <p:cNvPr id="21" name="矩形 20"/>
          <p:cNvSpPr/>
          <p:nvPr/>
        </p:nvSpPr>
        <p:spPr>
          <a:xfrm>
            <a:off x="1479265" y="2619530"/>
            <a:ext cx="1040670"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season</a:t>
            </a:r>
          </a:p>
        </p:txBody>
      </p:sp>
      <p:sp>
        <p:nvSpPr>
          <p:cNvPr id="20" name="矩形 19"/>
          <p:cNvSpPr/>
          <p:nvPr/>
        </p:nvSpPr>
        <p:spPr>
          <a:xfrm>
            <a:off x="4652371" y="2660473"/>
            <a:ext cx="1244251"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weather</a:t>
            </a:r>
          </a:p>
        </p:txBody>
      </p:sp>
      <p:sp>
        <p:nvSpPr>
          <p:cNvPr id="31" name="矩形 30"/>
          <p:cNvSpPr/>
          <p:nvPr/>
        </p:nvSpPr>
        <p:spPr>
          <a:xfrm>
            <a:off x="1520210" y="3342859"/>
            <a:ext cx="1818959"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temperature</a:t>
            </a:r>
          </a:p>
        </p:txBody>
      </p:sp>
      <p:sp>
        <p:nvSpPr>
          <p:cNvPr id="32" name="矩形 31"/>
          <p:cNvSpPr/>
          <p:nvPr/>
        </p:nvSpPr>
        <p:spPr>
          <a:xfrm>
            <a:off x="5246048" y="3342860"/>
            <a:ext cx="646331"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wet</a:t>
            </a:r>
          </a:p>
        </p:txBody>
      </p:sp>
      <p:sp>
        <p:nvSpPr>
          <p:cNvPr id="33" name="矩形 32"/>
          <p:cNvSpPr/>
          <p:nvPr/>
        </p:nvSpPr>
        <p:spPr>
          <a:xfrm>
            <a:off x="906532" y="4348206"/>
            <a:ext cx="451277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sunny/cloudy/windy/rainy/snowy</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289"/>
                                        </p:tgtEl>
                                        <p:attrNameLst>
                                          <p:attrName>style.visibility</p:attrName>
                                        </p:attrNameLst>
                                      </p:cBhvr>
                                      <p:to>
                                        <p:strVal val="visible"/>
                                      </p:to>
                                    </p:set>
                                    <p:animEffect transition="in" filter="blinds(horizontal)">
                                      <p:cBhvr>
                                        <p:cTn id="7" dur="500"/>
                                        <p:tgtEl>
                                          <p:spTgt spid="1228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500" fill="hold"/>
                                        <p:tgtEl>
                                          <p:spTgt spid="21"/>
                                        </p:tgtEl>
                                        <p:attrNameLst>
                                          <p:attrName>ppt_x</p:attrName>
                                        </p:attrNameLst>
                                      </p:cBhvr>
                                      <p:tavLst>
                                        <p:tav tm="0">
                                          <p:val>
                                            <p:strVal val="#ppt_x"/>
                                          </p:val>
                                        </p:tav>
                                        <p:tav tm="100000">
                                          <p:val>
                                            <p:strVal val="#ppt_x"/>
                                          </p:val>
                                        </p:tav>
                                      </p:tavLst>
                                    </p:anim>
                                    <p:anim calcmode="lin" valueType="num">
                                      <p:cBhvr additive="base">
                                        <p:cTn id="1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additive="base">
                                        <p:cTn id="18" dur="500" fill="hold"/>
                                        <p:tgtEl>
                                          <p:spTgt spid="20"/>
                                        </p:tgtEl>
                                        <p:attrNameLst>
                                          <p:attrName>ppt_x</p:attrName>
                                        </p:attrNameLst>
                                      </p:cBhvr>
                                      <p:tavLst>
                                        <p:tav tm="0">
                                          <p:val>
                                            <p:strVal val="#ppt_x"/>
                                          </p:val>
                                        </p:tav>
                                        <p:tav tm="100000">
                                          <p:val>
                                            <p:strVal val="#ppt_x"/>
                                          </p:val>
                                        </p:tav>
                                      </p:tavLst>
                                    </p:anim>
                                    <p:anim calcmode="lin" valueType="num">
                                      <p:cBhvr additive="base">
                                        <p:cTn id="1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1"/>
                                        </p:tgtEl>
                                        <p:attrNameLst>
                                          <p:attrName>style.visibility</p:attrName>
                                        </p:attrNameLst>
                                      </p:cBhvr>
                                      <p:to>
                                        <p:strVal val="visible"/>
                                      </p:to>
                                    </p:set>
                                    <p:anim calcmode="lin" valueType="num">
                                      <p:cBhvr additive="base">
                                        <p:cTn id="24" dur="500" fill="hold"/>
                                        <p:tgtEl>
                                          <p:spTgt spid="31"/>
                                        </p:tgtEl>
                                        <p:attrNameLst>
                                          <p:attrName>ppt_x</p:attrName>
                                        </p:attrNameLst>
                                      </p:cBhvr>
                                      <p:tavLst>
                                        <p:tav tm="0">
                                          <p:val>
                                            <p:strVal val="#ppt_x"/>
                                          </p:val>
                                        </p:tav>
                                        <p:tav tm="100000">
                                          <p:val>
                                            <p:strVal val="#ppt_x"/>
                                          </p:val>
                                        </p:tav>
                                      </p:tavLst>
                                    </p:anim>
                                    <p:anim calcmode="lin" valueType="num">
                                      <p:cBhvr additive="base">
                                        <p:cTn id="25"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2"/>
                                        </p:tgtEl>
                                        <p:attrNameLst>
                                          <p:attrName>style.visibility</p:attrName>
                                        </p:attrNameLst>
                                      </p:cBhvr>
                                      <p:to>
                                        <p:strVal val="visible"/>
                                      </p:to>
                                    </p:set>
                                    <p:anim calcmode="lin" valueType="num">
                                      <p:cBhvr additive="base">
                                        <p:cTn id="30" dur="500" fill="hold"/>
                                        <p:tgtEl>
                                          <p:spTgt spid="32"/>
                                        </p:tgtEl>
                                        <p:attrNameLst>
                                          <p:attrName>ppt_x</p:attrName>
                                        </p:attrNameLst>
                                      </p:cBhvr>
                                      <p:tavLst>
                                        <p:tav tm="0">
                                          <p:val>
                                            <p:strVal val="#ppt_x"/>
                                          </p:val>
                                        </p:tav>
                                        <p:tav tm="100000">
                                          <p:val>
                                            <p:strVal val="#ppt_x"/>
                                          </p:val>
                                        </p:tav>
                                      </p:tavLst>
                                    </p:anim>
                                    <p:anim calcmode="lin" valueType="num">
                                      <p:cBhvr additive="base">
                                        <p:cTn id="31"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3"/>
                                        </p:tgtEl>
                                        <p:attrNameLst>
                                          <p:attrName>style.visibility</p:attrName>
                                        </p:attrNameLst>
                                      </p:cBhvr>
                                      <p:to>
                                        <p:strVal val="visible"/>
                                      </p:to>
                                    </p:set>
                                    <p:anim calcmode="lin" valueType="num">
                                      <p:cBhvr additive="base">
                                        <p:cTn id="36" dur="500" fill="hold"/>
                                        <p:tgtEl>
                                          <p:spTgt spid="33"/>
                                        </p:tgtEl>
                                        <p:attrNameLst>
                                          <p:attrName>ppt_x</p:attrName>
                                        </p:attrNameLst>
                                      </p:cBhvr>
                                      <p:tavLst>
                                        <p:tav tm="0">
                                          <p:val>
                                            <p:strVal val="#ppt_x"/>
                                          </p:val>
                                        </p:tav>
                                        <p:tav tm="100000">
                                          <p:val>
                                            <p:strVal val="#ppt_x"/>
                                          </p:val>
                                        </p:tav>
                                      </p:tavLst>
                                    </p:anim>
                                    <p:anim calcmode="lin" valueType="num">
                                      <p:cBhvr additive="base">
                                        <p:cTn id="37"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9" grpId="0"/>
      <p:bldP spid="21" grpId="0"/>
      <p:bldP spid="20" grpId="0"/>
      <p:bldP spid="31" grpId="0"/>
      <p:bldP spid="32" grpId="0"/>
      <p:bldP spid="33"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矩形 3"/>
          <p:cNvSpPr/>
          <p:nvPr/>
        </p:nvSpPr>
        <p:spPr>
          <a:xfrm>
            <a:off x="346787" y="1140117"/>
            <a:ext cx="8353425" cy="3211072"/>
          </a:xfrm>
          <a:prstGeom prst="rect">
            <a:avLst/>
          </a:prstGeom>
        </p:spPr>
        <p:txBody>
          <a:bodyPr wrap="square">
            <a:spAutoFit/>
          </a:bodyPr>
          <a:lstStyle/>
          <a:p>
            <a:pPr>
              <a:lnSpc>
                <a:spcPts val="5000"/>
              </a:lnSpc>
            </a:pPr>
            <a:r>
              <a:rPr lang="zh-CN" altLang="en-US" sz="2400" dirty="0" smtClean="0">
                <a:solidFill>
                  <a:srgbClr val="FFC000"/>
                </a:solidFill>
              </a:rPr>
              <a:t>常用短语：</a:t>
            </a:r>
          </a:p>
          <a:p>
            <a:pPr>
              <a:lnSpc>
                <a:spcPts val="5000"/>
              </a:lnSpc>
            </a:pPr>
            <a:r>
              <a:rPr lang="en-US" altLang="zh-CN" sz="2400" dirty="0" smtClean="0">
                <a:latin typeface="Times New Roman" panose="02020603050405020304" pitchFamily="18" charset="0"/>
                <a:cs typeface="Times New Roman" panose="02020603050405020304" pitchFamily="18" charset="0"/>
              </a:rPr>
              <a:t>1</a:t>
            </a:r>
            <a:r>
              <a:rPr lang="zh-CN" altLang="en-US" sz="2400" dirty="0" smtClean="0">
                <a:latin typeface="Times New Roman" panose="02020603050405020304" pitchFamily="18" charset="0"/>
                <a:cs typeface="Times New Roman" panose="02020603050405020304" pitchFamily="18" charset="0"/>
              </a:rPr>
              <a:t>．去游泳</a:t>
            </a:r>
            <a:r>
              <a:rPr lang="en-US" altLang="zh-CN" sz="2400" dirty="0" smtClean="0">
                <a:latin typeface="Times New Roman" panose="02020603050405020304" pitchFamily="18" charset="0"/>
                <a:cs typeface="Times New Roman" panose="02020603050405020304" pitchFamily="18" charset="0"/>
              </a:rPr>
              <a:t>/</a:t>
            </a:r>
            <a:r>
              <a:rPr lang="zh-CN" altLang="en-US" sz="2400" dirty="0" smtClean="0">
                <a:latin typeface="Times New Roman" panose="02020603050405020304" pitchFamily="18" charset="0"/>
                <a:cs typeface="Times New Roman" panose="02020603050405020304" pitchFamily="18" charset="0"/>
              </a:rPr>
              <a:t>滑冰</a:t>
            </a:r>
            <a:r>
              <a:rPr lang="en-US" altLang="zh-CN" sz="2400" dirty="0" smtClean="0">
                <a:latin typeface="Times New Roman" panose="02020603050405020304" pitchFamily="18" charset="0"/>
                <a:cs typeface="Times New Roman" panose="02020603050405020304" pitchFamily="18" charset="0"/>
              </a:rPr>
              <a:t>/</a:t>
            </a:r>
            <a:r>
              <a:rPr lang="zh-CN" altLang="en-US" sz="2400" dirty="0" smtClean="0">
                <a:latin typeface="Times New Roman" panose="02020603050405020304" pitchFamily="18" charset="0"/>
                <a:cs typeface="Times New Roman" panose="02020603050405020304" pitchFamily="18" charset="0"/>
              </a:rPr>
              <a:t>滑雪</a:t>
            </a:r>
            <a:r>
              <a:rPr lang="en-US" altLang="zh-CN" sz="2400" dirty="0" smtClean="0">
                <a:latin typeface="Times New Roman" panose="02020603050405020304" pitchFamily="18" charset="0"/>
                <a:cs typeface="Times New Roman" panose="02020603050405020304" pitchFamily="18" charset="0"/>
              </a:rPr>
              <a:t>/</a:t>
            </a:r>
            <a:r>
              <a:rPr lang="zh-CN" altLang="en-US" sz="2400" dirty="0" smtClean="0">
                <a:latin typeface="Times New Roman" panose="02020603050405020304" pitchFamily="18" charset="0"/>
                <a:cs typeface="Times New Roman" panose="02020603050405020304" pitchFamily="18" charset="0"/>
              </a:rPr>
              <a:t>钓鱼</a:t>
            </a:r>
            <a:r>
              <a:rPr lang="en-US" altLang="zh-CN" sz="2400" dirty="0" smtClean="0">
                <a:latin typeface="Times New Roman" panose="02020603050405020304" pitchFamily="18" charset="0"/>
                <a:cs typeface="Times New Roman" panose="02020603050405020304" pitchFamily="18" charset="0"/>
              </a:rPr>
              <a:t>/</a:t>
            </a:r>
            <a:r>
              <a:rPr lang="zh-CN" altLang="en-US" sz="2400" dirty="0" smtClean="0">
                <a:latin typeface="Times New Roman" panose="02020603050405020304" pitchFamily="18" charset="0"/>
                <a:cs typeface="Times New Roman" panose="02020603050405020304" pitchFamily="18" charset="0"/>
              </a:rPr>
              <a:t>爬山</a:t>
            </a:r>
            <a:r>
              <a:rPr lang="en-US" altLang="zh-CN" sz="2400" dirty="0" smtClean="0">
                <a:latin typeface="Times New Roman" panose="02020603050405020304" pitchFamily="18" charset="0"/>
                <a:cs typeface="Times New Roman" panose="02020603050405020304" pitchFamily="18" charset="0"/>
              </a:rPr>
              <a:t>_________________________</a:t>
            </a:r>
          </a:p>
          <a:p>
            <a:pPr>
              <a:lnSpc>
                <a:spcPts val="5000"/>
              </a:lnSpc>
            </a:pPr>
            <a:r>
              <a:rPr lang="en-US" altLang="zh-CN" sz="2400" dirty="0" smtClean="0">
                <a:latin typeface="Times New Roman" panose="02020603050405020304" pitchFamily="18" charset="0"/>
                <a:cs typeface="Times New Roman" panose="02020603050405020304" pitchFamily="18" charset="0"/>
              </a:rPr>
              <a:t>2</a:t>
            </a:r>
            <a:r>
              <a:rPr lang="zh-CN" altLang="en-US" sz="2400" dirty="0" smtClean="0">
                <a:latin typeface="Times New Roman" panose="02020603050405020304" pitchFamily="18" charset="0"/>
                <a:cs typeface="Times New Roman" panose="02020603050405020304" pitchFamily="18" charset="0"/>
              </a:rPr>
              <a:t>．野餐</a:t>
            </a:r>
            <a:r>
              <a:rPr lang="en-US" altLang="zh-CN" sz="2400" dirty="0" smtClean="0">
                <a:latin typeface="Times New Roman" panose="02020603050405020304" pitchFamily="18" charset="0"/>
                <a:cs typeface="Times New Roman" panose="02020603050405020304" pitchFamily="18" charset="0"/>
              </a:rPr>
              <a:t>________________</a:t>
            </a:r>
          </a:p>
          <a:p>
            <a:pPr>
              <a:lnSpc>
                <a:spcPts val="5000"/>
              </a:lnSpc>
            </a:pPr>
            <a:r>
              <a:rPr lang="en-US" altLang="zh-CN" sz="2400" dirty="0" smtClean="0">
                <a:latin typeface="Times New Roman" panose="02020603050405020304" pitchFamily="18" charset="0"/>
                <a:cs typeface="Times New Roman" panose="02020603050405020304" pitchFamily="18" charset="0"/>
              </a:rPr>
              <a:t>3</a:t>
            </a:r>
            <a:r>
              <a:rPr lang="zh-CN" altLang="en-US" sz="2400" dirty="0" smtClean="0">
                <a:latin typeface="Times New Roman" panose="02020603050405020304" pitchFamily="18" charset="0"/>
                <a:cs typeface="Times New Roman" panose="02020603050405020304" pitchFamily="18" charset="0"/>
              </a:rPr>
              <a:t>．放风筝</a:t>
            </a:r>
            <a:r>
              <a:rPr lang="en-US" altLang="zh-CN" sz="2400" dirty="0" smtClean="0">
                <a:latin typeface="Times New Roman" panose="02020603050405020304" pitchFamily="18" charset="0"/>
                <a:cs typeface="Times New Roman" panose="02020603050405020304" pitchFamily="18" charset="0"/>
              </a:rPr>
              <a:t>________________</a:t>
            </a:r>
          </a:p>
          <a:p>
            <a:pPr>
              <a:lnSpc>
                <a:spcPts val="5000"/>
              </a:lnSpc>
            </a:pPr>
            <a:r>
              <a:rPr lang="en-US" altLang="zh-CN" sz="2400" dirty="0" smtClean="0">
                <a:latin typeface="Times New Roman" panose="02020603050405020304" pitchFamily="18" charset="0"/>
                <a:cs typeface="Times New Roman" panose="02020603050405020304" pitchFamily="18" charset="0"/>
              </a:rPr>
              <a:t>4</a:t>
            </a:r>
            <a:r>
              <a:rPr lang="zh-CN" altLang="en-US" sz="2400" dirty="0" smtClean="0">
                <a:latin typeface="Times New Roman" panose="02020603050405020304" pitchFamily="18" charset="0"/>
                <a:cs typeface="Times New Roman" panose="02020603050405020304" pitchFamily="18" charset="0"/>
              </a:rPr>
              <a:t>．变绿</a:t>
            </a:r>
            <a:r>
              <a:rPr lang="en-US" altLang="zh-CN" sz="2400" dirty="0" smtClean="0">
                <a:latin typeface="Times New Roman" panose="02020603050405020304" pitchFamily="18" charset="0"/>
                <a:cs typeface="Times New Roman" panose="02020603050405020304" pitchFamily="18" charset="0"/>
              </a:rPr>
              <a:t>________________</a:t>
            </a:r>
          </a:p>
        </p:txBody>
      </p:sp>
      <p:sp>
        <p:nvSpPr>
          <p:cNvPr id="5"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pitchFamily="34" charset="-122"/>
                <a:ea typeface="微软雅黑" panose="020B0503020204020204" pitchFamily="34" charset="-122"/>
              </a:rPr>
              <a:t>单元主题写作</a:t>
            </a:r>
            <a:endParaRPr lang="zh-CN" altLang="zh-CN" dirty="0" smtClean="0">
              <a:latin typeface="微软雅黑" panose="020B0503020204020204" pitchFamily="34" charset="-122"/>
              <a:ea typeface="微软雅黑" panose="020B0503020204020204" pitchFamily="34" charset="-122"/>
            </a:endParaRPr>
          </a:p>
        </p:txBody>
      </p:sp>
      <p:sp>
        <p:nvSpPr>
          <p:cNvPr id="6" name="矩形 5"/>
          <p:cNvSpPr/>
          <p:nvPr/>
        </p:nvSpPr>
        <p:spPr>
          <a:xfrm>
            <a:off x="4523499" y="1517874"/>
            <a:ext cx="4701928" cy="830997"/>
          </a:xfrm>
          <a:prstGeom prst="rect">
            <a:avLst/>
          </a:prstGeom>
        </p:spPr>
        <p:txBody>
          <a:bodyPr wrap="none">
            <a:spAutoFit/>
          </a:bodyPr>
          <a:lstStyle/>
          <a:p>
            <a:r>
              <a:rPr lang="en-US" sz="2400" dirty="0" smtClean="0">
                <a:solidFill>
                  <a:srgbClr val="FF0000"/>
                </a:solidFill>
                <a:latin typeface="Times New Roman" panose="02020603050405020304" pitchFamily="18" charset="0"/>
                <a:cs typeface="Times New Roman" panose="02020603050405020304" pitchFamily="18" charset="0"/>
              </a:rPr>
              <a:t>go swimming/skating/skiing/fishing/</a:t>
            </a:r>
          </a:p>
          <a:p>
            <a:r>
              <a:rPr lang="en-US" sz="2400" dirty="0" smtClean="0">
                <a:solidFill>
                  <a:srgbClr val="FF0000"/>
                </a:solidFill>
                <a:latin typeface="Times New Roman" panose="02020603050405020304" pitchFamily="18" charset="0"/>
                <a:cs typeface="Times New Roman" panose="02020603050405020304" pitchFamily="18" charset="0"/>
              </a:rPr>
              <a:t>mountain climbing</a:t>
            </a:r>
          </a:p>
        </p:txBody>
      </p:sp>
      <p:sp>
        <p:nvSpPr>
          <p:cNvPr id="14" name="矩形 13"/>
          <p:cNvSpPr/>
          <p:nvPr/>
        </p:nvSpPr>
        <p:spPr>
          <a:xfrm>
            <a:off x="1817592" y="2572952"/>
            <a:ext cx="1882247" cy="461665"/>
          </a:xfrm>
          <a:prstGeom prst="rect">
            <a:avLst/>
          </a:prstGeom>
        </p:spPr>
        <p:txBody>
          <a:bodyPr wrap="none">
            <a:spAutoFit/>
          </a:bodyPr>
          <a:lstStyle/>
          <a:p>
            <a:r>
              <a:rPr lang="en-US" sz="2400" dirty="0" smtClean="0">
                <a:solidFill>
                  <a:srgbClr val="FF0000"/>
                </a:solidFill>
                <a:latin typeface="Times New Roman" panose="02020603050405020304" pitchFamily="18" charset="0"/>
                <a:cs typeface="Times New Roman" panose="02020603050405020304" pitchFamily="18" charset="0"/>
              </a:rPr>
              <a:t>have a picnic </a:t>
            </a:r>
          </a:p>
        </p:txBody>
      </p:sp>
      <p:sp>
        <p:nvSpPr>
          <p:cNvPr id="15" name="矩形 14"/>
          <p:cNvSpPr/>
          <p:nvPr/>
        </p:nvSpPr>
        <p:spPr>
          <a:xfrm>
            <a:off x="2113012" y="3177862"/>
            <a:ext cx="1276311" cy="461665"/>
          </a:xfrm>
          <a:prstGeom prst="rect">
            <a:avLst/>
          </a:prstGeom>
        </p:spPr>
        <p:txBody>
          <a:bodyPr wrap="none">
            <a:spAutoFit/>
          </a:bodyPr>
          <a:lstStyle/>
          <a:p>
            <a:r>
              <a:rPr lang="en-US" sz="2400" dirty="0" smtClean="0">
                <a:solidFill>
                  <a:srgbClr val="FF0000"/>
                </a:solidFill>
                <a:latin typeface="Times New Roman" panose="02020603050405020304" pitchFamily="18" charset="0"/>
                <a:cs typeface="Times New Roman" panose="02020603050405020304" pitchFamily="18" charset="0"/>
              </a:rPr>
              <a:t>fly a kite</a:t>
            </a:r>
          </a:p>
        </p:txBody>
      </p:sp>
      <p:sp>
        <p:nvSpPr>
          <p:cNvPr id="16" name="矩形 15"/>
          <p:cNvSpPr/>
          <p:nvPr/>
        </p:nvSpPr>
        <p:spPr>
          <a:xfrm>
            <a:off x="1986404" y="3839043"/>
            <a:ext cx="1439818" cy="461665"/>
          </a:xfrm>
          <a:prstGeom prst="rect">
            <a:avLst/>
          </a:prstGeom>
        </p:spPr>
        <p:txBody>
          <a:bodyPr wrap="none">
            <a:spAutoFit/>
          </a:bodyPr>
          <a:lstStyle/>
          <a:p>
            <a:r>
              <a:rPr lang="en-US" sz="2400" dirty="0" smtClean="0">
                <a:solidFill>
                  <a:srgbClr val="FF0000"/>
                </a:solidFill>
                <a:latin typeface="Times New Roman" panose="02020603050405020304" pitchFamily="18" charset="0"/>
                <a:cs typeface="Times New Roman" panose="02020603050405020304" pitchFamily="18" charset="0"/>
              </a:rPr>
              <a:t>turn green</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ppt_x"/>
                                          </p:val>
                                        </p:tav>
                                        <p:tav tm="100000">
                                          <p:val>
                                            <p:strVal val="#ppt_x"/>
                                          </p:val>
                                        </p:tav>
                                      </p:tavLst>
                                    </p:anim>
                                    <p:anim calcmode="lin" valueType="num">
                                      <p:cBhvr additive="base">
                                        <p:cTn id="1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 fill="hold"/>
                                        <p:tgtEl>
                                          <p:spTgt spid="15"/>
                                        </p:tgtEl>
                                        <p:attrNameLst>
                                          <p:attrName>ppt_x</p:attrName>
                                        </p:attrNameLst>
                                      </p:cBhvr>
                                      <p:tavLst>
                                        <p:tav tm="0">
                                          <p:val>
                                            <p:strVal val="#ppt_x"/>
                                          </p:val>
                                        </p:tav>
                                        <p:tav tm="100000">
                                          <p:val>
                                            <p:strVal val="#ppt_x"/>
                                          </p:val>
                                        </p:tav>
                                      </p:tavLst>
                                    </p:anim>
                                    <p:anim calcmode="lin" valueType="num">
                                      <p:cBhvr additive="base">
                                        <p:cTn id="2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additive="base">
                                        <p:cTn id="30" dur="500" fill="hold"/>
                                        <p:tgtEl>
                                          <p:spTgt spid="16"/>
                                        </p:tgtEl>
                                        <p:attrNameLst>
                                          <p:attrName>ppt_x</p:attrName>
                                        </p:attrNameLst>
                                      </p:cBhvr>
                                      <p:tavLst>
                                        <p:tav tm="0">
                                          <p:val>
                                            <p:strVal val="#ppt_x"/>
                                          </p:val>
                                        </p:tav>
                                        <p:tav tm="100000">
                                          <p:val>
                                            <p:strVal val="#ppt_x"/>
                                          </p:val>
                                        </p:tav>
                                      </p:tavLst>
                                    </p:anim>
                                    <p:anim calcmode="lin" valueType="num">
                                      <p:cBhvr additive="base">
                                        <p:cTn id="3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4" grpId="0"/>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矩形 3"/>
          <p:cNvSpPr/>
          <p:nvPr/>
        </p:nvSpPr>
        <p:spPr>
          <a:xfrm>
            <a:off x="381000" y="1188389"/>
            <a:ext cx="8353425" cy="3247620"/>
          </a:xfrm>
          <a:prstGeom prst="rect">
            <a:avLst/>
          </a:prstGeom>
        </p:spPr>
        <p:txBody>
          <a:bodyPr wrap="square">
            <a:spAutoFit/>
          </a:bodyPr>
          <a:lstStyle/>
          <a:p>
            <a:pPr>
              <a:lnSpc>
                <a:spcPct val="150000"/>
              </a:lnSpc>
            </a:pPr>
            <a:r>
              <a:rPr lang="zh-CN" altLang="en-US" sz="2800" dirty="0" smtClean="0">
                <a:solidFill>
                  <a:srgbClr val="FFC000"/>
                </a:solidFill>
              </a:rPr>
              <a:t>常用句型：</a:t>
            </a:r>
          </a:p>
          <a:p>
            <a:pPr>
              <a:lnSpc>
                <a:spcPct val="150000"/>
              </a:lnSpc>
            </a:pPr>
            <a:r>
              <a:rPr lang="en-US" altLang="zh-CN" sz="2800" dirty="0" smtClean="0">
                <a:latin typeface="Times New Roman" panose="02020603050405020304" pitchFamily="18" charset="0"/>
                <a:cs typeface="Times New Roman" panose="02020603050405020304" pitchFamily="18" charset="0"/>
              </a:rPr>
              <a:t>1</a:t>
            </a:r>
            <a:r>
              <a:rPr lang="zh-CN" altLang="en-US" sz="2800" dirty="0" smtClean="0">
                <a:latin typeface="Times New Roman" panose="02020603050405020304" pitchFamily="18" charset="0"/>
                <a:cs typeface="Times New Roman" panose="02020603050405020304" pitchFamily="18" charset="0"/>
              </a:rPr>
              <a:t>．</a:t>
            </a:r>
            <a:r>
              <a:rPr lang="en-US" altLang="zh-CN" sz="2800" dirty="0" smtClean="0">
                <a:latin typeface="Times New Roman" panose="02020603050405020304" pitchFamily="18" charset="0"/>
                <a:cs typeface="Times New Roman" panose="02020603050405020304" pitchFamily="18" charset="0"/>
              </a:rPr>
              <a:t>Of all the four seasons, I like summer best.</a:t>
            </a:r>
          </a:p>
          <a:p>
            <a:pPr>
              <a:lnSpc>
                <a:spcPct val="150000"/>
              </a:lnSpc>
            </a:pPr>
            <a:r>
              <a:rPr lang="zh-CN" altLang="en-US" sz="2800" dirty="0" smtClean="0">
                <a:latin typeface="Times New Roman" panose="02020603050405020304" pitchFamily="18" charset="0"/>
                <a:cs typeface="Times New Roman" panose="02020603050405020304" pitchFamily="18" charset="0"/>
              </a:rPr>
              <a:t>在四个季节中，我最喜欢夏天。</a:t>
            </a:r>
          </a:p>
          <a:p>
            <a:pPr>
              <a:lnSpc>
                <a:spcPct val="150000"/>
              </a:lnSpc>
            </a:pPr>
            <a:r>
              <a:rPr lang="en-US" altLang="zh-CN" sz="2800" dirty="0" smtClean="0">
                <a:latin typeface="Times New Roman" panose="02020603050405020304" pitchFamily="18" charset="0"/>
                <a:cs typeface="Times New Roman" panose="02020603050405020304" pitchFamily="18" charset="0"/>
              </a:rPr>
              <a:t>2</a:t>
            </a:r>
            <a:r>
              <a:rPr lang="zh-CN" altLang="en-US" sz="2800" dirty="0" smtClean="0">
                <a:latin typeface="Times New Roman" panose="02020603050405020304" pitchFamily="18" charset="0"/>
                <a:cs typeface="Times New Roman" panose="02020603050405020304" pitchFamily="18" charset="0"/>
              </a:rPr>
              <a:t>．</a:t>
            </a:r>
            <a:r>
              <a:rPr lang="en-US" altLang="zh-CN" sz="2800" dirty="0" smtClean="0">
                <a:latin typeface="Times New Roman" panose="02020603050405020304" pitchFamily="18" charset="0"/>
                <a:cs typeface="Times New Roman" panose="02020603050405020304" pitchFamily="18" charset="0"/>
              </a:rPr>
              <a:t>The weather is warm and windy in spring.</a:t>
            </a:r>
          </a:p>
          <a:p>
            <a:pPr>
              <a:lnSpc>
                <a:spcPct val="150000"/>
              </a:lnSpc>
            </a:pPr>
            <a:r>
              <a:rPr lang="zh-CN" altLang="en-US" sz="2800" dirty="0" smtClean="0">
                <a:latin typeface="Times New Roman" panose="02020603050405020304" pitchFamily="18" charset="0"/>
                <a:cs typeface="Times New Roman" panose="02020603050405020304" pitchFamily="18" charset="0"/>
              </a:rPr>
              <a:t>在春天，天气暖和有风。</a:t>
            </a:r>
          </a:p>
        </p:txBody>
      </p:sp>
      <p:sp>
        <p:nvSpPr>
          <p:cNvPr id="5"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pitchFamily="34" charset="-122"/>
                <a:ea typeface="微软雅黑" panose="020B0503020204020204" pitchFamily="34" charset="-122"/>
              </a:rPr>
              <a:t>单元主题写作</a:t>
            </a:r>
            <a:endParaRPr lang="zh-CN" altLang="zh-CN" dirty="0" smtClean="0">
              <a:latin typeface="微软雅黑" panose="020B0503020204020204" pitchFamily="34" charset="-122"/>
              <a:ea typeface="微软雅黑" panose="020B0503020204020204" pitchFamily="34"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矩形 3"/>
          <p:cNvSpPr/>
          <p:nvPr/>
        </p:nvSpPr>
        <p:spPr>
          <a:xfrm>
            <a:off x="381000" y="1188389"/>
            <a:ext cx="8353425" cy="3893951"/>
          </a:xfrm>
          <a:prstGeom prst="rect">
            <a:avLst/>
          </a:prstGeom>
        </p:spPr>
        <p:txBody>
          <a:bodyPr wrap="square">
            <a:spAutoFit/>
          </a:bodyPr>
          <a:lstStyle/>
          <a:p>
            <a:pPr>
              <a:lnSpc>
                <a:spcPct val="150000"/>
              </a:lnSpc>
            </a:pPr>
            <a:r>
              <a:rPr lang="en-US" altLang="zh-CN" sz="2800" dirty="0" smtClean="0">
                <a:latin typeface="Times New Roman" panose="02020603050405020304" pitchFamily="18" charset="0"/>
                <a:cs typeface="Times New Roman" panose="02020603050405020304" pitchFamily="18" charset="0"/>
              </a:rPr>
              <a:t>3</a:t>
            </a:r>
            <a:r>
              <a:rPr lang="zh-CN" altLang="en-US" sz="2800" dirty="0" smtClean="0">
                <a:latin typeface="Times New Roman" panose="02020603050405020304" pitchFamily="18" charset="0"/>
                <a:cs typeface="Times New Roman" panose="02020603050405020304" pitchFamily="18" charset="0"/>
              </a:rPr>
              <a:t>．</a:t>
            </a:r>
            <a:r>
              <a:rPr lang="en-US" altLang="zh-CN" sz="2800" dirty="0" smtClean="0">
                <a:latin typeface="Times New Roman" panose="02020603050405020304" pitchFamily="18" charset="0"/>
                <a:cs typeface="Times New Roman" panose="02020603050405020304" pitchFamily="18" charset="0"/>
              </a:rPr>
              <a:t>On weekends, he often goes fishing near the lake. </a:t>
            </a:r>
          </a:p>
          <a:p>
            <a:pPr>
              <a:lnSpc>
                <a:spcPct val="150000"/>
              </a:lnSpc>
            </a:pPr>
            <a:r>
              <a:rPr lang="zh-CN" altLang="en-US" sz="2800" dirty="0" smtClean="0">
                <a:latin typeface="Times New Roman" panose="02020603050405020304" pitchFamily="18" charset="0"/>
                <a:cs typeface="Times New Roman" panose="02020603050405020304" pitchFamily="18" charset="0"/>
              </a:rPr>
              <a:t>在周末，他经常去湖边钓鱼。</a:t>
            </a:r>
          </a:p>
          <a:p>
            <a:pPr>
              <a:lnSpc>
                <a:spcPct val="150000"/>
              </a:lnSpc>
            </a:pPr>
            <a:r>
              <a:rPr lang="en-US" altLang="zh-CN" sz="2800" dirty="0" smtClean="0">
                <a:latin typeface="Times New Roman" panose="02020603050405020304" pitchFamily="18" charset="0"/>
                <a:cs typeface="Times New Roman" panose="02020603050405020304" pitchFamily="18" charset="0"/>
              </a:rPr>
              <a:t>4</a:t>
            </a:r>
            <a:r>
              <a:rPr lang="zh-CN" altLang="en-US" sz="2800" dirty="0" smtClean="0">
                <a:latin typeface="Times New Roman" panose="02020603050405020304" pitchFamily="18" charset="0"/>
                <a:cs typeface="Times New Roman" panose="02020603050405020304" pitchFamily="18" charset="0"/>
              </a:rPr>
              <a:t>．</a:t>
            </a:r>
            <a:r>
              <a:rPr lang="en-US" altLang="zh-CN" sz="2800" dirty="0" smtClean="0">
                <a:latin typeface="Times New Roman" panose="02020603050405020304" pitchFamily="18" charset="0"/>
                <a:cs typeface="Times New Roman" panose="02020603050405020304" pitchFamily="18" charset="0"/>
              </a:rPr>
              <a:t>It's a great season for flying kites.</a:t>
            </a:r>
          </a:p>
          <a:p>
            <a:pPr>
              <a:lnSpc>
                <a:spcPct val="150000"/>
              </a:lnSpc>
            </a:pPr>
            <a:r>
              <a:rPr lang="zh-CN" altLang="en-US" sz="2800" dirty="0" smtClean="0">
                <a:latin typeface="Times New Roman" panose="02020603050405020304" pitchFamily="18" charset="0"/>
                <a:cs typeface="Times New Roman" panose="02020603050405020304" pitchFamily="18" charset="0"/>
              </a:rPr>
              <a:t>它是放风筝的好季节。</a:t>
            </a:r>
          </a:p>
          <a:p>
            <a:pPr>
              <a:lnSpc>
                <a:spcPct val="150000"/>
              </a:lnSpc>
            </a:pPr>
            <a:r>
              <a:rPr lang="en-US" altLang="zh-CN" sz="2800" dirty="0" smtClean="0">
                <a:latin typeface="Times New Roman" panose="02020603050405020304" pitchFamily="18" charset="0"/>
                <a:cs typeface="Times New Roman" panose="02020603050405020304" pitchFamily="18" charset="0"/>
              </a:rPr>
              <a:t>5</a:t>
            </a:r>
            <a:r>
              <a:rPr lang="zh-CN" altLang="en-US" sz="2800" dirty="0" smtClean="0">
                <a:latin typeface="Times New Roman" panose="02020603050405020304" pitchFamily="18" charset="0"/>
                <a:cs typeface="Times New Roman" panose="02020603050405020304" pitchFamily="18" charset="0"/>
              </a:rPr>
              <a:t>．</a:t>
            </a:r>
            <a:r>
              <a:rPr lang="en-US" altLang="zh-CN" sz="2800" dirty="0" smtClean="0">
                <a:latin typeface="Times New Roman" panose="02020603050405020304" pitchFamily="18" charset="0"/>
                <a:cs typeface="Times New Roman" panose="02020603050405020304" pitchFamily="18" charset="0"/>
              </a:rPr>
              <a:t>I can't wait for spring.</a:t>
            </a:r>
          </a:p>
          <a:p>
            <a:pPr>
              <a:lnSpc>
                <a:spcPct val="150000"/>
              </a:lnSpc>
            </a:pPr>
            <a:r>
              <a:rPr lang="zh-CN" altLang="en-US" sz="2800" dirty="0" smtClean="0">
                <a:latin typeface="Times New Roman" panose="02020603050405020304" pitchFamily="18" charset="0"/>
                <a:cs typeface="Times New Roman" panose="02020603050405020304" pitchFamily="18" charset="0"/>
              </a:rPr>
              <a:t>我迫不及待地盼望春天</a:t>
            </a:r>
            <a:r>
              <a:rPr lang="en-US" altLang="zh-CN" sz="2800" dirty="0" smtClean="0">
                <a:latin typeface="Times New Roman" panose="02020603050405020304" pitchFamily="18" charset="0"/>
                <a:cs typeface="Times New Roman" panose="02020603050405020304" pitchFamily="18" charset="0"/>
              </a:rPr>
              <a:t>(</a:t>
            </a:r>
            <a:r>
              <a:rPr lang="zh-CN" altLang="en-US" sz="2800" dirty="0" smtClean="0">
                <a:latin typeface="Times New Roman" panose="02020603050405020304" pitchFamily="18" charset="0"/>
                <a:cs typeface="Times New Roman" panose="02020603050405020304" pitchFamily="18" charset="0"/>
              </a:rPr>
              <a:t>的到来</a:t>
            </a:r>
            <a:r>
              <a:rPr lang="en-US" altLang="zh-CN" sz="2800" dirty="0" smtClean="0">
                <a:latin typeface="Times New Roman" panose="02020603050405020304" pitchFamily="18" charset="0"/>
                <a:cs typeface="Times New Roman" panose="02020603050405020304" pitchFamily="18" charset="0"/>
              </a:rPr>
              <a:t>)</a:t>
            </a:r>
            <a:r>
              <a:rPr lang="zh-CN" altLang="en-US" sz="2800" dirty="0" smtClean="0">
                <a:latin typeface="Times New Roman" panose="02020603050405020304" pitchFamily="18" charset="0"/>
                <a:cs typeface="Times New Roman" panose="02020603050405020304" pitchFamily="18" charset="0"/>
              </a:rPr>
              <a:t>。</a:t>
            </a:r>
          </a:p>
        </p:txBody>
      </p:sp>
      <p:sp>
        <p:nvSpPr>
          <p:cNvPr id="5"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pitchFamily="34" charset="-122"/>
                <a:ea typeface="微软雅黑" panose="020B0503020204020204" pitchFamily="34" charset="-122"/>
              </a:rPr>
              <a:t>单元主题写作</a:t>
            </a:r>
            <a:endParaRPr lang="zh-CN" altLang="zh-CN" dirty="0" smtClean="0">
              <a:latin typeface="微软雅黑" panose="020B0503020204020204" pitchFamily="34" charset="-122"/>
              <a:ea typeface="微软雅黑" panose="020B0503020204020204" pitchFamily="34"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230144" y="1608343"/>
            <a:ext cx="8830100" cy="3892861"/>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lang="en-US" altLang="zh-CN" sz="2800" dirty="0" smtClean="0">
                <a:latin typeface="Times New Roman" panose="02020603050405020304" pitchFamily="18" charset="0"/>
                <a:cs typeface="Times New Roman" panose="02020603050405020304" pitchFamily="18" charset="0"/>
              </a:rPr>
              <a:t>    There are four seasons in a year. Of all the seasons, I like spring best.</a:t>
            </a:r>
          </a:p>
          <a:p>
            <a:pPr>
              <a:lnSpc>
                <a:spcPct val="150000"/>
              </a:lnSpc>
            </a:pPr>
            <a:r>
              <a:rPr lang="en-US" altLang="zh-CN" sz="2800" dirty="0" smtClean="0">
                <a:latin typeface="Times New Roman" panose="02020603050405020304" pitchFamily="18" charset="0"/>
                <a:cs typeface="Times New Roman" panose="02020603050405020304" pitchFamily="18" charset="0"/>
              </a:rPr>
              <a:t>    ①</a:t>
            </a:r>
            <a:r>
              <a:rPr lang="en-US" altLang="zh-CN" sz="2800" u="sng" dirty="0" smtClean="0">
                <a:latin typeface="Times New Roman" panose="02020603050405020304" pitchFamily="18" charset="0"/>
                <a:cs typeface="Times New Roman" panose="02020603050405020304" pitchFamily="18" charset="0"/>
              </a:rPr>
              <a:t>Spring goes from March to May. </a:t>
            </a:r>
            <a:r>
              <a:rPr lang="en-US" altLang="zh-CN" sz="2800" dirty="0" smtClean="0">
                <a:latin typeface="Times New Roman" panose="02020603050405020304" pitchFamily="18" charset="0"/>
                <a:cs typeface="Times New Roman" panose="02020603050405020304" pitchFamily="18" charset="0"/>
              </a:rPr>
              <a:t>②</a:t>
            </a:r>
            <a:r>
              <a:rPr lang="en-US" altLang="zh-CN" sz="2800" u="sng" dirty="0" smtClean="0">
                <a:latin typeface="Times New Roman" panose="02020603050405020304" pitchFamily="18" charset="0"/>
                <a:cs typeface="Times New Roman" panose="02020603050405020304" pitchFamily="18" charset="0"/>
              </a:rPr>
              <a:t>When it comes, the days get longer and the weather gets warmer. </a:t>
            </a:r>
            <a:r>
              <a:rPr lang="en-US" altLang="zh-CN" sz="2800" dirty="0" smtClean="0">
                <a:latin typeface="Times New Roman" panose="02020603050405020304" pitchFamily="18" charset="0"/>
                <a:cs typeface="Times New Roman" panose="02020603050405020304" pitchFamily="18" charset="0"/>
              </a:rPr>
              <a:t>Everything begins to grow. Grass and trees turn green. Flowers come out and everything looks new and fresh.</a:t>
            </a:r>
          </a:p>
        </p:txBody>
      </p:sp>
      <p:sp>
        <p:nvSpPr>
          <p:cNvPr id="7"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pitchFamily="34" charset="-122"/>
                <a:ea typeface="微软雅黑" panose="020B0503020204020204" pitchFamily="34" charset="-122"/>
              </a:rPr>
              <a:t>单元主题写作</a:t>
            </a:r>
            <a:endParaRPr lang="zh-CN" altLang="zh-CN" dirty="0" smtClean="0">
              <a:latin typeface="微软雅黑" panose="020B0503020204020204" pitchFamily="34" charset="-122"/>
              <a:ea typeface="微软雅黑" panose="020B0503020204020204" pitchFamily="34" charset="-122"/>
            </a:endParaRPr>
          </a:p>
        </p:txBody>
      </p:sp>
      <p:grpSp>
        <p:nvGrpSpPr>
          <p:cNvPr id="8" name="组合 2"/>
          <p:cNvGrpSpPr/>
          <p:nvPr/>
        </p:nvGrpSpPr>
        <p:grpSpPr>
          <a:xfrm>
            <a:off x="369283" y="927765"/>
            <a:ext cx="2013977" cy="675005"/>
            <a:chOff x="183" y="1646"/>
            <a:chExt cx="4372" cy="1063"/>
          </a:xfrm>
        </p:grpSpPr>
        <p:pic>
          <p:nvPicPr>
            <p:cNvPr id="9" name="图片 8" descr="图标-02"/>
            <p:cNvPicPr>
              <a:picLocks noChangeAspect="1"/>
            </p:cNvPicPr>
            <p:nvPr/>
          </p:nvPicPr>
          <p:blipFill>
            <a:blip r:embed="rId2" cstate="email"/>
            <a:stretch>
              <a:fillRect/>
            </a:stretch>
          </p:blipFill>
          <p:spPr>
            <a:xfrm>
              <a:off x="183" y="1646"/>
              <a:ext cx="4372" cy="1063"/>
            </a:xfrm>
            <a:prstGeom prst="rect">
              <a:avLst/>
            </a:prstGeom>
          </p:spPr>
        </p:pic>
        <p:sp>
          <p:nvSpPr>
            <p:cNvPr id="10" name="文本框 3"/>
            <p:cNvSpPr txBox="1"/>
            <p:nvPr/>
          </p:nvSpPr>
          <p:spPr>
            <a:xfrm>
              <a:off x="462" y="1767"/>
              <a:ext cx="3519" cy="824"/>
            </a:xfrm>
            <a:prstGeom prst="rect">
              <a:avLst/>
            </a:prstGeom>
            <a:noFill/>
          </p:spPr>
          <p:txBody>
            <a:bodyPr wrap="none" rtlCol="0">
              <a:spAutoFit/>
            </a:bodyPr>
            <a:lstStyle/>
            <a:p>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高分模板</a:t>
              </a:r>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1265"/>
                                        </p:tgtEl>
                                        <p:attrNameLst>
                                          <p:attrName>style.visibility</p:attrName>
                                        </p:attrNameLst>
                                      </p:cBhvr>
                                      <p:to>
                                        <p:strVal val="visible"/>
                                      </p:to>
                                    </p:set>
                                    <p:animEffect transition="in" filter="blinds(horizontal)">
                                      <p:cBhvr>
                                        <p:cTn id="7" dur="500"/>
                                        <p:tgtEl>
                                          <p:spTgt spid="112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 grpId="0"/>
    </p:bldLst>
  </p:timing>
</p:sld>
</file>

<file path=ppt/theme/theme1.xml><?xml version="1.0" encoding="utf-8"?>
<a:theme xmlns:a="http://schemas.openxmlformats.org/drawingml/2006/main" name="WWW.2PPT.COM">
  <a:themeElements>
    <a:clrScheme name="时尚健身模板 3">
      <a:dk1>
        <a:srgbClr val="000000"/>
      </a:dk1>
      <a:lt1>
        <a:srgbClr val="FFFFFF"/>
      </a:lt1>
      <a:dk2>
        <a:srgbClr val="C889CD"/>
      </a:dk2>
      <a:lt2>
        <a:srgbClr val="DED9CC"/>
      </a:lt2>
      <a:accent1>
        <a:srgbClr val="72AFD8"/>
      </a:accent1>
      <a:accent2>
        <a:srgbClr val="80CAB1"/>
      </a:accent2>
      <a:accent3>
        <a:srgbClr val="FFFFFF"/>
      </a:accent3>
      <a:accent4>
        <a:srgbClr val="000000"/>
      </a:accent4>
      <a:accent5>
        <a:srgbClr val="BCD4E9"/>
      </a:accent5>
      <a:accent6>
        <a:srgbClr val="73B7A0"/>
      </a:accent6>
      <a:hlink>
        <a:srgbClr val="E1995D"/>
      </a:hlink>
      <a:folHlink>
        <a:srgbClr val="E58790"/>
      </a:folHlink>
    </a:clrScheme>
    <a:fontScheme name="时尚健身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时尚健身模板 1">
        <a:dk1>
          <a:srgbClr val="000000"/>
        </a:dk1>
        <a:lt1>
          <a:srgbClr val="FFFFFF"/>
        </a:lt1>
        <a:dk2>
          <a:srgbClr val="5EB2B6"/>
        </a:dk2>
        <a:lt2>
          <a:srgbClr val="DED9CC"/>
        </a:lt2>
        <a:accent1>
          <a:srgbClr val="9FD56D"/>
        </a:accent1>
        <a:accent2>
          <a:srgbClr val="F4BC72"/>
        </a:accent2>
        <a:accent3>
          <a:srgbClr val="FFFFFF"/>
        </a:accent3>
        <a:accent4>
          <a:srgbClr val="000000"/>
        </a:accent4>
        <a:accent5>
          <a:srgbClr val="CDE7BA"/>
        </a:accent5>
        <a:accent6>
          <a:srgbClr val="DDAA67"/>
        </a:accent6>
        <a:hlink>
          <a:srgbClr val="F18FAB"/>
        </a:hlink>
        <a:folHlink>
          <a:srgbClr val="84A3E8"/>
        </a:folHlink>
      </a:clrScheme>
      <a:clrMap bg1="lt1" tx1="dk1" bg2="lt2" tx2="dk2" accent1="accent1" accent2="accent2" accent3="accent3" accent4="accent4" accent5="accent5" accent6="accent6" hlink="hlink" folHlink="folHlink"/>
    </a:extraClrScheme>
    <a:extraClrScheme>
      <a:clrScheme name="时尚健身模板 2">
        <a:dk1>
          <a:srgbClr val="000000"/>
        </a:dk1>
        <a:lt1>
          <a:srgbClr val="FFFFFF"/>
        </a:lt1>
        <a:dk2>
          <a:srgbClr val="EA9148"/>
        </a:dk2>
        <a:lt2>
          <a:srgbClr val="DED9CC"/>
        </a:lt2>
        <a:accent1>
          <a:srgbClr val="E878C8"/>
        </a:accent1>
        <a:accent2>
          <a:srgbClr val="7DD7E9"/>
        </a:accent2>
        <a:accent3>
          <a:srgbClr val="FFFFFF"/>
        </a:accent3>
        <a:accent4>
          <a:srgbClr val="000000"/>
        </a:accent4>
        <a:accent5>
          <a:srgbClr val="F2BEE0"/>
        </a:accent5>
        <a:accent6>
          <a:srgbClr val="71C3D3"/>
        </a:accent6>
        <a:hlink>
          <a:srgbClr val="98E8B3"/>
        </a:hlink>
        <a:folHlink>
          <a:srgbClr val="E6C686"/>
        </a:folHlink>
      </a:clrScheme>
      <a:clrMap bg1="lt1" tx1="dk1" bg2="lt2" tx2="dk2" accent1="accent1" accent2="accent2" accent3="accent3" accent4="accent4" accent5="accent5" accent6="accent6" hlink="hlink" folHlink="folHlink"/>
    </a:extraClrScheme>
    <a:extraClrScheme>
      <a:clrScheme name="时尚健身模板 3">
        <a:dk1>
          <a:srgbClr val="000000"/>
        </a:dk1>
        <a:lt1>
          <a:srgbClr val="FFFFFF"/>
        </a:lt1>
        <a:dk2>
          <a:srgbClr val="C889CD"/>
        </a:dk2>
        <a:lt2>
          <a:srgbClr val="DED9CC"/>
        </a:lt2>
        <a:accent1>
          <a:srgbClr val="72AFD8"/>
        </a:accent1>
        <a:accent2>
          <a:srgbClr val="80CAB1"/>
        </a:accent2>
        <a:accent3>
          <a:srgbClr val="FFFFFF"/>
        </a:accent3>
        <a:accent4>
          <a:srgbClr val="000000"/>
        </a:accent4>
        <a:accent5>
          <a:srgbClr val="BCD4E9"/>
        </a:accent5>
        <a:accent6>
          <a:srgbClr val="73B7A0"/>
        </a:accent6>
        <a:hlink>
          <a:srgbClr val="E1995D"/>
        </a:hlink>
        <a:folHlink>
          <a:srgbClr val="E5879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主题48</Template>
  <TotalTime>0</TotalTime>
  <Words>734</Words>
  <Application>Microsoft Office PowerPoint</Application>
  <PresentationFormat>全屏显示(4:3)</PresentationFormat>
  <Paragraphs>72</Paragraphs>
  <Slides>13</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13</vt:i4>
      </vt:variant>
    </vt:vector>
  </HeadingPairs>
  <TitlesOfParts>
    <vt:vector size="21" baseType="lpstr">
      <vt:lpstr>华文新魏</vt:lpstr>
      <vt:lpstr>宋体</vt:lpstr>
      <vt:lpstr>微软雅黑</vt:lpstr>
      <vt:lpstr>Arial</vt:lpstr>
      <vt:lpstr>Calibri</vt:lpstr>
      <vt:lpstr>Times New Roman</vt:lpstr>
      <vt:lpstr>Wingdings</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2018-02-07T00:47:00Z</dcterms:created>
  <dcterms:modified xsi:type="dcterms:W3CDTF">2023-01-17T02:45:31Z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18A85FE359254AD9951B4F8B3FCF5615</vt:lpwstr>
  </property>
  <property fmtid="{A09F084E-AD41-489F-8076-AA5BE3082BCA}" pid="100">
    <vt:ui4>5</vt:ui4>
  </property>
  <property fmtid="{64440492-4C8B-11D1-8B70-080036B11A03}" pid="11">
    <vt:lpwstr>www.2ppt.com-爱PPT提供资源下载</vt:lpwstr>
  </property>
</Properties>
</file>