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0" r:id="rId2"/>
    <p:sldId id="412" r:id="rId3"/>
    <p:sldId id="413" r:id="rId4"/>
    <p:sldId id="376" r:id="rId5"/>
    <p:sldId id="377" r:id="rId6"/>
    <p:sldId id="414" r:id="rId7"/>
    <p:sldId id="381" r:id="rId8"/>
    <p:sldId id="394" r:id="rId9"/>
    <p:sldId id="382" r:id="rId10"/>
    <p:sldId id="346" r:id="rId11"/>
    <p:sldId id="359" r:id="rId12"/>
    <p:sldId id="353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8D0B4"/>
    <a:srgbClr val="F3B083"/>
    <a:srgbClr val="D5FDFF"/>
    <a:srgbClr val="A2FDF7"/>
    <a:srgbClr val="0000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2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06159E8-AC8B-493F-A43D-0396F24C49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159E8-AC8B-493F-A43D-0396F24C49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D1BAB-DEA8-467D-9CA6-FA0F0469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8193C-44B2-4E8F-858D-1F8C0D3137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1A7F-63A8-4213-A0A7-23C8A40EBB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1DB1-F7FE-475A-93DD-98F926D078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7A10-5EA7-4748-9FDE-76F2A69523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F23B5-A3B7-4CA3-AB97-F8D0702D53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6DF3-0EFB-4C2D-ADA6-2D6FFD3261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5F53-DF80-4979-B15C-261D4D346D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12ED-40A9-430E-8D62-57D747F1F0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A785-DFF0-47ED-B0DA-2E7B5A475B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2B68-9695-4911-B279-58BE8562A2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378C-AF12-4FA6-960F-4552E5A836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97D2B68-9695-4911-B279-58BE8562A2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:\Users\Administrator\Desktop\M4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713"/>
            <a:ext cx="219551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3"/>
          <p:cNvSpPr>
            <a:spLocks noChangeArrowheads="1"/>
          </p:cNvSpPr>
          <p:nvPr/>
        </p:nvSpPr>
        <p:spPr bwMode="auto">
          <a:xfrm rot="21015454">
            <a:off x="4675484" y="2713038"/>
            <a:ext cx="2182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2400" b="1">
              <a:solidFill>
                <a:srgbClr val="7030A0"/>
              </a:solidFill>
            </a:endParaRPr>
          </a:p>
        </p:txBody>
      </p:sp>
      <p:pic>
        <p:nvPicPr>
          <p:cNvPr id="614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057466" y="1801851"/>
            <a:ext cx="6934200" cy="1143000"/>
          </a:xfrm>
        </p:spPr>
        <p:txBody>
          <a:bodyPr/>
          <a:lstStyle/>
          <a:p>
            <a:pPr algn="l"/>
            <a:r>
              <a:rPr lang="zh-CN" altLang="en-US" sz="6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Small animals</a:t>
            </a:r>
          </a:p>
        </p:txBody>
      </p:sp>
      <p:sp>
        <p:nvSpPr>
          <p:cNvPr id="6153" name="标题 1"/>
          <p:cNvSpPr txBox="1">
            <a:spLocks noChangeArrowheads="1"/>
          </p:cNvSpPr>
          <p:nvPr/>
        </p:nvSpPr>
        <p:spPr bwMode="auto">
          <a:xfrm>
            <a:off x="-169773" y="1655763"/>
            <a:ext cx="215741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11</a:t>
            </a:r>
          </a:p>
        </p:txBody>
      </p:sp>
      <p:sp>
        <p:nvSpPr>
          <p:cNvPr id="6156" name="TextBox 6"/>
          <p:cNvSpPr txBox="1"/>
          <p:nvPr/>
        </p:nvSpPr>
        <p:spPr>
          <a:xfrm>
            <a:off x="1485926" y="3657594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第二课时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4101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0481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495800"/>
            <a:ext cx="838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20482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196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0483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962400"/>
            <a:ext cx="99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20484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3388"/>
            <a:ext cx="1219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0485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46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20486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20487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0574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20488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20489" descr="四线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5588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600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圆角矩形 4"/>
          <p:cNvSpPr>
            <a:spLocks noChangeArrowheads="1"/>
          </p:cNvSpPr>
          <p:nvPr/>
        </p:nvSpPr>
        <p:spPr bwMode="auto">
          <a:xfrm>
            <a:off x="23813" y="158750"/>
            <a:ext cx="8839200" cy="1141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Small animals in the magic zoo</a:t>
            </a:r>
          </a:p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3" name="文本框 20493"/>
          <p:cNvSpPr txBox="1">
            <a:spLocks noChangeArrowheads="1"/>
          </p:cNvSpPr>
          <p:nvPr/>
        </p:nvSpPr>
        <p:spPr bwMode="auto">
          <a:xfrm>
            <a:off x="381000" y="1447800"/>
            <a:ext cx="80010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/>
              <a:t>    In the magic           ， there is a           .</a:t>
            </a:r>
          </a:p>
          <a:p>
            <a:r>
              <a:rPr lang="zh-CN" altLang="en-US" sz="3200" dirty="0"/>
              <a:t>    Here comes a  small mouse.It's          .Its tail is          .Its ears are          .He says "What's in the box?Oh, there is a      chee</a:t>
            </a:r>
            <a:r>
              <a:rPr lang="en-US" altLang="zh-CN" sz="3200" dirty="0"/>
              <a:t>se."</a:t>
            </a:r>
          </a:p>
          <a:p>
            <a:r>
              <a:rPr lang="zh-CN" altLang="en-US" sz="3200" dirty="0"/>
              <a:t>    Here comes a cat.It's         . Its tail is           .Its eyes are        .He says "What's in the box?Oh, there is a mouse."</a:t>
            </a:r>
          </a:p>
          <a:p>
            <a:r>
              <a:rPr lang="zh-CN" altLang="en-US" sz="3200" dirty="0"/>
              <a:t>    Here comes a boy.He says"What's in the box.Nothing!" Why?</a:t>
            </a:r>
          </a:p>
          <a:p>
            <a:endParaRPr lang="zh-CN" altLang="en-US" dirty="0"/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3429000" y="1447800"/>
            <a:ext cx="95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zh-CN" altLang="en-US" sz="3200">
                <a:latin typeface="Times New Roman" panose="02020603050405020304" pitchFamily="18" charset="0"/>
              </a:rPr>
              <a:t>oo</a:t>
            </a:r>
          </a:p>
        </p:txBody>
      </p:sp>
      <p:sp>
        <p:nvSpPr>
          <p:cNvPr id="20496" name="文本框 20495"/>
          <p:cNvSpPr txBox="1">
            <a:spLocks noChangeArrowheads="1"/>
          </p:cNvSpPr>
          <p:nvPr/>
        </p:nvSpPr>
        <p:spPr bwMode="auto">
          <a:xfrm>
            <a:off x="6629400" y="14478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Times New Roman" panose="02020603050405020304" pitchFamily="18" charset="0"/>
              </a:rPr>
              <a:t>bo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0497" name="文本框 20496"/>
          <p:cNvSpPr txBox="1">
            <a:spLocks noChangeArrowheads="1"/>
          </p:cNvSpPr>
          <p:nvPr/>
        </p:nvSpPr>
        <p:spPr bwMode="auto">
          <a:xfrm>
            <a:off x="6705600" y="1981200"/>
            <a:ext cx="108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thin</a:t>
            </a:r>
          </a:p>
        </p:txBody>
      </p:sp>
      <p:sp>
        <p:nvSpPr>
          <p:cNvPr id="20498" name="文本框 20497"/>
          <p:cNvSpPr txBox="1">
            <a:spLocks noChangeArrowheads="1"/>
          </p:cNvSpPr>
          <p:nvPr/>
        </p:nvSpPr>
        <p:spPr bwMode="auto">
          <a:xfrm>
            <a:off x="6553200" y="2895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3200">
                <a:latin typeface="Times New Roman" panose="02020603050405020304" pitchFamily="18" charset="0"/>
              </a:rPr>
              <a:t>ellow</a:t>
            </a:r>
          </a:p>
        </p:txBody>
      </p:sp>
      <p:sp>
        <p:nvSpPr>
          <p:cNvPr id="20499" name="文本框 20498"/>
          <p:cNvSpPr txBox="1">
            <a:spLocks noChangeArrowheads="1"/>
          </p:cNvSpPr>
          <p:nvPr/>
        </p:nvSpPr>
        <p:spPr bwMode="auto">
          <a:xfrm>
            <a:off x="4876800" y="3886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fat</a:t>
            </a:r>
          </a:p>
        </p:txBody>
      </p:sp>
      <p:sp>
        <p:nvSpPr>
          <p:cNvPr id="20500" name="文本框 20499"/>
          <p:cNvSpPr txBox="1">
            <a:spLocks noChangeArrowheads="1"/>
          </p:cNvSpPr>
          <p:nvPr/>
        </p:nvSpPr>
        <p:spPr bwMode="auto">
          <a:xfrm>
            <a:off x="1447800" y="2438400"/>
            <a:ext cx="1592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long</a:t>
            </a:r>
          </a:p>
        </p:txBody>
      </p:sp>
      <p:sp>
        <p:nvSpPr>
          <p:cNvPr id="20501" name="文本框 20500"/>
          <p:cNvSpPr txBox="1">
            <a:spLocks noChangeArrowheads="1"/>
          </p:cNvSpPr>
          <p:nvPr/>
        </p:nvSpPr>
        <p:spPr bwMode="auto">
          <a:xfrm>
            <a:off x="838200" y="4343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long</a:t>
            </a:r>
          </a:p>
        </p:txBody>
      </p:sp>
      <p:sp>
        <p:nvSpPr>
          <p:cNvPr id="20502" name="文本框 20501"/>
          <p:cNvSpPr txBox="1">
            <a:spLocks noChangeArrowheads="1"/>
          </p:cNvSpPr>
          <p:nvPr/>
        </p:nvSpPr>
        <p:spPr bwMode="auto">
          <a:xfrm>
            <a:off x="4876800" y="2438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big</a:t>
            </a:r>
          </a:p>
        </p:txBody>
      </p:sp>
      <p:sp>
        <p:nvSpPr>
          <p:cNvPr id="20503" name="文本框 20502"/>
          <p:cNvSpPr txBox="1">
            <a:spLocks noChangeArrowheads="1"/>
          </p:cNvSpPr>
          <p:nvPr/>
        </p:nvSpPr>
        <p:spPr bwMode="auto">
          <a:xfrm>
            <a:off x="4419600" y="44196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bldLvl="0"/>
      <p:bldP spid="20496" grpId="0" bldLvl="0"/>
      <p:bldP spid="20498" grpId="0" bldLvl="0"/>
      <p:bldP spid="20499" grpId="0" bldLvl="0"/>
      <p:bldP spid="20500" grpId="0" bldLvl="0"/>
      <p:bldP spid="20501" grpId="0" bldLvl="0"/>
      <p:bldP spid="20502" grpId="0" bldLvl="0"/>
      <p:bldP spid="2050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圆角矩形 4"/>
          <p:cNvSpPr>
            <a:spLocks noChangeArrowheads="1"/>
          </p:cNvSpPr>
          <p:nvPr/>
        </p:nvSpPr>
        <p:spPr bwMode="auto">
          <a:xfrm>
            <a:off x="228600" y="1828800"/>
            <a:ext cx="4038600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6" name="图片 21506" descr="tig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3124200"/>
            <a:ext cx="1657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圆角矩形 4"/>
          <p:cNvSpPr>
            <a:spLocks noChangeArrowheads="1"/>
          </p:cNvSpPr>
          <p:nvPr/>
        </p:nvSpPr>
        <p:spPr bwMode="auto">
          <a:xfrm>
            <a:off x="76200" y="457200"/>
            <a:ext cx="8839200" cy="1139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Make your 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story </a:t>
            </a:r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图片 21509" descr="ya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4290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1510" descr="fox pictur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352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2057400"/>
            <a:ext cx="7032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21512" descr="zebr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3429000"/>
            <a:ext cx="623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21513" descr="8d5494eef01f3a29cfac53189825bc315d607c8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5200" y="2057400"/>
            <a:ext cx="45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文本框 21514"/>
          <p:cNvSpPr txBox="1">
            <a:spLocks noChangeArrowheads="1"/>
          </p:cNvSpPr>
          <p:nvPr/>
        </p:nvSpPr>
        <p:spPr bwMode="auto">
          <a:xfrm>
            <a:off x="5715000" y="1828800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</p:txBody>
      </p:sp>
      <p:pic>
        <p:nvPicPr>
          <p:cNvPr id="21515" name="图片 21515" descr="fat ca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2133600"/>
            <a:ext cx="646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21516" descr="mous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24000" y="2133600"/>
            <a:ext cx="838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文本框 21517"/>
          <p:cNvSpPr txBox="1">
            <a:spLocks noChangeArrowheads="1"/>
          </p:cNvSpPr>
          <p:nvPr/>
        </p:nvSpPr>
        <p:spPr bwMode="auto">
          <a:xfrm>
            <a:off x="625475" y="2922588"/>
            <a:ext cx="669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cat</a:t>
            </a:r>
          </a:p>
        </p:txBody>
      </p:sp>
      <p:sp>
        <p:nvSpPr>
          <p:cNvPr id="21518" name="文本框 21518"/>
          <p:cNvSpPr txBox="1">
            <a:spLocks noChangeArrowheads="1"/>
          </p:cNvSpPr>
          <p:nvPr/>
        </p:nvSpPr>
        <p:spPr bwMode="auto">
          <a:xfrm>
            <a:off x="1524000" y="2895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mouse</a:t>
            </a:r>
          </a:p>
        </p:txBody>
      </p:sp>
      <p:sp>
        <p:nvSpPr>
          <p:cNvPr id="21519" name="文本框 21519"/>
          <p:cNvSpPr txBox="1">
            <a:spLocks noChangeArrowheads="1"/>
          </p:cNvSpPr>
          <p:nvPr/>
        </p:nvSpPr>
        <p:spPr bwMode="auto">
          <a:xfrm>
            <a:off x="2705100" y="2901950"/>
            <a:ext cx="723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dog</a:t>
            </a:r>
          </a:p>
        </p:txBody>
      </p:sp>
      <p:sp>
        <p:nvSpPr>
          <p:cNvPr id="21520" name="文本框 21520"/>
          <p:cNvSpPr txBox="1">
            <a:spLocks noChangeArrowheads="1"/>
          </p:cNvSpPr>
          <p:nvPr/>
        </p:nvSpPr>
        <p:spPr bwMode="auto">
          <a:xfrm>
            <a:off x="3429000" y="2895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rabbit</a:t>
            </a:r>
          </a:p>
        </p:txBody>
      </p:sp>
      <p:sp>
        <p:nvSpPr>
          <p:cNvPr id="21521" name="文本框 21521"/>
          <p:cNvSpPr txBox="1">
            <a:spLocks noChangeArrowheads="1"/>
          </p:cNvSpPr>
          <p:nvPr/>
        </p:nvSpPr>
        <p:spPr bwMode="auto">
          <a:xfrm>
            <a:off x="615950" y="4167188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fox</a:t>
            </a:r>
          </a:p>
        </p:txBody>
      </p:sp>
      <p:sp>
        <p:nvSpPr>
          <p:cNvPr id="21522" name="文本框 21522"/>
          <p:cNvSpPr txBox="1">
            <a:spLocks noChangeArrowheads="1"/>
          </p:cNvSpPr>
          <p:nvPr/>
        </p:nvSpPr>
        <p:spPr bwMode="auto">
          <a:xfrm>
            <a:off x="1617663" y="4189413"/>
            <a:ext cx="592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yak</a:t>
            </a:r>
          </a:p>
        </p:txBody>
      </p:sp>
      <p:sp>
        <p:nvSpPr>
          <p:cNvPr id="21523" name="文本框 21523"/>
          <p:cNvSpPr txBox="1">
            <a:spLocks noChangeArrowheads="1"/>
          </p:cNvSpPr>
          <p:nvPr/>
        </p:nvSpPr>
        <p:spPr bwMode="auto">
          <a:xfrm>
            <a:off x="2590800" y="4191000"/>
            <a:ext cx="67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tiger</a:t>
            </a:r>
          </a:p>
        </p:txBody>
      </p:sp>
      <p:sp>
        <p:nvSpPr>
          <p:cNvPr id="21524" name="文本框 21524"/>
          <p:cNvSpPr txBox="1">
            <a:spLocks noChangeArrowheads="1"/>
          </p:cNvSpPr>
          <p:nvPr/>
        </p:nvSpPr>
        <p:spPr bwMode="auto">
          <a:xfrm>
            <a:off x="3429000" y="4191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 pitchFamily="18" charset="0"/>
              </a:rPr>
              <a:t>zebra</a:t>
            </a:r>
          </a:p>
        </p:txBody>
      </p:sp>
      <p:sp>
        <p:nvSpPr>
          <p:cNvPr id="21525" name="直接连接符 21525"/>
          <p:cNvSpPr>
            <a:spLocks noChangeShapeType="1"/>
          </p:cNvSpPr>
          <p:nvPr/>
        </p:nvSpPr>
        <p:spPr bwMode="auto">
          <a:xfrm>
            <a:off x="228600" y="4648200"/>
            <a:ext cx="403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圆角矩形 4"/>
          <p:cNvSpPr>
            <a:spLocks noChangeArrowheads="1"/>
          </p:cNvSpPr>
          <p:nvPr/>
        </p:nvSpPr>
        <p:spPr bwMode="auto">
          <a:xfrm>
            <a:off x="4495800" y="1828800"/>
            <a:ext cx="4495800" cy="472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400"/>
              <a:t>  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7" name="文本框 21527"/>
          <p:cNvSpPr txBox="1">
            <a:spLocks noChangeArrowheads="1"/>
          </p:cNvSpPr>
          <p:nvPr/>
        </p:nvSpPr>
        <p:spPr bwMode="auto">
          <a:xfrm>
            <a:off x="4800600" y="1981200"/>
            <a:ext cx="4114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</a:rPr>
              <a:t>In the magic zoo, there is a box.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Here comes a small             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It's         .Its tail is          .Its ears are         .He says "What's in the box?Oh, there is a yellow        ."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Here comes a         .It's            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tail is          . Its eyes are          .He says "What's in the box?Oh, there is a           ."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Here comes a boy. "What's  in the box.Nothing! "Why?</a:t>
            </a: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28" name="图片 21528" descr="yellow cheez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0" y="4953000"/>
            <a:ext cx="685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图片 21529" descr="yellow appl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81200" y="4876800"/>
            <a:ext cx="5905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文本框 21530"/>
          <p:cNvSpPr txBox="1">
            <a:spLocks noChangeArrowheads="1"/>
          </p:cNvSpPr>
          <p:nvPr/>
        </p:nvSpPr>
        <p:spPr bwMode="auto">
          <a:xfrm>
            <a:off x="693738" y="5641975"/>
            <a:ext cx="906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Times New Roman" panose="02020603050405020304" pitchFamily="18" charset="0"/>
              </a:rPr>
              <a:t>chee</a:t>
            </a:r>
            <a:r>
              <a:rPr lang="en-US" altLang="zh-CN" sz="2000">
                <a:latin typeface="Times New Roman" panose="02020603050405020304" pitchFamily="18" charset="0"/>
              </a:rPr>
              <a:t>se</a:t>
            </a: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1531" name="文本框 21531"/>
          <p:cNvSpPr txBox="1">
            <a:spLocks noChangeArrowheads="1"/>
          </p:cNvSpPr>
          <p:nvPr/>
        </p:nvSpPr>
        <p:spPr bwMode="auto">
          <a:xfrm>
            <a:off x="1981200" y="5638800"/>
            <a:ext cx="99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Times New Roman" panose="02020603050405020304" pitchFamily="18" charset="0"/>
              </a:rPr>
              <a:t>apple</a:t>
            </a:r>
          </a:p>
        </p:txBody>
      </p:sp>
      <p:sp>
        <p:nvSpPr>
          <p:cNvPr id="21532" name="文本框 21532"/>
          <p:cNvSpPr txBox="1">
            <a:spLocks noChangeArrowheads="1"/>
          </p:cNvSpPr>
          <p:nvPr/>
        </p:nvSpPr>
        <p:spPr bwMode="auto">
          <a:xfrm>
            <a:off x="3124200" y="5638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Times New Roman" panose="02020603050405020304" pitchFamily="18" charset="0"/>
              </a:rPr>
              <a:t>yogurt</a:t>
            </a:r>
          </a:p>
        </p:txBody>
      </p:sp>
      <p:pic>
        <p:nvPicPr>
          <p:cNvPr id="21533" name="图片 2153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00400" y="4800600"/>
            <a:ext cx="685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图片 21534" descr="四线格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15200" y="2438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图片 21535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257800" y="2819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图片 21536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86600" y="2819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图片 21537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34000" y="3200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图片 21538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1000" y="3505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图片 21539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53200" y="3886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图片 21540" descr="四线格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72400" y="3886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图片 21541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19800" y="4267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图片 21542" descr="四线格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34000" y="4648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图片 21543" descr="四线格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620000" y="4953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圆角矩形 4"/>
          <p:cNvSpPr>
            <a:spLocks noChangeArrowheads="1"/>
          </p:cNvSpPr>
          <p:nvPr/>
        </p:nvSpPr>
        <p:spPr bwMode="auto">
          <a:xfrm>
            <a:off x="0" y="917575"/>
            <a:ext cx="8839200" cy="1139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Homework</a:t>
            </a:r>
          </a:p>
          <a:p>
            <a:pPr algn="ctr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0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22532"/>
          <p:cNvSpPr txBox="1">
            <a:spLocks noChangeArrowheads="1"/>
          </p:cNvSpPr>
          <p:nvPr/>
        </p:nvSpPr>
        <p:spPr bwMode="auto">
          <a:xfrm>
            <a:off x="830263" y="2332038"/>
            <a:ext cx="564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1. Share your story with your parents.</a:t>
            </a:r>
          </a:p>
        </p:txBody>
      </p:sp>
      <p:sp>
        <p:nvSpPr>
          <p:cNvPr id="22533" name="文本框 22533"/>
          <p:cNvSpPr txBox="1">
            <a:spLocks noChangeArrowheads="1"/>
          </p:cNvSpPr>
          <p:nvPr/>
        </p:nvSpPr>
        <p:spPr bwMode="auto">
          <a:xfrm>
            <a:off x="838200" y="3101975"/>
            <a:ext cx="400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2. Workbook P67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9219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0292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Make Z with your body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0" name="图片 92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667000"/>
            <a:ext cx="2590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12291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33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Make X with your body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2" name="图片 122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2200" y="2667000"/>
            <a:ext cx="3009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3315" descr="bo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828800"/>
            <a:ext cx="4926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13316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1148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in the box?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3317"/>
          <p:cNvSpPr txBox="1"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3319" name="图片 13318" descr="mous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4800600"/>
            <a:ext cx="1143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3319"/>
          <p:cNvSpPr txBox="1">
            <a:spLocks noChangeArrowheads="1"/>
          </p:cNvSpPr>
          <p:nvPr/>
        </p:nvSpPr>
        <p:spPr bwMode="auto">
          <a:xfrm>
            <a:off x="457200" y="2819400"/>
            <a:ext cx="2046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Times New Roman" panose="02020603050405020304" pitchFamily="18" charset="0"/>
              </a:rPr>
              <a:t>It's...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tail is...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ears are...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eyes are...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It's...(color)</a:t>
            </a:r>
          </a:p>
        </p:txBody>
      </p:sp>
      <p:sp>
        <p:nvSpPr>
          <p:cNvPr id="13321" name="文本框 13320"/>
          <p:cNvSpPr txBox="1">
            <a:spLocks noChangeArrowheads="1"/>
          </p:cNvSpPr>
          <p:nvPr/>
        </p:nvSpPr>
        <p:spPr bwMode="auto">
          <a:xfrm>
            <a:off x="381000" y="2743200"/>
            <a:ext cx="2093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</a:rPr>
              <a:t>It's thin.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tail is long.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ears are big.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eyes are big.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It's brown.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uiExpand="1" build="allAtOnce" bldLvl="0"/>
      <p:bldP spid="13321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4339" descr="yellow chee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19200"/>
            <a:ext cx="44958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2971800" y="4876800"/>
            <a:ext cx="4592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Times New Roman" panose="02020603050405020304" pitchFamily="18" charset="0"/>
              </a:rPr>
              <a:t>a 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4000">
                <a:latin typeface="Times New Roman" panose="02020603050405020304" pitchFamily="18" charset="0"/>
              </a:rPr>
              <a:t>ellow chee</a:t>
            </a:r>
            <a:r>
              <a:rPr lang="en-US" altLang="zh-CN" sz="4000">
                <a:latin typeface="Times New Roman" panose="02020603050405020304" pitchFamily="18" charset="0"/>
              </a:rPr>
              <a:t>se</a:t>
            </a:r>
            <a:endParaRPr lang="zh-CN" altLang="en-US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16387"/>
          <p:cNvSpPr>
            <a:spLocks noChangeArrowheads="1" noChangeShapeType="1" noTextEdit="1"/>
          </p:cNvSpPr>
          <p:nvPr/>
        </p:nvSpPr>
        <p:spPr bwMode="auto">
          <a:xfrm>
            <a:off x="2133600" y="16002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Make Y with your body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8" name="图片 163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297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7411" descr="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1752600"/>
            <a:ext cx="4926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1741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1148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What's in the box?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4" name="图片 17413" descr="fat c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0"/>
            <a:ext cx="1905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609600" y="1981200"/>
            <a:ext cx="2057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Times New Roman" panose="02020603050405020304" pitchFamily="18" charset="0"/>
              </a:rPr>
              <a:t>It's...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tail is...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eyes are...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Its ears are...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It's...(color)</a:t>
            </a:r>
          </a:p>
        </p:txBody>
      </p:sp>
      <p:sp>
        <p:nvSpPr>
          <p:cNvPr id="17416" name="文本框 17415"/>
          <p:cNvSpPr txBox="1">
            <a:spLocks noChangeArrowheads="1"/>
          </p:cNvSpPr>
          <p:nvPr/>
        </p:nvSpPr>
        <p:spPr bwMode="auto">
          <a:xfrm>
            <a:off x="533400" y="1752600"/>
            <a:ext cx="2093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</a:rPr>
              <a:t>It's fat.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tail is long.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eyes are big.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Its ears are big.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It's white.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bldLvl="0"/>
      <p:bldP spid="17415" grpId="1" bldLvl="0"/>
      <p:bldP spid="1741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8433" descr="bo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981200"/>
            <a:ext cx="4926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圆角矩形 4"/>
          <p:cNvSpPr>
            <a:spLocks noChangeArrowheads="1"/>
          </p:cNvSpPr>
          <p:nvPr/>
        </p:nvSpPr>
        <p:spPr bwMode="auto">
          <a:xfrm>
            <a:off x="76200" y="152400"/>
            <a:ext cx="8839200" cy="1141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A small mouse</a:t>
            </a:r>
          </a:p>
        </p:txBody>
      </p:sp>
      <p:pic>
        <p:nvPicPr>
          <p:cNvPr id="18437" name="图片 18437" descr="mou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4343400"/>
            <a:ext cx="1143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C:\Users\Administrator\Desktop\03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圆角矩形 4"/>
          <p:cNvSpPr>
            <a:spLocks noChangeArrowheads="1"/>
          </p:cNvSpPr>
          <p:nvPr/>
        </p:nvSpPr>
        <p:spPr bwMode="auto">
          <a:xfrm>
            <a:off x="76200" y="152400"/>
            <a:ext cx="8839200" cy="1141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4BACC6"/>
            </a:solidFill>
            <a:round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Why?</a:t>
            </a:r>
          </a:p>
          <a:p>
            <a:pPr algn="ctr"/>
            <a:endParaRPr lang="zh-CN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9460" descr="empty 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362200"/>
            <a:ext cx="513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94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标注 19462"/>
          <p:cNvSpPr>
            <a:spLocks noChangeArrowheads="1"/>
          </p:cNvSpPr>
          <p:nvPr/>
        </p:nvSpPr>
        <p:spPr bwMode="auto">
          <a:xfrm>
            <a:off x="1143000" y="1828800"/>
            <a:ext cx="2895600" cy="15240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</a:rPr>
              <a:t>What's in the box?</a:t>
            </a:r>
          </a:p>
        </p:txBody>
      </p:sp>
      <p:sp>
        <p:nvSpPr>
          <p:cNvPr id="19464" name="矩形标注 19463"/>
          <p:cNvSpPr>
            <a:spLocks noChangeArrowheads="1"/>
          </p:cNvSpPr>
          <p:nvPr/>
        </p:nvSpPr>
        <p:spPr bwMode="auto">
          <a:xfrm flipV="1">
            <a:off x="2286000" y="5562600"/>
            <a:ext cx="22098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zh-CN" altLang="en-US" sz="3200">
                <a:latin typeface="Times New Roman" panose="02020603050405020304" pitchFamily="18" charset="0"/>
              </a:rPr>
              <a:t>Nothing！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  <p:bldP spid="19464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全屏显示(4:3)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宋体</vt:lpstr>
      <vt:lpstr>微软雅黑</vt:lpstr>
      <vt:lpstr>Arial</vt:lpstr>
      <vt:lpstr>Jokerman</vt:lpstr>
      <vt:lpstr>Times New Roman</vt:lpstr>
      <vt:lpstr>WWW.2PPT.COM
</vt:lpstr>
      <vt:lpstr>   Small animals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2014-11-18T14:53:00Z</dcterms:created>
  <dcterms:modified xsi:type="dcterms:W3CDTF">2023-01-17T02:45:48Z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EC18020ACDAA4EDE862FFD1A19225FA0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