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3" r:id="rId4"/>
    <p:sldId id="269" r:id="rId5"/>
    <p:sldId id="273" r:id="rId6"/>
    <p:sldId id="266" r:id="rId7"/>
    <p:sldId id="270" r:id="rId8"/>
    <p:sldId id="272" r:id="rId9"/>
    <p:sldId id="267" r:id="rId10"/>
    <p:sldId id="265" r:id="rId11"/>
    <p:sldId id="274" r:id="rId12"/>
    <p:sldId id="277" r:id="rId13"/>
    <p:sldId id="271" r:id="rId14"/>
    <p:sldId id="264" r:id="rId15"/>
    <p:sldId id="275" r:id="rId16"/>
    <p:sldId id="276" r:id="rId17"/>
    <p:sldId id="27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D798B"/>
    <a:srgbClr val="DF3535"/>
    <a:srgbClr val="F4B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78468-1400-4304-9D39-2ED0C2A0CE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00FD-29DD-480B-B272-D0FDAE610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CAE-C8B8-4F83-881C-855B6D1AEF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9986-61AA-4B41-8E65-2E820F443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CAE-C8B8-4F83-881C-855B6D1AEF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9986-61AA-4B41-8E65-2E820F443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CAE-C8B8-4F83-881C-855B6D1AEF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9986-61AA-4B41-8E65-2E820F443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CAE-C8B8-4F83-881C-855B6D1AEF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9986-61AA-4B41-8E65-2E820F443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CAE-C8B8-4F83-881C-855B6D1AEF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9986-61AA-4B41-8E65-2E820F443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CAE-C8B8-4F83-881C-855B6D1AEF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9986-61AA-4B41-8E65-2E820F443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CAE-C8B8-4F83-881C-855B6D1AEF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9986-61AA-4B41-8E65-2E820F443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CAE-C8B8-4F83-881C-855B6D1AEF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9986-61AA-4B41-8E65-2E820F443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CAE-C8B8-4F83-881C-855B6D1AEF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9986-61AA-4B41-8E65-2E820F443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CAE-C8B8-4F83-881C-855B6D1AEF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9986-61AA-4B41-8E65-2E820F443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B5CAE-C8B8-4F83-881C-855B6D1AEF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39986-61AA-4B41-8E65-2E820F443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9570" y="299085"/>
            <a:ext cx="11452860" cy="6259830"/>
          </a:xfrm>
          <a:prstGeom prst="rect">
            <a:avLst/>
          </a:prstGeom>
          <a:noFill/>
          <a:ln w="6350"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鱼旗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54285" y="0"/>
            <a:ext cx="2037715" cy="4124325"/>
          </a:xfrm>
          <a:prstGeom prst="rect">
            <a:avLst/>
          </a:prstGeom>
        </p:spPr>
      </p:pic>
      <p:pic>
        <p:nvPicPr>
          <p:cNvPr id="7" name="图片 6" descr="樱花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1743710" cy="1878330"/>
          </a:xfrm>
          <a:prstGeom prst="rect">
            <a:avLst/>
          </a:prstGeom>
        </p:spPr>
      </p:pic>
      <p:pic>
        <p:nvPicPr>
          <p:cNvPr id="8" name="图片 7" descr="樱花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62969" y="2177415"/>
            <a:ext cx="1509891" cy="1486662"/>
          </a:xfrm>
          <a:prstGeom prst="rect">
            <a:avLst/>
          </a:prstGeom>
        </p:spPr>
      </p:pic>
      <p:pic>
        <p:nvPicPr>
          <p:cNvPr id="9" name="图片 8" descr="图片包含 矢量图形&#10;&#10;已生成高可信度的说明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5032"/>
            <a:ext cx="2835830" cy="29699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email"/>
          <a:srcRect l="-2"/>
          <a:stretch>
            <a:fillRect/>
          </a:stretch>
        </p:blipFill>
        <p:spPr>
          <a:xfrm>
            <a:off x="10672926" y="5071491"/>
            <a:ext cx="1192828" cy="148742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35931" y="2363455"/>
            <a:ext cx="5827236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44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</a:t>
            </a:r>
            <a:r>
              <a:rPr lang="zh-CN" altLang="en-US" sz="4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小の清新通用模板</a:t>
            </a:r>
          </a:p>
        </p:txBody>
      </p:sp>
      <p:sp>
        <p:nvSpPr>
          <p:cNvPr id="12" name="矩形 11"/>
          <p:cNvSpPr/>
          <p:nvPr/>
        </p:nvSpPr>
        <p:spPr>
          <a:xfrm>
            <a:off x="4316536" y="3167082"/>
            <a:ext cx="4670771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zh-CN" sz="2000" dirty="0">
                <a:solidFill>
                  <a:srgbClr val="7F7F7F"/>
                </a:solidFill>
              </a:rPr>
              <a:t>Daily small fresh general-purpose template</a:t>
            </a:r>
            <a:endParaRPr lang="zh-CN" altLang="en-US" sz="2000" dirty="0">
              <a:solidFill>
                <a:srgbClr val="7F7F7F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4032218" y="3866277"/>
            <a:ext cx="531666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</a:t>
            </a:r>
          </a:p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is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broken--and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rather remember it as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 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best than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mend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1861" y="160539"/>
            <a:ext cx="11452860" cy="6259830"/>
          </a:xfrm>
          <a:prstGeom prst="rect">
            <a:avLst/>
          </a:prstGeom>
          <a:noFill/>
          <a:ln w="6350"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鱼旗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873674" y="1"/>
            <a:ext cx="2318326" cy="4692280"/>
          </a:xfrm>
          <a:prstGeom prst="rect">
            <a:avLst/>
          </a:prstGeom>
        </p:spPr>
      </p:pic>
      <p:pic>
        <p:nvPicPr>
          <p:cNvPr id="9" name="图片 8" descr="图片包含 矢量图形&#10;&#10;已生成高可信度的说明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0289" y="4137441"/>
            <a:ext cx="2432767" cy="25478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5223871" y="1862918"/>
            <a:ext cx="1649917" cy="1649914"/>
          </a:xfrm>
          <a:prstGeom prst="rect">
            <a:avLst/>
          </a:prstGeom>
        </p:spPr>
      </p:pic>
      <p:sp>
        <p:nvSpPr>
          <p:cNvPr id="15" name="弧形 14"/>
          <p:cNvSpPr/>
          <p:nvPr/>
        </p:nvSpPr>
        <p:spPr>
          <a:xfrm rot="5400000">
            <a:off x="5111397" y="934013"/>
            <a:ext cx="1574717" cy="1552782"/>
          </a:xfrm>
          <a:prstGeom prst="arc">
            <a:avLst>
              <a:gd name="adj1" fmla="val 1936544"/>
              <a:gd name="adj2" fmla="val 19720342"/>
            </a:avLst>
          </a:prstGeom>
          <a:ln>
            <a:solidFill>
              <a:srgbClr val="DF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535380" y="1260729"/>
            <a:ext cx="98883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 descr="樱花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5859"/>
            <a:ext cx="1743710" cy="1878330"/>
          </a:xfrm>
          <a:prstGeom prst="rect">
            <a:avLst/>
          </a:prstGeom>
        </p:spPr>
      </p:pic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5083761" y="3673372"/>
            <a:ext cx="24488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第三部分</a:t>
            </a:r>
            <a:endParaRPr lang="zh-CN" altLang="en-US" sz="4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07563" y="4979476"/>
            <a:ext cx="5198543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 your subtitle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4634798" y="4456256"/>
            <a:ext cx="3144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添加输入标题内容</a:t>
            </a:r>
            <a:endParaRPr lang="zh-CN" altLang="en-US" sz="28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鱼旗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028324" y="2"/>
            <a:ext cx="1163675" cy="2355272"/>
          </a:xfrm>
          <a:prstGeom prst="rect">
            <a:avLst/>
          </a:prstGeom>
        </p:spPr>
      </p:pic>
      <p:pic>
        <p:nvPicPr>
          <p:cNvPr id="22" name="图片 21" descr="樱花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25859"/>
            <a:ext cx="1743710" cy="187833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695168" y="511366"/>
            <a:ext cx="3381698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5317942" y="212536"/>
            <a:ext cx="206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添加输入标题内容</a:t>
            </a:r>
            <a:endParaRPr lang="zh-CN" altLang="en-US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1330880" y="4281947"/>
            <a:ext cx="1588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846143" y="4651279"/>
            <a:ext cx="2672547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new What is broken and rather,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</a:p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4022223" y="4277756"/>
            <a:ext cx="1588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3537486" y="4647088"/>
            <a:ext cx="2672547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new What is broken and rather,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</a:p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5" name="TextBox 19"/>
          <p:cNvSpPr txBox="1">
            <a:spLocks noChangeArrowheads="1"/>
          </p:cNvSpPr>
          <p:nvPr/>
        </p:nvSpPr>
        <p:spPr bwMode="auto">
          <a:xfrm>
            <a:off x="6661709" y="4277756"/>
            <a:ext cx="1588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6176972" y="4647088"/>
            <a:ext cx="2672547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new What is broken and rather,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</a:p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9422351" y="4277756"/>
            <a:ext cx="1588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8937614" y="4647088"/>
            <a:ext cx="2672547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new What is broken and rather,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</a:p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email"/>
          <a:srcRect l="-2"/>
          <a:stretch>
            <a:fillRect/>
          </a:stretch>
        </p:blipFill>
        <p:spPr>
          <a:xfrm>
            <a:off x="1528727" y="2273521"/>
            <a:ext cx="1390676" cy="174834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email"/>
          <a:srcRect l="-2"/>
          <a:stretch>
            <a:fillRect/>
          </a:stretch>
        </p:blipFill>
        <p:spPr>
          <a:xfrm>
            <a:off x="6708637" y="2389052"/>
            <a:ext cx="1342436" cy="1632818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6" cstate="email"/>
          <a:srcRect l="-2"/>
          <a:stretch>
            <a:fillRect/>
          </a:stretch>
        </p:blipFill>
        <p:spPr>
          <a:xfrm>
            <a:off x="4091964" y="2420000"/>
            <a:ext cx="1341076" cy="160374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7" cstate="email"/>
          <a:srcRect l="-2"/>
          <a:stretch>
            <a:fillRect/>
          </a:stretch>
        </p:blipFill>
        <p:spPr>
          <a:xfrm>
            <a:off x="9422351" y="2337396"/>
            <a:ext cx="1350851" cy="1684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鱼旗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028324" y="2"/>
            <a:ext cx="1163675" cy="2355272"/>
          </a:xfrm>
          <a:prstGeom prst="rect">
            <a:avLst/>
          </a:prstGeom>
        </p:spPr>
      </p:pic>
      <p:pic>
        <p:nvPicPr>
          <p:cNvPr id="22" name="图片 21" descr="樱花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25859"/>
            <a:ext cx="1743710" cy="187833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695168" y="511366"/>
            <a:ext cx="3381698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5317942" y="212536"/>
            <a:ext cx="206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添加输入标题内容</a:t>
            </a:r>
            <a:endParaRPr lang="zh-CN" altLang="en-US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pic>
        <p:nvPicPr>
          <p:cNvPr id="7" name="图片 6" descr="鱼旗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148388" y="2455684"/>
            <a:ext cx="2007263" cy="1900627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4743200" y="2163386"/>
            <a:ext cx="2636655" cy="2636655"/>
          </a:xfrm>
          <a:prstGeom prst="ellipse">
            <a:avLst/>
          </a:prstGeom>
          <a:noFill/>
          <a:ln w="1905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523306" y="2973269"/>
            <a:ext cx="443068" cy="443183"/>
            <a:chOff x="1583188" y="3602123"/>
            <a:chExt cx="1148873" cy="1149172"/>
          </a:xfrm>
        </p:grpSpPr>
        <p:sp>
          <p:nvSpPr>
            <p:cNvPr id="11" name="Oval 12"/>
            <p:cNvSpPr>
              <a:spLocks noChangeAspect="1"/>
            </p:cNvSpPr>
            <p:nvPr/>
          </p:nvSpPr>
          <p:spPr>
            <a:xfrm>
              <a:off x="1583188" y="3602123"/>
              <a:ext cx="1148873" cy="1149172"/>
            </a:xfrm>
            <a:prstGeom prst="ellipse">
              <a:avLst/>
            </a:prstGeom>
            <a:solidFill>
              <a:srgbClr val="FD7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12" name="Group 37"/>
            <p:cNvGrpSpPr/>
            <p:nvPr/>
          </p:nvGrpSpPr>
          <p:grpSpPr>
            <a:xfrm rot="18900000">
              <a:off x="1837089" y="3848322"/>
              <a:ext cx="636566" cy="634465"/>
              <a:chOff x="-15875" y="-1587"/>
              <a:chExt cx="4014788" cy="4000501"/>
            </a:xfrm>
            <a:solidFill>
              <a:schemeClr val="bg1"/>
            </a:solidFill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-15875" y="374651"/>
                <a:ext cx="3657600" cy="3624263"/>
              </a:xfrm>
              <a:custGeom>
                <a:avLst/>
                <a:gdLst>
                  <a:gd name="T0" fmla="*/ 692 w 973"/>
                  <a:gd name="T1" fmla="*/ 24 h 964"/>
                  <a:gd name="T2" fmla="*/ 633 w 973"/>
                  <a:gd name="T3" fmla="*/ 0 h 964"/>
                  <a:gd name="T4" fmla="*/ 574 w 973"/>
                  <a:gd name="T5" fmla="*/ 24 h 964"/>
                  <a:gd name="T6" fmla="*/ 527 w 973"/>
                  <a:gd name="T7" fmla="*/ 71 h 964"/>
                  <a:gd name="T8" fmla="*/ 503 w 973"/>
                  <a:gd name="T9" fmla="*/ 130 h 964"/>
                  <a:gd name="T10" fmla="*/ 515 w 973"/>
                  <a:gd name="T11" fmla="*/ 174 h 964"/>
                  <a:gd name="T12" fmla="*/ 64 w 973"/>
                  <a:gd name="T13" fmla="*/ 354 h 964"/>
                  <a:gd name="T14" fmla="*/ 6 w 973"/>
                  <a:gd name="T15" fmla="*/ 427 h 964"/>
                  <a:gd name="T16" fmla="*/ 33 w 973"/>
                  <a:gd name="T17" fmla="*/ 517 h 964"/>
                  <a:gd name="T18" fmla="*/ 456 w 973"/>
                  <a:gd name="T19" fmla="*/ 935 h 964"/>
                  <a:gd name="T20" fmla="*/ 524 w 973"/>
                  <a:gd name="T21" fmla="*/ 964 h 964"/>
                  <a:gd name="T22" fmla="*/ 527 w 973"/>
                  <a:gd name="T23" fmla="*/ 964 h 964"/>
                  <a:gd name="T24" fmla="*/ 547 w 973"/>
                  <a:gd name="T25" fmla="*/ 962 h 964"/>
                  <a:gd name="T26" fmla="*/ 620 w 973"/>
                  <a:gd name="T27" fmla="*/ 901 h 964"/>
                  <a:gd name="T28" fmla="*/ 797 w 973"/>
                  <a:gd name="T29" fmla="*/ 456 h 964"/>
                  <a:gd name="T30" fmla="*/ 843 w 973"/>
                  <a:gd name="T31" fmla="*/ 470 h 964"/>
                  <a:gd name="T32" fmla="*/ 902 w 973"/>
                  <a:gd name="T33" fmla="*/ 446 h 964"/>
                  <a:gd name="T34" fmla="*/ 948 w 973"/>
                  <a:gd name="T35" fmla="*/ 399 h 964"/>
                  <a:gd name="T36" fmla="*/ 973 w 973"/>
                  <a:gd name="T37" fmla="*/ 340 h 964"/>
                  <a:gd name="T38" fmla="*/ 949 w 973"/>
                  <a:gd name="T39" fmla="*/ 281 h 964"/>
                  <a:gd name="T40" fmla="*/ 692 w 973"/>
                  <a:gd name="T41" fmla="*/ 24 h 964"/>
                  <a:gd name="T42" fmla="*/ 558 w 973"/>
                  <a:gd name="T43" fmla="*/ 876 h 964"/>
                  <a:gd name="T44" fmla="*/ 534 w 973"/>
                  <a:gd name="T45" fmla="*/ 897 h 964"/>
                  <a:gd name="T46" fmla="*/ 526 w 973"/>
                  <a:gd name="T47" fmla="*/ 898 h 964"/>
                  <a:gd name="T48" fmla="*/ 503 w 973"/>
                  <a:gd name="T49" fmla="*/ 888 h 964"/>
                  <a:gd name="T50" fmla="*/ 80 w 973"/>
                  <a:gd name="T51" fmla="*/ 469 h 964"/>
                  <a:gd name="T52" fmla="*/ 71 w 973"/>
                  <a:gd name="T53" fmla="*/ 440 h 964"/>
                  <a:gd name="T54" fmla="*/ 90 w 973"/>
                  <a:gd name="T55" fmla="*/ 415 h 964"/>
                  <a:gd name="T56" fmla="*/ 297 w 973"/>
                  <a:gd name="T57" fmla="*/ 332 h 964"/>
                  <a:gd name="T58" fmla="*/ 715 w 973"/>
                  <a:gd name="T59" fmla="*/ 483 h 964"/>
                  <a:gd name="T60" fmla="*/ 558 w 973"/>
                  <a:gd name="T61" fmla="*/ 876 h 964"/>
                  <a:gd name="T62" fmla="*/ 901 w 973"/>
                  <a:gd name="T63" fmla="*/ 352 h 964"/>
                  <a:gd name="T64" fmla="*/ 855 w 973"/>
                  <a:gd name="T65" fmla="*/ 399 h 964"/>
                  <a:gd name="T66" fmla="*/ 831 w 973"/>
                  <a:gd name="T67" fmla="*/ 399 h 964"/>
                  <a:gd name="T68" fmla="*/ 772 w 973"/>
                  <a:gd name="T69" fmla="*/ 340 h 964"/>
                  <a:gd name="T70" fmla="*/ 725 w 973"/>
                  <a:gd name="T71" fmla="*/ 459 h 964"/>
                  <a:gd name="T72" fmla="*/ 729 w 973"/>
                  <a:gd name="T73" fmla="*/ 449 h 964"/>
                  <a:gd name="T74" fmla="*/ 435 w 973"/>
                  <a:gd name="T75" fmla="*/ 325 h 964"/>
                  <a:gd name="T76" fmla="*/ 349 w 973"/>
                  <a:gd name="T77" fmla="*/ 312 h 964"/>
                  <a:gd name="T78" fmla="*/ 631 w 973"/>
                  <a:gd name="T79" fmla="*/ 199 h 964"/>
                  <a:gd name="T80" fmla="*/ 574 w 973"/>
                  <a:gd name="T81" fmla="*/ 142 h 964"/>
                  <a:gd name="T82" fmla="*/ 574 w 973"/>
                  <a:gd name="T83" fmla="*/ 118 h 964"/>
                  <a:gd name="T84" fmla="*/ 621 w 973"/>
                  <a:gd name="T85" fmla="*/ 71 h 964"/>
                  <a:gd name="T86" fmla="*/ 645 w 973"/>
                  <a:gd name="T87" fmla="*/ 71 h 964"/>
                  <a:gd name="T88" fmla="*/ 901 w 973"/>
                  <a:gd name="T89" fmla="*/ 328 h 964"/>
                  <a:gd name="T90" fmla="*/ 901 w 973"/>
                  <a:gd name="T91" fmla="*/ 352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3" h="964">
                    <a:moveTo>
                      <a:pt x="692" y="24"/>
                    </a:moveTo>
                    <a:cubicBezTo>
                      <a:pt x="676" y="8"/>
                      <a:pt x="655" y="0"/>
                      <a:pt x="633" y="0"/>
                    </a:cubicBezTo>
                    <a:cubicBezTo>
                      <a:pt x="611" y="0"/>
                      <a:pt x="590" y="8"/>
                      <a:pt x="574" y="24"/>
                    </a:cubicBezTo>
                    <a:cubicBezTo>
                      <a:pt x="527" y="71"/>
                      <a:pt x="527" y="71"/>
                      <a:pt x="527" y="71"/>
                    </a:cubicBezTo>
                    <a:cubicBezTo>
                      <a:pt x="511" y="87"/>
                      <a:pt x="503" y="108"/>
                      <a:pt x="503" y="130"/>
                    </a:cubicBezTo>
                    <a:cubicBezTo>
                      <a:pt x="503" y="146"/>
                      <a:pt x="507" y="161"/>
                      <a:pt x="515" y="174"/>
                    </a:cubicBezTo>
                    <a:cubicBezTo>
                      <a:pt x="64" y="354"/>
                      <a:pt x="64" y="354"/>
                      <a:pt x="64" y="354"/>
                    </a:cubicBezTo>
                    <a:cubicBezTo>
                      <a:pt x="33" y="368"/>
                      <a:pt x="12" y="395"/>
                      <a:pt x="6" y="427"/>
                    </a:cubicBezTo>
                    <a:cubicBezTo>
                      <a:pt x="0" y="460"/>
                      <a:pt x="10" y="493"/>
                      <a:pt x="33" y="517"/>
                    </a:cubicBezTo>
                    <a:cubicBezTo>
                      <a:pt x="456" y="935"/>
                      <a:pt x="456" y="935"/>
                      <a:pt x="456" y="935"/>
                    </a:cubicBezTo>
                    <a:cubicBezTo>
                      <a:pt x="475" y="953"/>
                      <a:pt x="499" y="963"/>
                      <a:pt x="524" y="964"/>
                    </a:cubicBezTo>
                    <a:cubicBezTo>
                      <a:pt x="525" y="964"/>
                      <a:pt x="526" y="964"/>
                      <a:pt x="527" y="964"/>
                    </a:cubicBezTo>
                    <a:cubicBezTo>
                      <a:pt x="534" y="964"/>
                      <a:pt x="540" y="963"/>
                      <a:pt x="547" y="962"/>
                    </a:cubicBezTo>
                    <a:cubicBezTo>
                      <a:pt x="580" y="955"/>
                      <a:pt x="607" y="932"/>
                      <a:pt x="620" y="901"/>
                    </a:cubicBezTo>
                    <a:cubicBezTo>
                      <a:pt x="797" y="456"/>
                      <a:pt x="797" y="456"/>
                      <a:pt x="797" y="456"/>
                    </a:cubicBezTo>
                    <a:cubicBezTo>
                      <a:pt x="811" y="465"/>
                      <a:pt x="826" y="470"/>
                      <a:pt x="843" y="470"/>
                    </a:cubicBezTo>
                    <a:cubicBezTo>
                      <a:pt x="865" y="470"/>
                      <a:pt x="886" y="461"/>
                      <a:pt x="902" y="446"/>
                    </a:cubicBezTo>
                    <a:cubicBezTo>
                      <a:pt x="948" y="399"/>
                      <a:pt x="948" y="399"/>
                      <a:pt x="948" y="399"/>
                    </a:cubicBezTo>
                    <a:cubicBezTo>
                      <a:pt x="964" y="383"/>
                      <a:pt x="973" y="362"/>
                      <a:pt x="973" y="340"/>
                    </a:cubicBezTo>
                    <a:cubicBezTo>
                      <a:pt x="973" y="317"/>
                      <a:pt x="964" y="297"/>
                      <a:pt x="949" y="281"/>
                    </a:cubicBezTo>
                    <a:lnTo>
                      <a:pt x="692" y="24"/>
                    </a:lnTo>
                    <a:close/>
                    <a:moveTo>
                      <a:pt x="558" y="876"/>
                    </a:moveTo>
                    <a:cubicBezTo>
                      <a:pt x="554" y="887"/>
                      <a:pt x="545" y="895"/>
                      <a:pt x="534" y="897"/>
                    </a:cubicBezTo>
                    <a:cubicBezTo>
                      <a:pt x="531" y="897"/>
                      <a:pt x="529" y="898"/>
                      <a:pt x="526" y="898"/>
                    </a:cubicBezTo>
                    <a:cubicBezTo>
                      <a:pt x="518" y="897"/>
                      <a:pt x="510" y="894"/>
                      <a:pt x="503" y="888"/>
                    </a:cubicBezTo>
                    <a:cubicBezTo>
                      <a:pt x="80" y="469"/>
                      <a:pt x="80" y="469"/>
                      <a:pt x="80" y="469"/>
                    </a:cubicBezTo>
                    <a:cubicBezTo>
                      <a:pt x="72" y="461"/>
                      <a:pt x="69" y="450"/>
                      <a:pt x="71" y="440"/>
                    </a:cubicBezTo>
                    <a:cubicBezTo>
                      <a:pt x="73" y="429"/>
                      <a:pt x="80" y="420"/>
                      <a:pt x="90" y="415"/>
                    </a:cubicBezTo>
                    <a:cubicBezTo>
                      <a:pt x="297" y="332"/>
                      <a:pt x="297" y="332"/>
                      <a:pt x="297" y="332"/>
                    </a:cubicBezTo>
                    <a:cubicBezTo>
                      <a:pt x="436" y="379"/>
                      <a:pt x="576" y="334"/>
                      <a:pt x="715" y="483"/>
                    </a:cubicBezTo>
                    <a:lnTo>
                      <a:pt x="558" y="876"/>
                    </a:lnTo>
                    <a:close/>
                    <a:moveTo>
                      <a:pt x="901" y="352"/>
                    </a:moveTo>
                    <a:cubicBezTo>
                      <a:pt x="855" y="399"/>
                      <a:pt x="855" y="399"/>
                      <a:pt x="855" y="399"/>
                    </a:cubicBezTo>
                    <a:cubicBezTo>
                      <a:pt x="848" y="405"/>
                      <a:pt x="837" y="405"/>
                      <a:pt x="831" y="399"/>
                    </a:cubicBezTo>
                    <a:cubicBezTo>
                      <a:pt x="772" y="340"/>
                      <a:pt x="772" y="340"/>
                      <a:pt x="772" y="340"/>
                    </a:cubicBezTo>
                    <a:cubicBezTo>
                      <a:pt x="725" y="459"/>
                      <a:pt x="725" y="459"/>
                      <a:pt x="725" y="459"/>
                    </a:cubicBezTo>
                    <a:cubicBezTo>
                      <a:pt x="729" y="449"/>
                      <a:pt x="729" y="449"/>
                      <a:pt x="729" y="449"/>
                    </a:cubicBezTo>
                    <a:cubicBezTo>
                      <a:pt x="628" y="349"/>
                      <a:pt x="527" y="337"/>
                      <a:pt x="435" y="325"/>
                    </a:cubicBezTo>
                    <a:cubicBezTo>
                      <a:pt x="406" y="322"/>
                      <a:pt x="377" y="318"/>
                      <a:pt x="349" y="312"/>
                    </a:cubicBezTo>
                    <a:cubicBezTo>
                      <a:pt x="631" y="199"/>
                      <a:pt x="631" y="199"/>
                      <a:pt x="631" y="199"/>
                    </a:cubicBezTo>
                    <a:cubicBezTo>
                      <a:pt x="574" y="142"/>
                      <a:pt x="574" y="142"/>
                      <a:pt x="574" y="142"/>
                    </a:cubicBezTo>
                    <a:cubicBezTo>
                      <a:pt x="568" y="135"/>
                      <a:pt x="568" y="125"/>
                      <a:pt x="574" y="118"/>
                    </a:cubicBezTo>
                    <a:cubicBezTo>
                      <a:pt x="621" y="71"/>
                      <a:pt x="621" y="71"/>
                      <a:pt x="621" y="71"/>
                    </a:cubicBezTo>
                    <a:cubicBezTo>
                      <a:pt x="628" y="65"/>
                      <a:pt x="638" y="65"/>
                      <a:pt x="645" y="71"/>
                    </a:cubicBezTo>
                    <a:cubicBezTo>
                      <a:pt x="901" y="328"/>
                      <a:pt x="901" y="328"/>
                      <a:pt x="901" y="328"/>
                    </a:cubicBezTo>
                    <a:cubicBezTo>
                      <a:pt x="908" y="335"/>
                      <a:pt x="908" y="345"/>
                      <a:pt x="901" y="3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/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1751013" y="1998663"/>
                <a:ext cx="623888" cy="623888"/>
              </a:xfrm>
              <a:custGeom>
                <a:avLst/>
                <a:gdLst>
                  <a:gd name="T0" fmla="*/ 83 w 166"/>
                  <a:gd name="T1" fmla="*/ 166 h 166"/>
                  <a:gd name="T2" fmla="*/ 166 w 166"/>
                  <a:gd name="T3" fmla="*/ 83 h 166"/>
                  <a:gd name="T4" fmla="*/ 83 w 166"/>
                  <a:gd name="T5" fmla="*/ 0 h 166"/>
                  <a:gd name="T6" fmla="*/ 0 w 166"/>
                  <a:gd name="T7" fmla="*/ 83 h 166"/>
                  <a:gd name="T8" fmla="*/ 83 w 166"/>
                  <a:gd name="T9" fmla="*/ 166 h 166"/>
                  <a:gd name="T10" fmla="*/ 83 w 166"/>
                  <a:gd name="T11" fmla="*/ 33 h 166"/>
                  <a:gd name="T12" fmla="*/ 133 w 166"/>
                  <a:gd name="T13" fmla="*/ 83 h 166"/>
                  <a:gd name="T14" fmla="*/ 83 w 166"/>
                  <a:gd name="T15" fmla="*/ 133 h 166"/>
                  <a:gd name="T16" fmla="*/ 33 w 166"/>
                  <a:gd name="T17" fmla="*/ 83 h 166"/>
                  <a:gd name="T18" fmla="*/ 83 w 166"/>
                  <a:gd name="T19" fmla="*/ 3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6" h="166">
                    <a:moveTo>
                      <a:pt x="83" y="166"/>
                    </a:moveTo>
                    <a:cubicBezTo>
                      <a:pt x="128" y="166"/>
                      <a:pt x="166" y="129"/>
                      <a:pt x="166" y="83"/>
                    </a:cubicBezTo>
                    <a:cubicBezTo>
                      <a:pt x="166" y="37"/>
                      <a:pt x="128" y="0"/>
                      <a:pt x="83" y="0"/>
                    </a:cubicBezTo>
                    <a:cubicBezTo>
                      <a:pt x="37" y="0"/>
                      <a:pt x="0" y="37"/>
                      <a:pt x="0" y="83"/>
                    </a:cubicBezTo>
                    <a:cubicBezTo>
                      <a:pt x="0" y="129"/>
                      <a:pt x="37" y="166"/>
                      <a:pt x="83" y="166"/>
                    </a:cubicBezTo>
                    <a:close/>
                    <a:moveTo>
                      <a:pt x="83" y="33"/>
                    </a:moveTo>
                    <a:cubicBezTo>
                      <a:pt x="110" y="33"/>
                      <a:pt x="133" y="56"/>
                      <a:pt x="133" y="83"/>
                    </a:cubicBezTo>
                    <a:cubicBezTo>
                      <a:pt x="133" y="111"/>
                      <a:pt x="110" y="133"/>
                      <a:pt x="83" y="133"/>
                    </a:cubicBezTo>
                    <a:cubicBezTo>
                      <a:pt x="55" y="133"/>
                      <a:pt x="33" y="111"/>
                      <a:pt x="33" y="83"/>
                    </a:cubicBezTo>
                    <a:cubicBezTo>
                      <a:pt x="33" y="56"/>
                      <a:pt x="55" y="33"/>
                      <a:pt x="8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/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3375025" y="-1587"/>
                <a:ext cx="623888" cy="623888"/>
              </a:xfrm>
              <a:custGeom>
                <a:avLst/>
                <a:gdLst>
                  <a:gd name="T0" fmla="*/ 83 w 166"/>
                  <a:gd name="T1" fmla="*/ 0 h 166"/>
                  <a:gd name="T2" fmla="*/ 0 w 166"/>
                  <a:gd name="T3" fmla="*/ 83 h 166"/>
                  <a:gd name="T4" fmla="*/ 83 w 166"/>
                  <a:gd name="T5" fmla="*/ 166 h 166"/>
                  <a:gd name="T6" fmla="*/ 166 w 166"/>
                  <a:gd name="T7" fmla="*/ 83 h 166"/>
                  <a:gd name="T8" fmla="*/ 83 w 166"/>
                  <a:gd name="T9" fmla="*/ 0 h 166"/>
                  <a:gd name="T10" fmla="*/ 83 w 166"/>
                  <a:gd name="T11" fmla="*/ 133 h 166"/>
                  <a:gd name="T12" fmla="*/ 33 w 166"/>
                  <a:gd name="T13" fmla="*/ 83 h 166"/>
                  <a:gd name="T14" fmla="*/ 83 w 166"/>
                  <a:gd name="T15" fmla="*/ 33 h 166"/>
                  <a:gd name="T16" fmla="*/ 133 w 166"/>
                  <a:gd name="T17" fmla="*/ 83 h 166"/>
                  <a:gd name="T18" fmla="*/ 83 w 166"/>
                  <a:gd name="T19" fmla="*/ 13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6" h="166">
                    <a:moveTo>
                      <a:pt x="83" y="0"/>
                    </a:moveTo>
                    <a:cubicBezTo>
                      <a:pt x="37" y="0"/>
                      <a:pt x="0" y="37"/>
                      <a:pt x="0" y="83"/>
                    </a:cubicBezTo>
                    <a:cubicBezTo>
                      <a:pt x="0" y="129"/>
                      <a:pt x="37" y="166"/>
                      <a:pt x="83" y="166"/>
                    </a:cubicBezTo>
                    <a:cubicBezTo>
                      <a:pt x="129" y="166"/>
                      <a:pt x="166" y="129"/>
                      <a:pt x="166" y="83"/>
                    </a:cubicBezTo>
                    <a:cubicBezTo>
                      <a:pt x="166" y="37"/>
                      <a:pt x="129" y="0"/>
                      <a:pt x="83" y="0"/>
                    </a:cubicBezTo>
                    <a:close/>
                    <a:moveTo>
                      <a:pt x="83" y="133"/>
                    </a:moveTo>
                    <a:cubicBezTo>
                      <a:pt x="55" y="133"/>
                      <a:pt x="33" y="111"/>
                      <a:pt x="33" y="83"/>
                    </a:cubicBezTo>
                    <a:cubicBezTo>
                      <a:pt x="33" y="56"/>
                      <a:pt x="55" y="33"/>
                      <a:pt x="83" y="33"/>
                    </a:cubicBezTo>
                    <a:cubicBezTo>
                      <a:pt x="110" y="33"/>
                      <a:pt x="133" y="56"/>
                      <a:pt x="133" y="83"/>
                    </a:cubicBezTo>
                    <a:cubicBezTo>
                      <a:pt x="133" y="111"/>
                      <a:pt x="110" y="133"/>
                      <a:pt x="83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/>
              </a:p>
            </p:txBody>
          </p:sp>
          <p:sp>
            <p:nvSpPr>
              <p:cNvPr id="16" name="Freeform 8"/>
              <p:cNvSpPr>
                <a:spLocks noEditPoints="1"/>
              </p:cNvSpPr>
              <p:nvPr/>
            </p:nvSpPr>
            <p:spPr bwMode="auto">
              <a:xfrm>
                <a:off x="1000125" y="1874838"/>
                <a:ext cx="500063" cy="500063"/>
              </a:xfrm>
              <a:custGeom>
                <a:avLst/>
                <a:gdLst>
                  <a:gd name="T0" fmla="*/ 0 w 133"/>
                  <a:gd name="T1" fmla="*/ 66 h 133"/>
                  <a:gd name="T2" fmla="*/ 67 w 133"/>
                  <a:gd name="T3" fmla="*/ 133 h 133"/>
                  <a:gd name="T4" fmla="*/ 133 w 133"/>
                  <a:gd name="T5" fmla="*/ 66 h 133"/>
                  <a:gd name="T6" fmla="*/ 67 w 133"/>
                  <a:gd name="T7" fmla="*/ 0 h 133"/>
                  <a:gd name="T8" fmla="*/ 0 w 133"/>
                  <a:gd name="T9" fmla="*/ 66 h 133"/>
                  <a:gd name="T10" fmla="*/ 67 w 133"/>
                  <a:gd name="T11" fmla="*/ 33 h 133"/>
                  <a:gd name="T12" fmla="*/ 100 w 133"/>
                  <a:gd name="T13" fmla="*/ 66 h 133"/>
                  <a:gd name="T14" fmla="*/ 67 w 133"/>
                  <a:gd name="T15" fmla="*/ 100 h 133"/>
                  <a:gd name="T16" fmla="*/ 33 w 133"/>
                  <a:gd name="T17" fmla="*/ 66 h 133"/>
                  <a:gd name="T18" fmla="*/ 67 w 133"/>
                  <a:gd name="T19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33">
                    <a:moveTo>
                      <a:pt x="0" y="66"/>
                    </a:moveTo>
                    <a:cubicBezTo>
                      <a:pt x="0" y="103"/>
                      <a:pt x="30" y="133"/>
                      <a:pt x="67" y="133"/>
                    </a:cubicBezTo>
                    <a:cubicBezTo>
                      <a:pt x="103" y="133"/>
                      <a:pt x="133" y="103"/>
                      <a:pt x="133" y="66"/>
                    </a:cubicBezTo>
                    <a:cubicBezTo>
                      <a:pt x="133" y="30"/>
                      <a:pt x="103" y="0"/>
                      <a:pt x="67" y="0"/>
                    </a:cubicBezTo>
                    <a:cubicBezTo>
                      <a:pt x="30" y="0"/>
                      <a:pt x="0" y="30"/>
                      <a:pt x="0" y="66"/>
                    </a:cubicBezTo>
                    <a:close/>
                    <a:moveTo>
                      <a:pt x="67" y="33"/>
                    </a:moveTo>
                    <a:cubicBezTo>
                      <a:pt x="85" y="33"/>
                      <a:pt x="100" y="48"/>
                      <a:pt x="100" y="66"/>
                    </a:cubicBezTo>
                    <a:cubicBezTo>
                      <a:pt x="100" y="85"/>
                      <a:pt x="85" y="100"/>
                      <a:pt x="67" y="100"/>
                    </a:cubicBezTo>
                    <a:cubicBezTo>
                      <a:pt x="48" y="100"/>
                      <a:pt x="33" y="85"/>
                      <a:pt x="33" y="66"/>
                    </a:cubicBezTo>
                    <a:cubicBezTo>
                      <a:pt x="33" y="48"/>
                      <a:pt x="48" y="33"/>
                      <a:pt x="6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/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auto">
              <a:xfrm>
                <a:off x="1500188" y="2751138"/>
                <a:ext cx="250825" cy="247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/>
              </a:p>
            </p:txBody>
          </p:sp>
          <p:sp>
            <p:nvSpPr>
              <p:cNvPr id="18" name="Oval 10"/>
              <p:cNvSpPr>
                <a:spLocks noChangeArrowheads="1"/>
              </p:cNvSpPr>
              <p:nvPr/>
            </p:nvSpPr>
            <p:spPr bwMode="auto">
              <a:xfrm>
                <a:off x="3498850" y="874713"/>
                <a:ext cx="252413" cy="247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189111" y="2973269"/>
            <a:ext cx="457834" cy="457953"/>
            <a:chOff x="5463655" y="3602123"/>
            <a:chExt cx="1148873" cy="1149172"/>
          </a:xfrm>
        </p:grpSpPr>
        <p:sp>
          <p:nvSpPr>
            <p:cNvPr id="20" name="Oval 14"/>
            <p:cNvSpPr>
              <a:spLocks noChangeAspect="1"/>
            </p:cNvSpPr>
            <p:nvPr/>
          </p:nvSpPr>
          <p:spPr>
            <a:xfrm>
              <a:off x="5463655" y="3602123"/>
              <a:ext cx="1148873" cy="1149172"/>
            </a:xfrm>
            <a:prstGeom prst="ellipse">
              <a:avLst/>
            </a:prstGeom>
            <a:solidFill>
              <a:srgbClr val="FD7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21" name="Group 50"/>
            <p:cNvGrpSpPr/>
            <p:nvPr/>
          </p:nvGrpSpPr>
          <p:grpSpPr>
            <a:xfrm>
              <a:off x="5813024" y="3906486"/>
              <a:ext cx="470192" cy="537998"/>
              <a:chOff x="-1587" y="3175"/>
              <a:chExt cx="430212" cy="492125"/>
            </a:xfrm>
            <a:solidFill>
              <a:schemeClr val="bg1"/>
            </a:solidFill>
          </p:grpSpPr>
          <p:sp>
            <p:nvSpPr>
              <p:cNvPr id="23" name="Freeform 29"/>
              <p:cNvSpPr>
                <a:spLocks noEditPoints="1"/>
              </p:cNvSpPr>
              <p:nvPr/>
            </p:nvSpPr>
            <p:spPr bwMode="auto">
              <a:xfrm>
                <a:off x="-1587" y="3175"/>
                <a:ext cx="430212" cy="492125"/>
              </a:xfrm>
              <a:custGeom>
                <a:avLst/>
                <a:gdLst>
                  <a:gd name="T0" fmla="*/ 112 w 112"/>
                  <a:gd name="T1" fmla="*/ 27 h 128"/>
                  <a:gd name="T2" fmla="*/ 100 w 112"/>
                  <a:gd name="T3" fmla="*/ 16 h 128"/>
                  <a:gd name="T4" fmla="*/ 88 w 112"/>
                  <a:gd name="T5" fmla="*/ 16 h 128"/>
                  <a:gd name="T6" fmla="*/ 88 w 112"/>
                  <a:gd name="T7" fmla="*/ 12 h 128"/>
                  <a:gd name="T8" fmla="*/ 88 w 112"/>
                  <a:gd name="T9" fmla="*/ 12 h 128"/>
                  <a:gd name="T10" fmla="*/ 76 w 112"/>
                  <a:gd name="T11" fmla="*/ 0 h 128"/>
                  <a:gd name="T12" fmla="*/ 36 w 112"/>
                  <a:gd name="T13" fmla="*/ 0 h 128"/>
                  <a:gd name="T14" fmla="*/ 24 w 112"/>
                  <a:gd name="T15" fmla="*/ 12 h 128"/>
                  <a:gd name="T16" fmla="*/ 24 w 112"/>
                  <a:gd name="T17" fmla="*/ 12 h 128"/>
                  <a:gd name="T18" fmla="*/ 24 w 112"/>
                  <a:gd name="T19" fmla="*/ 16 h 128"/>
                  <a:gd name="T20" fmla="*/ 12 w 112"/>
                  <a:gd name="T21" fmla="*/ 16 h 128"/>
                  <a:gd name="T22" fmla="*/ 0 w 112"/>
                  <a:gd name="T23" fmla="*/ 27 h 128"/>
                  <a:gd name="T24" fmla="*/ 0 w 112"/>
                  <a:gd name="T25" fmla="*/ 27 h 128"/>
                  <a:gd name="T26" fmla="*/ 0 w 112"/>
                  <a:gd name="T27" fmla="*/ 32 h 128"/>
                  <a:gd name="T28" fmla="*/ 0 w 112"/>
                  <a:gd name="T29" fmla="*/ 36 h 128"/>
                  <a:gd name="T30" fmla="*/ 8 w 112"/>
                  <a:gd name="T31" fmla="*/ 44 h 128"/>
                  <a:gd name="T32" fmla="*/ 8 w 112"/>
                  <a:gd name="T33" fmla="*/ 44 h 128"/>
                  <a:gd name="T34" fmla="*/ 8 w 112"/>
                  <a:gd name="T35" fmla="*/ 112 h 128"/>
                  <a:gd name="T36" fmla="*/ 24 w 112"/>
                  <a:gd name="T37" fmla="*/ 128 h 128"/>
                  <a:gd name="T38" fmla="*/ 88 w 112"/>
                  <a:gd name="T39" fmla="*/ 128 h 128"/>
                  <a:gd name="T40" fmla="*/ 104 w 112"/>
                  <a:gd name="T41" fmla="*/ 112 h 128"/>
                  <a:gd name="T42" fmla="*/ 104 w 112"/>
                  <a:gd name="T43" fmla="*/ 44 h 128"/>
                  <a:gd name="T44" fmla="*/ 104 w 112"/>
                  <a:gd name="T45" fmla="*/ 44 h 128"/>
                  <a:gd name="T46" fmla="*/ 112 w 112"/>
                  <a:gd name="T47" fmla="*/ 36 h 128"/>
                  <a:gd name="T48" fmla="*/ 112 w 112"/>
                  <a:gd name="T49" fmla="*/ 32 h 128"/>
                  <a:gd name="T50" fmla="*/ 112 w 112"/>
                  <a:gd name="T51" fmla="*/ 27 h 128"/>
                  <a:gd name="T52" fmla="*/ 32 w 112"/>
                  <a:gd name="T53" fmla="*/ 12 h 128"/>
                  <a:gd name="T54" fmla="*/ 36 w 112"/>
                  <a:gd name="T55" fmla="*/ 8 h 128"/>
                  <a:gd name="T56" fmla="*/ 76 w 112"/>
                  <a:gd name="T57" fmla="*/ 8 h 128"/>
                  <a:gd name="T58" fmla="*/ 80 w 112"/>
                  <a:gd name="T59" fmla="*/ 12 h 128"/>
                  <a:gd name="T60" fmla="*/ 80 w 112"/>
                  <a:gd name="T61" fmla="*/ 16 h 128"/>
                  <a:gd name="T62" fmla="*/ 32 w 112"/>
                  <a:gd name="T63" fmla="*/ 16 h 128"/>
                  <a:gd name="T64" fmla="*/ 32 w 112"/>
                  <a:gd name="T65" fmla="*/ 12 h 128"/>
                  <a:gd name="T66" fmla="*/ 96 w 112"/>
                  <a:gd name="T67" fmla="*/ 112 h 128"/>
                  <a:gd name="T68" fmla="*/ 88 w 112"/>
                  <a:gd name="T69" fmla="*/ 120 h 128"/>
                  <a:gd name="T70" fmla="*/ 24 w 112"/>
                  <a:gd name="T71" fmla="*/ 120 h 128"/>
                  <a:gd name="T72" fmla="*/ 16 w 112"/>
                  <a:gd name="T73" fmla="*/ 112 h 128"/>
                  <a:gd name="T74" fmla="*/ 16 w 112"/>
                  <a:gd name="T75" fmla="*/ 44 h 128"/>
                  <a:gd name="T76" fmla="*/ 96 w 112"/>
                  <a:gd name="T77" fmla="*/ 44 h 128"/>
                  <a:gd name="T78" fmla="*/ 96 w 112"/>
                  <a:gd name="T79" fmla="*/ 112 h 128"/>
                  <a:gd name="T80" fmla="*/ 104 w 112"/>
                  <a:gd name="T81" fmla="*/ 32 h 128"/>
                  <a:gd name="T82" fmla="*/ 104 w 112"/>
                  <a:gd name="T83" fmla="*/ 36 h 128"/>
                  <a:gd name="T84" fmla="*/ 8 w 112"/>
                  <a:gd name="T85" fmla="*/ 36 h 128"/>
                  <a:gd name="T86" fmla="*/ 8 w 112"/>
                  <a:gd name="T87" fmla="*/ 32 h 128"/>
                  <a:gd name="T88" fmla="*/ 8 w 112"/>
                  <a:gd name="T89" fmla="*/ 28 h 128"/>
                  <a:gd name="T90" fmla="*/ 12 w 112"/>
                  <a:gd name="T91" fmla="*/ 24 h 128"/>
                  <a:gd name="T92" fmla="*/ 100 w 112"/>
                  <a:gd name="T93" fmla="*/ 24 h 128"/>
                  <a:gd name="T94" fmla="*/ 104 w 112"/>
                  <a:gd name="T95" fmla="*/ 28 h 128"/>
                  <a:gd name="T96" fmla="*/ 104 w 112"/>
                  <a:gd name="T97" fmla="*/ 3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2" h="128">
                    <a:moveTo>
                      <a:pt x="112" y="27"/>
                    </a:moveTo>
                    <a:cubicBezTo>
                      <a:pt x="112" y="21"/>
                      <a:pt x="106" y="16"/>
                      <a:pt x="100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5"/>
                      <a:pt x="83" y="0"/>
                      <a:pt x="7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9" y="0"/>
                      <a:pt x="24" y="5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6" y="16"/>
                      <a:pt x="0" y="2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0"/>
                      <a:pt x="4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112"/>
                      <a:pt x="8" y="112"/>
                      <a:pt x="8" y="112"/>
                    </a:cubicBezTo>
                    <a:cubicBezTo>
                      <a:pt x="8" y="121"/>
                      <a:pt x="15" y="128"/>
                      <a:pt x="24" y="128"/>
                    </a:cubicBezTo>
                    <a:cubicBezTo>
                      <a:pt x="88" y="128"/>
                      <a:pt x="88" y="128"/>
                      <a:pt x="88" y="128"/>
                    </a:cubicBezTo>
                    <a:cubicBezTo>
                      <a:pt x="97" y="128"/>
                      <a:pt x="104" y="121"/>
                      <a:pt x="104" y="112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8" y="44"/>
                      <a:pt x="112" y="40"/>
                      <a:pt x="112" y="36"/>
                    </a:cubicBezTo>
                    <a:cubicBezTo>
                      <a:pt x="112" y="32"/>
                      <a:pt x="112" y="32"/>
                      <a:pt x="112" y="32"/>
                    </a:cubicBezTo>
                    <a:cubicBezTo>
                      <a:pt x="112" y="27"/>
                      <a:pt x="112" y="27"/>
                      <a:pt x="112" y="27"/>
                    </a:cubicBezTo>
                    <a:close/>
                    <a:moveTo>
                      <a:pt x="32" y="12"/>
                    </a:moveTo>
                    <a:cubicBezTo>
                      <a:pt x="32" y="10"/>
                      <a:pt x="34" y="8"/>
                      <a:pt x="36" y="8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8" y="8"/>
                      <a:pt x="80" y="10"/>
                      <a:pt x="80" y="12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12"/>
                    </a:lnTo>
                    <a:close/>
                    <a:moveTo>
                      <a:pt x="96" y="112"/>
                    </a:moveTo>
                    <a:cubicBezTo>
                      <a:pt x="96" y="116"/>
                      <a:pt x="92" y="120"/>
                      <a:pt x="88" y="120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0" y="120"/>
                      <a:pt x="16" y="116"/>
                      <a:pt x="16" y="112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96" y="44"/>
                      <a:pt x="96" y="44"/>
                      <a:pt x="96" y="44"/>
                    </a:cubicBezTo>
                    <a:lnTo>
                      <a:pt x="96" y="112"/>
                    </a:lnTo>
                    <a:close/>
                    <a:moveTo>
                      <a:pt x="104" y="32"/>
                    </a:moveTo>
                    <a:cubicBezTo>
                      <a:pt x="104" y="36"/>
                      <a:pt x="104" y="36"/>
                      <a:pt x="104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6"/>
                      <a:pt x="10" y="24"/>
                      <a:pt x="12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2" y="24"/>
                      <a:pt x="104" y="26"/>
                      <a:pt x="104" y="28"/>
                    </a:cubicBezTo>
                    <a:lnTo>
                      <a:pt x="104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/>
              </a:p>
            </p:txBody>
          </p:sp>
          <p:sp>
            <p:nvSpPr>
              <p:cNvPr id="24" name="Freeform 30"/>
              <p:cNvSpPr>
                <a:spLocks noEditPoints="1"/>
              </p:cNvSpPr>
              <p:nvPr/>
            </p:nvSpPr>
            <p:spPr bwMode="auto">
              <a:xfrm>
                <a:off x="90488" y="203200"/>
                <a:ext cx="61912" cy="230188"/>
              </a:xfrm>
              <a:custGeom>
                <a:avLst/>
                <a:gdLst>
                  <a:gd name="T0" fmla="*/ 4 w 16"/>
                  <a:gd name="T1" fmla="*/ 60 h 60"/>
                  <a:gd name="T2" fmla="*/ 12 w 16"/>
                  <a:gd name="T3" fmla="*/ 60 h 60"/>
                  <a:gd name="T4" fmla="*/ 16 w 16"/>
                  <a:gd name="T5" fmla="*/ 56 h 60"/>
                  <a:gd name="T6" fmla="*/ 16 w 16"/>
                  <a:gd name="T7" fmla="*/ 4 h 60"/>
                  <a:gd name="T8" fmla="*/ 12 w 16"/>
                  <a:gd name="T9" fmla="*/ 0 h 60"/>
                  <a:gd name="T10" fmla="*/ 4 w 16"/>
                  <a:gd name="T11" fmla="*/ 0 h 60"/>
                  <a:gd name="T12" fmla="*/ 0 w 16"/>
                  <a:gd name="T13" fmla="*/ 4 h 60"/>
                  <a:gd name="T14" fmla="*/ 0 w 16"/>
                  <a:gd name="T15" fmla="*/ 56 h 60"/>
                  <a:gd name="T16" fmla="*/ 4 w 16"/>
                  <a:gd name="T17" fmla="*/ 60 h 60"/>
                  <a:gd name="T18" fmla="*/ 4 w 16"/>
                  <a:gd name="T19" fmla="*/ 4 h 60"/>
                  <a:gd name="T20" fmla="*/ 12 w 16"/>
                  <a:gd name="T21" fmla="*/ 4 h 60"/>
                  <a:gd name="T22" fmla="*/ 12 w 16"/>
                  <a:gd name="T23" fmla="*/ 56 h 60"/>
                  <a:gd name="T24" fmla="*/ 4 w 16"/>
                  <a:gd name="T25" fmla="*/ 56 h 60"/>
                  <a:gd name="T26" fmla="*/ 4 w 16"/>
                  <a:gd name="T27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12" y="60"/>
                      <a:pt x="12" y="60"/>
                      <a:pt x="12" y="60"/>
                    </a:cubicBezTo>
                    <a:cubicBezTo>
                      <a:pt x="14" y="60"/>
                      <a:pt x="16" y="58"/>
                      <a:pt x="16" y="5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2" y="60"/>
                      <a:pt x="4" y="60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4" y="56"/>
                      <a:pt x="4" y="56"/>
                      <a:pt x="4" y="56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/>
              </a:p>
            </p:txBody>
          </p:sp>
          <p:sp>
            <p:nvSpPr>
              <p:cNvPr id="25" name="Freeform 31"/>
              <p:cNvSpPr>
                <a:spLocks noEditPoints="1"/>
              </p:cNvSpPr>
              <p:nvPr/>
            </p:nvSpPr>
            <p:spPr bwMode="auto">
              <a:xfrm>
                <a:off x="182563" y="203200"/>
                <a:ext cx="61912" cy="230188"/>
              </a:xfrm>
              <a:custGeom>
                <a:avLst/>
                <a:gdLst>
                  <a:gd name="T0" fmla="*/ 4 w 16"/>
                  <a:gd name="T1" fmla="*/ 60 h 60"/>
                  <a:gd name="T2" fmla="*/ 12 w 16"/>
                  <a:gd name="T3" fmla="*/ 60 h 60"/>
                  <a:gd name="T4" fmla="*/ 16 w 16"/>
                  <a:gd name="T5" fmla="*/ 56 h 60"/>
                  <a:gd name="T6" fmla="*/ 16 w 16"/>
                  <a:gd name="T7" fmla="*/ 4 h 60"/>
                  <a:gd name="T8" fmla="*/ 12 w 16"/>
                  <a:gd name="T9" fmla="*/ 0 h 60"/>
                  <a:gd name="T10" fmla="*/ 4 w 16"/>
                  <a:gd name="T11" fmla="*/ 0 h 60"/>
                  <a:gd name="T12" fmla="*/ 0 w 16"/>
                  <a:gd name="T13" fmla="*/ 4 h 60"/>
                  <a:gd name="T14" fmla="*/ 0 w 16"/>
                  <a:gd name="T15" fmla="*/ 56 h 60"/>
                  <a:gd name="T16" fmla="*/ 4 w 16"/>
                  <a:gd name="T17" fmla="*/ 60 h 60"/>
                  <a:gd name="T18" fmla="*/ 4 w 16"/>
                  <a:gd name="T19" fmla="*/ 4 h 60"/>
                  <a:gd name="T20" fmla="*/ 12 w 16"/>
                  <a:gd name="T21" fmla="*/ 4 h 60"/>
                  <a:gd name="T22" fmla="*/ 12 w 16"/>
                  <a:gd name="T23" fmla="*/ 56 h 60"/>
                  <a:gd name="T24" fmla="*/ 4 w 16"/>
                  <a:gd name="T25" fmla="*/ 56 h 60"/>
                  <a:gd name="T26" fmla="*/ 4 w 16"/>
                  <a:gd name="T27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12" y="60"/>
                      <a:pt x="12" y="60"/>
                      <a:pt x="12" y="60"/>
                    </a:cubicBezTo>
                    <a:cubicBezTo>
                      <a:pt x="14" y="60"/>
                      <a:pt x="16" y="58"/>
                      <a:pt x="16" y="5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2" y="60"/>
                      <a:pt x="4" y="60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4" y="56"/>
                      <a:pt x="4" y="56"/>
                      <a:pt x="4" y="56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/>
              </a:p>
            </p:txBody>
          </p:sp>
          <p:sp>
            <p:nvSpPr>
              <p:cNvPr id="26" name="Freeform 32"/>
              <p:cNvSpPr>
                <a:spLocks noEditPoints="1"/>
              </p:cNvSpPr>
              <p:nvPr/>
            </p:nvSpPr>
            <p:spPr bwMode="auto">
              <a:xfrm>
                <a:off x="274638" y="203200"/>
                <a:ext cx="61912" cy="230188"/>
              </a:xfrm>
              <a:custGeom>
                <a:avLst/>
                <a:gdLst>
                  <a:gd name="T0" fmla="*/ 4 w 16"/>
                  <a:gd name="T1" fmla="*/ 60 h 60"/>
                  <a:gd name="T2" fmla="*/ 12 w 16"/>
                  <a:gd name="T3" fmla="*/ 60 h 60"/>
                  <a:gd name="T4" fmla="*/ 16 w 16"/>
                  <a:gd name="T5" fmla="*/ 56 h 60"/>
                  <a:gd name="T6" fmla="*/ 16 w 16"/>
                  <a:gd name="T7" fmla="*/ 4 h 60"/>
                  <a:gd name="T8" fmla="*/ 12 w 16"/>
                  <a:gd name="T9" fmla="*/ 0 h 60"/>
                  <a:gd name="T10" fmla="*/ 4 w 16"/>
                  <a:gd name="T11" fmla="*/ 0 h 60"/>
                  <a:gd name="T12" fmla="*/ 0 w 16"/>
                  <a:gd name="T13" fmla="*/ 4 h 60"/>
                  <a:gd name="T14" fmla="*/ 0 w 16"/>
                  <a:gd name="T15" fmla="*/ 56 h 60"/>
                  <a:gd name="T16" fmla="*/ 4 w 16"/>
                  <a:gd name="T17" fmla="*/ 60 h 60"/>
                  <a:gd name="T18" fmla="*/ 4 w 16"/>
                  <a:gd name="T19" fmla="*/ 4 h 60"/>
                  <a:gd name="T20" fmla="*/ 12 w 16"/>
                  <a:gd name="T21" fmla="*/ 4 h 60"/>
                  <a:gd name="T22" fmla="*/ 12 w 16"/>
                  <a:gd name="T23" fmla="*/ 56 h 60"/>
                  <a:gd name="T24" fmla="*/ 4 w 16"/>
                  <a:gd name="T25" fmla="*/ 56 h 60"/>
                  <a:gd name="T26" fmla="*/ 4 w 16"/>
                  <a:gd name="T27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12" y="60"/>
                      <a:pt x="12" y="60"/>
                      <a:pt x="12" y="60"/>
                    </a:cubicBezTo>
                    <a:cubicBezTo>
                      <a:pt x="14" y="60"/>
                      <a:pt x="16" y="58"/>
                      <a:pt x="16" y="5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2" y="60"/>
                      <a:pt x="4" y="60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4" y="56"/>
                      <a:pt x="4" y="56"/>
                      <a:pt x="4" y="56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930646" y="4578611"/>
            <a:ext cx="442745" cy="442860"/>
            <a:chOff x="5622910" y="5454571"/>
            <a:chExt cx="553694" cy="553838"/>
          </a:xfrm>
        </p:grpSpPr>
        <p:sp>
          <p:nvSpPr>
            <p:cNvPr id="27" name="Oval 15"/>
            <p:cNvSpPr>
              <a:spLocks noChangeAspect="1"/>
            </p:cNvSpPr>
            <p:nvPr/>
          </p:nvSpPr>
          <p:spPr>
            <a:xfrm>
              <a:off x="5622910" y="5454571"/>
              <a:ext cx="553694" cy="553838"/>
            </a:xfrm>
            <a:prstGeom prst="ellipse">
              <a:avLst/>
            </a:prstGeom>
            <a:solidFill>
              <a:srgbClr val="FD7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28" name="Group 55"/>
            <p:cNvGrpSpPr/>
            <p:nvPr/>
          </p:nvGrpSpPr>
          <p:grpSpPr>
            <a:xfrm>
              <a:off x="5768170" y="5560290"/>
              <a:ext cx="263173" cy="384791"/>
              <a:chOff x="527333" y="1217552"/>
              <a:chExt cx="175409" cy="256405"/>
            </a:xfrm>
            <a:solidFill>
              <a:schemeClr val="bg1"/>
            </a:solidFill>
          </p:grpSpPr>
          <p:sp>
            <p:nvSpPr>
              <p:cNvPr id="29" name="Freeform 79"/>
              <p:cNvSpPr>
                <a:spLocks noEditPoints="1"/>
              </p:cNvSpPr>
              <p:nvPr/>
            </p:nvSpPr>
            <p:spPr bwMode="auto">
              <a:xfrm>
                <a:off x="527333" y="1217552"/>
                <a:ext cx="175409" cy="256405"/>
              </a:xfrm>
              <a:custGeom>
                <a:avLst/>
                <a:gdLst>
                  <a:gd name="T0" fmla="*/ 80 w 160"/>
                  <a:gd name="T1" fmla="*/ 0 h 234"/>
                  <a:gd name="T2" fmla="*/ 0 w 160"/>
                  <a:gd name="T3" fmla="*/ 81 h 234"/>
                  <a:gd name="T4" fmla="*/ 36 w 160"/>
                  <a:gd name="T5" fmla="*/ 169 h 234"/>
                  <a:gd name="T6" fmla="*/ 80 w 160"/>
                  <a:gd name="T7" fmla="*/ 234 h 234"/>
                  <a:gd name="T8" fmla="*/ 123 w 160"/>
                  <a:gd name="T9" fmla="*/ 169 h 234"/>
                  <a:gd name="T10" fmla="*/ 160 w 160"/>
                  <a:gd name="T11" fmla="*/ 81 h 234"/>
                  <a:gd name="T12" fmla="*/ 80 w 160"/>
                  <a:gd name="T13" fmla="*/ 0 h 234"/>
                  <a:gd name="T14" fmla="*/ 99 w 160"/>
                  <a:gd name="T15" fmla="*/ 199 h 234"/>
                  <a:gd name="T16" fmla="*/ 63 w 160"/>
                  <a:gd name="T17" fmla="*/ 203 h 234"/>
                  <a:gd name="T18" fmla="*/ 58 w 160"/>
                  <a:gd name="T19" fmla="*/ 190 h 234"/>
                  <a:gd name="T20" fmla="*/ 58 w 160"/>
                  <a:gd name="T21" fmla="*/ 189 h 234"/>
                  <a:gd name="T22" fmla="*/ 103 w 160"/>
                  <a:gd name="T23" fmla="*/ 184 h 234"/>
                  <a:gd name="T24" fmla="*/ 101 w 160"/>
                  <a:gd name="T25" fmla="*/ 190 h 234"/>
                  <a:gd name="T26" fmla="*/ 99 w 160"/>
                  <a:gd name="T27" fmla="*/ 199 h 234"/>
                  <a:gd name="T28" fmla="*/ 56 w 160"/>
                  <a:gd name="T29" fmla="*/ 182 h 234"/>
                  <a:gd name="T30" fmla="*/ 52 w 160"/>
                  <a:gd name="T31" fmla="*/ 168 h 234"/>
                  <a:gd name="T32" fmla="*/ 108 w 160"/>
                  <a:gd name="T33" fmla="*/ 168 h 234"/>
                  <a:gd name="T34" fmla="*/ 106 w 160"/>
                  <a:gd name="T35" fmla="*/ 176 h 234"/>
                  <a:gd name="T36" fmla="*/ 56 w 160"/>
                  <a:gd name="T37" fmla="*/ 182 h 234"/>
                  <a:gd name="T38" fmla="*/ 80 w 160"/>
                  <a:gd name="T39" fmla="*/ 220 h 234"/>
                  <a:gd name="T40" fmla="*/ 65 w 160"/>
                  <a:gd name="T41" fmla="*/ 210 h 234"/>
                  <a:gd name="T42" fmla="*/ 96 w 160"/>
                  <a:gd name="T43" fmla="*/ 207 h 234"/>
                  <a:gd name="T44" fmla="*/ 80 w 160"/>
                  <a:gd name="T45" fmla="*/ 220 h 234"/>
                  <a:gd name="T46" fmla="*/ 114 w 160"/>
                  <a:gd name="T47" fmla="*/ 154 h 234"/>
                  <a:gd name="T48" fmla="*/ 46 w 160"/>
                  <a:gd name="T49" fmla="*/ 154 h 234"/>
                  <a:gd name="T50" fmla="*/ 34 w 160"/>
                  <a:gd name="T51" fmla="*/ 130 h 234"/>
                  <a:gd name="T52" fmla="*/ 14 w 160"/>
                  <a:gd name="T53" fmla="*/ 81 h 234"/>
                  <a:gd name="T54" fmla="*/ 80 w 160"/>
                  <a:gd name="T55" fmla="*/ 15 h 234"/>
                  <a:gd name="T56" fmla="*/ 146 w 160"/>
                  <a:gd name="T57" fmla="*/ 81 h 234"/>
                  <a:gd name="T58" fmla="*/ 126 w 160"/>
                  <a:gd name="T59" fmla="*/ 130 h 234"/>
                  <a:gd name="T60" fmla="*/ 114 w 160"/>
                  <a:gd name="T61" fmla="*/ 15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0" h="234">
                    <a:moveTo>
                      <a:pt x="80" y="0"/>
                    </a:moveTo>
                    <a:cubicBezTo>
                      <a:pt x="35" y="0"/>
                      <a:pt x="0" y="36"/>
                      <a:pt x="0" y="81"/>
                    </a:cubicBezTo>
                    <a:cubicBezTo>
                      <a:pt x="0" y="110"/>
                      <a:pt x="26" y="141"/>
                      <a:pt x="36" y="169"/>
                    </a:cubicBezTo>
                    <a:cubicBezTo>
                      <a:pt x="51" y="210"/>
                      <a:pt x="49" y="234"/>
                      <a:pt x="80" y="234"/>
                    </a:cubicBezTo>
                    <a:cubicBezTo>
                      <a:pt x="111" y="234"/>
                      <a:pt x="109" y="210"/>
                      <a:pt x="123" y="169"/>
                    </a:cubicBezTo>
                    <a:cubicBezTo>
                      <a:pt x="133" y="142"/>
                      <a:pt x="160" y="110"/>
                      <a:pt x="160" y="81"/>
                    </a:cubicBezTo>
                    <a:cubicBezTo>
                      <a:pt x="160" y="36"/>
                      <a:pt x="124" y="0"/>
                      <a:pt x="80" y="0"/>
                    </a:cubicBezTo>
                    <a:close/>
                    <a:moveTo>
                      <a:pt x="99" y="199"/>
                    </a:moveTo>
                    <a:cubicBezTo>
                      <a:pt x="63" y="203"/>
                      <a:pt x="63" y="203"/>
                      <a:pt x="63" y="203"/>
                    </a:cubicBezTo>
                    <a:cubicBezTo>
                      <a:pt x="61" y="200"/>
                      <a:pt x="60" y="195"/>
                      <a:pt x="58" y="190"/>
                    </a:cubicBezTo>
                    <a:cubicBezTo>
                      <a:pt x="58" y="190"/>
                      <a:pt x="58" y="189"/>
                      <a:pt x="58" y="189"/>
                    </a:cubicBezTo>
                    <a:cubicBezTo>
                      <a:pt x="103" y="184"/>
                      <a:pt x="103" y="184"/>
                      <a:pt x="103" y="184"/>
                    </a:cubicBezTo>
                    <a:cubicBezTo>
                      <a:pt x="103" y="186"/>
                      <a:pt x="102" y="188"/>
                      <a:pt x="101" y="190"/>
                    </a:cubicBezTo>
                    <a:cubicBezTo>
                      <a:pt x="100" y="193"/>
                      <a:pt x="100" y="196"/>
                      <a:pt x="99" y="199"/>
                    </a:cubicBezTo>
                    <a:close/>
                    <a:moveTo>
                      <a:pt x="56" y="182"/>
                    </a:moveTo>
                    <a:cubicBezTo>
                      <a:pt x="55" y="178"/>
                      <a:pt x="53" y="173"/>
                      <a:pt x="52" y="168"/>
                    </a:cubicBezTo>
                    <a:cubicBezTo>
                      <a:pt x="108" y="168"/>
                      <a:pt x="108" y="168"/>
                      <a:pt x="108" y="168"/>
                    </a:cubicBezTo>
                    <a:cubicBezTo>
                      <a:pt x="107" y="171"/>
                      <a:pt x="106" y="174"/>
                      <a:pt x="106" y="176"/>
                    </a:cubicBezTo>
                    <a:lnTo>
                      <a:pt x="56" y="182"/>
                    </a:lnTo>
                    <a:close/>
                    <a:moveTo>
                      <a:pt x="80" y="220"/>
                    </a:moveTo>
                    <a:cubicBezTo>
                      <a:pt x="72" y="220"/>
                      <a:pt x="69" y="219"/>
                      <a:pt x="65" y="210"/>
                    </a:cubicBezTo>
                    <a:cubicBezTo>
                      <a:pt x="96" y="207"/>
                      <a:pt x="96" y="207"/>
                      <a:pt x="96" y="207"/>
                    </a:cubicBezTo>
                    <a:cubicBezTo>
                      <a:pt x="92" y="219"/>
                      <a:pt x="88" y="220"/>
                      <a:pt x="80" y="220"/>
                    </a:cubicBezTo>
                    <a:close/>
                    <a:moveTo>
                      <a:pt x="114" y="154"/>
                    </a:moveTo>
                    <a:cubicBezTo>
                      <a:pt x="46" y="154"/>
                      <a:pt x="46" y="154"/>
                      <a:pt x="46" y="154"/>
                    </a:cubicBezTo>
                    <a:cubicBezTo>
                      <a:pt x="42" y="146"/>
                      <a:pt x="38" y="138"/>
                      <a:pt x="34" y="130"/>
                    </a:cubicBezTo>
                    <a:cubicBezTo>
                      <a:pt x="24" y="113"/>
                      <a:pt x="14" y="96"/>
                      <a:pt x="14" y="81"/>
                    </a:cubicBezTo>
                    <a:cubicBezTo>
                      <a:pt x="14" y="45"/>
                      <a:pt x="44" y="15"/>
                      <a:pt x="80" y="15"/>
                    </a:cubicBezTo>
                    <a:cubicBezTo>
                      <a:pt x="116" y="15"/>
                      <a:pt x="146" y="45"/>
                      <a:pt x="146" y="81"/>
                    </a:cubicBezTo>
                    <a:cubicBezTo>
                      <a:pt x="146" y="96"/>
                      <a:pt x="136" y="113"/>
                      <a:pt x="126" y="130"/>
                    </a:cubicBezTo>
                    <a:cubicBezTo>
                      <a:pt x="122" y="138"/>
                      <a:pt x="118" y="146"/>
                      <a:pt x="114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/>
              </a:p>
            </p:txBody>
          </p:sp>
          <p:sp>
            <p:nvSpPr>
              <p:cNvPr id="30" name="Freeform 80"/>
              <p:cNvSpPr/>
              <p:nvPr/>
            </p:nvSpPr>
            <p:spPr bwMode="auto">
              <a:xfrm>
                <a:off x="566675" y="1258276"/>
                <a:ext cx="52762" cy="51373"/>
              </a:xfrm>
              <a:custGeom>
                <a:avLst/>
                <a:gdLst>
                  <a:gd name="T0" fmla="*/ 44 w 48"/>
                  <a:gd name="T1" fmla="*/ 0 h 47"/>
                  <a:gd name="T2" fmla="*/ 0 w 48"/>
                  <a:gd name="T3" fmla="*/ 44 h 47"/>
                  <a:gd name="T4" fmla="*/ 4 w 48"/>
                  <a:gd name="T5" fmla="*/ 47 h 47"/>
                  <a:gd name="T6" fmla="*/ 7 w 48"/>
                  <a:gd name="T7" fmla="*/ 44 h 47"/>
                  <a:gd name="T8" fmla="*/ 44 w 48"/>
                  <a:gd name="T9" fmla="*/ 7 h 47"/>
                  <a:gd name="T10" fmla="*/ 48 w 48"/>
                  <a:gd name="T11" fmla="*/ 4 h 47"/>
                  <a:gd name="T12" fmla="*/ 4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46"/>
                      <a:pt x="2" y="47"/>
                      <a:pt x="4" y="47"/>
                    </a:cubicBezTo>
                    <a:cubicBezTo>
                      <a:pt x="6" y="47"/>
                      <a:pt x="7" y="46"/>
                      <a:pt x="7" y="44"/>
                    </a:cubicBezTo>
                    <a:cubicBezTo>
                      <a:pt x="7" y="24"/>
                      <a:pt x="24" y="7"/>
                      <a:pt x="44" y="7"/>
                    </a:cubicBezTo>
                    <a:cubicBezTo>
                      <a:pt x="46" y="7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/>
              </a:p>
            </p:txBody>
          </p:sp>
        </p:grpSp>
      </p:grp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2277727" y="2804650"/>
            <a:ext cx="2050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994833" y="3173982"/>
            <a:ext cx="32141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</a:t>
            </a:r>
          </a:p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What is broken and rather,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</a:p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5" name="TextBox 19"/>
          <p:cNvSpPr txBox="1">
            <a:spLocks noChangeArrowheads="1"/>
          </p:cNvSpPr>
          <p:nvPr/>
        </p:nvSpPr>
        <p:spPr bwMode="auto">
          <a:xfrm>
            <a:off x="5021576" y="5174140"/>
            <a:ext cx="2050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4518553" y="5609924"/>
            <a:ext cx="32141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</a:t>
            </a:r>
          </a:p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What is broken and rather,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</a:p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7914035" y="2809813"/>
            <a:ext cx="2050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8033188" y="3181702"/>
            <a:ext cx="32141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What is broken and rather,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鱼旗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028324" y="2"/>
            <a:ext cx="1163675" cy="2355272"/>
          </a:xfrm>
          <a:prstGeom prst="rect">
            <a:avLst/>
          </a:prstGeom>
        </p:spPr>
      </p:pic>
      <p:pic>
        <p:nvPicPr>
          <p:cNvPr id="22" name="图片 21" descr="樱花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25859"/>
            <a:ext cx="1743710" cy="187833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695168" y="511366"/>
            <a:ext cx="3381698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5317942" y="212536"/>
            <a:ext cx="206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添加输入标题内容</a:t>
            </a:r>
            <a:endParaRPr lang="zh-CN" altLang="en-US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7" name="Freeform 5"/>
          <p:cNvSpPr/>
          <p:nvPr/>
        </p:nvSpPr>
        <p:spPr>
          <a:xfrm>
            <a:off x="2987775" y="4183024"/>
            <a:ext cx="2223156" cy="1107346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 dirty="0"/>
          </a:p>
        </p:txBody>
      </p:sp>
      <p:sp>
        <p:nvSpPr>
          <p:cNvPr id="8" name="Freeform 6"/>
          <p:cNvSpPr/>
          <p:nvPr/>
        </p:nvSpPr>
        <p:spPr>
          <a:xfrm flipV="1">
            <a:off x="1048644" y="3075678"/>
            <a:ext cx="2223156" cy="1107346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rgbClr val="FD7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 dirty="0"/>
          </a:p>
        </p:txBody>
      </p:sp>
      <p:sp>
        <p:nvSpPr>
          <p:cNvPr id="9" name="Freeform 7"/>
          <p:cNvSpPr/>
          <p:nvPr/>
        </p:nvSpPr>
        <p:spPr>
          <a:xfrm>
            <a:off x="6866037" y="4183024"/>
            <a:ext cx="2223156" cy="1107346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 dirty="0"/>
          </a:p>
        </p:txBody>
      </p:sp>
      <p:sp>
        <p:nvSpPr>
          <p:cNvPr id="10" name="Freeform 8"/>
          <p:cNvSpPr/>
          <p:nvPr/>
        </p:nvSpPr>
        <p:spPr>
          <a:xfrm flipV="1">
            <a:off x="4926906" y="3075678"/>
            <a:ext cx="2223156" cy="1107346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rgbClr val="FD7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 dirty="0"/>
          </a:p>
        </p:txBody>
      </p:sp>
      <p:sp>
        <p:nvSpPr>
          <p:cNvPr id="11" name="Freeform 9"/>
          <p:cNvSpPr/>
          <p:nvPr/>
        </p:nvSpPr>
        <p:spPr>
          <a:xfrm flipV="1">
            <a:off x="8805168" y="3075678"/>
            <a:ext cx="2223156" cy="1107346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rgbClr val="FD7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 dirty="0"/>
          </a:p>
        </p:txBody>
      </p:sp>
      <p:sp>
        <p:nvSpPr>
          <p:cNvPr id="15" name="Oval 12"/>
          <p:cNvSpPr>
            <a:spLocks noChangeAspect="1"/>
          </p:cNvSpPr>
          <p:nvPr/>
        </p:nvSpPr>
        <p:spPr>
          <a:xfrm>
            <a:off x="1583188" y="3602123"/>
            <a:ext cx="1148873" cy="1149172"/>
          </a:xfrm>
          <a:prstGeom prst="ellipse">
            <a:avLst/>
          </a:prstGeom>
          <a:solidFill>
            <a:srgbClr val="FD7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6" name="Oval 13"/>
          <p:cNvSpPr>
            <a:spLocks noChangeAspect="1"/>
          </p:cNvSpPr>
          <p:nvPr/>
        </p:nvSpPr>
        <p:spPr>
          <a:xfrm>
            <a:off x="3524524" y="3602123"/>
            <a:ext cx="1148873" cy="11491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7" name="Oval 14"/>
          <p:cNvSpPr>
            <a:spLocks noChangeAspect="1"/>
          </p:cNvSpPr>
          <p:nvPr/>
        </p:nvSpPr>
        <p:spPr>
          <a:xfrm>
            <a:off x="5463655" y="3602123"/>
            <a:ext cx="1148873" cy="1149172"/>
          </a:xfrm>
          <a:prstGeom prst="ellipse">
            <a:avLst/>
          </a:prstGeom>
          <a:solidFill>
            <a:srgbClr val="FD7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8" name="Oval 15"/>
          <p:cNvSpPr>
            <a:spLocks noChangeAspect="1"/>
          </p:cNvSpPr>
          <p:nvPr/>
        </p:nvSpPr>
        <p:spPr>
          <a:xfrm>
            <a:off x="7402786" y="3602123"/>
            <a:ext cx="1148873" cy="11491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9" name="Oval 16"/>
          <p:cNvSpPr>
            <a:spLocks noChangeAspect="1"/>
          </p:cNvSpPr>
          <p:nvPr/>
        </p:nvSpPr>
        <p:spPr>
          <a:xfrm>
            <a:off x="9341917" y="3602123"/>
            <a:ext cx="1148873" cy="1149172"/>
          </a:xfrm>
          <a:prstGeom prst="ellipse">
            <a:avLst/>
          </a:prstGeom>
          <a:solidFill>
            <a:srgbClr val="FD7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Lato Regular"/>
                <a:cs typeface="Lato Regular"/>
              </a:rPr>
              <a:t></a:t>
            </a:r>
            <a:endParaRPr lang="en-US" sz="32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grpSp>
        <p:nvGrpSpPr>
          <p:cNvPr id="33" name="Group 37"/>
          <p:cNvGrpSpPr/>
          <p:nvPr/>
        </p:nvGrpSpPr>
        <p:grpSpPr>
          <a:xfrm rot="18900000">
            <a:off x="1837089" y="3848322"/>
            <a:ext cx="636566" cy="634465"/>
            <a:chOff x="-15875" y="-1587"/>
            <a:chExt cx="4014788" cy="4000501"/>
          </a:xfrm>
          <a:solidFill>
            <a:schemeClr val="bg1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-15875" y="374651"/>
              <a:ext cx="3657600" cy="3624263"/>
            </a:xfrm>
            <a:custGeom>
              <a:avLst/>
              <a:gdLst>
                <a:gd name="T0" fmla="*/ 692 w 973"/>
                <a:gd name="T1" fmla="*/ 24 h 964"/>
                <a:gd name="T2" fmla="*/ 633 w 973"/>
                <a:gd name="T3" fmla="*/ 0 h 964"/>
                <a:gd name="T4" fmla="*/ 574 w 973"/>
                <a:gd name="T5" fmla="*/ 24 h 964"/>
                <a:gd name="T6" fmla="*/ 527 w 973"/>
                <a:gd name="T7" fmla="*/ 71 h 964"/>
                <a:gd name="T8" fmla="*/ 503 w 973"/>
                <a:gd name="T9" fmla="*/ 130 h 964"/>
                <a:gd name="T10" fmla="*/ 515 w 973"/>
                <a:gd name="T11" fmla="*/ 174 h 964"/>
                <a:gd name="T12" fmla="*/ 64 w 973"/>
                <a:gd name="T13" fmla="*/ 354 h 964"/>
                <a:gd name="T14" fmla="*/ 6 w 973"/>
                <a:gd name="T15" fmla="*/ 427 h 964"/>
                <a:gd name="T16" fmla="*/ 33 w 973"/>
                <a:gd name="T17" fmla="*/ 517 h 964"/>
                <a:gd name="T18" fmla="*/ 456 w 973"/>
                <a:gd name="T19" fmla="*/ 935 h 964"/>
                <a:gd name="T20" fmla="*/ 524 w 973"/>
                <a:gd name="T21" fmla="*/ 964 h 964"/>
                <a:gd name="T22" fmla="*/ 527 w 973"/>
                <a:gd name="T23" fmla="*/ 964 h 964"/>
                <a:gd name="T24" fmla="*/ 547 w 973"/>
                <a:gd name="T25" fmla="*/ 962 h 964"/>
                <a:gd name="T26" fmla="*/ 620 w 973"/>
                <a:gd name="T27" fmla="*/ 901 h 964"/>
                <a:gd name="T28" fmla="*/ 797 w 973"/>
                <a:gd name="T29" fmla="*/ 456 h 964"/>
                <a:gd name="T30" fmla="*/ 843 w 973"/>
                <a:gd name="T31" fmla="*/ 470 h 964"/>
                <a:gd name="T32" fmla="*/ 902 w 973"/>
                <a:gd name="T33" fmla="*/ 446 h 964"/>
                <a:gd name="T34" fmla="*/ 948 w 973"/>
                <a:gd name="T35" fmla="*/ 399 h 964"/>
                <a:gd name="T36" fmla="*/ 973 w 973"/>
                <a:gd name="T37" fmla="*/ 340 h 964"/>
                <a:gd name="T38" fmla="*/ 949 w 973"/>
                <a:gd name="T39" fmla="*/ 281 h 964"/>
                <a:gd name="T40" fmla="*/ 692 w 973"/>
                <a:gd name="T41" fmla="*/ 24 h 964"/>
                <a:gd name="T42" fmla="*/ 558 w 973"/>
                <a:gd name="T43" fmla="*/ 876 h 964"/>
                <a:gd name="T44" fmla="*/ 534 w 973"/>
                <a:gd name="T45" fmla="*/ 897 h 964"/>
                <a:gd name="T46" fmla="*/ 526 w 973"/>
                <a:gd name="T47" fmla="*/ 898 h 964"/>
                <a:gd name="T48" fmla="*/ 503 w 973"/>
                <a:gd name="T49" fmla="*/ 888 h 964"/>
                <a:gd name="T50" fmla="*/ 80 w 973"/>
                <a:gd name="T51" fmla="*/ 469 h 964"/>
                <a:gd name="T52" fmla="*/ 71 w 973"/>
                <a:gd name="T53" fmla="*/ 440 h 964"/>
                <a:gd name="T54" fmla="*/ 90 w 973"/>
                <a:gd name="T55" fmla="*/ 415 h 964"/>
                <a:gd name="T56" fmla="*/ 297 w 973"/>
                <a:gd name="T57" fmla="*/ 332 h 964"/>
                <a:gd name="T58" fmla="*/ 715 w 973"/>
                <a:gd name="T59" fmla="*/ 483 h 964"/>
                <a:gd name="T60" fmla="*/ 558 w 973"/>
                <a:gd name="T61" fmla="*/ 876 h 964"/>
                <a:gd name="T62" fmla="*/ 901 w 973"/>
                <a:gd name="T63" fmla="*/ 352 h 964"/>
                <a:gd name="T64" fmla="*/ 855 w 973"/>
                <a:gd name="T65" fmla="*/ 399 h 964"/>
                <a:gd name="T66" fmla="*/ 831 w 973"/>
                <a:gd name="T67" fmla="*/ 399 h 964"/>
                <a:gd name="T68" fmla="*/ 772 w 973"/>
                <a:gd name="T69" fmla="*/ 340 h 964"/>
                <a:gd name="T70" fmla="*/ 725 w 973"/>
                <a:gd name="T71" fmla="*/ 459 h 964"/>
                <a:gd name="T72" fmla="*/ 729 w 973"/>
                <a:gd name="T73" fmla="*/ 449 h 964"/>
                <a:gd name="T74" fmla="*/ 435 w 973"/>
                <a:gd name="T75" fmla="*/ 325 h 964"/>
                <a:gd name="T76" fmla="*/ 349 w 973"/>
                <a:gd name="T77" fmla="*/ 312 h 964"/>
                <a:gd name="T78" fmla="*/ 631 w 973"/>
                <a:gd name="T79" fmla="*/ 199 h 964"/>
                <a:gd name="T80" fmla="*/ 574 w 973"/>
                <a:gd name="T81" fmla="*/ 142 h 964"/>
                <a:gd name="T82" fmla="*/ 574 w 973"/>
                <a:gd name="T83" fmla="*/ 118 h 964"/>
                <a:gd name="T84" fmla="*/ 621 w 973"/>
                <a:gd name="T85" fmla="*/ 71 h 964"/>
                <a:gd name="T86" fmla="*/ 645 w 973"/>
                <a:gd name="T87" fmla="*/ 71 h 964"/>
                <a:gd name="T88" fmla="*/ 901 w 973"/>
                <a:gd name="T89" fmla="*/ 328 h 964"/>
                <a:gd name="T90" fmla="*/ 901 w 973"/>
                <a:gd name="T91" fmla="*/ 35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3" h="964">
                  <a:moveTo>
                    <a:pt x="692" y="24"/>
                  </a:moveTo>
                  <a:cubicBezTo>
                    <a:pt x="676" y="8"/>
                    <a:pt x="655" y="0"/>
                    <a:pt x="633" y="0"/>
                  </a:cubicBezTo>
                  <a:cubicBezTo>
                    <a:pt x="611" y="0"/>
                    <a:pt x="590" y="8"/>
                    <a:pt x="574" y="24"/>
                  </a:cubicBezTo>
                  <a:cubicBezTo>
                    <a:pt x="527" y="71"/>
                    <a:pt x="527" y="71"/>
                    <a:pt x="527" y="71"/>
                  </a:cubicBezTo>
                  <a:cubicBezTo>
                    <a:pt x="511" y="87"/>
                    <a:pt x="503" y="108"/>
                    <a:pt x="503" y="130"/>
                  </a:cubicBezTo>
                  <a:cubicBezTo>
                    <a:pt x="503" y="146"/>
                    <a:pt x="507" y="161"/>
                    <a:pt x="515" y="174"/>
                  </a:cubicBezTo>
                  <a:cubicBezTo>
                    <a:pt x="64" y="354"/>
                    <a:pt x="64" y="354"/>
                    <a:pt x="64" y="354"/>
                  </a:cubicBezTo>
                  <a:cubicBezTo>
                    <a:pt x="33" y="368"/>
                    <a:pt x="12" y="395"/>
                    <a:pt x="6" y="427"/>
                  </a:cubicBezTo>
                  <a:cubicBezTo>
                    <a:pt x="0" y="460"/>
                    <a:pt x="10" y="493"/>
                    <a:pt x="33" y="517"/>
                  </a:cubicBezTo>
                  <a:cubicBezTo>
                    <a:pt x="456" y="935"/>
                    <a:pt x="456" y="935"/>
                    <a:pt x="456" y="935"/>
                  </a:cubicBezTo>
                  <a:cubicBezTo>
                    <a:pt x="475" y="953"/>
                    <a:pt x="499" y="963"/>
                    <a:pt x="524" y="964"/>
                  </a:cubicBezTo>
                  <a:cubicBezTo>
                    <a:pt x="525" y="964"/>
                    <a:pt x="526" y="964"/>
                    <a:pt x="527" y="964"/>
                  </a:cubicBezTo>
                  <a:cubicBezTo>
                    <a:pt x="534" y="964"/>
                    <a:pt x="540" y="963"/>
                    <a:pt x="547" y="962"/>
                  </a:cubicBezTo>
                  <a:cubicBezTo>
                    <a:pt x="580" y="955"/>
                    <a:pt x="607" y="932"/>
                    <a:pt x="620" y="901"/>
                  </a:cubicBezTo>
                  <a:cubicBezTo>
                    <a:pt x="797" y="456"/>
                    <a:pt x="797" y="456"/>
                    <a:pt x="797" y="456"/>
                  </a:cubicBezTo>
                  <a:cubicBezTo>
                    <a:pt x="811" y="465"/>
                    <a:pt x="826" y="470"/>
                    <a:pt x="843" y="470"/>
                  </a:cubicBezTo>
                  <a:cubicBezTo>
                    <a:pt x="865" y="470"/>
                    <a:pt x="886" y="461"/>
                    <a:pt x="902" y="446"/>
                  </a:cubicBezTo>
                  <a:cubicBezTo>
                    <a:pt x="948" y="399"/>
                    <a:pt x="948" y="399"/>
                    <a:pt x="948" y="399"/>
                  </a:cubicBezTo>
                  <a:cubicBezTo>
                    <a:pt x="964" y="383"/>
                    <a:pt x="973" y="362"/>
                    <a:pt x="973" y="340"/>
                  </a:cubicBezTo>
                  <a:cubicBezTo>
                    <a:pt x="973" y="317"/>
                    <a:pt x="964" y="297"/>
                    <a:pt x="949" y="281"/>
                  </a:cubicBezTo>
                  <a:lnTo>
                    <a:pt x="692" y="24"/>
                  </a:lnTo>
                  <a:close/>
                  <a:moveTo>
                    <a:pt x="558" y="876"/>
                  </a:moveTo>
                  <a:cubicBezTo>
                    <a:pt x="554" y="887"/>
                    <a:pt x="545" y="895"/>
                    <a:pt x="534" y="897"/>
                  </a:cubicBezTo>
                  <a:cubicBezTo>
                    <a:pt x="531" y="897"/>
                    <a:pt x="529" y="898"/>
                    <a:pt x="526" y="898"/>
                  </a:cubicBezTo>
                  <a:cubicBezTo>
                    <a:pt x="518" y="897"/>
                    <a:pt x="510" y="894"/>
                    <a:pt x="503" y="888"/>
                  </a:cubicBezTo>
                  <a:cubicBezTo>
                    <a:pt x="80" y="469"/>
                    <a:pt x="80" y="469"/>
                    <a:pt x="80" y="469"/>
                  </a:cubicBezTo>
                  <a:cubicBezTo>
                    <a:pt x="72" y="461"/>
                    <a:pt x="69" y="450"/>
                    <a:pt x="71" y="440"/>
                  </a:cubicBezTo>
                  <a:cubicBezTo>
                    <a:pt x="73" y="429"/>
                    <a:pt x="80" y="420"/>
                    <a:pt x="90" y="415"/>
                  </a:cubicBezTo>
                  <a:cubicBezTo>
                    <a:pt x="297" y="332"/>
                    <a:pt x="297" y="332"/>
                    <a:pt x="297" y="332"/>
                  </a:cubicBezTo>
                  <a:cubicBezTo>
                    <a:pt x="436" y="379"/>
                    <a:pt x="576" y="334"/>
                    <a:pt x="715" y="483"/>
                  </a:cubicBezTo>
                  <a:lnTo>
                    <a:pt x="558" y="876"/>
                  </a:lnTo>
                  <a:close/>
                  <a:moveTo>
                    <a:pt x="901" y="352"/>
                  </a:moveTo>
                  <a:cubicBezTo>
                    <a:pt x="855" y="399"/>
                    <a:pt x="855" y="399"/>
                    <a:pt x="855" y="399"/>
                  </a:cubicBezTo>
                  <a:cubicBezTo>
                    <a:pt x="848" y="405"/>
                    <a:pt x="837" y="405"/>
                    <a:pt x="831" y="399"/>
                  </a:cubicBezTo>
                  <a:cubicBezTo>
                    <a:pt x="772" y="340"/>
                    <a:pt x="772" y="340"/>
                    <a:pt x="772" y="340"/>
                  </a:cubicBezTo>
                  <a:cubicBezTo>
                    <a:pt x="725" y="459"/>
                    <a:pt x="725" y="459"/>
                    <a:pt x="725" y="459"/>
                  </a:cubicBezTo>
                  <a:cubicBezTo>
                    <a:pt x="729" y="449"/>
                    <a:pt x="729" y="449"/>
                    <a:pt x="729" y="449"/>
                  </a:cubicBezTo>
                  <a:cubicBezTo>
                    <a:pt x="628" y="349"/>
                    <a:pt x="527" y="337"/>
                    <a:pt x="435" y="325"/>
                  </a:cubicBezTo>
                  <a:cubicBezTo>
                    <a:pt x="406" y="322"/>
                    <a:pt x="377" y="318"/>
                    <a:pt x="349" y="312"/>
                  </a:cubicBezTo>
                  <a:cubicBezTo>
                    <a:pt x="631" y="199"/>
                    <a:pt x="631" y="199"/>
                    <a:pt x="631" y="199"/>
                  </a:cubicBezTo>
                  <a:cubicBezTo>
                    <a:pt x="574" y="142"/>
                    <a:pt x="574" y="142"/>
                    <a:pt x="574" y="142"/>
                  </a:cubicBezTo>
                  <a:cubicBezTo>
                    <a:pt x="568" y="135"/>
                    <a:pt x="568" y="125"/>
                    <a:pt x="574" y="118"/>
                  </a:cubicBezTo>
                  <a:cubicBezTo>
                    <a:pt x="621" y="71"/>
                    <a:pt x="621" y="71"/>
                    <a:pt x="621" y="71"/>
                  </a:cubicBezTo>
                  <a:cubicBezTo>
                    <a:pt x="628" y="65"/>
                    <a:pt x="638" y="65"/>
                    <a:pt x="645" y="71"/>
                  </a:cubicBezTo>
                  <a:cubicBezTo>
                    <a:pt x="901" y="328"/>
                    <a:pt x="901" y="328"/>
                    <a:pt x="901" y="328"/>
                  </a:cubicBezTo>
                  <a:cubicBezTo>
                    <a:pt x="908" y="335"/>
                    <a:pt x="908" y="345"/>
                    <a:pt x="901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/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1751013" y="1998663"/>
              <a:ext cx="623888" cy="623888"/>
            </a:xfrm>
            <a:custGeom>
              <a:avLst/>
              <a:gdLst>
                <a:gd name="T0" fmla="*/ 83 w 166"/>
                <a:gd name="T1" fmla="*/ 166 h 166"/>
                <a:gd name="T2" fmla="*/ 166 w 166"/>
                <a:gd name="T3" fmla="*/ 83 h 166"/>
                <a:gd name="T4" fmla="*/ 83 w 166"/>
                <a:gd name="T5" fmla="*/ 0 h 166"/>
                <a:gd name="T6" fmla="*/ 0 w 166"/>
                <a:gd name="T7" fmla="*/ 83 h 166"/>
                <a:gd name="T8" fmla="*/ 83 w 166"/>
                <a:gd name="T9" fmla="*/ 166 h 166"/>
                <a:gd name="T10" fmla="*/ 83 w 166"/>
                <a:gd name="T11" fmla="*/ 33 h 166"/>
                <a:gd name="T12" fmla="*/ 133 w 166"/>
                <a:gd name="T13" fmla="*/ 83 h 166"/>
                <a:gd name="T14" fmla="*/ 83 w 166"/>
                <a:gd name="T15" fmla="*/ 133 h 166"/>
                <a:gd name="T16" fmla="*/ 33 w 166"/>
                <a:gd name="T17" fmla="*/ 83 h 166"/>
                <a:gd name="T18" fmla="*/ 83 w 166"/>
                <a:gd name="T19" fmla="*/ 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166"/>
                  </a:moveTo>
                  <a:cubicBezTo>
                    <a:pt x="128" y="166"/>
                    <a:pt x="166" y="129"/>
                    <a:pt x="166" y="83"/>
                  </a:cubicBezTo>
                  <a:cubicBezTo>
                    <a:pt x="166" y="37"/>
                    <a:pt x="128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lose/>
                  <a:moveTo>
                    <a:pt x="83" y="33"/>
                  </a:moveTo>
                  <a:cubicBezTo>
                    <a:pt x="110" y="33"/>
                    <a:pt x="133" y="56"/>
                    <a:pt x="133" y="83"/>
                  </a:cubicBezTo>
                  <a:cubicBezTo>
                    <a:pt x="133" y="111"/>
                    <a:pt x="110" y="133"/>
                    <a:pt x="83" y="133"/>
                  </a:cubicBezTo>
                  <a:cubicBezTo>
                    <a:pt x="55" y="133"/>
                    <a:pt x="33" y="111"/>
                    <a:pt x="33" y="83"/>
                  </a:cubicBezTo>
                  <a:cubicBezTo>
                    <a:pt x="33" y="56"/>
                    <a:pt x="55" y="33"/>
                    <a:pt x="8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/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3375025" y="-1587"/>
              <a:ext cx="623888" cy="623888"/>
            </a:xfrm>
            <a:custGeom>
              <a:avLst/>
              <a:gdLst>
                <a:gd name="T0" fmla="*/ 83 w 166"/>
                <a:gd name="T1" fmla="*/ 0 h 166"/>
                <a:gd name="T2" fmla="*/ 0 w 166"/>
                <a:gd name="T3" fmla="*/ 83 h 166"/>
                <a:gd name="T4" fmla="*/ 83 w 166"/>
                <a:gd name="T5" fmla="*/ 166 h 166"/>
                <a:gd name="T6" fmla="*/ 166 w 166"/>
                <a:gd name="T7" fmla="*/ 83 h 166"/>
                <a:gd name="T8" fmla="*/ 83 w 166"/>
                <a:gd name="T9" fmla="*/ 0 h 166"/>
                <a:gd name="T10" fmla="*/ 83 w 166"/>
                <a:gd name="T11" fmla="*/ 133 h 166"/>
                <a:gd name="T12" fmla="*/ 33 w 166"/>
                <a:gd name="T13" fmla="*/ 83 h 166"/>
                <a:gd name="T14" fmla="*/ 83 w 166"/>
                <a:gd name="T15" fmla="*/ 33 h 166"/>
                <a:gd name="T16" fmla="*/ 133 w 166"/>
                <a:gd name="T17" fmla="*/ 83 h 166"/>
                <a:gd name="T18" fmla="*/ 83 w 166"/>
                <a:gd name="T19" fmla="*/ 1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37"/>
                    <a:pt x="129" y="0"/>
                    <a:pt x="83" y="0"/>
                  </a:cubicBezTo>
                  <a:close/>
                  <a:moveTo>
                    <a:pt x="83" y="133"/>
                  </a:moveTo>
                  <a:cubicBezTo>
                    <a:pt x="55" y="133"/>
                    <a:pt x="33" y="111"/>
                    <a:pt x="33" y="83"/>
                  </a:cubicBezTo>
                  <a:cubicBezTo>
                    <a:pt x="33" y="56"/>
                    <a:pt x="55" y="33"/>
                    <a:pt x="83" y="33"/>
                  </a:cubicBezTo>
                  <a:cubicBezTo>
                    <a:pt x="110" y="33"/>
                    <a:pt x="133" y="56"/>
                    <a:pt x="133" y="83"/>
                  </a:cubicBezTo>
                  <a:cubicBezTo>
                    <a:pt x="133" y="111"/>
                    <a:pt x="110" y="133"/>
                    <a:pt x="83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/>
            </a:p>
          </p:txBody>
        </p:sp>
        <p:sp>
          <p:nvSpPr>
            <p:cNvPr id="39" name="Freeform 8"/>
            <p:cNvSpPr>
              <a:spLocks noEditPoints="1"/>
            </p:cNvSpPr>
            <p:nvPr/>
          </p:nvSpPr>
          <p:spPr bwMode="auto">
            <a:xfrm>
              <a:off x="1000125" y="1874838"/>
              <a:ext cx="500063" cy="500063"/>
            </a:xfrm>
            <a:custGeom>
              <a:avLst/>
              <a:gdLst>
                <a:gd name="T0" fmla="*/ 0 w 133"/>
                <a:gd name="T1" fmla="*/ 66 h 133"/>
                <a:gd name="T2" fmla="*/ 67 w 133"/>
                <a:gd name="T3" fmla="*/ 133 h 133"/>
                <a:gd name="T4" fmla="*/ 133 w 133"/>
                <a:gd name="T5" fmla="*/ 66 h 133"/>
                <a:gd name="T6" fmla="*/ 67 w 133"/>
                <a:gd name="T7" fmla="*/ 0 h 133"/>
                <a:gd name="T8" fmla="*/ 0 w 133"/>
                <a:gd name="T9" fmla="*/ 66 h 133"/>
                <a:gd name="T10" fmla="*/ 67 w 133"/>
                <a:gd name="T11" fmla="*/ 33 h 133"/>
                <a:gd name="T12" fmla="*/ 100 w 133"/>
                <a:gd name="T13" fmla="*/ 66 h 133"/>
                <a:gd name="T14" fmla="*/ 67 w 133"/>
                <a:gd name="T15" fmla="*/ 100 h 133"/>
                <a:gd name="T16" fmla="*/ 33 w 133"/>
                <a:gd name="T17" fmla="*/ 66 h 133"/>
                <a:gd name="T18" fmla="*/ 67 w 133"/>
                <a:gd name="T19" fmla="*/ 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3">
                  <a:moveTo>
                    <a:pt x="0" y="66"/>
                  </a:move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6"/>
                  </a:cubicBezTo>
                  <a:cubicBezTo>
                    <a:pt x="133" y="30"/>
                    <a:pt x="103" y="0"/>
                    <a:pt x="67" y="0"/>
                  </a:cubicBezTo>
                  <a:cubicBezTo>
                    <a:pt x="30" y="0"/>
                    <a:pt x="0" y="30"/>
                    <a:pt x="0" y="66"/>
                  </a:cubicBezTo>
                  <a:close/>
                  <a:moveTo>
                    <a:pt x="67" y="33"/>
                  </a:moveTo>
                  <a:cubicBezTo>
                    <a:pt x="85" y="33"/>
                    <a:pt x="100" y="48"/>
                    <a:pt x="100" y="66"/>
                  </a:cubicBezTo>
                  <a:cubicBezTo>
                    <a:pt x="100" y="85"/>
                    <a:pt x="85" y="100"/>
                    <a:pt x="67" y="100"/>
                  </a:cubicBezTo>
                  <a:cubicBezTo>
                    <a:pt x="48" y="100"/>
                    <a:pt x="33" y="85"/>
                    <a:pt x="33" y="66"/>
                  </a:cubicBezTo>
                  <a:cubicBezTo>
                    <a:pt x="33" y="48"/>
                    <a:pt x="48" y="33"/>
                    <a:pt x="6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/>
            </a:p>
          </p:txBody>
        </p:sp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1500188" y="2751138"/>
              <a:ext cx="250825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/>
            </a:p>
          </p:txBody>
        </p:sp>
        <p:sp>
          <p:nvSpPr>
            <p:cNvPr id="41" name="Oval 10"/>
            <p:cNvSpPr>
              <a:spLocks noChangeArrowheads="1"/>
            </p:cNvSpPr>
            <p:nvPr/>
          </p:nvSpPr>
          <p:spPr bwMode="auto">
            <a:xfrm>
              <a:off x="3498850" y="874713"/>
              <a:ext cx="252413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/>
            </a:p>
          </p:txBody>
        </p:sp>
      </p:grpSp>
      <p:grpSp>
        <p:nvGrpSpPr>
          <p:cNvPr id="42" name="Group 44"/>
          <p:cNvGrpSpPr/>
          <p:nvPr/>
        </p:nvGrpSpPr>
        <p:grpSpPr>
          <a:xfrm>
            <a:off x="3858567" y="3896532"/>
            <a:ext cx="537816" cy="505915"/>
            <a:chOff x="-1587" y="-3175"/>
            <a:chExt cx="506412" cy="476250"/>
          </a:xfrm>
          <a:solidFill>
            <a:schemeClr val="bg1"/>
          </a:solidFill>
        </p:grpSpPr>
        <p:sp>
          <p:nvSpPr>
            <p:cNvPr id="43" name="Oval 14"/>
            <p:cNvSpPr>
              <a:spLocks noChangeArrowheads="1"/>
            </p:cNvSpPr>
            <p:nvPr/>
          </p:nvSpPr>
          <p:spPr bwMode="auto">
            <a:xfrm>
              <a:off x="244475" y="257175"/>
              <a:ext cx="60325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/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-1587" y="-3175"/>
              <a:ext cx="506412" cy="476250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/>
            </a:p>
          </p:txBody>
        </p:sp>
      </p:grpSp>
      <p:grpSp>
        <p:nvGrpSpPr>
          <p:cNvPr id="45" name="Group 47"/>
          <p:cNvGrpSpPr/>
          <p:nvPr/>
        </p:nvGrpSpPr>
        <p:grpSpPr>
          <a:xfrm>
            <a:off x="9650276" y="3828245"/>
            <a:ext cx="592535" cy="592946"/>
            <a:chOff x="-1587" y="-3175"/>
            <a:chExt cx="3670300" cy="3671888"/>
          </a:xfrm>
          <a:solidFill>
            <a:schemeClr val="bg1"/>
          </a:solidFill>
        </p:grpSpPr>
        <p:sp>
          <p:nvSpPr>
            <p:cNvPr id="46" name="Freeform 24"/>
            <p:cNvSpPr>
              <a:spLocks noEditPoints="1"/>
            </p:cNvSpPr>
            <p:nvPr/>
          </p:nvSpPr>
          <p:spPr bwMode="auto">
            <a:xfrm>
              <a:off x="-1587" y="-3175"/>
              <a:ext cx="3670300" cy="3671888"/>
            </a:xfrm>
            <a:custGeom>
              <a:avLst/>
              <a:gdLst>
                <a:gd name="T0" fmla="*/ 631 w 976"/>
                <a:gd name="T1" fmla="*/ 306 h 976"/>
                <a:gd name="T2" fmla="*/ 488 w 976"/>
                <a:gd name="T3" fmla="*/ 0 h 976"/>
                <a:gd name="T4" fmla="*/ 275 w 976"/>
                <a:gd name="T5" fmla="*/ 312 h 976"/>
                <a:gd name="T6" fmla="*/ 244 w 976"/>
                <a:gd name="T7" fmla="*/ 329 h 976"/>
                <a:gd name="T8" fmla="*/ 92 w 976"/>
                <a:gd name="T9" fmla="*/ 305 h 976"/>
                <a:gd name="T10" fmla="*/ 0 w 976"/>
                <a:gd name="T11" fmla="*/ 885 h 976"/>
                <a:gd name="T12" fmla="*/ 183 w 976"/>
                <a:gd name="T13" fmla="*/ 976 h 976"/>
                <a:gd name="T14" fmla="*/ 266 w 976"/>
                <a:gd name="T15" fmla="*/ 924 h 976"/>
                <a:gd name="T16" fmla="*/ 275 w 976"/>
                <a:gd name="T17" fmla="*/ 926 h 976"/>
                <a:gd name="T18" fmla="*/ 580 w 976"/>
                <a:gd name="T19" fmla="*/ 976 h 976"/>
                <a:gd name="T20" fmla="*/ 856 w 976"/>
                <a:gd name="T21" fmla="*/ 917 h 976"/>
                <a:gd name="T22" fmla="*/ 870 w 976"/>
                <a:gd name="T23" fmla="*/ 831 h 976"/>
                <a:gd name="T24" fmla="*/ 920 w 976"/>
                <a:gd name="T25" fmla="*/ 669 h 976"/>
                <a:gd name="T26" fmla="*/ 949 w 976"/>
                <a:gd name="T27" fmla="*/ 512 h 976"/>
                <a:gd name="T28" fmla="*/ 976 w 976"/>
                <a:gd name="T29" fmla="*/ 439 h 976"/>
                <a:gd name="T30" fmla="*/ 890 w 976"/>
                <a:gd name="T31" fmla="*/ 319 h 976"/>
                <a:gd name="T32" fmla="*/ 183 w 976"/>
                <a:gd name="T33" fmla="*/ 915 h 976"/>
                <a:gd name="T34" fmla="*/ 61 w 976"/>
                <a:gd name="T35" fmla="*/ 885 h 976"/>
                <a:gd name="T36" fmla="*/ 92 w 976"/>
                <a:gd name="T37" fmla="*/ 366 h 976"/>
                <a:gd name="T38" fmla="*/ 214 w 976"/>
                <a:gd name="T39" fmla="*/ 397 h 976"/>
                <a:gd name="T40" fmla="*/ 914 w 976"/>
                <a:gd name="T41" fmla="*/ 443 h 976"/>
                <a:gd name="T42" fmla="*/ 793 w 976"/>
                <a:gd name="T43" fmla="*/ 488 h 976"/>
                <a:gd name="T44" fmla="*/ 793 w 976"/>
                <a:gd name="T45" fmla="*/ 519 h 976"/>
                <a:gd name="T46" fmla="*/ 901 w 976"/>
                <a:gd name="T47" fmla="*/ 575 h 976"/>
                <a:gd name="T48" fmla="*/ 763 w 976"/>
                <a:gd name="T49" fmla="*/ 641 h 976"/>
                <a:gd name="T50" fmla="*/ 763 w 976"/>
                <a:gd name="T51" fmla="*/ 671 h 976"/>
                <a:gd name="T52" fmla="*/ 862 w 976"/>
                <a:gd name="T53" fmla="*/ 734 h 976"/>
                <a:gd name="T54" fmla="*/ 732 w 976"/>
                <a:gd name="T55" fmla="*/ 793 h 976"/>
                <a:gd name="T56" fmla="*/ 732 w 976"/>
                <a:gd name="T57" fmla="*/ 824 h 976"/>
                <a:gd name="T58" fmla="*/ 811 w 976"/>
                <a:gd name="T59" fmla="*/ 866 h 976"/>
                <a:gd name="T60" fmla="*/ 747 w 976"/>
                <a:gd name="T61" fmla="*/ 915 h 976"/>
                <a:gd name="T62" fmla="*/ 411 w 976"/>
                <a:gd name="T63" fmla="*/ 896 h 976"/>
                <a:gd name="T64" fmla="*/ 244 w 976"/>
                <a:gd name="T65" fmla="*/ 835 h 976"/>
                <a:gd name="T66" fmla="*/ 268 w 976"/>
                <a:gd name="T67" fmla="*/ 382 h 976"/>
                <a:gd name="T68" fmla="*/ 458 w 976"/>
                <a:gd name="T69" fmla="*/ 92 h 976"/>
                <a:gd name="T70" fmla="*/ 577 w 976"/>
                <a:gd name="T71" fmla="*/ 206 h 976"/>
                <a:gd name="T72" fmla="*/ 879 w 976"/>
                <a:gd name="T73" fmla="*/ 377 h 976"/>
                <a:gd name="T74" fmla="*/ 914 w 976"/>
                <a:gd name="T75" fmla="*/ 443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6" h="976">
                  <a:moveTo>
                    <a:pt x="890" y="319"/>
                  </a:moveTo>
                  <a:cubicBezTo>
                    <a:pt x="851" y="309"/>
                    <a:pt x="762" y="309"/>
                    <a:pt x="631" y="306"/>
                  </a:cubicBezTo>
                  <a:cubicBezTo>
                    <a:pt x="637" y="277"/>
                    <a:pt x="638" y="252"/>
                    <a:pt x="638" y="206"/>
                  </a:cubicBezTo>
                  <a:cubicBezTo>
                    <a:pt x="638" y="96"/>
                    <a:pt x="559" y="0"/>
                    <a:pt x="488" y="0"/>
                  </a:cubicBezTo>
                  <a:cubicBezTo>
                    <a:pt x="438" y="0"/>
                    <a:pt x="397" y="41"/>
                    <a:pt x="397" y="91"/>
                  </a:cubicBezTo>
                  <a:cubicBezTo>
                    <a:pt x="396" y="152"/>
                    <a:pt x="377" y="258"/>
                    <a:pt x="275" y="312"/>
                  </a:cubicBezTo>
                  <a:cubicBezTo>
                    <a:pt x="267" y="316"/>
                    <a:pt x="246" y="327"/>
                    <a:pt x="242" y="328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8" y="316"/>
                    <a:pt x="206" y="305"/>
                    <a:pt x="183" y="305"/>
                  </a:cubicBezTo>
                  <a:cubicBezTo>
                    <a:pt x="92" y="305"/>
                    <a:pt x="92" y="305"/>
                    <a:pt x="92" y="305"/>
                  </a:cubicBezTo>
                  <a:cubicBezTo>
                    <a:pt x="41" y="305"/>
                    <a:pt x="0" y="346"/>
                    <a:pt x="0" y="39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35"/>
                    <a:pt x="41" y="976"/>
                    <a:pt x="92" y="976"/>
                  </a:cubicBezTo>
                  <a:cubicBezTo>
                    <a:pt x="183" y="976"/>
                    <a:pt x="183" y="976"/>
                    <a:pt x="183" y="976"/>
                  </a:cubicBezTo>
                  <a:cubicBezTo>
                    <a:pt x="219" y="976"/>
                    <a:pt x="250" y="954"/>
                    <a:pt x="264" y="923"/>
                  </a:cubicBezTo>
                  <a:cubicBezTo>
                    <a:pt x="265" y="923"/>
                    <a:pt x="265" y="924"/>
                    <a:pt x="266" y="924"/>
                  </a:cubicBezTo>
                  <a:cubicBezTo>
                    <a:pt x="268" y="924"/>
                    <a:pt x="270" y="925"/>
                    <a:pt x="273" y="926"/>
                  </a:cubicBezTo>
                  <a:cubicBezTo>
                    <a:pt x="274" y="926"/>
                    <a:pt x="274" y="926"/>
                    <a:pt x="275" y="926"/>
                  </a:cubicBezTo>
                  <a:cubicBezTo>
                    <a:pt x="292" y="930"/>
                    <a:pt x="326" y="938"/>
                    <a:pt x="398" y="955"/>
                  </a:cubicBezTo>
                  <a:cubicBezTo>
                    <a:pt x="414" y="959"/>
                    <a:pt x="496" y="976"/>
                    <a:pt x="580" y="976"/>
                  </a:cubicBezTo>
                  <a:cubicBezTo>
                    <a:pt x="747" y="976"/>
                    <a:pt x="747" y="976"/>
                    <a:pt x="747" y="976"/>
                  </a:cubicBezTo>
                  <a:cubicBezTo>
                    <a:pt x="798" y="976"/>
                    <a:pt x="835" y="956"/>
                    <a:pt x="856" y="917"/>
                  </a:cubicBezTo>
                  <a:cubicBezTo>
                    <a:pt x="857" y="917"/>
                    <a:pt x="864" y="903"/>
                    <a:pt x="869" y="884"/>
                  </a:cubicBezTo>
                  <a:cubicBezTo>
                    <a:pt x="874" y="870"/>
                    <a:pt x="875" y="851"/>
                    <a:pt x="870" y="831"/>
                  </a:cubicBezTo>
                  <a:cubicBezTo>
                    <a:pt x="903" y="808"/>
                    <a:pt x="913" y="774"/>
                    <a:pt x="920" y="752"/>
                  </a:cubicBezTo>
                  <a:cubicBezTo>
                    <a:pt x="932" y="716"/>
                    <a:pt x="928" y="688"/>
                    <a:pt x="920" y="669"/>
                  </a:cubicBezTo>
                  <a:cubicBezTo>
                    <a:pt x="939" y="651"/>
                    <a:pt x="954" y="625"/>
                    <a:pt x="961" y="585"/>
                  </a:cubicBezTo>
                  <a:cubicBezTo>
                    <a:pt x="965" y="559"/>
                    <a:pt x="961" y="534"/>
                    <a:pt x="949" y="512"/>
                  </a:cubicBezTo>
                  <a:cubicBezTo>
                    <a:pt x="966" y="493"/>
                    <a:pt x="974" y="468"/>
                    <a:pt x="975" y="446"/>
                  </a:cubicBezTo>
                  <a:cubicBezTo>
                    <a:pt x="976" y="439"/>
                    <a:pt x="976" y="439"/>
                    <a:pt x="976" y="439"/>
                  </a:cubicBezTo>
                  <a:cubicBezTo>
                    <a:pt x="976" y="435"/>
                    <a:pt x="976" y="433"/>
                    <a:pt x="976" y="424"/>
                  </a:cubicBezTo>
                  <a:cubicBezTo>
                    <a:pt x="976" y="386"/>
                    <a:pt x="949" y="336"/>
                    <a:pt x="890" y="319"/>
                  </a:cubicBezTo>
                  <a:close/>
                  <a:moveTo>
                    <a:pt x="214" y="885"/>
                  </a:moveTo>
                  <a:cubicBezTo>
                    <a:pt x="214" y="901"/>
                    <a:pt x="200" y="915"/>
                    <a:pt x="183" y="915"/>
                  </a:cubicBezTo>
                  <a:cubicBezTo>
                    <a:pt x="92" y="915"/>
                    <a:pt x="92" y="915"/>
                    <a:pt x="92" y="915"/>
                  </a:cubicBezTo>
                  <a:cubicBezTo>
                    <a:pt x="75" y="915"/>
                    <a:pt x="61" y="901"/>
                    <a:pt x="61" y="885"/>
                  </a:cubicBezTo>
                  <a:cubicBezTo>
                    <a:pt x="61" y="397"/>
                    <a:pt x="61" y="397"/>
                    <a:pt x="61" y="397"/>
                  </a:cubicBezTo>
                  <a:cubicBezTo>
                    <a:pt x="61" y="380"/>
                    <a:pt x="75" y="366"/>
                    <a:pt x="92" y="366"/>
                  </a:cubicBezTo>
                  <a:cubicBezTo>
                    <a:pt x="183" y="366"/>
                    <a:pt x="183" y="366"/>
                    <a:pt x="183" y="366"/>
                  </a:cubicBezTo>
                  <a:cubicBezTo>
                    <a:pt x="200" y="366"/>
                    <a:pt x="214" y="380"/>
                    <a:pt x="214" y="397"/>
                  </a:cubicBezTo>
                  <a:lnTo>
                    <a:pt x="214" y="885"/>
                  </a:lnTo>
                  <a:close/>
                  <a:moveTo>
                    <a:pt x="914" y="443"/>
                  </a:moveTo>
                  <a:cubicBezTo>
                    <a:pt x="914" y="458"/>
                    <a:pt x="907" y="488"/>
                    <a:pt x="854" y="488"/>
                  </a:cubicBezTo>
                  <a:cubicBezTo>
                    <a:pt x="808" y="488"/>
                    <a:pt x="793" y="488"/>
                    <a:pt x="793" y="488"/>
                  </a:cubicBezTo>
                  <a:cubicBezTo>
                    <a:pt x="785" y="488"/>
                    <a:pt x="778" y="495"/>
                    <a:pt x="778" y="503"/>
                  </a:cubicBezTo>
                  <a:cubicBezTo>
                    <a:pt x="778" y="512"/>
                    <a:pt x="785" y="519"/>
                    <a:pt x="793" y="519"/>
                  </a:cubicBezTo>
                  <a:cubicBezTo>
                    <a:pt x="793" y="519"/>
                    <a:pt x="806" y="519"/>
                    <a:pt x="852" y="519"/>
                  </a:cubicBezTo>
                  <a:cubicBezTo>
                    <a:pt x="898" y="519"/>
                    <a:pt x="904" y="556"/>
                    <a:pt x="901" y="575"/>
                  </a:cubicBezTo>
                  <a:cubicBezTo>
                    <a:pt x="897" y="598"/>
                    <a:pt x="886" y="641"/>
                    <a:pt x="835" y="641"/>
                  </a:cubicBezTo>
                  <a:cubicBezTo>
                    <a:pt x="783" y="641"/>
                    <a:pt x="763" y="641"/>
                    <a:pt x="763" y="641"/>
                  </a:cubicBezTo>
                  <a:cubicBezTo>
                    <a:pt x="754" y="641"/>
                    <a:pt x="747" y="647"/>
                    <a:pt x="747" y="656"/>
                  </a:cubicBezTo>
                  <a:cubicBezTo>
                    <a:pt x="747" y="664"/>
                    <a:pt x="754" y="671"/>
                    <a:pt x="763" y="671"/>
                  </a:cubicBezTo>
                  <a:cubicBezTo>
                    <a:pt x="763" y="671"/>
                    <a:pt x="799" y="671"/>
                    <a:pt x="823" y="671"/>
                  </a:cubicBezTo>
                  <a:cubicBezTo>
                    <a:pt x="874" y="671"/>
                    <a:pt x="870" y="710"/>
                    <a:pt x="862" y="734"/>
                  </a:cubicBezTo>
                  <a:cubicBezTo>
                    <a:pt x="852" y="764"/>
                    <a:pt x="846" y="793"/>
                    <a:pt x="782" y="793"/>
                  </a:cubicBezTo>
                  <a:cubicBezTo>
                    <a:pt x="760" y="793"/>
                    <a:pt x="732" y="793"/>
                    <a:pt x="732" y="793"/>
                  </a:cubicBezTo>
                  <a:cubicBezTo>
                    <a:pt x="723" y="793"/>
                    <a:pt x="717" y="800"/>
                    <a:pt x="717" y="808"/>
                  </a:cubicBezTo>
                  <a:cubicBezTo>
                    <a:pt x="717" y="817"/>
                    <a:pt x="723" y="824"/>
                    <a:pt x="732" y="824"/>
                  </a:cubicBezTo>
                  <a:cubicBezTo>
                    <a:pt x="732" y="824"/>
                    <a:pt x="753" y="824"/>
                    <a:pt x="780" y="824"/>
                  </a:cubicBezTo>
                  <a:cubicBezTo>
                    <a:pt x="813" y="824"/>
                    <a:pt x="815" y="855"/>
                    <a:pt x="811" y="866"/>
                  </a:cubicBezTo>
                  <a:cubicBezTo>
                    <a:pt x="807" y="879"/>
                    <a:pt x="803" y="888"/>
                    <a:pt x="803" y="888"/>
                  </a:cubicBezTo>
                  <a:cubicBezTo>
                    <a:pt x="793" y="905"/>
                    <a:pt x="779" y="915"/>
                    <a:pt x="747" y="915"/>
                  </a:cubicBezTo>
                  <a:cubicBezTo>
                    <a:pt x="580" y="915"/>
                    <a:pt x="580" y="915"/>
                    <a:pt x="580" y="915"/>
                  </a:cubicBezTo>
                  <a:cubicBezTo>
                    <a:pt x="497" y="915"/>
                    <a:pt x="414" y="896"/>
                    <a:pt x="411" y="896"/>
                  </a:cubicBezTo>
                  <a:cubicBezTo>
                    <a:pt x="285" y="866"/>
                    <a:pt x="278" y="864"/>
                    <a:pt x="270" y="862"/>
                  </a:cubicBezTo>
                  <a:cubicBezTo>
                    <a:pt x="270" y="862"/>
                    <a:pt x="244" y="857"/>
                    <a:pt x="244" y="835"/>
                  </a:cubicBezTo>
                  <a:cubicBezTo>
                    <a:pt x="244" y="414"/>
                    <a:pt x="244" y="414"/>
                    <a:pt x="244" y="414"/>
                  </a:cubicBezTo>
                  <a:cubicBezTo>
                    <a:pt x="244" y="399"/>
                    <a:pt x="253" y="386"/>
                    <a:pt x="268" y="382"/>
                  </a:cubicBezTo>
                  <a:cubicBezTo>
                    <a:pt x="270" y="381"/>
                    <a:pt x="273" y="380"/>
                    <a:pt x="275" y="380"/>
                  </a:cubicBezTo>
                  <a:cubicBezTo>
                    <a:pt x="414" y="322"/>
                    <a:pt x="456" y="195"/>
                    <a:pt x="458" y="92"/>
                  </a:cubicBezTo>
                  <a:cubicBezTo>
                    <a:pt x="458" y="77"/>
                    <a:pt x="469" y="61"/>
                    <a:pt x="488" y="61"/>
                  </a:cubicBezTo>
                  <a:cubicBezTo>
                    <a:pt x="520" y="61"/>
                    <a:pt x="577" y="126"/>
                    <a:pt x="577" y="206"/>
                  </a:cubicBezTo>
                  <a:cubicBezTo>
                    <a:pt x="577" y="278"/>
                    <a:pt x="574" y="291"/>
                    <a:pt x="549" y="366"/>
                  </a:cubicBezTo>
                  <a:cubicBezTo>
                    <a:pt x="854" y="366"/>
                    <a:pt x="852" y="370"/>
                    <a:pt x="879" y="377"/>
                  </a:cubicBezTo>
                  <a:cubicBezTo>
                    <a:pt x="912" y="387"/>
                    <a:pt x="915" y="415"/>
                    <a:pt x="915" y="424"/>
                  </a:cubicBezTo>
                  <a:cubicBezTo>
                    <a:pt x="915" y="435"/>
                    <a:pt x="915" y="433"/>
                    <a:pt x="914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/>
            </a:p>
          </p:txBody>
        </p:sp>
        <p:sp>
          <p:nvSpPr>
            <p:cNvPr id="47" name="Freeform 25"/>
            <p:cNvSpPr>
              <a:spLocks noEditPoints="1"/>
            </p:cNvSpPr>
            <p:nvPr/>
          </p:nvSpPr>
          <p:spPr bwMode="auto">
            <a:xfrm>
              <a:off x="344488" y="2979738"/>
              <a:ext cx="341313" cy="346075"/>
            </a:xfrm>
            <a:custGeom>
              <a:avLst/>
              <a:gdLst>
                <a:gd name="T0" fmla="*/ 45 w 91"/>
                <a:gd name="T1" fmla="*/ 0 h 92"/>
                <a:gd name="T2" fmla="*/ 0 w 91"/>
                <a:gd name="T3" fmla="*/ 46 h 92"/>
                <a:gd name="T4" fmla="*/ 45 w 91"/>
                <a:gd name="T5" fmla="*/ 92 h 92"/>
                <a:gd name="T6" fmla="*/ 91 w 91"/>
                <a:gd name="T7" fmla="*/ 46 h 92"/>
                <a:gd name="T8" fmla="*/ 45 w 91"/>
                <a:gd name="T9" fmla="*/ 0 h 92"/>
                <a:gd name="T10" fmla="*/ 45 w 91"/>
                <a:gd name="T11" fmla="*/ 61 h 92"/>
                <a:gd name="T12" fmla="*/ 30 w 91"/>
                <a:gd name="T13" fmla="*/ 46 h 92"/>
                <a:gd name="T14" fmla="*/ 45 w 91"/>
                <a:gd name="T15" fmla="*/ 31 h 92"/>
                <a:gd name="T16" fmla="*/ 61 w 91"/>
                <a:gd name="T17" fmla="*/ 46 h 92"/>
                <a:gd name="T18" fmla="*/ 45 w 91"/>
                <a:gd name="T19" fmla="*/ 6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2">
                  <a:moveTo>
                    <a:pt x="45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71"/>
                    <a:pt x="20" y="92"/>
                    <a:pt x="45" y="92"/>
                  </a:cubicBezTo>
                  <a:cubicBezTo>
                    <a:pt x="71" y="92"/>
                    <a:pt x="91" y="71"/>
                    <a:pt x="91" y="46"/>
                  </a:cubicBezTo>
                  <a:cubicBezTo>
                    <a:pt x="91" y="20"/>
                    <a:pt x="71" y="0"/>
                    <a:pt x="45" y="0"/>
                  </a:cubicBezTo>
                  <a:close/>
                  <a:moveTo>
                    <a:pt x="45" y="61"/>
                  </a:moveTo>
                  <a:cubicBezTo>
                    <a:pt x="37" y="61"/>
                    <a:pt x="30" y="54"/>
                    <a:pt x="30" y="46"/>
                  </a:cubicBezTo>
                  <a:cubicBezTo>
                    <a:pt x="30" y="37"/>
                    <a:pt x="37" y="31"/>
                    <a:pt x="45" y="31"/>
                  </a:cubicBezTo>
                  <a:cubicBezTo>
                    <a:pt x="54" y="31"/>
                    <a:pt x="61" y="37"/>
                    <a:pt x="61" y="46"/>
                  </a:cubicBezTo>
                  <a:cubicBezTo>
                    <a:pt x="61" y="54"/>
                    <a:pt x="54" y="61"/>
                    <a:pt x="4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/>
            </a:p>
          </p:txBody>
        </p:sp>
      </p:grpSp>
      <p:grpSp>
        <p:nvGrpSpPr>
          <p:cNvPr id="48" name="Group 50"/>
          <p:cNvGrpSpPr/>
          <p:nvPr/>
        </p:nvGrpSpPr>
        <p:grpSpPr>
          <a:xfrm>
            <a:off x="5813024" y="3906486"/>
            <a:ext cx="470192" cy="537998"/>
            <a:chOff x="-1587" y="3175"/>
            <a:chExt cx="430212" cy="492125"/>
          </a:xfrm>
          <a:solidFill>
            <a:schemeClr val="bg1"/>
          </a:solidFill>
        </p:grpSpPr>
        <p:sp>
          <p:nvSpPr>
            <p:cNvPr id="49" name="Freeform 29"/>
            <p:cNvSpPr>
              <a:spLocks noEditPoints="1"/>
            </p:cNvSpPr>
            <p:nvPr/>
          </p:nvSpPr>
          <p:spPr bwMode="auto">
            <a:xfrm>
              <a:off x="-1587" y="3175"/>
              <a:ext cx="430212" cy="492125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/>
            </a:p>
          </p:txBody>
        </p:sp>
        <p:sp>
          <p:nvSpPr>
            <p:cNvPr id="50" name="Freeform 30"/>
            <p:cNvSpPr>
              <a:spLocks noEditPoints="1"/>
            </p:cNvSpPr>
            <p:nvPr/>
          </p:nvSpPr>
          <p:spPr bwMode="auto">
            <a:xfrm>
              <a:off x="90488" y="203200"/>
              <a:ext cx="61912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/>
            </a:p>
          </p:txBody>
        </p:sp>
        <p:sp>
          <p:nvSpPr>
            <p:cNvPr id="51" name="Freeform 31"/>
            <p:cNvSpPr>
              <a:spLocks noEditPoints="1"/>
            </p:cNvSpPr>
            <p:nvPr/>
          </p:nvSpPr>
          <p:spPr bwMode="auto">
            <a:xfrm>
              <a:off x="182563" y="203200"/>
              <a:ext cx="61912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/>
            </a:p>
          </p:txBody>
        </p:sp>
        <p:sp>
          <p:nvSpPr>
            <p:cNvPr id="52" name="Freeform 32"/>
            <p:cNvSpPr>
              <a:spLocks noEditPoints="1"/>
            </p:cNvSpPr>
            <p:nvPr/>
          </p:nvSpPr>
          <p:spPr bwMode="auto">
            <a:xfrm>
              <a:off x="274638" y="203200"/>
              <a:ext cx="61912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/>
            </a:p>
          </p:txBody>
        </p:sp>
      </p:grpSp>
      <p:grpSp>
        <p:nvGrpSpPr>
          <p:cNvPr id="53" name="Group 55"/>
          <p:cNvGrpSpPr/>
          <p:nvPr/>
        </p:nvGrpSpPr>
        <p:grpSpPr>
          <a:xfrm>
            <a:off x="7785705" y="3846864"/>
            <a:ext cx="405581" cy="593010"/>
            <a:chOff x="527333" y="1217552"/>
            <a:chExt cx="175409" cy="256405"/>
          </a:xfrm>
          <a:solidFill>
            <a:schemeClr val="bg1"/>
          </a:solidFill>
        </p:grpSpPr>
        <p:sp>
          <p:nvSpPr>
            <p:cNvPr id="54" name="Freeform 79"/>
            <p:cNvSpPr>
              <a:spLocks noEditPoints="1"/>
            </p:cNvSpPr>
            <p:nvPr/>
          </p:nvSpPr>
          <p:spPr bwMode="auto">
            <a:xfrm>
              <a:off x="527333" y="1217552"/>
              <a:ext cx="175409" cy="256405"/>
            </a:xfrm>
            <a:custGeom>
              <a:avLst/>
              <a:gdLst>
                <a:gd name="T0" fmla="*/ 80 w 160"/>
                <a:gd name="T1" fmla="*/ 0 h 234"/>
                <a:gd name="T2" fmla="*/ 0 w 160"/>
                <a:gd name="T3" fmla="*/ 81 h 234"/>
                <a:gd name="T4" fmla="*/ 36 w 160"/>
                <a:gd name="T5" fmla="*/ 169 h 234"/>
                <a:gd name="T6" fmla="*/ 80 w 160"/>
                <a:gd name="T7" fmla="*/ 234 h 234"/>
                <a:gd name="T8" fmla="*/ 123 w 160"/>
                <a:gd name="T9" fmla="*/ 169 h 234"/>
                <a:gd name="T10" fmla="*/ 160 w 160"/>
                <a:gd name="T11" fmla="*/ 81 h 234"/>
                <a:gd name="T12" fmla="*/ 80 w 160"/>
                <a:gd name="T13" fmla="*/ 0 h 234"/>
                <a:gd name="T14" fmla="*/ 99 w 160"/>
                <a:gd name="T15" fmla="*/ 199 h 234"/>
                <a:gd name="T16" fmla="*/ 63 w 160"/>
                <a:gd name="T17" fmla="*/ 203 h 234"/>
                <a:gd name="T18" fmla="*/ 58 w 160"/>
                <a:gd name="T19" fmla="*/ 190 h 234"/>
                <a:gd name="T20" fmla="*/ 58 w 160"/>
                <a:gd name="T21" fmla="*/ 189 h 234"/>
                <a:gd name="T22" fmla="*/ 103 w 160"/>
                <a:gd name="T23" fmla="*/ 184 h 234"/>
                <a:gd name="T24" fmla="*/ 101 w 160"/>
                <a:gd name="T25" fmla="*/ 190 h 234"/>
                <a:gd name="T26" fmla="*/ 99 w 160"/>
                <a:gd name="T27" fmla="*/ 199 h 234"/>
                <a:gd name="T28" fmla="*/ 56 w 160"/>
                <a:gd name="T29" fmla="*/ 182 h 234"/>
                <a:gd name="T30" fmla="*/ 52 w 160"/>
                <a:gd name="T31" fmla="*/ 168 h 234"/>
                <a:gd name="T32" fmla="*/ 108 w 160"/>
                <a:gd name="T33" fmla="*/ 168 h 234"/>
                <a:gd name="T34" fmla="*/ 106 w 160"/>
                <a:gd name="T35" fmla="*/ 176 h 234"/>
                <a:gd name="T36" fmla="*/ 56 w 160"/>
                <a:gd name="T37" fmla="*/ 182 h 234"/>
                <a:gd name="T38" fmla="*/ 80 w 160"/>
                <a:gd name="T39" fmla="*/ 220 h 234"/>
                <a:gd name="T40" fmla="*/ 65 w 160"/>
                <a:gd name="T41" fmla="*/ 210 h 234"/>
                <a:gd name="T42" fmla="*/ 96 w 160"/>
                <a:gd name="T43" fmla="*/ 207 h 234"/>
                <a:gd name="T44" fmla="*/ 80 w 160"/>
                <a:gd name="T45" fmla="*/ 220 h 234"/>
                <a:gd name="T46" fmla="*/ 114 w 160"/>
                <a:gd name="T47" fmla="*/ 154 h 234"/>
                <a:gd name="T48" fmla="*/ 46 w 160"/>
                <a:gd name="T49" fmla="*/ 154 h 234"/>
                <a:gd name="T50" fmla="*/ 34 w 160"/>
                <a:gd name="T51" fmla="*/ 130 h 234"/>
                <a:gd name="T52" fmla="*/ 14 w 160"/>
                <a:gd name="T53" fmla="*/ 81 h 234"/>
                <a:gd name="T54" fmla="*/ 80 w 160"/>
                <a:gd name="T55" fmla="*/ 15 h 234"/>
                <a:gd name="T56" fmla="*/ 146 w 160"/>
                <a:gd name="T57" fmla="*/ 81 h 234"/>
                <a:gd name="T58" fmla="*/ 126 w 160"/>
                <a:gd name="T59" fmla="*/ 130 h 234"/>
                <a:gd name="T60" fmla="*/ 114 w 160"/>
                <a:gd name="T61" fmla="*/ 1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0" h="234">
                  <a:moveTo>
                    <a:pt x="80" y="0"/>
                  </a:moveTo>
                  <a:cubicBezTo>
                    <a:pt x="35" y="0"/>
                    <a:pt x="0" y="36"/>
                    <a:pt x="0" y="81"/>
                  </a:cubicBezTo>
                  <a:cubicBezTo>
                    <a:pt x="0" y="110"/>
                    <a:pt x="26" y="141"/>
                    <a:pt x="36" y="169"/>
                  </a:cubicBezTo>
                  <a:cubicBezTo>
                    <a:pt x="51" y="210"/>
                    <a:pt x="49" y="234"/>
                    <a:pt x="80" y="234"/>
                  </a:cubicBezTo>
                  <a:cubicBezTo>
                    <a:pt x="111" y="234"/>
                    <a:pt x="109" y="210"/>
                    <a:pt x="123" y="169"/>
                  </a:cubicBezTo>
                  <a:cubicBezTo>
                    <a:pt x="133" y="142"/>
                    <a:pt x="160" y="110"/>
                    <a:pt x="160" y="81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99" y="199"/>
                  </a:moveTo>
                  <a:cubicBezTo>
                    <a:pt x="63" y="203"/>
                    <a:pt x="63" y="203"/>
                    <a:pt x="63" y="203"/>
                  </a:cubicBezTo>
                  <a:cubicBezTo>
                    <a:pt x="61" y="200"/>
                    <a:pt x="60" y="195"/>
                    <a:pt x="58" y="190"/>
                  </a:cubicBezTo>
                  <a:cubicBezTo>
                    <a:pt x="58" y="190"/>
                    <a:pt x="58" y="189"/>
                    <a:pt x="58" y="189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6"/>
                    <a:pt x="102" y="188"/>
                    <a:pt x="101" y="190"/>
                  </a:cubicBezTo>
                  <a:cubicBezTo>
                    <a:pt x="100" y="193"/>
                    <a:pt x="100" y="196"/>
                    <a:pt x="99" y="199"/>
                  </a:cubicBezTo>
                  <a:close/>
                  <a:moveTo>
                    <a:pt x="56" y="182"/>
                  </a:moveTo>
                  <a:cubicBezTo>
                    <a:pt x="55" y="178"/>
                    <a:pt x="53" y="173"/>
                    <a:pt x="52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7" y="171"/>
                    <a:pt x="106" y="174"/>
                    <a:pt x="106" y="176"/>
                  </a:cubicBezTo>
                  <a:lnTo>
                    <a:pt x="56" y="182"/>
                  </a:lnTo>
                  <a:close/>
                  <a:moveTo>
                    <a:pt x="80" y="220"/>
                  </a:moveTo>
                  <a:cubicBezTo>
                    <a:pt x="72" y="220"/>
                    <a:pt x="69" y="219"/>
                    <a:pt x="65" y="210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2" y="219"/>
                    <a:pt x="88" y="220"/>
                    <a:pt x="80" y="220"/>
                  </a:cubicBezTo>
                  <a:close/>
                  <a:moveTo>
                    <a:pt x="114" y="154"/>
                  </a:moveTo>
                  <a:cubicBezTo>
                    <a:pt x="46" y="154"/>
                    <a:pt x="46" y="154"/>
                    <a:pt x="46" y="154"/>
                  </a:cubicBezTo>
                  <a:cubicBezTo>
                    <a:pt x="42" y="146"/>
                    <a:pt x="38" y="138"/>
                    <a:pt x="34" y="130"/>
                  </a:cubicBezTo>
                  <a:cubicBezTo>
                    <a:pt x="24" y="113"/>
                    <a:pt x="14" y="96"/>
                    <a:pt x="14" y="81"/>
                  </a:cubicBezTo>
                  <a:cubicBezTo>
                    <a:pt x="14" y="45"/>
                    <a:pt x="44" y="15"/>
                    <a:pt x="80" y="15"/>
                  </a:cubicBezTo>
                  <a:cubicBezTo>
                    <a:pt x="116" y="15"/>
                    <a:pt x="146" y="45"/>
                    <a:pt x="146" y="81"/>
                  </a:cubicBezTo>
                  <a:cubicBezTo>
                    <a:pt x="146" y="96"/>
                    <a:pt x="136" y="113"/>
                    <a:pt x="126" y="130"/>
                  </a:cubicBezTo>
                  <a:cubicBezTo>
                    <a:pt x="122" y="138"/>
                    <a:pt x="118" y="146"/>
                    <a:pt x="114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/>
            </a:p>
          </p:txBody>
        </p:sp>
        <p:sp>
          <p:nvSpPr>
            <p:cNvPr id="55" name="Freeform 80"/>
            <p:cNvSpPr/>
            <p:nvPr/>
          </p:nvSpPr>
          <p:spPr bwMode="auto">
            <a:xfrm>
              <a:off x="566675" y="1258276"/>
              <a:ext cx="52762" cy="51373"/>
            </a:xfrm>
            <a:custGeom>
              <a:avLst/>
              <a:gdLst>
                <a:gd name="T0" fmla="*/ 44 w 48"/>
                <a:gd name="T1" fmla="*/ 0 h 47"/>
                <a:gd name="T2" fmla="*/ 0 w 48"/>
                <a:gd name="T3" fmla="*/ 44 h 47"/>
                <a:gd name="T4" fmla="*/ 4 w 48"/>
                <a:gd name="T5" fmla="*/ 47 h 47"/>
                <a:gd name="T6" fmla="*/ 7 w 48"/>
                <a:gd name="T7" fmla="*/ 44 h 47"/>
                <a:gd name="T8" fmla="*/ 44 w 48"/>
                <a:gd name="T9" fmla="*/ 7 h 47"/>
                <a:gd name="T10" fmla="*/ 48 w 48"/>
                <a:gd name="T11" fmla="*/ 4 h 47"/>
                <a:gd name="T12" fmla="*/ 44 w 4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7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6" y="47"/>
                    <a:pt x="7" y="46"/>
                    <a:pt x="7" y="44"/>
                  </a:cubicBezTo>
                  <a:cubicBezTo>
                    <a:pt x="7" y="24"/>
                    <a:pt x="24" y="7"/>
                    <a:pt x="44" y="7"/>
                  </a:cubicBezTo>
                  <a:cubicBezTo>
                    <a:pt x="46" y="7"/>
                    <a:pt x="48" y="6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/>
            </a:p>
          </p:txBody>
        </p:sp>
      </p:grpSp>
      <p:sp>
        <p:nvSpPr>
          <p:cNvPr id="56" name="TextBox 19"/>
          <p:cNvSpPr txBox="1">
            <a:spLocks noChangeArrowheads="1"/>
          </p:cNvSpPr>
          <p:nvPr/>
        </p:nvSpPr>
        <p:spPr bwMode="auto">
          <a:xfrm>
            <a:off x="1534124" y="4921038"/>
            <a:ext cx="125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978260" y="5302488"/>
            <a:ext cx="231081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is broken and rather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8" name="TextBox 19"/>
          <p:cNvSpPr txBox="1">
            <a:spLocks noChangeArrowheads="1"/>
          </p:cNvSpPr>
          <p:nvPr/>
        </p:nvSpPr>
        <p:spPr bwMode="auto">
          <a:xfrm>
            <a:off x="3520342" y="2423188"/>
            <a:ext cx="125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2964478" y="2804638"/>
            <a:ext cx="231081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is broken and rather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0" name="TextBox 19"/>
          <p:cNvSpPr txBox="1">
            <a:spLocks noChangeArrowheads="1"/>
          </p:cNvSpPr>
          <p:nvPr/>
        </p:nvSpPr>
        <p:spPr bwMode="auto">
          <a:xfrm>
            <a:off x="7277126" y="2421365"/>
            <a:ext cx="125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6721262" y="2802815"/>
            <a:ext cx="231081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is broken and rather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2" name="TextBox 19"/>
          <p:cNvSpPr txBox="1">
            <a:spLocks noChangeArrowheads="1"/>
          </p:cNvSpPr>
          <p:nvPr/>
        </p:nvSpPr>
        <p:spPr bwMode="auto">
          <a:xfrm>
            <a:off x="5569438" y="4921038"/>
            <a:ext cx="125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5013574" y="5302488"/>
            <a:ext cx="231081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is broken and rather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4" name="TextBox 19"/>
          <p:cNvSpPr txBox="1">
            <a:spLocks noChangeArrowheads="1"/>
          </p:cNvSpPr>
          <p:nvPr/>
        </p:nvSpPr>
        <p:spPr bwMode="auto">
          <a:xfrm>
            <a:off x="9535363" y="4921038"/>
            <a:ext cx="125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Rectangle 24"/>
          <p:cNvSpPr>
            <a:spLocks noChangeArrowheads="1"/>
          </p:cNvSpPr>
          <p:nvPr/>
        </p:nvSpPr>
        <p:spPr bwMode="auto">
          <a:xfrm>
            <a:off x="8979499" y="5302488"/>
            <a:ext cx="231081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is broken and rather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1861" y="160539"/>
            <a:ext cx="11452860" cy="6259830"/>
          </a:xfrm>
          <a:prstGeom prst="rect">
            <a:avLst/>
          </a:prstGeom>
          <a:noFill/>
          <a:ln w="6350"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鱼旗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873674" y="1"/>
            <a:ext cx="2318326" cy="4692280"/>
          </a:xfrm>
          <a:prstGeom prst="rect">
            <a:avLst/>
          </a:prstGeom>
        </p:spPr>
      </p:pic>
      <p:pic>
        <p:nvPicPr>
          <p:cNvPr id="9" name="图片 8" descr="图片包含 矢量图形&#10;&#10;已生成高可信度的说明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0289" y="4137441"/>
            <a:ext cx="2432767" cy="25478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5223871" y="1862918"/>
            <a:ext cx="1649917" cy="1649914"/>
          </a:xfrm>
          <a:prstGeom prst="rect">
            <a:avLst/>
          </a:prstGeom>
        </p:spPr>
      </p:pic>
      <p:sp>
        <p:nvSpPr>
          <p:cNvPr id="15" name="弧形 14"/>
          <p:cNvSpPr/>
          <p:nvPr/>
        </p:nvSpPr>
        <p:spPr>
          <a:xfrm rot="5400000">
            <a:off x="5111397" y="934013"/>
            <a:ext cx="1574717" cy="1552782"/>
          </a:xfrm>
          <a:prstGeom prst="arc">
            <a:avLst>
              <a:gd name="adj1" fmla="val 1936544"/>
              <a:gd name="adj2" fmla="val 19720342"/>
            </a:avLst>
          </a:prstGeom>
          <a:ln>
            <a:solidFill>
              <a:srgbClr val="DF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535380" y="1260729"/>
            <a:ext cx="98883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 descr="樱花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5859"/>
            <a:ext cx="1743710" cy="1878330"/>
          </a:xfrm>
          <a:prstGeom prst="rect">
            <a:avLst/>
          </a:prstGeom>
        </p:spPr>
      </p:pic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5083761" y="3673372"/>
            <a:ext cx="24488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第四部分</a:t>
            </a:r>
            <a:endParaRPr lang="zh-CN" altLang="en-US" sz="4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07563" y="4979476"/>
            <a:ext cx="5198543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 your subtitle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4634798" y="4456256"/>
            <a:ext cx="3144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添加输入标题内容</a:t>
            </a:r>
            <a:endParaRPr lang="zh-CN" altLang="en-US" sz="28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鱼旗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028324" y="2"/>
            <a:ext cx="1163675" cy="2355272"/>
          </a:xfrm>
          <a:prstGeom prst="rect">
            <a:avLst/>
          </a:prstGeom>
        </p:spPr>
      </p:pic>
      <p:pic>
        <p:nvPicPr>
          <p:cNvPr id="22" name="图片 21" descr="樱花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25859"/>
            <a:ext cx="1743710" cy="187833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695168" y="511366"/>
            <a:ext cx="3381698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5317942" y="212536"/>
            <a:ext cx="206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添加输入标题内容</a:t>
            </a:r>
            <a:endParaRPr lang="zh-CN" altLang="en-US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75488" y="2203019"/>
            <a:ext cx="1709872" cy="18864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348575" y="2251759"/>
            <a:ext cx="1608256" cy="18376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022382" y="4089436"/>
            <a:ext cx="1744021" cy="18897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3872322" y="4029997"/>
            <a:ext cx="1598686" cy="1889733"/>
          </a:xfrm>
          <a:prstGeom prst="rect">
            <a:avLst/>
          </a:prstGeom>
        </p:spPr>
      </p:pic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1192335" y="4214972"/>
            <a:ext cx="1588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707598" y="4584304"/>
            <a:ext cx="2672547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new What is broken and rather,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</a:p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3760504" y="2413805"/>
            <a:ext cx="1588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3275767" y="2783137"/>
            <a:ext cx="2672547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new What is broken and rather,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</a:p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6349835" y="4214972"/>
            <a:ext cx="1588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5865098" y="4584304"/>
            <a:ext cx="2672547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new What is broken and rather,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</a:p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9022382" y="2413805"/>
            <a:ext cx="1588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537645" y="2783137"/>
            <a:ext cx="2672547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new What is broken and rather,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</a:p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鱼旗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028324" y="2"/>
            <a:ext cx="1163675" cy="2355272"/>
          </a:xfrm>
          <a:prstGeom prst="rect">
            <a:avLst/>
          </a:prstGeom>
        </p:spPr>
      </p:pic>
      <p:pic>
        <p:nvPicPr>
          <p:cNvPr id="22" name="图片 21" descr="樱花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25859"/>
            <a:ext cx="1743710" cy="187833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695168" y="511366"/>
            <a:ext cx="3381698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5317942" y="212536"/>
            <a:ext cx="206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添加输入标题内容</a:t>
            </a:r>
            <a:endParaRPr lang="zh-CN" altLang="en-US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cxnSp>
        <p:nvCxnSpPr>
          <p:cNvPr id="8" name="Straight Connector 13"/>
          <p:cNvCxnSpPr/>
          <p:nvPr/>
        </p:nvCxnSpPr>
        <p:spPr>
          <a:xfrm rot="16200000" flipH="1">
            <a:off x="3809984" y="4071508"/>
            <a:ext cx="4572035" cy="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5"/>
          <p:cNvSpPr/>
          <p:nvPr/>
        </p:nvSpPr>
        <p:spPr>
          <a:xfrm>
            <a:off x="6477002" y="3749964"/>
            <a:ext cx="4381530" cy="260756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1333467" y="1785492"/>
            <a:ext cx="4378817" cy="2481707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333466" y="4982791"/>
            <a:ext cx="4378817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of fragments and new is broken and rather the remember it as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 its best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 your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than mend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81656" y="4582681"/>
            <a:ext cx="19335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20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6479715" y="2260986"/>
            <a:ext cx="4378817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of fragments and new is broken and rather the remember it as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 its best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 your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than mend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6427905" y="1860876"/>
            <a:ext cx="19335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20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9570" y="299085"/>
            <a:ext cx="11452860" cy="6259830"/>
          </a:xfrm>
          <a:prstGeom prst="rect">
            <a:avLst/>
          </a:prstGeom>
          <a:noFill/>
          <a:ln w="6350"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鱼旗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54285" y="0"/>
            <a:ext cx="2037715" cy="4124325"/>
          </a:xfrm>
          <a:prstGeom prst="rect">
            <a:avLst/>
          </a:prstGeom>
        </p:spPr>
      </p:pic>
      <p:pic>
        <p:nvPicPr>
          <p:cNvPr id="7" name="图片 6" descr="樱花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1743710" cy="1878330"/>
          </a:xfrm>
          <a:prstGeom prst="rect">
            <a:avLst/>
          </a:prstGeom>
        </p:spPr>
      </p:pic>
      <p:pic>
        <p:nvPicPr>
          <p:cNvPr id="8" name="图片 7" descr="樱花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62969" y="2177415"/>
            <a:ext cx="1509891" cy="1486662"/>
          </a:xfrm>
          <a:prstGeom prst="rect">
            <a:avLst/>
          </a:prstGeom>
        </p:spPr>
      </p:pic>
      <p:pic>
        <p:nvPicPr>
          <p:cNvPr id="9" name="图片 8" descr="图片包含 矢量图形&#10;&#10;已生成高可信度的说明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5032"/>
            <a:ext cx="2835830" cy="29699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email"/>
          <a:srcRect l="-2"/>
          <a:stretch>
            <a:fillRect/>
          </a:stretch>
        </p:blipFill>
        <p:spPr>
          <a:xfrm>
            <a:off x="10672926" y="5071491"/>
            <a:ext cx="1192828" cy="148742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89900" y="2353640"/>
            <a:ext cx="4801314" cy="101566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6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</a:p>
        </p:txBody>
      </p:sp>
      <p:sp>
        <p:nvSpPr>
          <p:cNvPr id="12" name="矩形 11"/>
          <p:cNvSpPr/>
          <p:nvPr/>
        </p:nvSpPr>
        <p:spPr>
          <a:xfrm>
            <a:off x="4552870" y="3369303"/>
            <a:ext cx="3674682" cy="5232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zh-CN" sz="2800" dirty="0" smtClean="0">
                <a:solidFill>
                  <a:srgbClr val="7F7F7F"/>
                </a:solidFill>
              </a:rPr>
              <a:t>Thank you for watching</a:t>
            </a:r>
            <a:endParaRPr lang="zh-CN" altLang="en-US" sz="2800" dirty="0">
              <a:solidFill>
                <a:srgbClr val="7F7F7F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1861" y="160539"/>
            <a:ext cx="11452860" cy="6259830"/>
          </a:xfrm>
          <a:prstGeom prst="rect">
            <a:avLst/>
          </a:prstGeom>
          <a:noFill/>
          <a:ln w="6350"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鱼旗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032888" y="1"/>
            <a:ext cx="1159111" cy="2346035"/>
          </a:xfrm>
          <a:prstGeom prst="rect">
            <a:avLst/>
          </a:prstGeom>
        </p:spPr>
      </p:pic>
      <p:pic>
        <p:nvPicPr>
          <p:cNvPr id="9" name="图片 8" descr="图片包含 矢量图形&#10;&#10;已生成高可信度的说明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1673" y="5578486"/>
            <a:ext cx="1349620" cy="141344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1889087" y="2602624"/>
            <a:ext cx="1031996" cy="1031994"/>
          </a:xfrm>
          <a:prstGeom prst="rect">
            <a:avLst/>
          </a:prstGeom>
        </p:spPr>
      </p:pic>
      <p:sp>
        <p:nvSpPr>
          <p:cNvPr id="15" name="弧形 14"/>
          <p:cNvSpPr/>
          <p:nvPr/>
        </p:nvSpPr>
        <p:spPr>
          <a:xfrm rot="5400000">
            <a:off x="1811027" y="1793124"/>
            <a:ext cx="1188116" cy="1188114"/>
          </a:xfrm>
          <a:prstGeom prst="arc">
            <a:avLst>
              <a:gd name="adj1" fmla="val 1936544"/>
              <a:gd name="adj2" fmla="val 19720342"/>
            </a:avLst>
          </a:prstGeom>
          <a:ln>
            <a:solidFill>
              <a:srgbClr val="DF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122478" y="2062422"/>
            <a:ext cx="56521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1413864" y="3842587"/>
            <a:ext cx="2290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 smtClean="0">
                <a:solidFill>
                  <a:srgbClr val="7F7F7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YOUR TITLE</a:t>
            </a:r>
            <a:endParaRPr lang="zh-CN" altLang="en-US" sz="2000" dirty="0">
              <a:solidFill>
                <a:srgbClr val="7F7F7F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82845" y="4280489"/>
            <a:ext cx="2321279" cy="666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 your subtitle is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2" name="图片 21" descr="樱花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5859"/>
            <a:ext cx="1743710" cy="187833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4443756" y="2602624"/>
            <a:ext cx="1031996" cy="1031994"/>
          </a:xfrm>
          <a:prstGeom prst="rect">
            <a:avLst/>
          </a:prstGeom>
        </p:spPr>
      </p:pic>
      <p:sp>
        <p:nvSpPr>
          <p:cNvPr id="24" name="弧形 23"/>
          <p:cNvSpPr/>
          <p:nvPr/>
        </p:nvSpPr>
        <p:spPr>
          <a:xfrm rot="5400000">
            <a:off x="4365696" y="1793124"/>
            <a:ext cx="1188116" cy="1188114"/>
          </a:xfrm>
          <a:prstGeom prst="arc">
            <a:avLst>
              <a:gd name="adj1" fmla="val 1936544"/>
              <a:gd name="adj2" fmla="val 19720342"/>
            </a:avLst>
          </a:prstGeom>
          <a:ln>
            <a:solidFill>
              <a:srgbClr val="DF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677147" y="2062422"/>
            <a:ext cx="56521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3968533" y="3842587"/>
            <a:ext cx="2290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 smtClean="0">
                <a:solidFill>
                  <a:srgbClr val="7F7F7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YOUR TITLE</a:t>
            </a:r>
            <a:endParaRPr lang="zh-CN" altLang="en-US" sz="2000" dirty="0">
              <a:solidFill>
                <a:srgbClr val="7F7F7F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37514" y="4280489"/>
            <a:ext cx="2321279" cy="666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 your subtitle is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6970950" y="2602624"/>
            <a:ext cx="1031996" cy="1031994"/>
          </a:xfrm>
          <a:prstGeom prst="rect">
            <a:avLst/>
          </a:prstGeom>
        </p:spPr>
      </p:pic>
      <p:sp>
        <p:nvSpPr>
          <p:cNvPr id="29" name="弧形 28"/>
          <p:cNvSpPr/>
          <p:nvPr/>
        </p:nvSpPr>
        <p:spPr>
          <a:xfrm rot="5400000">
            <a:off x="6892890" y="1793124"/>
            <a:ext cx="1188116" cy="1188114"/>
          </a:xfrm>
          <a:prstGeom prst="arc">
            <a:avLst>
              <a:gd name="adj1" fmla="val 1936544"/>
              <a:gd name="adj2" fmla="val 19720342"/>
            </a:avLst>
          </a:prstGeom>
          <a:ln>
            <a:solidFill>
              <a:srgbClr val="DF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7204341" y="2062422"/>
            <a:ext cx="56521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6495727" y="3842587"/>
            <a:ext cx="2290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 smtClean="0">
                <a:solidFill>
                  <a:srgbClr val="7F7F7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YOUR TITLE</a:t>
            </a:r>
            <a:endParaRPr lang="zh-CN" altLang="en-US" sz="2000" dirty="0">
              <a:solidFill>
                <a:srgbClr val="7F7F7F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64708" y="4280489"/>
            <a:ext cx="2321279" cy="666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 your subtitle is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9470669" y="2602624"/>
            <a:ext cx="1031996" cy="1031994"/>
          </a:xfrm>
          <a:prstGeom prst="rect">
            <a:avLst/>
          </a:prstGeom>
        </p:spPr>
      </p:pic>
      <p:sp>
        <p:nvSpPr>
          <p:cNvPr id="39" name="弧形 38"/>
          <p:cNvSpPr/>
          <p:nvPr/>
        </p:nvSpPr>
        <p:spPr>
          <a:xfrm rot="5400000">
            <a:off x="9392609" y="1793124"/>
            <a:ext cx="1188116" cy="1188114"/>
          </a:xfrm>
          <a:prstGeom prst="arc">
            <a:avLst>
              <a:gd name="adj1" fmla="val 1936544"/>
              <a:gd name="adj2" fmla="val 19720342"/>
            </a:avLst>
          </a:prstGeom>
          <a:ln>
            <a:solidFill>
              <a:srgbClr val="DF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9704060" y="2062422"/>
            <a:ext cx="56521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8995446" y="3842587"/>
            <a:ext cx="2290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 smtClean="0">
                <a:solidFill>
                  <a:srgbClr val="7F7F7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YOUR TITLE</a:t>
            </a:r>
            <a:endParaRPr lang="zh-CN" altLang="en-US" sz="2000" dirty="0">
              <a:solidFill>
                <a:srgbClr val="7F7F7F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964427" y="4280489"/>
            <a:ext cx="2321279" cy="666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 your subtitle is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1861" y="160539"/>
            <a:ext cx="11452860" cy="6259830"/>
          </a:xfrm>
          <a:prstGeom prst="rect">
            <a:avLst/>
          </a:prstGeom>
          <a:noFill/>
          <a:ln w="6350"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鱼旗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873674" y="1"/>
            <a:ext cx="2318326" cy="4692280"/>
          </a:xfrm>
          <a:prstGeom prst="rect">
            <a:avLst/>
          </a:prstGeom>
        </p:spPr>
      </p:pic>
      <p:pic>
        <p:nvPicPr>
          <p:cNvPr id="9" name="图片 8" descr="图片包含 矢量图形&#10;&#10;已生成高可信度的说明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0289" y="4137441"/>
            <a:ext cx="2432767" cy="25478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5223871" y="1862918"/>
            <a:ext cx="1649917" cy="1649914"/>
          </a:xfrm>
          <a:prstGeom prst="rect">
            <a:avLst/>
          </a:prstGeom>
        </p:spPr>
      </p:pic>
      <p:sp>
        <p:nvSpPr>
          <p:cNvPr id="15" name="弧形 14"/>
          <p:cNvSpPr/>
          <p:nvPr/>
        </p:nvSpPr>
        <p:spPr>
          <a:xfrm rot="5400000">
            <a:off x="5111397" y="934013"/>
            <a:ext cx="1574717" cy="1552782"/>
          </a:xfrm>
          <a:prstGeom prst="arc">
            <a:avLst>
              <a:gd name="adj1" fmla="val 1936544"/>
              <a:gd name="adj2" fmla="val 19720342"/>
            </a:avLst>
          </a:prstGeom>
          <a:ln>
            <a:solidFill>
              <a:srgbClr val="DF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535380" y="1260729"/>
            <a:ext cx="98883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 descr="樱花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5859"/>
            <a:ext cx="1743710" cy="1878330"/>
          </a:xfrm>
          <a:prstGeom prst="rect">
            <a:avLst/>
          </a:prstGeom>
        </p:spPr>
      </p:pic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5083761" y="3673372"/>
            <a:ext cx="24488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第一部分</a:t>
            </a:r>
            <a:endParaRPr lang="zh-CN" altLang="en-US" sz="4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07563" y="4979476"/>
            <a:ext cx="5198543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 your subtitle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4634798" y="4456256"/>
            <a:ext cx="3144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添加输入标题内容</a:t>
            </a:r>
            <a:endParaRPr lang="zh-CN" altLang="en-US" sz="28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樱花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25859"/>
            <a:ext cx="1743710" cy="187833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695168" y="511366"/>
            <a:ext cx="3381698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5317942" y="212536"/>
            <a:ext cx="206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添加输入标题内容</a:t>
            </a:r>
            <a:endParaRPr lang="zh-CN" altLang="en-US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379855" y="1"/>
            <a:ext cx="4812145" cy="6858000"/>
          </a:xfrm>
          <a:prstGeom prst="rect">
            <a:avLst/>
          </a:prstGeom>
        </p:spPr>
      </p:pic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2101894" y="2636109"/>
            <a:ext cx="5017823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broken--and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rather remember it as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 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 its best than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mend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2101895" y="4363146"/>
            <a:ext cx="5017823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broken--and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rather remember it as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 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 its best than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mend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03084" y="2840522"/>
            <a:ext cx="475880" cy="477569"/>
            <a:chOff x="1427861" y="2902901"/>
            <a:chExt cx="475880" cy="477569"/>
          </a:xfrm>
        </p:grpSpPr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1427861" y="2902901"/>
              <a:ext cx="475880" cy="477569"/>
            </a:xfrm>
            <a:prstGeom prst="ellipse">
              <a:avLst/>
            </a:prstGeom>
            <a:solidFill>
              <a:srgbClr val="FD798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1574733" y="3004116"/>
              <a:ext cx="189210" cy="238317"/>
            </a:xfrm>
            <a:custGeom>
              <a:avLst/>
              <a:gdLst/>
              <a:ahLst/>
              <a:cxnLst>
                <a:cxn ang="0">
                  <a:pos x="187" y="135"/>
                </a:cxn>
                <a:cxn ang="0">
                  <a:pos x="44" y="135"/>
                </a:cxn>
                <a:cxn ang="0">
                  <a:pos x="44" y="156"/>
                </a:cxn>
                <a:cxn ang="0">
                  <a:pos x="187" y="156"/>
                </a:cxn>
                <a:cxn ang="0">
                  <a:pos x="187" y="135"/>
                </a:cxn>
                <a:cxn ang="0">
                  <a:pos x="187" y="95"/>
                </a:cxn>
                <a:cxn ang="0">
                  <a:pos x="44" y="95"/>
                </a:cxn>
                <a:cxn ang="0">
                  <a:pos x="44" y="115"/>
                </a:cxn>
                <a:cxn ang="0">
                  <a:pos x="187" y="115"/>
                </a:cxn>
                <a:cxn ang="0">
                  <a:pos x="187" y="95"/>
                </a:cxn>
                <a:cxn ang="0">
                  <a:pos x="187" y="54"/>
                </a:cxn>
                <a:cxn ang="0">
                  <a:pos x="44" y="54"/>
                </a:cxn>
                <a:cxn ang="0">
                  <a:pos x="44" y="75"/>
                </a:cxn>
                <a:cxn ang="0">
                  <a:pos x="187" y="75"/>
                </a:cxn>
                <a:cxn ang="0">
                  <a:pos x="187" y="54"/>
                </a:cxn>
                <a:cxn ang="0">
                  <a:pos x="44" y="196"/>
                </a:cxn>
                <a:cxn ang="0">
                  <a:pos x="116" y="196"/>
                </a:cxn>
                <a:cxn ang="0">
                  <a:pos x="116" y="176"/>
                </a:cxn>
                <a:cxn ang="0">
                  <a:pos x="44" y="176"/>
                </a:cxn>
                <a:cxn ang="0">
                  <a:pos x="44" y="196"/>
                </a:cxn>
                <a:cxn ang="0">
                  <a:pos x="233" y="29"/>
                </a:cxn>
                <a:cxn ang="0">
                  <a:pos x="233" y="0"/>
                </a:cxn>
                <a:cxn ang="0">
                  <a:pos x="0" y="0"/>
                </a:cxn>
                <a:cxn ang="0">
                  <a:pos x="0" y="301"/>
                </a:cxn>
                <a:cxn ang="0">
                  <a:pos x="29" y="301"/>
                </a:cxn>
                <a:cxn ang="0">
                  <a:pos x="29" y="330"/>
                </a:cxn>
                <a:cxn ang="0">
                  <a:pos x="262" y="330"/>
                </a:cxn>
                <a:cxn ang="0">
                  <a:pos x="262" y="29"/>
                </a:cxn>
                <a:cxn ang="0">
                  <a:pos x="233" y="29"/>
                </a:cxn>
                <a:cxn ang="0">
                  <a:pos x="15" y="286"/>
                </a:cxn>
                <a:cxn ang="0">
                  <a:pos x="15" y="16"/>
                </a:cxn>
                <a:cxn ang="0">
                  <a:pos x="216" y="16"/>
                </a:cxn>
                <a:cxn ang="0">
                  <a:pos x="216" y="216"/>
                </a:cxn>
                <a:cxn ang="0">
                  <a:pos x="148" y="216"/>
                </a:cxn>
                <a:cxn ang="0">
                  <a:pos x="148" y="286"/>
                </a:cxn>
                <a:cxn ang="0">
                  <a:pos x="15" y="286"/>
                </a:cxn>
                <a:cxn ang="0">
                  <a:pos x="245" y="315"/>
                </a:cxn>
                <a:cxn ang="0">
                  <a:pos x="44" y="315"/>
                </a:cxn>
                <a:cxn ang="0">
                  <a:pos x="44" y="301"/>
                </a:cxn>
                <a:cxn ang="0">
                  <a:pos x="155" y="301"/>
                </a:cxn>
                <a:cxn ang="0">
                  <a:pos x="233" y="225"/>
                </a:cxn>
                <a:cxn ang="0">
                  <a:pos x="233" y="45"/>
                </a:cxn>
                <a:cxn ang="0">
                  <a:pos x="245" y="45"/>
                </a:cxn>
                <a:cxn ang="0">
                  <a:pos x="245" y="315"/>
                </a:cxn>
              </a:cxnLst>
              <a:rect l="0" t="0" r="r" b="b"/>
              <a:pathLst>
                <a:path w="262" h="330">
                  <a:moveTo>
                    <a:pt x="187" y="135"/>
                  </a:moveTo>
                  <a:lnTo>
                    <a:pt x="44" y="135"/>
                  </a:lnTo>
                  <a:lnTo>
                    <a:pt x="44" y="156"/>
                  </a:lnTo>
                  <a:lnTo>
                    <a:pt x="187" y="156"/>
                  </a:lnTo>
                  <a:lnTo>
                    <a:pt x="187" y="135"/>
                  </a:lnTo>
                  <a:close/>
                  <a:moveTo>
                    <a:pt x="187" y="95"/>
                  </a:moveTo>
                  <a:lnTo>
                    <a:pt x="44" y="95"/>
                  </a:lnTo>
                  <a:lnTo>
                    <a:pt x="44" y="115"/>
                  </a:lnTo>
                  <a:lnTo>
                    <a:pt x="187" y="115"/>
                  </a:lnTo>
                  <a:lnTo>
                    <a:pt x="187" y="95"/>
                  </a:lnTo>
                  <a:close/>
                  <a:moveTo>
                    <a:pt x="187" y="54"/>
                  </a:moveTo>
                  <a:lnTo>
                    <a:pt x="44" y="54"/>
                  </a:lnTo>
                  <a:lnTo>
                    <a:pt x="44" y="75"/>
                  </a:lnTo>
                  <a:lnTo>
                    <a:pt x="187" y="75"/>
                  </a:lnTo>
                  <a:lnTo>
                    <a:pt x="187" y="54"/>
                  </a:lnTo>
                  <a:close/>
                  <a:moveTo>
                    <a:pt x="44" y="196"/>
                  </a:moveTo>
                  <a:lnTo>
                    <a:pt x="116" y="196"/>
                  </a:lnTo>
                  <a:lnTo>
                    <a:pt x="116" y="176"/>
                  </a:lnTo>
                  <a:lnTo>
                    <a:pt x="44" y="176"/>
                  </a:lnTo>
                  <a:lnTo>
                    <a:pt x="44" y="196"/>
                  </a:lnTo>
                  <a:close/>
                  <a:moveTo>
                    <a:pt x="233" y="29"/>
                  </a:moveTo>
                  <a:lnTo>
                    <a:pt x="233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29" y="301"/>
                  </a:lnTo>
                  <a:lnTo>
                    <a:pt x="29" y="330"/>
                  </a:lnTo>
                  <a:lnTo>
                    <a:pt x="262" y="330"/>
                  </a:lnTo>
                  <a:lnTo>
                    <a:pt x="262" y="29"/>
                  </a:lnTo>
                  <a:lnTo>
                    <a:pt x="233" y="29"/>
                  </a:lnTo>
                  <a:close/>
                  <a:moveTo>
                    <a:pt x="15" y="286"/>
                  </a:moveTo>
                  <a:lnTo>
                    <a:pt x="15" y="16"/>
                  </a:lnTo>
                  <a:lnTo>
                    <a:pt x="216" y="16"/>
                  </a:lnTo>
                  <a:lnTo>
                    <a:pt x="216" y="216"/>
                  </a:lnTo>
                  <a:lnTo>
                    <a:pt x="148" y="216"/>
                  </a:lnTo>
                  <a:lnTo>
                    <a:pt x="148" y="286"/>
                  </a:lnTo>
                  <a:lnTo>
                    <a:pt x="15" y="286"/>
                  </a:lnTo>
                  <a:close/>
                  <a:moveTo>
                    <a:pt x="245" y="315"/>
                  </a:moveTo>
                  <a:lnTo>
                    <a:pt x="44" y="315"/>
                  </a:lnTo>
                  <a:lnTo>
                    <a:pt x="44" y="301"/>
                  </a:lnTo>
                  <a:lnTo>
                    <a:pt x="155" y="301"/>
                  </a:lnTo>
                  <a:lnTo>
                    <a:pt x="233" y="225"/>
                  </a:lnTo>
                  <a:lnTo>
                    <a:pt x="233" y="45"/>
                  </a:lnTo>
                  <a:lnTo>
                    <a:pt x="245" y="45"/>
                  </a:lnTo>
                  <a:lnTo>
                    <a:pt x="245" y="31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520767" y="4580015"/>
            <a:ext cx="451058" cy="452658"/>
            <a:chOff x="5062629" y="3401159"/>
            <a:chExt cx="595252" cy="597363"/>
          </a:xfrm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5062629" y="3401159"/>
              <a:ext cx="595252" cy="597363"/>
            </a:xfrm>
            <a:prstGeom prst="ellipse">
              <a:avLst/>
            </a:prstGeom>
            <a:solidFill>
              <a:srgbClr val="FD7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5" name="Group 30"/>
            <p:cNvGrpSpPr/>
            <p:nvPr/>
          </p:nvGrpSpPr>
          <p:grpSpPr>
            <a:xfrm>
              <a:off x="5201576" y="3542203"/>
              <a:ext cx="317357" cy="278329"/>
              <a:chOff x="3175" y="-1587"/>
              <a:chExt cx="490538" cy="430212"/>
            </a:xfrm>
            <a:solidFill>
              <a:schemeClr val="bg1"/>
            </a:solidFill>
          </p:grpSpPr>
          <p:sp>
            <p:nvSpPr>
              <p:cNvPr id="46" name="Freeform 175"/>
              <p:cNvSpPr>
                <a:spLocks noEditPoints="1"/>
              </p:cNvSpPr>
              <p:nvPr/>
            </p:nvSpPr>
            <p:spPr bwMode="auto">
              <a:xfrm>
                <a:off x="3175" y="-1587"/>
                <a:ext cx="490538" cy="430212"/>
              </a:xfrm>
              <a:custGeom>
                <a:avLst/>
                <a:gdLst>
                  <a:gd name="T0" fmla="*/ 128 w 128"/>
                  <a:gd name="T1" fmla="*/ 66 h 112"/>
                  <a:gd name="T2" fmla="*/ 112 w 128"/>
                  <a:gd name="T3" fmla="*/ 6 h 112"/>
                  <a:gd name="T4" fmla="*/ 104 w 128"/>
                  <a:gd name="T5" fmla="*/ 0 h 112"/>
                  <a:gd name="T6" fmla="*/ 64 w 128"/>
                  <a:gd name="T7" fmla="*/ 0 h 112"/>
                  <a:gd name="T8" fmla="*/ 24 w 128"/>
                  <a:gd name="T9" fmla="*/ 0 h 112"/>
                  <a:gd name="T10" fmla="*/ 16 w 128"/>
                  <a:gd name="T11" fmla="*/ 6 h 112"/>
                  <a:gd name="T12" fmla="*/ 0 w 128"/>
                  <a:gd name="T13" fmla="*/ 66 h 112"/>
                  <a:gd name="T14" fmla="*/ 0 w 128"/>
                  <a:gd name="T15" fmla="*/ 68 h 112"/>
                  <a:gd name="T16" fmla="*/ 0 w 128"/>
                  <a:gd name="T17" fmla="*/ 96 h 112"/>
                  <a:gd name="T18" fmla="*/ 16 w 128"/>
                  <a:gd name="T19" fmla="*/ 112 h 112"/>
                  <a:gd name="T20" fmla="*/ 112 w 128"/>
                  <a:gd name="T21" fmla="*/ 112 h 112"/>
                  <a:gd name="T22" fmla="*/ 128 w 128"/>
                  <a:gd name="T23" fmla="*/ 96 h 112"/>
                  <a:gd name="T24" fmla="*/ 128 w 128"/>
                  <a:gd name="T25" fmla="*/ 68 h 112"/>
                  <a:gd name="T26" fmla="*/ 128 w 128"/>
                  <a:gd name="T27" fmla="*/ 66 h 112"/>
                  <a:gd name="T28" fmla="*/ 120 w 128"/>
                  <a:gd name="T29" fmla="*/ 96 h 112"/>
                  <a:gd name="T30" fmla="*/ 112 w 128"/>
                  <a:gd name="T31" fmla="*/ 104 h 112"/>
                  <a:gd name="T32" fmla="*/ 16 w 128"/>
                  <a:gd name="T33" fmla="*/ 104 h 112"/>
                  <a:gd name="T34" fmla="*/ 8 w 128"/>
                  <a:gd name="T35" fmla="*/ 96 h 112"/>
                  <a:gd name="T36" fmla="*/ 8 w 128"/>
                  <a:gd name="T37" fmla="*/ 68 h 112"/>
                  <a:gd name="T38" fmla="*/ 24 w 128"/>
                  <a:gd name="T39" fmla="*/ 8 h 112"/>
                  <a:gd name="T40" fmla="*/ 104 w 128"/>
                  <a:gd name="T41" fmla="*/ 8 h 112"/>
                  <a:gd name="T42" fmla="*/ 120 w 128"/>
                  <a:gd name="T43" fmla="*/ 68 h 112"/>
                  <a:gd name="T44" fmla="*/ 120 w 128"/>
                  <a:gd name="T45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8" h="112">
                    <a:moveTo>
                      <a:pt x="128" y="66"/>
                    </a:moveTo>
                    <a:cubicBezTo>
                      <a:pt x="112" y="6"/>
                      <a:pt x="112" y="6"/>
                      <a:pt x="112" y="6"/>
                    </a:cubicBezTo>
                    <a:cubicBezTo>
                      <a:pt x="111" y="2"/>
                      <a:pt x="108" y="0"/>
                      <a:pt x="10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17" y="2"/>
                      <a:pt x="16" y="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7"/>
                      <a:pt x="0" y="67"/>
                      <a:pt x="0" y="6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5"/>
                      <a:pt x="7" y="112"/>
                      <a:pt x="16" y="112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21" y="112"/>
                      <a:pt x="128" y="105"/>
                      <a:pt x="128" y="96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7"/>
                      <a:pt x="128" y="67"/>
                      <a:pt x="128" y="66"/>
                    </a:cubicBezTo>
                    <a:close/>
                    <a:moveTo>
                      <a:pt x="120" y="96"/>
                    </a:moveTo>
                    <a:cubicBezTo>
                      <a:pt x="120" y="100"/>
                      <a:pt x="116" y="104"/>
                      <a:pt x="112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2" y="104"/>
                      <a:pt x="8" y="100"/>
                      <a:pt x="8" y="96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20" y="68"/>
                      <a:pt x="120" y="68"/>
                      <a:pt x="120" y="68"/>
                    </a:cubicBezTo>
                    <a:lnTo>
                      <a:pt x="12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j-ea"/>
                  <a:ea typeface="+mj-ea"/>
                </a:endParaRPr>
              </a:p>
            </p:txBody>
          </p:sp>
          <p:sp>
            <p:nvSpPr>
              <p:cNvPr id="47" name="Freeform 176"/>
              <p:cNvSpPr>
                <a:spLocks noEditPoints="1"/>
              </p:cNvSpPr>
              <p:nvPr/>
            </p:nvSpPr>
            <p:spPr bwMode="auto">
              <a:xfrm>
                <a:off x="60325" y="58738"/>
                <a:ext cx="374650" cy="277812"/>
              </a:xfrm>
              <a:custGeom>
                <a:avLst/>
                <a:gdLst>
                  <a:gd name="T0" fmla="*/ 80 w 98"/>
                  <a:gd name="T1" fmla="*/ 0 h 72"/>
                  <a:gd name="T2" fmla="*/ 18 w 98"/>
                  <a:gd name="T3" fmla="*/ 0 h 72"/>
                  <a:gd name="T4" fmla="*/ 14 w 98"/>
                  <a:gd name="T5" fmla="*/ 3 h 72"/>
                  <a:gd name="T6" fmla="*/ 0 w 98"/>
                  <a:gd name="T7" fmla="*/ 51 h 72"/>
                  <a:gd name="T8" fmla="*/ 1 w 98"/>
                  <a:gd name="T9" fmla="*/ 54 h 72"/>
                  <a:gd name="T10" fmla="*/ 4 w 98"/>
                  <a:gd name="T11" fmla="*/ 56 h 72"/>
                  <a:gd name="T12" fmla="*/ 16 w 98"/>
                  <a:gd name="T13" fmla="*/ 56 h 72"/>
                  <a:gd name="T14" fmla="*/ 20 w 98"/>
                  <a:gd name="T15" fmla="*/ 56 h 72"/>
                  <a:gd name="T16" fmla="*/ 23 w 98"/>
                  <a:gd name="T17" fmla="*/ 56 h 72"/>
                  <a:gd name="T18" fmla="*/ 28 w 98"/>
                  <a:gd name="T19" fmla="*/ 68 h 72"/>
                  <a:gd name="T20" fmla="*/ 35 w 98"/>
                  <a:gd name="T21" fmla="*/ 72 h 72"/>
                  <a:gd name="T22" fmla="*/ 63 w 98"/>
                  <a:gd name="T23" fmla="*/ 72 h 72"/>
                  <a:gd name="T24" fmla="*/ 70 w 98"/>
                  <a:gd name="T25" fmla="*/ 68 h 72"/>
                  <a:gd name="T26" fmla="*/ 75 w 98"/>
                  <a:gd name="T27" fmla="*/ 56 h 72"/>
                  <a:gd name="T28" fmla="*/ 78 w 98"/>
                  <a:gd name="T29" fmla="*/ 56 h 72"/>
                  <a:gd name="T30" fmla="*/ 82 w 98"/>
                  <a:gd name="T31" fmla="*/ 56 h 72"/>
                  <a:gd name="T32" fmla="*/ 94 w 98"/>
                  <a:gd name="T33" fmla="*/ 56 h 72"/>
                  <a:gd name="T34" fmla="*/ 97 w 98"/>
                  <a:gd name="T35" fmla="*/ 54 h 72"/>
                  <a:gd name="T36" fmla="*/ 98 w 98"/>
                  <a:gd name="T37" fmla="*/ 51 h 72"/>
                  <a:gd name="T38" fmla="*/ 84 w 98"/>
                  <a:gd name="T39" fmla="*/ 3 h 72"/>
                  <a:gd name="T40" fmla="*/ 80 w 98"/>
                  <a:gd name="T41" fmla="*/ 0 h 72"/>
                  <a:gd name="T42" fmla="*/ 82 w 98"/>
                  <a:gd name="T43" fmla="*/ 48 h 72"/>
                  <a:gd name="T44" fmla="*/ 75 w 98"/>
                  <a:gd name="T45" fmla="*/ 48 h 72"/>
                  <a:gd name="T46" fmla="*/ 68 w 98"/>
                  <a:gd name="T47" fmla="*/ 52 h 72"/>
                  <a:gd name="T48" fmla="*/ 63 w 98"/>
                  <a:gd name="T49" fmla="*/ 64 h 72"/>
                  <a:gd name="T50" fmla="*/ 35 w 98"/>
                  <a:gd name="T51" fmla="*/ 64 h 72"/>
                  <a:gd name="T52" fmla="*/ 30 w 98"/>
                  <a:gd name="T53" fmla="*/ 52 h 72"/>
                  <a:gd name="T54" fmla="*/ 23 w 98"/>
                  <a:gd name="T55" fmla="*/ 48 h 72"/>
                  <a:gd name="T56" fmla="*/ 16 w 98"/>
                  <a:gd name="T57" fmla="*/ 48 h 72"/>
                  <a:gd name="T58" fmla="*/ 6 w 98"/>
                  <a:gd name="T59" fmla="*/ 48 h 72"/>
                  <a:gd name="T60" fmla="*/ 18 w 98"/>
                  <a:gd name="T61" fmla="*/ 4 h 72"/>
                  <a:gd name="T62" fmla="*/ 80 w 98"/>
                  <a:gd name="T63" fmla="*/ 4 h 72"/>
                  <a:gd name="T64" fmla="*/ 92 w 98"/>
                  <a:gd name="T65" fmla="*/ 48 h 72"/>
                  <a:gd name="T66" fmla="*/ 82 w 98"/>
                  <a:gd name="T6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8" h="72">
                    <a:moveTo>
                      <a:pt x="8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1"/>
                      <a:pt x="14" y="3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1" y="54"/>
                    </a:cubicBezTo>
                    <a:cubicBezTo>
                      <a:pt x="2" y="55"/>
                      <a:pt x="3" y="56"/>
                      <a:pt x="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70"/>
                      <a:pt x="32" y="72"/>
                      <a:pt x="35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6" y="72"/>
                      <a:pt x="68" y="70"/>
                      <a:pt x="70" y="68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5" y="56"/>
                      <a:pt x="96" y="55"/>
                      <a:pt x="97" y="54"/>
                    </a:cubicBezTo>
                    <a:cubicBezTo>
                      <a:pt x="98" y="53"/>
                      <a:pt x="98" y="52"/>
                      <a:pt x="98" y="51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1"/>
                      <a:pt x="82" y="0"/>
                      <a:pt x="80" y="0"/>
                    </a:cubicBezTo>
                    <a:close/>
                    <a:moveTo>
                      <a:pt x="82" y="48"/>
                    </a:moveTo>
                    <a:cubicBezTo>
                      <a:pt x="75" y="48"/>
                      <a:pt x="75" y="48"/>
                      <a:pt x="75" y="48"/>
                    </a:cubicBezTo>
                    <a:cubicBezTo>
                      <a:pt x="72" y="48"/>
                      <a:pt x="70" y="50"/>
                      <a:pt x="68" y="5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8" y="50"/>
                      <a:pt x="26" y="48"/>
                      <a:pt x="23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92" y="48"/>
                      <a:pt x="92" y="48"/>
                      <a:pt x="92" y="48"/>
                    </a:cubicBezTo>
                    <a:lnTo>
                      <a:pt x="8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48" name="TextBox 19"/>
          <p:cNvSpPr txBox="1">
            <a:spLocks noChangeArrowheads="1"/>
          </p:cNvSpPr>
          <p:nvPr/>
        </p:nvSpPr>
        <p:spPr bwMode="auto">
          <a:xfrm>
            <a:off x="2008728" y="2202799"/>
            <a:ext cx="22645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鱼旗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028324" y="2"/>
            <a:ext cx="1163675" cy="2355272"/>
          </a:xfrm>
          <a:prstGeom prst="rect">
            <a:avLst/>
          </a:prstGeom>
        </p:spPr>
      </p:pic>
      <p:pic>
        <p:nvPicPr>
          <p:cNvPr id="22" name="图片 21" descr="樱花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25859"/>
            <a:ext cx="1743710" cy="187833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695168" y="511366"/>
            <a:ext cx="3381698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5317942" y="212536"/>
            <a:ext cx="206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添加输入标题内容</a:t>
            </a:r>
            <a:endParaRPr lang="zh-CN" altLang="en-US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7" name="Bent Arrow 3"/>
          <p:cNvSpPr/>
          <p:nvPr/>
        </p:nvSpPr>
        <p:spPr>
          <a:xfrm rot="13500000" flipH="1" flipV="1">
            <a:off x="5343609" y="2326965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Freeform 4"/>
          <p:cNvSpPr/>
          <p:nvPr/>
        </p:nvSpPr>
        <p:spPr>
          <a:xfrm>
            <a:off x="6216453" y="4570495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FD7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6216453" y="2599199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4184116" y="2607062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FD7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4184116" y="4570495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2" name="Bent Arrow 8"/>
          <p:cNvSpPr/>
          <p:nvPr/>
        </p:nvSpPr>
        <p:spPr>
          <a:xfrm rot="18900000" flipH="1" flipV="1">
            <a:off x="6787648" y="3732720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Bent Arrow 9"/>
          <p:cNvSpPr/>
          <p:nvPr/>
        </p:nvSpPr>
        <p:spPr>
          <a:xfrm rot="2700000" flipH="1" flipV="1">
            <a:off x="5299493" y="5083826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Bent Arrow 10"/>
          <p:cNvSpPr/>
          <p:nvPr/>
        </p:nvSpPr>
        <p:spPr>
          <a:xfrm rot="8100000" flipH="1" flipV="1">
            <a:off x="3837585" y="3699905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Freeform 10"/>
          <p:cNvSpPr>
            <a:spLocks noEditPoints="1"/>
          </p:cNvSpPr>
          <p:nvPr/>
        </p:nvSpPr>
        <p:spPr bwMode="auto">
          <a:xfrm>
            <a:off x="4608306" y="3022467"/>
            <a:ext cx="351356" cy="395607"/>
          </a:xfrm>
          <a:custGeom>
            <a:avLst/>
            <a:gdLst>
              <a:gd name="T0" fmla="*/ 401 w 426"/>
              <a:gd name="T1" fmla="*/ 297 h 476"/>
              <a:gd name="T2" fmla="*/ 314 w 426"/>
              <a:gd name="T3" fmla="*/ 128 h 476"/>
              <a:gd name="T4" fmla="*/ 329 w 426"/>
              <a:gd name="T5" fmla="*/ 0 h 476"/>
              <a:gd name="T6" fmla="*/ 251 w 426"/>
              <a:gd name="T7" fmla="*/ 105 h 476"/>
              <a:gd name="T8" fmla="*/ 251 w 426"/>
              <a:gd name="T9" fmla="*/ 160 h 476"/>
              <a:gd name="T10" fmla="*/ 190 w 426"/>
              <a:gd name="T11" fmla="*/ 122 h 476"/>
              <a:gd name="T12" fmla="*/ 175 w 426"/>
              <a:gd name="T13" fmla="*/ 133 h 476"/>
              <a:gd name="T14" fmla="*/ 205 w 426"/>
              <a:gd name="T15" fmla="*/ 105 h 476"/>
              <a:gd name="T16" fmla="*/ 97 w 426"/>
              <a:gd name="T17" fmla="*/ 105 h 476"/>
              <a:gd name="T18" fmla="*/ 67 w 426"/>
              <a:gd name="T19" fmla="*/ 128 h 476"/>
              <a:gd name="T20" fmla="*/ 39 w 426"/>
              <a:gd name="T21" fmla="*/ 297 h 476"/>
              <a:gd name="T22" fmla="*/ 0 w 426"/>
              <a:gd name="T23" fmla="*/ 476 h 476"/>
              <a:gd name="T24" fmla="*/ 164 w 426"/>
              <a:gd name="T25" fmla="*/ 414 h 476"/>
              <a:gd name="T26" fmla="*/ 175 w 426"/>
              <a:gd name="T27" fmla="*/ 243 h 476"/>
              <a:gd name="T28" fmla="*/ 236 w 426"/>
              <a:gd name="T29" fmla="*/ 273 h 476"/>
              <a:gd name="T30" fmla="*/ 251 w 426"/>
              <a:gd name="T31" fmla="*/ 297 h 476"/>
              <a:gd name="T32" fmla="*/ 256 w 426"/>
              <a:gd name="T33" fmla="*/ 414 h 476"/>
              <a:gd name="T34" fmla="*/ 426 w 426"/>
              <a:gd name="T35" fmla="*/ 414 h 476"/>
              <a:gd name="T36" fmla="*/ 14 w 426"/>
              <a:gd name="T37" fmla="*/ 462 h 476"/>
              <a:gd name="T38" fmla="*/ 155 w 426"/>
              <a:gd name="T39" fmla="*/ 462 h 476"/>
              <a:gd name="T40" fmla="*/ 235 w 426"/>
              <a:gd name="T41" fmla="*/ 26 h 476"/>
              <a:gd name="T42" fmla="*/ 235 w 426"/>
              <a:gd name="T43" fmla="*/ 40 h 476"/>
              <a:gd name="T44" fmla="*/ 235 w 426"/>
              <a:gd name="T45" fmla="*/ 91 h 476"/>
              <a:gd name="T46" fmla="*/ 300 w 426"/>
              <a:gd name="T47" fmla="*/ 105 h 476"/>
              <a:gd name="T48" fmla="*/ 265 w 426"/>
              <a:gd name="T49" fmla="*/ 105 h 476"/>
              <a:gd name="T50" fmla="*/ 221 w 426"/>
              <a:gd name="T51" fmla="*/ 160 h 476"/>
              <a:gd name="T52" fmla="*/ 205 w 426"/>
              <a:gd name="T53" fmla="*/ 160 h 476"/>
              <a:gd name="T54" fmla="*/ 221 w 426"/>
              <a:gd name="T55" fmla="*/ 229 h 476"/>
              <a:gd name="T56" fmla="*/ 205 w 426"/>
              <a:gd name="T57" fmla="*/ 229 h 476"/>
              <a:gd name="T58" fmla="*/ 217 w 426"/>
              <a:gd name="T59" fmla="*/ 174 h 476"/>
              <a:gd name="T60" fmla="*/ 190 w 426"/>
              <a:gd name="T61" fmla="*/ 26 h 476"/>
              <a:gd name="T62" fmla="*/ 190 w 426"/>
              <a:gd name="T63" fmla="*/ 14 h 476"/>
              <a:gd name="T64" fmla="*/ 190 w 426"/>
              <a:gd name="T65" fmla="*/ 91 h 476"/>
              <a:gd name="T66" fmla="*/ 126 w 426"/>
              <a:gd name="T67" fmla="*/ 105 h 476"/>
              <a:gd name="T68" fmla="*/ 126 w 426"/>
              <a:gd name="T69" fmla="*/ 128 h 476"/>
              <a:gd name="T70" fmla="*/ 20 w 426"/>
              <a:gd name="T71" fmla="*/ 414 h 476"/>
              <a:gd name="T72" fmla="*/ 149 w 426"/>
              <a:gd name="T73" fmla="*/ 414 h 476"/>
              <a:gd name="T74" fmla="*/ 39 w 426"/>
              <a:gd name="T75" fmla="*/ 250 h 476"/>
              <a:gd name="T76" fmla="*/ 39 w 426"/>
              <a:gd name="T77" fmla="*/ 236 h 476"/>
              <a:gd name="T78" fmla="*/ 59 w 426"/>
              <a:gd name="T79" fmla="*/ 210 h 476"/>
              <a:gd name="T80" fmla="*/ 59 w 426"/>
              <a:gd name="T81" fmla="*/ 198 h 476"/>
              <a:gd name="T82" fmla="*/ 39 w 426"/>
              <a:gd name="T83" fmla="*/ 172 h 476"/>
              <a:gd name="T84" fmla="*/ 161 w 426"/>
              <a:gd name="T85" fmla="*/ 160 h 476"/>
              <a:gd name="T86" fmla="*/ 161 w 426"/>
              <a:gd name="T87" fmla="*/ 174 h 476"/>
              <a:gd name="T88" fmla="*/ 133 w 426"/>
              <a:gd name="T89" fmla="*/ 243 h 476"/>
              <a:gd name="T90" fmla="*/ 175 w 426"/>
              <a:gd name="T91" fmla="*/ 229 h 476"/>
              <a:gd name="T92" fmla="*/ 190 w 426"/>
              <a:gd name="T93" fmla="*/ 229 h 476"/>
              <a:gd name="T94" fmla="*/ 205 w 426"/>
              <a:gd name="T95" fmla="*/ 259 h 476"/>
              <a:gd name="T96" fmla="*/ 217 w 426"/>
              <a:gd name="T97" fmla="*/ 243 h 476"/>
              <a:gd name="T98" fmla="*/ 236 w 426"/>
              <a:gd name="T99" fmla="*/ 229 h 476"/>
              <a:gd name="T100" fmla="*/ 251 w 426"/>
              <a:gd name="T101" fmla="*/ 229 h 476"/>
              <a:gd name="T102" fmla="*/ 293 w 426"/>
              <a:gd name="T103" fmla="*/ 243 h 476"/>
              <a:gd name="T104" fmla="*/ 265 w 426"/>
              <a:gd name="T105" fmla="*/ 174 h 476"/>
              <a:gd name="T106" fmla="*/ 265 w 426"/>
              <a:gd name="T107" fmla="*/ 160 h 476"/>
              <a:gd name="T108" fmla="*/ 387 w 426"/>
              <a:gd name="T109" fmla="*/ 172 h 476"/>
              <a:gd name="T110" fmla="*/ 367 w 426"/>
              <a:gd name="T111" fmla="*/ 198 h 476"/>
              <a:gd name="T112" fmla="*/ 367 w 426"/>
              <a:gd name="T113" fmla="*/ 210 h 476"/>
              <a:gd name="T114" fmla="*/ 387 w 426"/>
              <a:gd name="T115" fmla="*/ 236 h 476"/>
              <a:gd name="T116" fmla="*/ 387 w 426"/>
              <a:gd name="T117" fmla="*/ 250 h 476"/>
              <a:gd name="T118" fmla="*/ 265 w 426"/>
              <a:gd name="T119" fmla="*/ 243 h 476"/>
              <a:gd name="T120" fmla="*/ 405 w 426"/>
              <a:gd name="T121" fmla="*/ 414 h 476"/>
              <a:gd name="T122" fmla="*/ 412 w 426"/>
              <a:gd name="T123" fmla="*/ 462 h 476"/>
              <a:gd name="T124" fmla="*/ 412 w 426"/>
              <a:gd name="T125" fmla="*/ 428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6" h="476">
                <a:moveTo>
                  <a:pt x="420" y="414"/>
                </a:moveTo>
                <a:lnTo>
                  <a:pt x="386" y="297"/>
                </a:lnTo>
                <a:lnTo>
                  <a:pt x="401" y="297"/>
                </a:lnTo>
                <a:lnTo>
                  <a:pt x="401" y="165"/>
                </a:lnTo>
                <a:lnTo>
                  <a:pt x="358" y="128"/>
                </a:lnTo>
                <a:lnTo>
                  <a:pt x="314" y="128"/>
                </a:lnTo>
                <a:lnTo>
                  <a:pt x="314" y="105"/>
                </a:lnTo>
                <a:lnTo>
                  <a:pt x="329" y="105"/>
                </a:lnTo>
                <a:lnTo>
                  <a:pt x="329" y="0"/>
                </a:lnTo>
                <a:lnTo>
                  <a:pt x="221" y="0"/>
                </a:lnTo>
                <a:lnTo>
                  <a:pt x="221" y="105"/>
                </a:lnTo>
                <a:lnTo>
                  <a:pt x="251" y="105"/>
                </a:lnTo>
                <a:lnTo>
                  <a:pt x="251" y="128"/>
                </a:lnTo>
                <a:lnTo>
                  <a:pt x="251" y="133"/>
                </a:lnTo>
                <a:lnTo>
                  <a:pt x="251" y="160"/>
                </a:lnTo>
                <a:lnTo>
                  <a:pt x="236" y="160"/>
                </a:lnTo>
                <a:lnTo>
                  <a:pt x="236" y="122"/>
                </a:lnTo>
                <a:lnTo>
                  <a:pt x="190" y="122"/>
                </a:lnTo>
                <a:lnTo>
                  <a:pt x="190" y="160"/>
                </a:lnTo>
                <a:lnTo>
                  <a:pt x="175" y="160"/>
                </a:lnTo>
                <a:lnTo>
                  <a:pt x="175" y="133"/>
                </a:lnTo>
                <a:lnTo>
                  <a:pt x="175" y="128"/>
                </a:lnTo>
                <a:lnTo>
                  <a:pt x="175" y="105"/>
                </a:lnTo>
                <a:lnTo>
                  <a:pt x="205" y="105"/>
                </a:lnTo>
                <a:lnTo>
                  <a:pt x="205" y="0"/>
                </a:lnTo>
                <a:lnTo>
                  <a:pt x="97" y="0"/>
                </a:lnTo>
                <a:lnTo>
                  <a:pt x="97" y="105"/>
                </a:lnTo>
                <a:lnTo>
                  <a:pt x="112" y="105"/>
                </a:lnTo>
                <a:lnTo>
                  <a:pt x="112" y="128"/>
                </a:lnTo>
                <a:lnTo>
                  <a:pt x="67" y="128"/>
                </a:lnTo>
                <a:lnTo>
                  <a:pt x="25" y="165"/>
                </a:lnTo>
                <a:lnTo>
                  <a:pt x="25" y="297"/>
                </a:lnTo>
                <a:lnTo>
                  <a:pt x="39" y="297"/>
                </a:lnTo>
                <a:lnTo>
                  <a:pt x="6" y="414"/>
                </a:lnTo>
                <a:lnTo>
                  <a:pt x="0" y="414"/>
                </a:lnTo>
                <a:lnTo>
                  <a:pt x="0" y="476"/>
                </a:lnTo>
                <a:lnTo>
                  <a:pt x="169" y="476"/>
                </a:lnTo>
                <a:lnTo>
                  <a:pt x="169" y="414"/>
                </a:lnTo>
                <a:lnTo>
                  <a:pt x="164" y="414"/>
                </a:lnTo>
                <a:lnTo>
                  <a:pt x="130" y="297"/>
                </a:lnTo>
                <a:lnTo>
                  <a:pt x="175" y="297"/>
                </a:lnTo>
                <a:lnTo>
                  <a:pt x="175" y="243"/>
                </a:lnTo>
                <a:lnTo>
                  <a:pt x="190" y="243"/>
                </a:lnTo>
                <a:lnTo>
                  <a:pt x="190" y="273"/>
                </a:lnTo>
                <a:lnTo>
                  <a:pt x="236" y="273"/>
                </a:lnTo>
                <a:lnTo>
                  <a:pt x="236" y="243"/>
                </a:lnTo>
                <a:lnTo>
                  <a:pt x="251" y="243"/>
                </a:lnTo>
                <a:lnTo>
                  <a:pt x="251" y="297"/>
                </a:lnTo>
                <a:lnTo>
                  <a:pt x="296" y="297"/>
                </a:lnTo>
                <a:lnTo>
                  <a:pt x="262" y="414"/>
                </a:lnTo>
                <a:lnTo>
                  <a:pt x="256" y="414"/>
                </a:lnTo>
                <a:lnTo>
                  <a:pt x="256" y="476"/>
                </a:lnTo>
                <a:lnTo>
                  <a:pt x="426" y="476"/>
                </a:lnTo>
                <a:lnTo>
                  <a:pt x="426" y="414"/>
                </a:lnTo>
                <a:lnTo>
                  <a:pt x="420" y="414"/>
                </a:lnTo>
                <a:close/>
                <a:moveTo>
                  <a:pt x="155" y="462"/>
                </a:moveTo>
                <a:lnTo>
                  <a:pt x="14" y="462"/>
                </a:lnTo>
                <a:lnTo>
                  <a:pt x="14" y="428"/>
                </a:lnTo>
                <a:lnTo>
                  <a:pt x="155" y="428"/>
                </a:lnTo>
                <a:lnTo>
                  <a:pt x="155" y="462"/>
                </a:lnTo>
                <a:close/>
                <a:moveTo>
                  <a:pt x="315" y="14"/>
                </a:moveTo>
                <a:lnTo>
                  <a:pt x="315" y="26"/>
                </a:lnTo>
                <a:lnTo>
                  <a:pt x="235" y="26"/>
                </a:lnTo>
                <a:lnTo>
                  <a:pt x="235" y="14"/>
                </a:lnTo>
                <a:lnTo>
                  <a:pt x="315" y="14"/>
                </a:lnTo>
                <a:close/>
                <a:moveTo>
                  <a:pt x="235" y="40"/>
                </a:moveTo>
                <a:lnTo>
                  <a:pt x="315" y="40"/>
                </a:lnTo>
                <a:lnTo>
                  <a:pt x="315" y="91"/>
                </a:lnTo>
                <a:lnTo>
                  <a:pt x="235" y="91"/>
                </a:lnTo>
                <a:lnTo>
                  <a:pt x="235" y="40"/>
                </a:lnTo>
                <a:close/>
                <a:moveTo>
                  <a:pt x="265" y="105"/>
                </a:moveTo>
                <a:lnTo>
                  <a:pt x="300" y="105"/>
                </a:lnTo>
                <a:lnTo>
                  <a:pt x="300" y="128"/>
                </a:lnTo>
                <a:lnTo>
                  <a:pt x="265" y="128"/>
                </a:lnTo>
                <a:lnTo>
                  <a:pt x="265" y="105"/>
                </a:lnTo>
                <a:close/>
                <a:moveTo>
                  <a:pt x="205" y="136"/>
                </a:moveTo>
                <a:lnTo>
                  <a:pt x="221" y="136"/>
                </a:lnTo>
                <a:lnTo>
                  <a:pt x="221" y="160"/>
                </a:lnTo>
                <a:lnTo>
                  <a:pt x="217" y="160"/>
                </a:lnTo>
                <a:lnTo>
                  <a:pt x="208" y="160"/>
                </a:lnTo>
                <a:lnTo>
                  <a:pt x="205" y="160"/>
                </a:lnTo>
                <a:lnTo>
                  <a:pt x="205" y="136"/>
                </a:lnTo>
                <a:close/>
                <a:moveTo>
                  <a:pt x="221" y="174"/>
                </a:moveTo>
                <a:lnTo>
                  <a:pt x="221" y="229"/>
                </a:lnTo>
                <a:lnTo>
                  <a:pt x="217" y="229"/>
                </a:lnTo>
                <a:lnTo>
                  <a:pt x="208" y="229"/>
                </a:lnTo>
                <a:lnTo>
                  <a:pt x="205" y="229"/>
                </a:lnTo>
                <a:lnTo>
                  <a:pt x="205" y="174"/>
                </a:lnTo>
                <a:lnTo>
                  <a:pt x="208" y="174"/>
                </a:lnTo>
                <a:lnTo>
                  <a:pt x="217" y="174"/>
                </a:lnTo>
                <a:lnTo>
                  <a:pt x="221" y="174"/>
                </a:lnTo>
                <a:close/>
                <a:moveTo>
                  <a:pt x="190" y="14"/>
                </a:moveTo>
                <a:lnTo>
                  <a:pt x="190" y="26"/>
                </a:lnTo>
                <a:lnTo>
                  <a:pt x="111" y="26"/>
                </a:lnTo>
                <a:lnTo>
                  <a:pt x="111" y="14"/>
                </a:lnTo>
                <a:lnTo>
                  <a:pt x="190" y="14"/>
                </a:lnTo>
                <a:close/>
                <a:moveTo>
                  <a:pt x="111" y="40"/>
                </a:moveTo>
                <a:lnTo>
                  <a:pt x="190" y="40"/>
                </a:lnTo>
                <a:lnTo>
                  <a:pt x="190" y="91"/>
                </a:lnTo>
                <a:lnTo>
                  <a:pt x="111" y="91"/>
                </a:lnTo>
                <a:lnTo>
                  <a:pt x="111" y="40"/>
                </a:lnTo>
                <a:close/>
                <a:moveTo>
                  <a:pt x="126" y="105"/>
                </a:moveTo>
                <a:lnTo>
                  <a:pt x="161" y="105"/>
                </a:lnTo>
                <a:lnTo>
                  <a:pt x="161" y="128"/>
                </a:lnTo>
                <a:lnTo>
                  <a:pt x="126" y="128"/>
                </a:lnTo>
                <a:lnTo>
                  <a:pt x="126" y="105"/>
                </a:lnTo>
                <a:close/>
                <a:moveTo>
                  <a:pt x="149" y="414"/>
                </a:moveTo>
                <a:lnTo>
                  <a:pt x="20" y="414"/>
                </a:lnTo>
                <a:lnTo>
                  <a:pt x="54" y="297"/>
                </a:lnTo>
                <a:lnTo>
                  <a:pt x="115" y="297"/>
                </a:lnTo>
                <a:lnTo>
                  <a:pt x="149" y="414"/>
                </a:lnTo>
                <a:close/>
                <a:moveTo>
                  <a:pt x="161" y="283"/>
                </a:moveTo>
                <a:lnTo>
                  <a:pt x="39" y="283"/>
                </a:lnTo>
                <a:lnTo>
                  <a:pt x="39" y="250"/>
                </a:lnTo>
                <a:lnTo>
                  <a:pt x="59" y="250"/>
                </a:lnTo>
                <a:lnTo>
                  <a:pt x="59" y="236"/>
                </a:lnTo>
                <a:lnTo>
                  <a:pt x="39" y="236"/>
                </a:lnTo>
                <a:lnTo>
                  <a:pt x="39" y="224"/>
                </a:lnTo>
                <a:lnTo>
                  <a:pt x="59" y="224"/>
                </a:lnTo>
                <a:lnTo>
                  <a:pt x="59" y="210"/>
                </a:lnTo>
                <a:lnTo>
                  <a:pt x="39" y="210"/>
                </a:lnTo>
                <a:lnTo>
                  <a:pt x="39" y="198"/>
                </a:lnTo>
                <a:lnTo>
                  <a:pt x="59" y="198"/>
                </a:lnTo>
                <a:lnTo>
                  <a:pt x="59" y="184"/>
                </a:lnTo>
                <a:lnTo>
                  <a:pt x="39" y="184"/>
                </a:lnTo>
                <a:lnTo>
                  <a:pt x="39" y="172"/>
                </a:lnTo>
                <a:lnTo>
                  <a:pt x="72" y="142"/>
                </a:lnTo>
                <a:lnTo>
                  <a:pt x="161" y="142"/>
                </a:lnTo>
                <a:lnTo>
                  <a:pt x="161" y="160"/>
                </a:lnTo>
                <a:lnTo>
                  <a:pt x="133" y="160"/>
                </a:lnTo>
                <a:lnTo>
                  <a:pt x="133" y="174"/>
                </a:lnTo>
                <a:lnTo>
                  <a:pt x="161" y="174"/>
                </a:lnTo>
                <a:lnTo>
                  <a:pt x="161" y="229"/>
                </a:lnTo>
                <a:lnTo>
                  <a:pt x="133" y="229"/>
                </a:lnTo>
                <a:lnTo>
                  <a:pt x="133" y="243"/>
                </a:lnTo>
                <a:lnTo>
                  <a:pt x="161" y="243"/>
                </a:lnTo>
                <a:lnTo>
                  <a:pt x="161" y="283"/>
                </a:lnTo>
                <a:close/>
                <a:moveTo>
                  <a:pt x="175" y="229"/>
                </a:moveTo>
                <a:lnTo>
                  <a:pt x="175" y="174"/>
                </a:lnTo>
                <a:lnTo>
                  <a:pt x="190" y="174"/>
                </a:lnTo>
                <a:lnTo>
                  <a:pt x="190" y="229"/>
                </a:lnTo>
                <a:lnTo>
                  <a:pt x="175" y="229"/>
                </a:lnTo>
                <a:close/>
                <a:moveTo>
                  <a:pt x="221" y="259"/>
                </a:moveTo>
                <a:lnTo>
                  <a:pt x="205" y="259"/>
                </a:lnTo>
                <a:lnTo>
                  <a:pt x="205" y="243"/>
                </a:lnTo>
                <a:lnTo>
                  <a:pt x="208" y="243"/>
                </a:lnTo>
                <a:lnTo>
                  <a:pt x="217" y="243"/>
                </a:lnTo>
                <a:lnTo>
                  <a:pt x="221" y="243"/>
                </a:lnTo>
                <a:lnTo>
                  <a:pt x="221" y="259"/>
                </a:lnTo>
                <a:close/>
                <a:moveTo>
                  <a:pt x="236" y="229"/>
                </a:moveTo>
                <a:lnTo>
                  <a:pt x="236" y="174"/>
                </a:lnTo>
                <a:lnTo>
                  <a:pt x="251" y="174"/>
                </a:lnTo>
                <a:lnTo>
                  <a:pt x="251" y="229"/>
                </a:lnTo>
                <a:lnTo>
                  <a:pt x="236" y="229"/>
                </a:lnTo>
                <a:close/>
                <a:moveTo>
                  <a:pt x="265" y="243"/>
                </a:moveTo>
                <a:lnTo>
                  <a:pt x="293" y="243"/>
                </a:lnTo>
                <a:lnTo>
                  <a:pt x="293" y="229"/>
                </a:lnTo>
                <a:lnTo>
                  <a:pt x="265" y="229"/>
                </a:lnTo>
                <a:lnTo>
                  <a:pt x="265" y="174"/>
                </a:lnTo>
                <a:lnTo>
                  <a:pt x="293" y="174"/>
                </a:lnTo>
                <a:lnTo>
                  <a:pt x="293" y="160"/>
                </a:lnTo>
                <a:lnTo>
                  <a:pt x="265" y="160"/>
                </a:lnTo>
                <a:lnTo>
                  <a:pt x="265" y="142"/>
                </a:lnTo>
                <a:lnTo>
                  <a:pt x="353" y="142"/>
                </a:lnTo>
                <a:lnTo>
                  <a:pt x="387" y="172"/>
                </a:lnTo>
                <a:lnTo>
                  <a:pt x="387" y="184"/>
                </a:lnTo>
                <a:lnTo>
                  <a:pt x="367" y="184"/>
                </a:lnTo>
                <a:lnTo>
                  <a:pt x="367" y="198"/>
                </a:lnTo>
                <a:lnTo>
                  <a:pt x="387" y="198"/>
                </a:lnTo>
                <a:lnTo>
                  <a:pt x="387" y="210"/>
                </a:lnTo>
                <a:lnTo>
                  <a:pt x="367" y="210"/>
                </a:lnTo>
                <a:lnTo>
                  <a:pt x="367" y="224"/>
                </a:lnTo>
                <a:lnTo>
                  <a:pt x="387" y="224"/>
                </a:lnTo>
                <a:lnTo>
                  <a:pt x="387" y="236"/>
                </a:lnTo>
                <a:lnTo>
                  <a:pt x="367" y="236"/>
                </a:lnTo>
                <a:lnTo>
                  <a:pt x="367" y="250"/>
                </a:lnTo>
                <a:lnTo>
                  <a:pt x="387" y="250"/>
                </a:lnTo>
                <a:lnTo>
                  <a:pt x="387" y="283"/>
                </a:lnTo>
                <a:lnTo>
                  <a:pt x="265" y="283"/>
                </a:lnTo>
                <a:lnTo>
                  <a:pt x="265" y="243"/>
                </a:lnTo>
                <a:close/>
                <a:moveTo>
                  <a:pt x="311" y="297"/>
                </a:moveTo>
                <a:lnTo>
                  <a:pt x="372" y="297"/>
                </a:lnTo>
                <a:lnTo>
                  <a:pt x="405" y="414"/>
                </a:lnTo>
                <a:lnTo>
                  <a:pt x="277" y="414"/>
                </a:lnTo>
                <a:lnTo>
                  <a:pt x="311" y="297"/>
                </a:lnTo>
                <a:close/>
                <a:moveTo>
                  <a:pt x="412" y="462"/>
                </a:moveTo>
                <a:lnTo>
                  <a:pt x="270" y="462"/>
                </a:lnTo>
                <a:lnTo>
                  <a:pt x="270" y="428"/>
                </a:lnTo>
                <a:lnTo>
                  <a:pt x="412" y="428"/>
                </a:lnTo>
                <a:lnTo>
                  <a:pt x="412" y="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0" name="Freeform 14"/>
          <p:cNvSpPr>
            <a:spLocks noEditPoints="1"/>
          </p:cNvSpPr>
          <p:nvPr/>
        </p:nvSpPr>
        <p:spPr bwMode="auto">
          <a:xfrm>
            <a:off x="6640151" y="3012956"/>
            <a:ext cx="406904" cy="405118"/>
          </a:xfrm>
          <a:custGeom>
            <a:avLst/>
            <a:gdLst>
              <a:gd name="T0" fmla="*/ 440 w 456"/>
              <a:gd name="T1" fmla="*/ 141 h 454"/>
              <a:gd name="T2" fmla="*/ 404 w 456"/>
              <a:gd name="T3" fmla="*/ 82 h 454"/>
              <a:gd name="T4" fmla="*/ 287 w 456"/>
              <a:gd name="T5" fmla="*/ 7 h 454"/>
              <a:gd name="T6" fmla="*/ 192 w 456"/>
              <a:gd name="T7" fmla="*/ 2 h 454"/>
              <a:gd name="T8" fmla="*/ 146 w 456"/>
              <a:gd name="T9" fmla="*/ 15 h 454"/>
              <a:gd name="T10" fmla="*/ 63 w 456"/>
              <a:gd name="T11" fmla="*/ 70 h 454"/>
              <a:gd name="T12" fmla="*/ 8 w 456"/>
              <a:gd name="T13" fmla="*/ 168 h 454"/>
              <a:gd name="T14" fmla="*/ 0 w 456"/>
              <a:gd name="T15" fmla="*/ 227 h 454"/>
              <a:gd name="T16" fmla="*/ 1 w 456"/>
              <a:gd name="T17" fmla="*/ 246 h 454"/>
              <a:gd name="T18" fmla="*/ 2 w 456"/>
              <a:gd name="T19" fmla="*/ 256 h 454"/>
              <a:gd name="T20" fmla="*/ 20 w 456"/>
              <a:gd name="T21" fmla="*/ 319 h 454"/>
              <a:gd name="T22" fmla="*/ 45 w 456"/>
              <a:gd name="T23" fmla="*/ 364 h 454"/>
              <a:gd name="T24" fmla="*/ 122 w 456"/>
              <a:gd name="T25" fmla="*/ 428 h 454"/>
              <a:gd name="T26" fmla="*/ 204 w 456"/>
              <a:gd name="T27" fmla="*/ 453 h 454"/>
              <a:gd name="T28" fmla="*/ 218 w 456"/>
              <a:gd name="T29" fmla="*/ 454 h 454"/>
              <a:gd name="T30" fmla="*/ 264 w 456"/>
              <a:gd name="T31" fmla="*/ 452 h 454"/>
              <a:gd name="T32" fmla="*/ 362 w 456"/>
              <a:gd name="T33" fmla="*/ 411 h 454"/>
              <a:gd name="T34" fmla="*/ 418 w 456"/>
              <a:gd name="T35" fmla="*/ 354 h 454"/>
              <a:gd name="T36" fmla="*/ 455 w 456"/>
              <a:gd name="T37" fmla="*/ 249 h 454"/>
              <a:gd name="T38" fmla="*/ 313 w 456"/>
              <a:gd name="T39" fmla="*/ 344 h 454"/>
              <a:gd name="T40" fmla="*/ 240 w 456"/>
              <a:gd name="T41" fmla="*/ 372 h 454"/>
              <a:gd name="T42" fmla="*/ 159 w 456"/>
              <a:gd name="T43" fmla="*/ 355 h 454"/>
              <a:gd name="T44" fmla="*/ 94 w 456"/>
              <a:gd name="T45" fmla="*/ 284 h 454"/>
              <a:gd name="T46" fmla="*/ 84 w 456"/>
              <a:gd name="T47" fmla="*/ 204 h 454"/>
              <a:gd name="T48" fmla="*/ 118 w 456"/>
              <a:gd name="T49" fmla="*/ 132 h 454"/>
              <a:gd name="T50" fmla="*/ 184 w 456"/>
              <a:gd name="T51" fmla="*/ 88 h 454"/>
              <a:gd name="T52" fmla="*/ 228 w 456"/>
              <a:gd name="T53" fmla="*/ 82 h 454"/>
              <a:gd name="T54" fmla="*/ 323 w 456"/>
              <a:gd name="T55" fmla="*/ 116 h 454"/>
              <a:gd name="T56" fmla="*/ 363 w 456"/>
              <a:gd name="T57" fmla="*/ 171 h 454"/>
              <a:gd name="T58" fmla="*/ 374 w 456"/>
              <a:gd name="T59" fmla="*/ 227 h 454"/>
              <a:gd name="T60" fmla="*/ 339 w 456"/>
              <a:gd name="T61" fmla="*/ 321 h 454"/>
              <a:gd name="T62" fmla="*/ 387 w 456"/>
              <a:gd name="T63" fmla="*/ 209 h 454"/>
              <a:gd name="T64" fmla="*/ 362 w 456"/>
              <a:gd name="T65" fmla="*/ 139 h 454"/>
              <a:gd name="T66" fmla="*/ 435 w 456"/>
              <a:gd name="T67" fmla="*/ 176 h 454"/>
              <a:gd name="T68" fmla="*/ 240 w 456"/>
              <a:gd name="T69" fmla="*/ 14 h 454"/>
              <a:gd name="T70" fmla="*/ 362 w 456"/>
              <a:gd name="T71" fmla="*/ 59 h 454"/>
              <a:gd name="T72" fmla="*/ 341 w 456"/>
              <a:gd name="T73" fmla="*/ 114 h 454"/>
              <a:gd name="T74" fmla="*/ 228 w 456"/>
              <a:gd name="T75" fmla="*/ 68 h 454"/>
              <a:gd name="T76" fmla="*/ 169 w 456"/>
              <a:gd name="T77" fmla="*/ 22 h 454"/>
              <a:gd name="T78" fmla="*/ 228 w 456"/>
              <a:gd name="T79" fmla="*/ 440 h 454"/>
              <a:gd name="T80" fmla="*/ 215 w 456"/>
              <a:gd name="T81" fmla="*/ 440 h 454"/>
              <a:gd name="T82" fmla="*/ 165 w 456"/>
              <a:gd name="T83" fmla="*/ 432 h 454"/>
              <a:gd name="T84" fmla="*/ 84 w 456"/>
              <a:gd name="T85" fmla="*/ 384 h 454"/>
              <a:gd name="T86" fmla="*/ 36 w 456"/>
              <a:gd name="T87" fmla="*/ 319 h 454"/>
              <a:gd name="T88" fmla="*/ 17 w 456"/>
              <a:gd name="T89" fmla="*/ 262 h 454"/>
              <a:gd name="T90" fmla="*/ 16 w 456"/>
              <a:gd name="T91" fmla="*/ 250 h 454"/>
              <a:gd name="T92" fmla="*/ 15 w 456"/>
              <a:gd name="T93" fmla="*/ 227 h 454"/>
              <a:gd name="T94" fmla="*/ 18 w 456"/>
              <a:gd name="T95" fmla="*/ 186 h 454"/>
              <a:gd name="T96" fmla="*/ 63 w 456"/>
              <a:gd name="T97" fmla="*/ 90 h 454"/>
              <a:gd name="T98" fmla="*/ 150 w 456"/>
              <a:gd name="T99" fmla="*/ 28 h 454"/>
              <a:gd name="T100" fmla="*/ 150 w 456"/>
              <a:gd name="T101" fmla="*/ 88 h 454"/>
              <a:gd name="T102" fmla="*/ 91 w 456"/>
              <a:gd name="T103" fmla="*/ 145 h 454"/>
              <a:gd name="T104" fmla="*/ 68 w 456"/>
              <a:gd name="T105" fmla="*/ 227 h 454"/>
              <a:gd name="T106" fmla="*/ 96 w 456"/>
              <a:gd name="T107" fmla="*/ 316 h 454"/>
              <a:gd name="T108" fmla="*/ 180 w 456"/>
              <a:gd name="T109" fmla="*/ 380 h 454"/>
              <a:gd name="T110" fmla="*/ 264 w 456"/>
              <a:gd name="T111" fmla="*/ 383 h 454"/>
              <a:gd name="T112" fmla="*/ 348 w 456"/>
              <a:gd name="T113" fmla="*/ 404 h 454"/>
              <a:gd name="T114" fmla="*/ 244 w 456"/>
              <a:gd name="T115" fmla="*/ 440 h 454"/>
              <a:gd name="T116" fmla="*/ 441 w 456"/>
              <a:gd name="T117" fmla="*/ 249 h 454"/>
              <a:gd name="T118" fmla="*/ 379 w 456"/>
              <a:gd name="T119" fmla="*/ 378 h 454"/>
              <a:gd name="T120" fmla="*/ 340 w 456"/>
              <a:gd name="T121" fmla="*/ 341 h 454"/>
              <a:gd name="T122" fmla="*/ 388 w 456"/>
              <a:gd name="T123" fmla="*/ 23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6" h="454">
                <a:moveTo>
                  <a:pt x="456" y="226"/>
                </a:moveTo>
                <a:lnTo>
                  <a:pt x="456" y="226"/>
                </a:lnTo>
                <a:lnTo>
                  <a:pt x="456" y="209"/>
                </a:lnTo>
                <a:lnTo>
                  <a:pt x="454" y="192"/>
                </a:lnTo>
                <a:lnTo>
                  <a:pt x="450" y="175"/>
                </a:lnTo>
                <a:lnTo>
                  <a:pt x="445" y="157"/>
                </a:lnTo>
                <a:lnTo>
                  <a:pt x="440" y="141"/>
                </a:lnTo>
                <a:lnTo>
                  <a:pt x="432" y="126"/>
                </a:lnTo>
                <a:lnTo>
                  <a:pt x="423" y="110"/>
                </a:lnTo>
                <a:lnTo>
                  <a:pt x="414" y="96"/>
                </a:lnTo>
                <a:lnTo>
                  <a:pt x="414" y="96"/>
                </a:lnTo>
                <a:lnTo>
                  <a:pt x="410" y="90"/>
                </a:lnTo>
                <a:lnTo>
                  <a:pt x="410" y="90"/>
                </a:lnTo>
                <a:lnTo>
                  <a:pt x="404" y="82"/>
                </a:lnTo>
                <a:lnTo>
                  <a:pt x="404" y="82"/>
                </a:lnTo>
                <a:lnTo>
                  <a:pt x="388" y="64"/>
                </a:lnTo>
                <a:lnTo>
                  <a:pt x="371" y="48"/>
                </a:lnTo>
                <a:lnTo>
                  <a:pt x="351" y="34"/>
                </a:lnTo>
                <a:lnTo>
                  <a:pt x="332" y="23"/>
                </a:lnTo>
                <a:lnTo>
                  <a:pt x="310" y="14"/>
                </a:lnTo>
                <a:lnTo>
                  <a:pt x="287" y="7"/>
                </a:lnTo>
                <a:lnTo>
                  <a:pt x="265" y="2"/>
                </a:lnTo>
                <a:lnTo>
                  <a:pt x="241" y="0"/>
                </a:lnTo>
                <a:lnTo>
                  <a:pt x="241" y="0"/>
                </a:lnTo>
                <a:lnTo>
                  <a:pt x="228" y="0"/>
                </a:lnTo>
                <a:lnTo>
                  <a:pt x="228" y="0"/>
                </a:lnTo>
                <a:lnTo>
                  <a:pt x="210" y="0"/>
                </a:lnTo>
                <a:lnTo>
                  <a:pt x="192" y="2"/>
                </a:lnTo>
                <a:lnTo>
                  <a:pt x="175" y="5"/>
                </a:lnTo>
                <a:lnTo>
                  <a:pt x="158" y="10"/>
                </a:lnTo>
                <a:lnTo>
                  <a:pt x="157" y="10"/>
                </a:lnTo>
                <a:lnTo>
                  <a:pt x="156" y="11"/>
                </a:lnTo>
                <a:lnTo>
                  <a:pt x="156" y="11"/>
                </a:lnTo>
                <a:lnTo>
                  <a:pt x="148" y="14"/>
                </a:lnTo>
                <a:lnTo>
                  <a:pt x="146" y="15"/>
                </a:lnTo>
                <a:lnTo>
                  <a:pt x="146" y="15"/>
                </a:lnTo>
                <a:lnTo>
                  <a:pt x="130" y="21"/>
                </a:lnTo>
                <a:lnTo>
                  <a:pt x="115" y="30"/>
                </a:lnTo>
                <a:lnTo>
                  <a:pt x="101" y="38"/>
                </a:lnTo>
                <a:lnTo>
                  <a:pt x="88" y="47"/>
                </a:lnTo>
                <a:lnTo>
                  <a:pt x="75" y="58"/>
                </a:lnTo>
                <a:lnTo>
                  <a:pt x="63" y="70"/>
                </a:lnTo>
                <a:lnTo>
                  <a:pt x="52" y="82"/>
                </a:lnTo>
                <a:lnTo>
                  <a:pt x="42" y="95"/>
                </a:lnTo>
                <a:lnTo>
                  <a:pt x="34" y="108"/>
                </a:lnTo>
                <a:lnTo>
                  <a:pt x="25" y="122"/>
                </a:lnTo>
                <a:lnTo>
                  <a:pt x="18" y="137"/>
                </a:lnTo>
                <a:lnTo>
                  <a:pt x="13" y="152"/>
                </a:lnTo>
                <a:lnTo>
                  <a:pt x="8" y="168"/>
                </a:lnTo>
                <a:lnTo>
                  <a:pt x="4" y="184"/>
                </a:lnTo>
                <a:lnTo>
                  <a:pt x="2" y="200"/>
                </a:lnTo>
                <a:lnTo>
                  <a:pt x="1" y="218"/>
                </a:lnTo>
                <a:lnTo>
                  <a:pt x="1" y="218"/>
                </a:lnTo>
                <a:lnTo>
                  <a:pt x="0" y="223"/>
                </a:lnTo>
                <a:lnTo>
                  <a:pt x="0" y="227"/>
                </a:lnTo>
                <a:lnTo>
                  <a:pt x="0" y="227"/>
                </a:lnTo>
                <a:lnTo>
                  <a:pt x="0" y="227"/>
                </a:lnTo>
                <a:lnTo>
                  <a:pt x="1" y="236"/>
                </a:lnTo>
                <a:lnTo>
                  <a:pt x="1" y="237"/>
                </a:lnTo>
                <a:lnTo>
                  <a:pt x="1" y="237"/>
                </a:lnTo>
                <a:lnTo>
                  <a:pt x="1" y="239"/>
                </a:lnTo>
                <a:lnTo>
                  <a:pt x="1" y="239"/>
                </a:lnTo>
                <a:lnTo>
                  <a:pt x="1" y="246"/>
                </a:lnTo>
                <a:lnTo>
                  <a:pt x="1" y="248"/>
                </a:lnTo>
                <a:lnTo>
                  <a:pt x="1" y="248"/>
                </a:lnTo>
                <a:lnTo>
                  <a:pt x="2" y="251"/>
                </a:lnTo>
                <a:lnTo>
                  <a:pt x="2" y="251"/>
                </a:lnTo>
                <a:lnTo>
                  <a:pt x="2" y="254"/>
                </a:lnTo>
                <a:lnTo>
                  <a:pt x="2" y="256"/>
                </a:lnTo>
                <a:lnTo>
                  <a:pt x="2" y="256"/>
                </a:lnTo>
                <a:lnTo>
                  <a:pt x="3" y="263"/>
                </a:lnTo>
                <a:lnTo>
                  <a:pt x="3" y="264"/>
                </a:lnTo>
                <a:lnTo>
                  <a:pt x="3" y="264"/>
                </a:lnTo>
                <a:lnTo>
                  <a:pt x="7" y="278"/>
                </a:lnTo>
                <a:lnTo>
                  <a:pt x="10" y="292"/>
                </a:lnTo>
                <a:lnTo>
                  <a:pt x="14" y="305"/>
                </a:lnTo>
                <a:lnTo>
                  <a:pt x="20" y="319"/>
                </a:lnTo>
                <a:lnTo>
                  <a:pt x="21" y="320"/>
                </a:lnTo>
                <a:lnTo>
                  <a:pt x="21" y="320"/>
                </a:lnTo>
                <a:lnTo>
                  <a:pt x="23" y="326"/>
                </a:lnTo>
                <a:lnTo>
                  <a:pt x="23" y="326"/>
                </a:lnTo>
                <a:lnTo>
                  <a:pt x="30" y="339"/>
                </a:lnTo>
                <a:lnTo>
                  <a:pt x="38" y="352"/>
                </a:lnTo>
                <a:lnTo>
                  <a:pt x="45" y="364"/>
                </a:lnTo>
                <a:lnTo>
                  <a:pt x="55" y="374"/>
                </a:lnTo>
                <a:lnTo>
                  <a:pt x="65" y="385"/>
                </a:lnTo>
                <a:lnTo>
                  <a:pt x="75" y="395"/>
                </a:lnTo>
                <a:lnTo>
                  <a:pt x="85" y="405"/>
                </a:lnTo>
                <a:lnTo>
                  <a:pt x="97" y="413"/>
                </a:lnTo>
                <a:lnTo>
                  <a:pt x="109" y="421"/>
                </a:lnTo>
                <a:lnTo>
                  <a:pt x="122" y="428"/>
                </a:lnTo>
                <a:lnTo>
                  <a:pt x="135" y="435"/>
                </a:lnTo>
                <a:lnTo>
                  <a:pt x="148" y="440"/>
                </a:lnTo>
                <a:lnTo>
                  <a:pt x="162" y="445"/>
                </a:lnTo>
                <a:lnTo>
                  <a:pt x="176" y="449"/>
                </a:lnTo>
                <a:lnTo>
                  <a:pt x="190" y="451"/>
                </a:lnTo>
                <a:lnTo>
                  <a:pt x="204" y="453"/>
                </a:lnTo>
                <a:lnTo>
                  <a:pt x="204" y="453"/>
                </a:lnTo>
                <a:lnTo>
                  <a:pt x="205" y="453"/>
                </a:lnTo>
                <a:lnTo>
                  <a:pt x="205" y="453"/>
                </a:lnTo>
                <a:lnTo>
                  <a:pt x="214" y="454"/>
                </a:lnTo>
                <a:lnTo>
                  <a:pt x="215" y="454"/>
                </a:lnTo>
                <a:lnTo>
                  <a:pt x="215" y="454"/>
                </a:lnTo>
                <a:lnTo>
                  <a:pt x="218" y="454"/>
                </a:lnTo>
                <a:lnTo>
                  <a:pt x="218" y="454"/>
                </a:lnTo>
                <a:lnTo>
                  <a:pt x="223" y="454"/>
                </a:lnTo>
                <a:lnTo>
                  <a:pt x="226" y="454"/>
                </a:lnTo>
                <a:lnTo>
                  <a:pt x="226" y="454"/>
                </a:lnTo>
                <a:lnTo>
                  <a:pt x="228" y="454"/>
                </a:lnTo>
                <a:lnTo>
                  <a:pt x="228" y="454"/>
                </a:lnTo>
                <a:lnTo>
                  <a:pt x="246" y="454"/>
                </a:lnTo>
                <a:lnTo>
                  <a:pt x="264" y="452"/>
                </a:lnTo>
                <a:lnTo>
                  <a:pt x="282" y="449"/>
                </a:lnTo>
                <a:lnTo>
                  <a:pt x="298" y="443"/>
                </a:lnTo>
                <a:lnTo>
                  <a:pt x="315" y="437"/>
                </a:lnTo>
                <a:lnTo>
                  <a:pt x="332" y="429"/>
                </a:lnTo>
                <a:lnTo>
                  <a:pt x="347" y="421"/>
                </a:lnTo>
                <a:lnTo>
                  <a:pt x="362" y="411"/>
                </a:lnTo>
                <a:lnTo>
                  <a:pt x="362" y="411"/>
                </a:lnTo>
                <a:lnTo>
                  <a:pt x="362" y="411"/>
                </a:lnTo>
                <a:lnTo>
                  <a:pt x="362" y="411"/>
                </a:lnTo>
                <a:lnTo>
                  <a:pt x="373" y="404"/>
                </a:lnTo>
                <a:lnTo>
                  <a:pt x="373" y="404"/>
                </a:lnTo>
                <a:lnTo>
                  <a:pt x="390" y="388"/>
                </a:lnTo>
                <a:lnTo>
                  <a:pt x="405" y="371"/>
                </a:lnTo>
                <a:lnTo>
                  <a:pt x="418" y="354"/>
                </a:lnTo>
                <a:lnTo>
                  <a:pt x="430" y="335"/>
                </a:lnTo>
                <a:lnTo>
                  <a:pt x="439" y="315"/>
                </a:lnTo>
                <a:lnTo>
                  <a:pt x="446" y="294"/>
                </a:lnTo>
                <a:lnTo>
                  <a:pt x="452" y="273"/>
                </a:lnTo>
                <a:lnTo>
                  <a:pt x="455" y="250"/>
                </a:lnTo>
                <a:lnTo>
                  <a:pt x="455" y="249"/>
                </a:lnTo>
                <a:lnTo>
                  <a:pt x="455" y="249"/>
                </a:lnTo>
                <a:lnTo>
                  <a:pt x="456" y="239"/>
                </a:lnTo>
                <a:lnTo>
                  <a:pt x="456" y="239"/>
                </a:lnTo>
                <a:lnTo>
                  <a:pt x="456" y="239"/>
                </a:lnTo>
                <a:lnTo>
                  <a:pt x="456" y="226"/>
                </a:lnTo>
                <a:lnTo>
                  <a:pt x="456" y="226"/>
                </a:lnTo>
                <a:close/>
                <a:moveTo>
                  <a:pt x="313" y="344"/>
                </a:moveTo>
                <a:lnTo>
                  <a:pt x="313" y="344"/>
                </a:lnTo>
                <a:lnTo>
                  <a:pt x="305" y="351"/>
                </a:lnTo>
                <a:lnTo>
                  <a:pt x="294" y="357"/>
                </a:lnTo>
                <a:lnTo>
                  <a:pt x="284" y="361"/>
                </a:lnTo>
                <a:lnTo>
                  <a:pt x="273" y="366"/>
                </a:lnTo>
                <a:lnTo>
                  <a:pt x="263" y="369"/>
                </a:lnTo>
                <a:lnTo>
                  <a:pt x="251" y="371"/>
                </a:lnTo>
                <a:lnTo>
                  <a:pt x="240" y="372"/>
                </a:lnTo>
                <a:lnTo>
                  <a:pt x="228" y="372"/>
                </a:lnTo>
                <a:lnTo>
                  <a:pt x="228" y="372"/>
                </a:lnTo>
                <a:lnTo>
                  <a:pt x="214" y="372"/>
                </a:lnTo>
                <a:lnTo>
                  <a:pt x="199" y="369"/>
                </a:lnTo>
                <a:lnTo>
                  <a:pt x="185" y="366"/>
                </a:lnTo>
                <a:lnTo>
                  <a:pt x="172" y="361"/>
                </a:lnTo>
                <a:lnTo>
                  <a:pt x="159" y="355"/>
                </a:lnTo>
                <a:lnTo>
                  <a:pt x="147" y="347"/>
                </a:lnTo>
                <a:lnTo>
                  <a:pt x="136" y="339"/>
                </a:lnTo>
                <a:lnTo>
                  <a:pt x="125" y="330"/>
                </a:lnTo>
                <a:lnTo>
                  <a:pt x="116" y="319"/>
                </a:lnTo>
                <a:lnTo>
                  <a:pt x="108" y="308"/>
                </a:lnTo>
                <a:lnTo>
                  <a:pt x="101" y="297"/>
                </a:lnTo>
                <a:lnTo>
                  <a:pt x="94" y="284"/>
                </a:lnTo>
                <a:lnTo>
                  <a:pt x="90" y="271"/>
                </a:lnTo>
                <a:lnTo>
                  <a:pt x="85" y="257"/>
                </a:lnTo>
                <a:lnTo>
                  <a:pt x="83" y="242"/>
                </a:lnTo>
                <a:lnTo>
                  <a:pt x="83" y="227"/>
                </a:lnTo>
                <a:lnTo>
                  <a:pt x="83" y="227"/>
                </a:lnTo>
                <a:lnTo>
                  <a:pt x="83" y="216"/>
                </a:lnTo>
                <a:lnTo>
                  <a:pt x="84" y="204"/>
                </a:lnTo>
                <a:lnTo>
                  <a:pt x="86" y="192"/>
                </a:lnTo>
                <a:lnTo>
                  <a:pt x="90" y="181"/>
                </a:lnTo>
                <a:lnTo>
                  <a:pt x="94" y="170"/>
                </a:lnTo>
                <a:lnTo>
                  <a:pt x="98" y="161"/>
                </a:lnTo>
                <a:lnTo>
                  <a:pt x="104" y="151"/>
                </a:lnTo>
                <a:lnTo>
                  <a:pt x="110" y="141"/>
                </a:lnTo>
                <a:lnTo>
                  <a:pt x="118" y="132"/>
                </a:lnTo>
                <a:lnTo>
                  <a:pt x="125" y="124"/>
                </a:lnTo>
                <a:lnTo>
                  <a:pt x="133" y="116"/>
                </a:lnTo>
                <a:lnTo>
                  <a:pt x="143" y="110"/>
                </a:lnTo>
                <a:lnTo>
                  <a:pt x="151" y="103"/>
                </a:lnTo>
                <a:lnTo>
                  <a:pt x="162" y="98"/>
                </a:lnTo>
                <a:lnTo>
                  <a:pt x="172" y="92"/>
                </a:lnTo>
                <a:lnTo>
                  <a:pt x="184" y="88"/>
                </a:lnTo>
                <a:lnTo>
                  <a:pt x="184" y="88"/>
                </a:lnTo>
                <a:lnTo>
                  <a:pt x="184" y="88"/>
                </a:lnTo>
                <a:lnTo>
                  <a:pt x="184" y="88"/>
                </a:lnTo>
                <a:lnTo>
                  <a:pt x="194" y="85"/>
                </a:lnTo>
                <a:lnTo>
                  <a:pt x="205" y="83"/>
                </a:lnTo>
                <a:lnTo>
                  <a:pt x="217" y="82"/>
                </a:lnTo>
                <a:lnTo>
                  <a:pt x="228" y="82"/>
                </a:lnTo>
                <a:lnTo>
                  <a:pt x="228" y="82"/>
                </a:lnTo>
                <a:lnTo>
                  <a:pt x="245" y="83"/>
                </a:lnTo>
                <a:lnTo>
                  <a:pt x="263" y="86"/>
                </a:lnTo>
                <a:lnTo>
                  <a:pt x="279" y="90"/>
                </a:lnTo>
                <a:lnTo>
                  <a:pt x="294" y="98"/>
                </a:lnTo>
                <a:lnTo>
                  <a:pt x="309" y="105"/>
                </a:lnTo>
                <a:lnTo>
                  <a:pt x="323" y="116"/>
                </a:lnTo>
                <a:lnTo>
                  <a:pt x="335" y="128"/>
                </a:lnTo>
                <a:lnTo>
                  <a:pt x="346" y="141"/>
                </a:lnTo>
                <a:lnTo>
                  <a:pt x="346" y="141"/>
                </a:lnTo>
                <a:lnTo>
                  <a:pt x="346" y="141"/>
                </a:lnTo>
                <a:lnTo>
                  <a:pt x="352" y="151"/>
                </a:lnTo>
                <a:lnTo>
                  <a:pt x="358" y="161"/>
                </a:lnTo>
                <a:lnTo>
                  <a:pt x="363" y="171"/>
                </a:lnTo>
                <a:lnTo>
                  <a:pt x="366" y="182"/>
                </a:lnTo>
                <a:lnTo>
                  <a:pt x="369" y="193"/>
                </a:lnTo>
                <a:lnTo>
                  <a:pt x="372" y="204"/>
                </a:lnTo>
                <a:lnTo>
                  <a:pt x="374" y="216"/>
                </a:lnTo>
                <a:lnTo>
                  <a:pt x="374" y="226"/>
                </a:lnTo>
                <a:lnTo>
                  <a:pt x="374" y="227"/>
                </a:lnTo>
                <a:lnTo>
                  <a:pt x="374" y="227"/>
                </a:lnTo>
                <a:lnTo>
                  <a:pt x="374" y="227"/>
                </a:lnTo>
                <a:lnTo>
                  <a:pt x="373" y="244"/>
                </a:lnTo>
                <a:lnTo>
                  <a:pt x="369" y="261"/>
                </a:lnTo>
                <a:lnTo>
                  <a:pt x="365" y="277"/>
                </a:lnTo>
                <a:lnTo>
                  <a:pt x="358" y="293"/>
                </a:lnTo>
                <a:lnTo>
                  <a:pt x="349" y="307"/>
                </a:lnTo>
                <a:lnTo>
                  <a:pt x="339" y="321"/>
                </a:lnTo>
                <a:lnTo>
                  <a:pt x="327" y="333"/>
                </a:lnTo>
                <a:lnTo>
                  <a:pt x="313" y="344"/>
                </a:lnTo>
                <a:lnTo>
                  <a:pt x="313" y="344"/>
                </a:lnTo>
                <a:close/>
                <a:moveTo>
                  <a:pt x="442" y="220"/>
                </a:moveTo>
                <a:lnTo>
                  <a:pt x="388" y="220"/>
                </a:lnTo>
                <a:lnTo>
                  <a:pt x="388" y="220"/>
                </a:lnTo>
                <a:lnTo>
                  <a:pt x="387" y="209"/>
                </a:lnTo>
                <a:lnTo>
                  <a:pt x="386" y="198"/>
                </a:lnTo>
                <a:lnTo>
                  <a:pt x="383" y="188"/>
                </a:lnTo>
                <a:lnTo>
                  <a:pt x="380" y="178"/>
                </a:lnTo>
                <a:lnTo>
                  <a:pt x="377" y="167"/>
                </a:lnTo>
                <a:lnTo>
                  <a:pt x="373" y="157"/>
                </a:lnTo>
                <a:lnTo>
                  <a:pt x="367" y="149"/>
                </a:lnTo>
                <a:lnTo>
                  <a:pt x="362" y="139"/>
                </a:lnTo>
                <a:lnTo>
                  <a:pt x="405" y="108"/>
                </a:lnTo>
                <a:lnTo>
                  <a:pt x="405" y="108"/>
                </a:lnTo>
                <a:lnTo>
                  <a:pt x="413" y="119"/>
                </a:lnTo>
                <a:lnTo>
                  <a:pt x="420" y="134"/>
                </a:lnTo>
                <a:lnTo>
                  <a:pt x="427" y="146"/>
                </a:lnTo>
                <a:lnTo>
                  <a:pt x="431" y="161"/>
                </a:lnTo>
                <a:lnTo>
                  <a:pt x="435" y="176"/>
                </a:lnTo>
                <a:lnTo>
                  <a:pt x="439" y="190"/>
                </a:lnTo>
                <a:lnTo>
                  <a:pt x="441" y="205"/>
                </a:lnTo>
                <a:lnTo>
                  <a:pt x="442" y="220"/>
                </a:lnTo>
                <a:lnTo>
                  <a:pt x="442" y="220"/>
                </a:lnTo>
                <a:close/>
                <a:moveTo>
                  <a:pt x="228" y="14"/>
                </a:moveTo>
                <a:lnTo>
                  <a:pt x="228" y="14"/>
                </a:lnTo>
                <a:lnTo>
                  <a:pt x="240" y="14"/>
                </a:lnTo>
                <a:lnTo>
                  <a:pt x="240" y="14"/>
                </a:lnTo>
                <a:lnTo>
                  <a:pt x="263" y="16"/>
                </a:lnTo>
                <a:lnTo>
                  <a:pt x="284" y="20"/>
                </a:lnTo>
                <a:lnTo>
                  <a:pt x="305" y="27"/>
                </a:lnTo>
                <a:lnTo>
                  <a:pt x="325" y="35"/>
                </a:lnTo>
                <a:lnTo>
                  <a:pt x="344" y="46"/>
                </a:lnTo>
                <a:lnTo>
                  <a:pt x="362" y="59"/>
                </a:lnTo>
                <a:lnTo>
                  <a:pt x="378" y="74"/>
                </a:lnTo>
                <a:lnTo>
                  <a:pt x="393" y="91"/>
                </a:lnTo>
                <a:lnTo>
                  <a:pt x="393" y="91"/>
                </a:lnTo>
                <a:lnTo>
                  <a:pt x="396" y="96"/>
                </a:lnTo>
                <a:lnTo>
                  <a:pt x="353" y="127"/>
                </a:lnTo>
                <a:lnTo>
                  <a:pt x="353" y="127"/>
                </a:lnTo>
                <a:lnTo>
                  <a:pt x="341" y="114"/>
                </a:lnTo>
                <a:lnTo>
                  <a:pt x="327" y="102"/>
                </a:lnTo>
                <a:lnTo>
                  <a:pt x="313" y="91"/>
                </a:lnTo>
                <a:lnTo>
                  <a:pt x="297" y="83"/>
                </a:lnTo>
                <a:lnTo>
                  <a:pt x="281" y="76"/>
                </a:lnTo>
                <a:lnTo>
                  <a:pt x="264" y="71"/>
                </a:lnTo>
                <a:lnTo>
                  <a:pt x="246" y="69"/>
                </a:lnTo>
                <a:lnTo>
                  <a:pt x="228" y="68"/>
                </a:lnTo>
                <a:lnTo>
                  <a:pt x="228" y="68"/>
                </a:lnTo>
                <a:lnTo>
                  <a:pt x="217" y="68"/>
                </a:lnTo>
                <a:lnTo>
                  <a:pt x="206" y="69"/>
                </a:lnTo>
                <a:lnTo>
                  <a:pt x="197" y="71"/>
                </a:lnTo>
                <a:lnTo>
                  <a:pt x="186" y="73"/>
                </a:lnTo>
                <a:lnTo>
                  <a:pt x="169" y="22"/>
                </a:lnTo>
                <a:lnTo>
                  <a:pt x="169" y="22"/>
                </a:lnTo>
                <a:lnTo>
                  <a:pt x="184" y="18"/>
                </a:lnTo>
                <a:lnTo>
                  <a:pt x="198" y="16"/>
                </a:lnTo>
                <a:lnTo>
                  <a:pt x="213" y="14"/>
                </a:lnTo>
                <a:lnTo>
                  <a:pt x="228" y="14"/>
                </a:lnTo>
                <a:lnTo>
                  <a:pt x="228" y="14"/>
                </a:lnTo>
                <a:close/>
                <a:moveTo>
                  <a:pt x="228" y="440"/>
                </a:moveTo>
                <a:lnTo>
                  <a:pt x="228" y="440"/>
                </a:lnTo>
                <a:lnTo>
                  <a:pt x="226" y="440"/>
                </a:lnTo>
                <a:lnTo>
                  <a:pt x="223" y="440"/>
                </a:lnTo>
                <a:lnTo>
                  <a:pt x="223" y="440"/>
                </a:lnTo>
                <a:lnTo>
                  <a:pt x="218" y="440"/>
                </a:lnTo>
                <a:lnTo>
                  <a:pt x="218" y="440"/>
                </a:lnTo>
                <a:lnTo>
                  <a:pt x="216" y="440"/>
                </a:lnTo>
                <a:lnTo>
                  <a:pt x="215" y="440"/>
                </a:lnTo>
                <a:lnTo>
                  <a:pt x="215" y="440"/>
                </a:lnTo>
                <a:lnTo>
                  <a:pt x="207" y="439"/>
                </a:lnTo>
                <a:lnTo>
                  <a:pt x="206" y="439"/>
                </a:lnTo>
                <a:lnTo>
                  <a:pt x="206" y="439"/>
                </a:lnTo>
                <a:lnTo>
                  <a:pt x="192" y="437"/>
                </a:lnTo>
                <a:lnTo>
                  <a:pt x="179" y="435"/>
                </a:lnTo>
                <a:lnTo>
                  <a:pt x="165" y="432"/>
                </a:lnTo>
                <a:lnTo>
                  <a:pt x="153" y="427"/>
                </a:lnTo>
                <a:lnTo>
                  <a:pt x="140" y="422"/>
                </a:lnTo>
                <a:lnTo>
                  <a:pt x="129" y="415"/>
                </a:lnTo>
                <a:lnTo>
                  <a:pt x="117" y="409"/>
                </a:lnTo>
                <a:lnTo>
                  <a:pt x="106" y="401"/>
                </a:lnTo>
                <a:lnTo>
                  <a:pt x="95" y="394"/>
                </a:lnTo>
                <a:lnTo>
                  <a:pt x="84" y="384"/>
                </a:lnTo>
                <a:lnTo>
                  <a:pt x="75" y="375"/>
                </a:lnTo>
                <a:lnTo>
                  <a:pt x="66" y="365"/>
                </a:lnTo>
                <a:lnTo>
                  <a:pt x="57" y="355"/>
                </a:lnTo>
                <a:lnTo>
                  <a:pt x="50" y="343"/>
                </a:lnTo>
                <a:lnTo>
                  <a:pt x="42" y="331"/>
                </a:lnTo>
                <a:lnTo>
                  <a:pt x="36" y="319"/>
                </a:lnTo>
                <a:lnTo>
                  <a:pt x="36" y="319"/>
                </a:lnTo>
                <a:lnTo>
                  <a:pt x="34" y="315"/>
                </a:lnTo>
                <a:lnTo>
                  <a:pt x="32" y="314"/>
                </a:lnTo>
                <a:lnTo>
                  <a:pt x="32" y="314"/>
                </a:lnTo>
                <a:lnTo>
                  <a:pt x="28" y="301"/>
                </a:lnTo>
                <a:lnTo>
                  <a:pt x="24" y="288"/>
                </a:lnTo>
                <a:lnTo>
                  <a:pt x="21" y="275"/>
                </a:lnTo>
                <a:lnTo>
                  <a:pt x="17" y="262"/>
                </a:lnTo>
                <a:lnTo>
                  <a:pt x="17" y="261"/>
                </a:lnTo>
                <a:lnTo>
                  <a:pt x="17" y="261"/>
                </a:lnTo>
                <a:lnTo>
                  <a:pt x="16" y="253"/>
                </a:lnTo>
                <a:lnTo>
                  <a:pt x="16" y="252"/>
                </a:lnTo>
                <a:lnTo>
                  <a:pt x="16" y="252"/>
                </a:lnTo>
                <a:lnTo>
                  <a:pt x="16" y="250"/>
                </a:lnTo>
                <a:lnTo>
                  <a:pt x="16" y="250"/>
                </a:lnTo>
                <a:lnTo>
                  <a:pt x="15" y="247"/>
                </a:lnTo>
                <a:lnTo>
                  <a:pt x="15" y="244"/>
                </a:lnTo>
                <a:lnTo>
                  <a:pt x="15" y="244"/>
                </a:lnTo>
                <a:lnTo>
                  <a:pt x="15" y="238"/>
                </a:lnTo>
                <a:lnTo>
                  <a:pt x="15" y="236"/>
                </a:lnTo>
                <a:lnTo>
                  <a:pt x="15" y="236"/>
                </a:lnTo>
                <a:lnTo>
                  <a:pt x="15" y="227"/>
                </a:lnTo>
                <a:lnTo>
                  <a:pt x="15" y="227"/>
                </a:lnTo>
                <a:lnTo>
                  <a:pt x="15" y="223"/>
                </a:lnTo>
                <a:lnTo>
                  <a:pt x="15" y="223"/>
                </a:lnTo>
                <a:lnTo>
                  <a:pt x="15" y="218"/>
                </a:lnTo>
                <a:lnTo>
                  <a:pt x="15" y="218"/>
                </a:lnTo>
                <a:lnTo>
                  <a:pt x="16" y="203"/>
                </a:lnTo>
                <a:lnTo>
                  <a:pt x="18" y="186"/>
                </a:lnTo>
                <a:lnTo>
                  <a:pt x="22" y="171"/>
                </a:lnTo>
                <a:lnTo>
                  <a:pt x="26" y="156"/>
                </a:lnTo>
                <a:lnTo>
                  <a:pt x="31" y="142"/>
                </a:lnTo>
                <a:lnTo>
                  <a:pt x="38" y="128"/>
                </a:lnTo>
                <a:lnTo>
                  <a:pt x="45" y="115"/>
                </a:lnTo>
                <a:lnTo>
                  <a:pt x="54" y="102"/>
                </a:lnTo>
                <a:lnTo>
                  <a:pt x="63" y="90"/>
                </a:lnTo>
                <a:lnTo>
                  <a:pt x="74" y="80"/>
                </a:lnTo>
                <a:lnTo>
                  <a:pt x="84" y="69"/>
                </a:lnTo>
                <a:lnTo>
                  <a:pt x="96" y="59"/>
                </a:lnTo>
                <a:lnTo>
                  <a:pt x="108" y="49"/>
                </a:lnTo>
                <a:lnTo>
                  <a:pt x="122" y="42"/>
                </a:lnTo>
                <a:lnTo>
                  <a:pt x="136" y="34"/>
                </a:lnTo>
                <a:lnTo>
                  <a:pt x="150" y="28"/>
                </a:lnTo>
                <a:lnTo>
                  <a:pt x="152" y="28"/>
                </a:lnTo>
                <a:lnTo>
                  <a:pt x="152" y="28"/>
                </a:lnTo>
                <a:lnTo>
                  <a:pt x="156" y="27"/>
                </a:lnTo>
                <a:lnTo>
                  <a:pt x="172" y="77"/>
                </a:lnTo>
                <a:lnTo>
                  <a:pt x="172" y="77"/>
                </a:lnTo>
                <a:lnTo>
                  <a:pt x="161" y="82"/>
                </a:lnTo>
                <a:lnTo>
                  <a:pt x="150" y="88"/>
                </a:lnTo>
                <a:lnTo>
                  <a:pt x="139" y="95"/>
                </a:lnTo>
                <a:lnTo>
                  <a:pt x="130" y="101"/>
                </a:lnTo>
                <a:lnTo>
                  <a:pt x="121" y="109"/>
                </a:lnTo>
                <a:lnTo>
                  <a:pt x="112" y="117"/>
                </a:lnTo>
                <a:lnTo>
                  <a:pt x="104" y="126"/>
                </a:lnTo>
                <a:lnTo>
                  <a:pt x="97" y="136"/>
                </a:lnTo>
                <a:lnTo>
                  <a:pt x="91" y="145"/>
                </a:lnTo>
                <a:lnTo>
                  <a:pt x="85" y="156"/>
                </a:lnTo>
                <a:lnTo>
                  <a:pt x="80" y="167"/>
                </a:lnTo>
                <a:lnTo>
                  <a:pt x="76" y="179"/>
                </a:lnTo>
                <a:lnTo>
                  <a:pt x="72" y="191"/>
                </a:lnTo>
                <a:lnTo>
                  <a:pt x="70" y="203"/>
                </a:lnTo>
                <a:lnTo>
                  <a:pt x="69" y="215"/>
                </a:lnTo>
                <a:lnTo>
                  <a:pt x="68" y="227"/>
                </a:lnTo>
                <a:lnTo>
                  <a:pt x="68" y="227"/>
                </a:lnTo>
                <a:lnTo>
                  <a:pt x="69" y="244"/>
                </a:lnTo>
                <a:lnTo>
                  <a:pt x="71" y="259"/>
                </a:lnTo>
                <a:lnTo>
                  <a:pt x="76" y="274"/>
                </a:lnTo>
                <a:lnTo>
                  <a:pt x="81" y="289"/>
                </a:lnTo>
                <a:lnTo>
                  <a:pt x="88" y="303"/>
                </a:lnTo>
                <a:lnTo>
                  <a:pt x="96" y="316"/>
                </a:lnTo>
                <a:lnTo>
                  <a:pt x="105" y="328"/>
                </a:lnTo>
                <a:lnTo>
                  <a:pt x="116" y="340"/>
                </a:lnTo>
                <a:lnTo>
                  <a:pt x="126" y="351"/>
                </a:lnTo>
                <a:lnTo>
                  <a:pt x="139" y="359"/>
                </a:lnTo>
                <a:lnTo>
                  <a:pt x="152" y="367"/>
                </a:lnTo>
                <a:lnTo>
                  <a:pt x="166" y="374"/>
                </a:lnTo>
                <a:lnTo>
                  <a:pt x="180" y="380"/>
                </a:lnTo>
                <a:lnTo>
                  <a:pt x="197" y="383"/>
                </a:lnTo>
                <a:lnTo>
                  <a:pt x="212" y="386"/>
                </a:lnTo>
                <a:lnTo>
                  <a:pt x="228" y="386"/>
                </a:lnTo>
                <a:lnTo>
                  <a:pt x="228" y="386"/>
                </a:lnTo>
                <a:lnTo>
                  <a:pt x="240" y="386"/>
                </a:lnTo>
                <a:lnTo>
                  <a:pt x="252" y="385"/>
                </a:lnTo>
                <a:lnTo>
                  <a:pt x="264" y="383"/>
                </a:lnTo>
                <a:lnTo>
                  <a:pt x="274" y="380"/>
                </a:lnTo>
                <a:lnTo>
                  <a:pt x="285" y="377"/>
                </a:lnTo>
                <a:lnTo>
                  <a:pt x="296" y="371"/>
                </a:lnTo>
                <a:lnTo>
                  <a:pt x="307" y="367"/>
                </a:lnTo>
                <a:lnTo>
                  <a:pt x="317" y="360"/>
                </a:lnTo>
                <a:lnTo>
                  <a:pt x="348" y="404"/>
                </a:lnTo>
                <a:lnTo>
                  <a:pt x="348" y="404"/>
                </a:lnTo>
                <a:lnTo>
                  <a:pt x="335" y="412"/>
                </a:lnTo>
                <a:lnTo>
                  <a:pt x="321" y="420"/>
                </a:lnTo>
                <a:lnTo>
                  <a:pt x="306" y="426"/>
                </a:lnTo>
                <a:lnTo>
                  <a:pt x="291" y="432"/>
                </a:lnTo>
                <a:lnTo>
                  <a:pt x="275" y="435"/>
                </a:lnTo>
                <a:lnTo>
                  <a:pt x="260" y="438"/>
                </a:lnTo>
                <a:lnTo>
                  <a:pt x="244" y="440"/>
                </a:lnTo>
                <a:lnTo>
                  <a:pt x="228" y="440"/>
                </a:lnTo>
                <a:lnTo>
                  <a:pt x="228" y="440"/>
                </a:lnTo>
                <a:close/>
                <a:moveTo>
                  <a:pt x="442" y="239"/>
                </a:moveTo>
                <a:lnTo>
                  <a:pt x="442" y="239"/>
                </a:lnTo>
                <a:lnTo>
                  <a:pt x="441" y="248"/>
                </a:lnTo>
                <a:lnTo>
                  <a:pt x="441" y="249"/>
                </a:lnTo>
                <a:lnTo>
                  <a:pt x="441" y="249"/>
                </a:lnTo>
                <a:lnTo>
                  <a:pt x="437" y="270"/>
                </a:lnTo>
                <a:lnTo>
                  <a:pt x="433" y="290"/>
                </a:lnTo>
                <a:lnTo>
                  <a:pt x="426" y="310"/>
                </a:lnTo>
                <a:lnTo>
                  <a:pt x="417" y="328"/>
                </a:lnTo>
                <a:lnTo>
                  <a:pt x="406" y="346"/>
                </a:lnTo>
                <a:lnTo>
                  <a:pt x="394" y="362"/>
                </a:lnTo>
                <a:lnTo>
                  <a:pt x="379" y="378"/>
                </a:lnTo>
                <a:lnTo>
                  <a:pt x="364" y="392"/>
                </a:lnTo>
                <a:lnTo>
                  <a:pt x="364" y="392"/>
                </a:lnTo>
                <a:lnTo>
                  <a:pt x="360" y="396"/>
                </a:lnTo>
                <a:lnTo>
                  <a:pt x="354" y="388"/>
                </a:lnTo>
                <a:lnTo>
                  <a:pt x="327" y="352"/>
                </a:lnTo>
                <a:lnTo>
                  <a:pt x="327" y="352"/>
                </a:lnTo>
                <a:lnTo>
                  <a:pt x="340" y="341"/>
                </a:lnTo>
                <a:lnTo>
                  <a:pt x="352" y="328"/>
                </a:lnTo>
                <a:lnTo>
                  <a:pt x="362" y="314"/>
                </a:lnTo>
                <a:lnTo>
                  <a:pt x="371" y="300"/>
                </a:lnTo>
                <a:lnTo>
                  <a:pt x="377" y="284"/>
                </a:lnTo>
                <a:lnTo>
                  <a:pt x="382" y="267"/>
                </a:lnTo>
                <a:lnTo>
                  <a:pt x="386" y="251"/>
                </a:lnTo>
                <a:lnTo>
                  <a:pt x="388" y="234"/>
                </a:lnTo>
                <a:lnTo>
                  <a:pt x="442" y="234"/>
                </a:lnTo>
                <a:lnTo>
                  <a:pt x="442" y="234"/>
                </a:lnTo>
                <a:lnTo>
                  <a:pt x="442" y="238"/>
                </a:lnTo>
                <a:lnTo>
                  <a:pt x="442" y="239"/>
                </a:lnTo>
                <a:lnTo>
                  <a:pt x="442" y="239"/>
                </a:lnTo>
                <a:lnTo>
                  <a:pt x="442" y="239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non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1" name="Freeform 50"/>
          <p:cNvSpPr>
            <a:spLocks noEditPoints="1"/>
          </p:cNvSpPr>
          <p:nvPr/>
        </p:nvSpPr>
        <p:spPr bwMode="auto">
          <a:xfrm>
            <a:off x="4632379" y="4987464"/>
            <a:ext cx="327283" cy="412225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>
              <a:latin typeface="+mj-ea"/>
              <a:ea typeface="+mj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97465" y="5007410"/>
            <a:ext cx="490448" cy="430135"/>
            <a:chOff x="6597465" y="5007410"/>
            <a:chExt cx="490448" cy="430135"/>
          </a:xfrm>
        </p:grpSpPr>
        <p:sp>
          <p:nvSpPr>
            <p:cNvPr id="23" name="Freeform 175"/>
            <p:cNvSpPr>
              <a:spLocks noEditPoints="1"/>
            </p:cNvSpPr>
            <p:nvPr/>
          </p:nvSpPr>
          <p:spPr bwMode="auto">
            <a:xfrm>
              <a:off x="6597465" y="5007410"/>
              <a:ext cx="490448" cy="430135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</a:endParaRPr>
            </a:p>
          </p:txBody>
        </p:sp>
        <p:sp>
          <p:nvSpPr>
            <p:cNvPr id="24" name="Freeform 176"/>
            <p:cNvSpPr>
              <a:spLocks noEditPoints="1"/>
            </p:cNvSpPr>
            <p:nvPr/>
          </p:nvSpPr>
          <p:spPr bwMode="auto">
            <a:xfrm>
              <a:off x="6636940" y="5086967"/>
              <a:ext cx="399787" cy="296453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</a:endParaRPr>
            </a:p>
          </p:txBody>
        </p:sp>
      </p:grp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397372" y="2422396"/>
            <a:ext cx="2264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487623" y="2829682"/>
            <a:ext cx="366903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is broken and rather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400840" y="4913385"/>
            <a:ext cx="2264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491091" y="5320671"/>
            <a:ext cx="366903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is broken and rather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8055720" y="2422396"/>
            <a:ext cx="2264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8145971" y="2829682"/>
            <a:ext cx="366903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is broken and rather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8074409" y="4872701"/>
            <a:ext cx="2264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8164660" y="5279987"/>
            <a:ext cx="366903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is broken and rather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1861" y="160539"/>
            <a:ext cx="11452860" cy="6259830"/>
          </a:xfrm>
          <a:prstGeom prst="rect">
            <a:avLst/>
          </a:prstGeom>
          <a:noFill/>
          <a:ln w="6350"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鱼旗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873674" y="1"/>
            <a:ext cx="2318326" cy="4692280"/>
          </a:xfrm>
          <a:prstGeom prst="rect">
            <a:avLst/>
          </a:prstGeom>
        </p:spPr>
      </p:pic>
      <p:pic>
        <p:nvPicPr>
          <p:cNvPr id="9" name="图片 8" descr="图片包含 矢量图形&#10;&#10;已生成高可信度的说明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0289" y="4137441"/>
            <a:ext cx="2432767" cy="25478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5223871" y="1862918"/>
            <a:ext cx="1649917" cy="1649914"/>
          </a:xfrm>
          <a:prstGeom prst="rect">
            <a:avLst/>
          </a:prstGeom>
        </p:spPr>
      </p:pic>
      <p:sp>
        <p:nvSpPr>
          <p:cNvPr id="15" name="弧形 14"/>
          <p:cNvSpPr/>
          <p:nvPr/>
        </p:nvSpPr>
        <p:spPr>
          <a:xfrm rot="5400000">
            <a:off x="5111397" y="934013"/>
            <a:ext cx="1574717" cy="1552782"/>
          </a:xfrm>
          <a:prstGeom prst="arc">
            <a:avLst>
              <a:gd name="adj1" fmla="val 1936544"/>
              <a:gd name="adj2" fmla="val 19720342"/>
            </a:avLst>
          </a:prstGeom>
          <a:ln>
            <a:solidFill>
              <a:srgbClr val="DF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535380" y="1260729"/>
            <a:ext cx="98883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 descr="樱花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5859"/>
            <a:ext cx="1743710" cy="1878330"/>
          </a:xfrm>
          <a:prstGeom prst="rect">
            <a:avLst/>
          </a:prstGeom>
        </p:spPr>
      </p:pic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5083761" y="3673372"/>
            <a:ext cx="24488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第二部分</a:t>
            </a:r>
            <a:endParaRPr lang="zh-CN" altLang="en-US" sz="4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07563" y="4979476"/>
            <a:ext cx="5198543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 your subtitle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4634798" y="4456256"/>
            <a:ext cx="3144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添加输入标题内容</a:t>
            </a:r>
            <a:endParaRPr lang="zh-CN" altLang="en-US" sz="28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鱼旗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028324" y="2"/>
            <a:ext cx="1163675" cy="2355272"/>
          </a:xfrm>
          <a:prstGeom prst="rect">
            <a:avLst/>
          </a:prstGeom>
        </p:spPr>
      </p:pic>
      <p:pic>
        <p:nvPicPr>
          <p:cNvPr id="22" name="图片 21" descr="樱花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25859"/>
            <a:ext cx="1743710" cy="187833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695168" y="511366"/>
            <a:ext cx="3381698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5317942" y="212536"/>
            <a:ext cx="206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添加输入标题内容</a:t>
            </a:r>
            <a:endParaRPr lang="zh-CN" altLang="en-US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695168" y="2179782"/>
            <a:ext cx="2854036" cy="2854036"/>
          </a:xfrm>
          <a:prstGeom prst="ellipse">
            <a:avLst/>
          </a:prstGeom>
          <a:noFill/>
          <a:ln w="3175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招财猫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95463" y="2258291"/>
            <a:ext cx="2284392" cy="2697018"/>
          </a:xfrm>
          <a:prstGeom prst="rect">
            <a:avLst/>
          </a:prstGeom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580308" y="3375664"/>
            <a:ext cx="3957712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broken and rather remember it as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 its best 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than mend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2868958" y="2975554"/>
            <a:ext cx="17476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20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7780150" y="3375664"/>
            <a:ext cx="3957712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broken and rather remember it as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 its best 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than mend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7706352" y="2975554"/>
            <a:ext cx="17476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20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樱花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95114" y="5033818"/>
            <a:ext cx="1509891" cy="1486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鱼旗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028324" y="2"/>
            <a:ext cx="1163675" cy="2355272"/>
          </a:xfrm>
          <a:prstGeom prst="rect">
            <a:avLst/>
          </a:prstGeom>
        </p:spPr>
      </p:pic>
      <p:pic>
        <p:nvPicPr>
          <p:cNvPr id="22" name="图片 21" descr="樱花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25859"/>
            <a:ext cx="1743710" cy="187833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695168" y="511366"/>
            <a:ext cx="3381698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5317942" y="212536"/>
            <a:ext cx="206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添加输入标题内容</a:t>
            </a:r>
            <a:endParaRPr lang="zh-CN" altLang="en-US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7" name="Group 47"/>
          <p:cNvGrpSpPr>
            <a:grpSpLocks noChangeAspect="1"/>
          </p:cNvGrpSpPr>
          <p:nvPr/>
        </p:nvGrpSpPr>
        <p:grpSpPr bwMode="auto">
          <a:xfrm>
            <a:off x="4695168" y="2604357"/>
            <a:ext cx="2316162" cy="2316162"/>
            <a:chOff x="1968848" y="2546470"/>
            <a:chExt cx="2846056" cy="2846056"/>
          </a:xfrm>
        </p:grpSpPr>
        <p:sp>
          <p:nvSpPr>
            <p:cNvPr id="8" name="Freeform 48"/>
            <p:cNvSpPr/>
            <p:nvPr/>
          </p:nvSpPr>
          <p:spPr>
            <a:xfrm>
              <a:off x="1968848" y="2546470"/>
              <a:ext cx="1390841" cy="1390841"/>
            </a:xfrm>
            <a:custGeom>
              <a:avLst/>
              <a:gdLst>
                <a:gd name="connsiteX0" fmla="*/ 231822 w 1390905"/>
                <a:gd name="connsiteY0" fmla="*/ 0 h 1390905"/>
                <a:gd name="connsiteX1" fmla="*/ 1390905 w 1390905"/>
                <a:gd name="connsiteY1" fmla="*/ 0 h 1390905"/>
                <a:gd name="connsiteX2" fmla="*/ 1390905 w 1390905"/>
                <a:gd name="connsiteY2" fmla="*/ 0 h 1390905"/>
                <a:gd name="connsiteX3" fmla="*/ 1390905 w 1390905"/>
                <a:gd name="connsiteY3" fmla="*/ 1159083 h 1390905"/>
                <a:gd name="connsiteX4" fmla="*/ 1159083 w 1390905"/>
                <a:gd name="connsiteY4" fmla="*/ 1390905 h 1390905"/>
                <a:gd name="connsiteX5" fmla="*/ 0 w 1390905"/>
                <a:gd name="connsiteY5" fmla="*/ 1390905 h 1390905"/>
                <a:gd name="connsiteX6" fmla="*/ 0 w 1390905"/>
                <a:gd name="connsiteY6" fmla="*/ 1390905 h 1390905"/>
                <a:gd name="connsiteX7" fmla="*/ 0 w 1390905"/>
                <a:gd name="connsiteY7" fmla="*/ 231822 h 1390905"/>
                <a:gd name="connsiteX8" fmla="*/ 231822 w 1390905"/>
                <a:gd name="connsiteY8" fmla="*/ 0 h 139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905" h="1390905">
                  <a:moveTo>
                    <a:pt x="231822" y="0"/>
                  </a:moveTo>
                  <a:lnTo>
                    <a:pt x="1390905" y="0"/>
                  </a:lnTo>
                  <a:lnTo>
                    <a:pt x="1390905" y="0"/>
                  </a:lnTo>
                  <a:lnTo>
                    <a:pt x="1390905" y="1159083"/>
                  </a:lnTo>
                  <a:cubicBezTo>
                    <a:pt x="1390905" y="1287115"/>
                    <a:pt x="1287115" y="1390905"/>
                    <a:pt x="1159083" y="1390905"/>
                  </a:cubicBezTo>
                  <a:lnTo>
                    <a:pt x="0" y="1390905"/>
                  </a:lnTo>
                  <a:lnTo>
                    <a:pt x="0" y="1390905"/>
                  </a:lnTo>
                  <a:lnTo>
                    <a:pt x="0" y="231822"/>
                  </a:lnTo>
                  <a:cubicBezTo>
                    <a:pt x="0" y="103790"/>
                    <a:pt x="103790" y="0"/>
                    <a:pt x="231822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146" tIns="274146" rIns="274146" bIns="274146" spcCol="1270" anchor="ctr"/>
            <a:lstStyle/>
            <a:p>
              <a:pPr algn="ctr" defTabSz="1289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900"/>
            </a:p>
          </p:txBody>
        </p:sp>
        <p:sp>
          <p:nvSpPr>
            <p:cNvPr id="9" name="Freeform 49"/>
            <p:cNvSpPr/>
            <p:nvPr/>
          </p:nvSpPr>
          <p:spPr>
            <a:xfrm>
              <a:off x="3424063" y="2546470"/>
              <a:ext cx="1390841" cy="1390841"/>
            </a:xfrm>
            <a:custGeom>
              <a:avLst/>
              <a:gdLst>
                <a:gd name="connsiteX0" fmla="*/ 231822 w 1390905"/>
                <a:gd name="connsiteY0" fmla="*/ 0 h 1390905"/>
                <a:gd name="connsiteX1" fmla="*/ 1390905 w 1390905"/>
                <a:gd name="connsiteY1" fmla="*/ 0 h 1390905"/>
                <a:gd name="connsiteX2" fmla="*/ 1390905 w 1390905"/>
                <a:gd name="connsiteY2" fmla="*/ 0 h 1390905"/>
                <a:gd name="connsiteX3" fmla="*/ 1390905 w 1390905"/>
                <a:gd name="connsiteY3" fmla="*/ 1159083 h 1390905"/>
                <a:gd name="connsiteX4" fmla="*/ 1159083 w 1390905"/>
                <a:gd name="connsiteY4" fmla="*/ 1390905 h 1390905"/>
                <a:gd name="connsiteX5" fmla="*/ 0 w 1390905"/>
                <a:gd name="connsiteY5" fmla="*/ 1390905 h 1390905"/>
                <a:gd name="connsiteX6" fmla="*/ 0 w 1390905"/>
                <a:gd name="connsiteY6" fmla="*/ 1390905 h 1390905"/>
                <a:gd name="connsiteX7" fmla="*/ 0 w 1390905"/>
                <a:gd name="connsiteY7" fmla="*/ 231822 h 1390905"/>
                <a:gd name="connsiteX8" fmla="*/ 231822 w 1390905"/>
                <a:gd name="connsiteY8" fmla="*/ 0 h 139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905" h="1390905">
                  <a:moveTo>
                    <a:pt x="1390905" y="231822"/>
                  </a:moveTo>
                  <a:lnTo>
                    <a:pt x="1390905" y="1390905"/>
                  </a:lnTo>
                  <a:lnTo>
                    <a:pt x="1390905" y="1390905"/>
                  </a:lnTo>
                  <a:lnTo>
                    <a:pt x="231822" y="1390905"/>
                  </a:lnTo>
                  <a:cubicBezTo>
                    <a:pt x="103790" y="1390905"/>
                    <a:pt x="0" y="1287115"/>
                    <a:pt x="0" y="1159083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159083" y="0"/>
                  </a:lnTo>
                  <a:cubicBezTo>
                    <a:pt x="1287115" y="0"/>
                    <a:pt x="1390905" y="103790"/>
                    <a:pt x="1390905" y="231822"/>
                  </a:cubicBezTo>
                  <a:close/>
                </a:path>
              </a:pathLst>
            </a:custGeom>
            <a:solidFill>
              <a:srgbClr val="FD798B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146" tIns="274146" rIns="274146" bIns="274146" spcCol="1270" anchor="ctr"/>
            <a:lstStyle/>
            <a:p>
              <a:pPr algn="ctr" defTabSz="1289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900"/>
            </a:p>
          </p:txBody>
        </p:sp>
        <p:sp>
          <p:nvSpPr>
            <p:cNvPr id="10" name="Freeform 50"/>
            <p:cNvSpPr/>
            <p:nvPr/>
          </p:nvSpPr>
          <p:spPr>
            <a:xfrm>
              <a:off x="3424063" y="4001685"/>
              <a:ext cx="1390841" cy="1390841"/>
            </a:xfrm>
            <a:custGeom>
              <a:avLst/>
              <a:gdLst>
                <a:gd name="connsiteX0" fmla="*/ 231822 w 1390905"/>
                <a:gd name="connsiteY0" fmla="*/ 0 h 1390905"/>
                <a:gd name="connsiteX1" fmla="*/ 1390905 w 1390905"/>
                <a:gd name="connsiteY1" fmla="*/ 0 h 1390905"/>
                <a:gd name="connsiteX2" fmla="*/ 1390905 w 1390905"/>
                <a:gd name="connsiteY2" fmla="*/ 0 h 1390905"/>
                <a:gd name="connsiteX3" fmla="*/ 1390905 w 1390905"/>
                <a:gd name="connsiteY3" fmla="*/ 1159083 h 1390905"/>
                <a:gd name="connsiteX4" fmla="*/ 1159083 w 1390905"/>
                <a:gd name="connsiteY4" fmla="*/ 1390905 h 1390905"/>
                <a:gd name="connsiteX5" fmla="*/ 0 w 1390905"/>
                <a:gd name="connsiteY5" fmla="*/ 1390905 h 1390905"/>
                <a:gd name="connsiteX6" fmla="*/ 0 w 1390905"/>
                <a:gd name="connsiteY6" fmla="*/ 1390905 h 1390905"/>
                <a:gd name="connsiteX7" fmla="*/ 0 w 1390905"/>
                <a:gd name="connsiteY7" fmla="*/ 231822 h 1390905"/>
                <a:gd name="connsiteX8" fmla="*/ 231822 w 1390905"/>
                <a:gd name="connsiteY8" fmla="*/ 0 h 139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905" h="1390905">
                  <a:moveTo>
                    <a:pt x="1159083" y="1390905"/>
                  </a:moveTo>
                  <a:lnTo>
                    <a:pt x="0" y="1390905"/>
                  </a:lnTo>
                  <a:lnTo>
                    <a:pt x="0" y="1390905"/>
                  </a:lnTo>
                  <a:lnTo>
                    <a:pt x="0" y="231822"/>
                  </a:lnTo>
                  <a:cubicBezTo>
                    <a:pt x="0" y="103790"/>
                    <a:pt x="103790" y="0"/>
                    <a:pt x="231822" y="0"/>
                  </a:cubicBezTo>
                  <a:lnTo>
                    <a:pt x="1390905" y="0"/>
                  </a:lnTo>
                  <a:lnTo>
                    <a:pt x="1390905" y="0"/>
                  </a:lnTo>
                  <a:lnTo>
                    <a:pt x="1390905" y="1159083"/>
                  </a:lnTo>
                  <a:cubicBezTo>
                    <a:pt x="1390905" y="1287115"/>
                    <a:pt x="1287115" y="1390905"/>
                    <a:pt x="1159083" y="139090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146" tIns="274147" rIns="274147" bIns="274146" spcCol="1270" anchor="ctr"/>
            <a:lstStyle/>
            <a:p>
              <a:pPr algn="ctr" defTabSz="1289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900"/>
            </a:p>
          </p:txBody>
        </p:sp>
        <p:sp>
          <p:nvSpPr>
            <p:cNvPr id="11" name="Freeform 51"/>
            <p:cNvSpPr/>
            <p:nvPr/>
          </p:nvSpPr>
          <p:spPr>
            <a:xfrm rot="21600000">
              <a:off x="1968848" y="4001685"/>
              <a:ext cx="1390841" cy="1390841"/>
            </a:xfrm>
            <a:custGeom>
              <a:avLst/>
              <a:gdLst>
                <a:gd name="connsiteX0" fmla="*/ 231822 w 1390905"/>
                <a:gd name="connsiteY0" fmla="*/ 0 h 1390905"/>
                <a:gd name="connsiteX1" fmla="*/ 1390905 w 1390905"/>
                <a:gd name="connsiteY1" fmla="*/ 0 h 1390905"/>
                <a:gd name="connsiteX2" fmla="*/ 1390905 w 1390905"/>
                <a:gd name="connsiteY2" fmla="*/ 0 h 1390905"/>
                <a:gd name="connsiteX3" fmla="*/ 1390905 w 1390905"/>
                <a:gd name="connsiteY3" fmla="*/ 1159083 h 1390905"/>
                <a:gd name="connsiteX4" fmla="*/ 1159083 w 1390905"/>
                <a:gd name="connsiteY4" fmla="*/ 1390905 h 1390905"/>
                <a:gd name="connsiteX5" fmla="*/ 0 w 1390905"/>
                <a:gd name="connsiteY5" fmla="*/ 1390905 h 1390905"/>
                <a:gd name="connsiteX6" fmla="*/ 0 w 1390905"/>
                <a:gd name="connsiteY6" fmla="*/ 1390905 h 1390905"/>
                <a:gd name="connsiteX7" fmla="*/ 0 w 1390905"/>
                <a:gd name="connsiteY7" fmla="*/ 231822 h 1390905"/>
                <a:gd name="connsiteX8" fmla="*/ 231822 w 1390905"/>
                <a:gd name="connsiteY8" fmla="*/ 0 h 139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905" h="1390905">
                  <a:moveTo>
                    <a:pt x="0" y="115908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59083" y="0"/>
                  </a:lnTo>
                  <a:cubicBezTo>
                    <a:pt x="1287115" y="0"/>
                    <a:pt x="1390905" y="103790"/>
                    <a:pt x="1390905" y="231822"/>
                  </a:cubicBezTo>
                  <a:lnTo>
                    <a:pt x="1390905" y="1390905"/>
                  </a:lnTo>
                  <a:lnTo>
                    <a:pt x="1390905" y="1390905"/>
                  </a:lnTo>
                  <a:lnTo>
                    <a:pt x="231822" y="1390905"/>
                  </a:lnTo>
                  <a:cubicBezTo>
                    <a:pt x="103790" y="1390905"/>
                    <a:pt x="0" y="1287115"/>
                    <a:pt x="0" y="1159083"/>
                  </a:cubicBezTo>
                  <a:close/>
                </a:path>
              </a:pathLst>
            </a:custGeom>
            <a:solidFill>
              <a:srgbClr val="FD798B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146" tIns="274146" rIns="274146" bIns="274146" spcCol="1270" anchor="ctr"/>
            <a:lstStyle/>
            <a:p>
              <a:pPr algn="ctr" defTabSz="1289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900"/>
            </a:p>
          </p:txBody>
        </p:sp>
      </p:grpSp>
      <p:sp>
        <p:nvSpPr>
          <p:cNvPr id="13" name="Oval 53"/>
          <p:cNvSpPr>
            <a:spLocks noChangeAspect="1"/>
          </p:cNvSpPr>
          <p:nvPr/>
        </p:nvSpPr>
        <p:spPr>
          <a:xfrm>
            <a:off x="4034258" y="2435165"/>
            <a:ext cx="209550" cy="209550"/>
          </a:xfrm>
          <a:prstGeom prst="ellipse">
            <a:avLst/>
          </a:prstGeom>
          <a:solidFill>
            <a:srgbClr val="7F7F7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" name="Oval 55"/>
          <p:cNvSpPr>
            <a:spLocks noChangeAspect="1"/>
          </p:cNvSpPr>
          <p:nvPr/>
        </p:nvSpPr>
        <p:spPr>
          <a:xfrm>
            <a:off x="4030605" y="4262496"/>
            <a:ext cx="209550" cy="209550"/>
          </a:xfrm>
          <a:prstGeom prst="ellipse">
            <a:avLst/>
          </a:prstGeom>
          <a:solidFill>
            <a:srgbClr val="FD798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" name="Oval 57"/>
          <p:cNvSpPr>
            <a:spLocks noChangeAspect="1"/>
          </p:cNvSpPr>
          <p:nvPr/>
        </p:nvSpPr>
        <p:spPr>
          <a:xfrm>
            <a:off x="7478646" y="2435165"/>
            <a:ext cx="209550" cy="209550"/>
          </a:xfrm>
          <a:prstGeom prst="ellipse">
            <a:avLst/>
          </a:prstGeom>
          <a:solidFill>
            <a:srgbClr val="FD798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" name="Oval 59"/>
          <p:cNvSpPr>
            <a:spLocks noChangeAspect="1"/>
          </p:cNvSpPr>
          <p:nvPr/>
        </p:nvSpPr>
        <p:spPr>
          <a:xfrm>
            <a:off x="7478646" y="4202969"/>
            <a:ext cx="209550" cy="209550"/>
          </a:xfrm>
          <a:prstGeom prst="ellipse">
            <a:avLst/>
          </a:prstGeom>
          <a:solidFill>
            <a:srgbClr val="7F7F7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8" name="Group 60"/>
          <p:cNvGrpSpPr/>
          <p:nvPr/>
        </p:nvGrpSpPr>
        <p:grpSpPr bwMode="auto">
          <a:xfrm>
            <a:off x="5157130" y="3042507"/>
            <a:ext cx="1504950" cy="1519237"/>
            <a:chOff x="1811980" y="2710655"/>
            <a:chExt cx="1505491" cy="1520152"/>
          </a:xfrm>
        </p:grpSpPr>
        <p:grpSp>
          <p:nvGrpSpPr>
            <p:cNvPr id="19" name="Group 61"/>
            <p:cNvGrpSpPr>
              <a:grpSpLocks noChangeAspect="1"/>
            </p:cNvGrpSpPr>
            <p:nvPr/>
          </p:nvGrpSpPr>
          <p:grpSpPr bwMode="auto">
            <a:xfrm>
              <a:off x="1811980" y="2710655"/>
              <a:ext cx="1505491" cy="1520152"/>
              <a:chOff x="2262147" y="2702382"/>
              <a:chExt cx="1677861" cy="1694199"/>
            </a:xfrm>
          </p:grpSpPr>
          <p:grpSp>
            <p:nvGrpSpPr>
              <p:cNvPr id="21" name="Group 63"/>
              <p:cNvGrpSpPr/>
              <p:nvPr/>
            </p:nvGrpSpPr>
            <p:grpSpPr>
              <a:xfrm>
                <a:off x="2269086" y="2717423"/>
                <a:ext cx="389342" cy="339426"/>
                <a:chOff x="7540014" y="4306907"/>
                <a:chExt cx="389342" cy="339426"/>
              </a:xfrm>
              <a:solidFill>
                <a:schemeClr val="bg1"/>
              </a:solidFill>
            </p:grpSpPr>
            <p:sp>
              <p:nvSpPr>
                <p:cNvPr id="33" name="Freeform 110"/>
                <p:cNvSpPr/>
                <p:nvPr/>
              </p:nvSpPr>
              <p:spPr bwMode="auto">
                <a:xfrm>
                  <a:off x="7799575" y="4409234"/>
                  <a:ext cx="102328" cy="102328"/>
                </a:xfrm>
                <a:custGeom>
                  <a:avLst/>
                  <a:gdLst>
                    <a:gd name="T0" fmla="*/ 0 w 41"/>
                    <a:gd name="T1" fmla="*/ 39 h 41"/>
                    <a:gd name="T2" fmla="*/ 3 w 41"/>
                    <a:gd name="T3" fmla="*/ 41 h 41"/>
                    <a:gd name="T4" fmla="*/ 41 w 41"/>
                    <a:gd name="T5" fmla="*/ 3 h 41"/>
                    <a:gd name="T6" fmla="*/ 39 w 41"/>
                    <a:gd name="T7" fmla="*/ 0 h 41"/>
                    <a:gd name="T8" fmla="*/ 0 w 41"/>
                    <a:gd name="T9" fmla="*/ 3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1">
                      <a:moveTo>
                        <a:pt x="0" y="39"/>
                      </a:moveTo>
                      <a:lnTo>
                        <a:pt x="3" y="41"/>
                      </a:lnTo>
                      <a:lnTo>
                        <a:pt x="41" y="3"/>
                      </a:lnTo>
                      <a:lnTo>
                        <a:pt x="3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11"/>
                <p:cNvSpPr/>
                <p:nvPr/>
              </p:nvSpPr>
              <p:spPr bwMode="auto">
                <a:xfrm>
                  <a:off x="7777112" y="4381780"/>
                  <a:ext cx="109814" cy="114806"/>
                </a:xfrm>
                <a:custGeom>
                  <a:avLst/>
                  <a:gdLst>
                    <a:gd name="T0" fmla="*/ 37 w 44"/>
                    <a:gd name="T1" fmla="*/ 0 h 46"/>
                    <a:gd name="T2" fmla="*/ 0 w 44"/>
                    <a:gd name="T3" fmla="*/ 39 h 46"/>
                    <a:gd name="T4" fmla="*/ 6 w 44"/>
                    <a:gd name="T5" fmla="*/ 46 h 46"/>
                    <a:gd name="T6" fmla="*/ 44 w 44"/>
                    <a:gd name="T7" fmla="*/ 8 h 46"/>
                    <a:gd name="T8" fmla="*/ 37 w 44"/>
                    <a:gd name="T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6">
                      <a:moveTo>
                        <a:pt x="37" y="0"/>
                      </a:moveTo>
                      <a:lnTo>
                        <a:pt x="0" y="39"/>
                      </a:lnTo>
                      <a:lnTo>
                        <a:pt x="6" y="46"/>
                      </a:lnTo>
                      <a:lnTo>
                        <a:pt x="44" y="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12"/>
                <p:cNvSpPr/>
                <p:nvPr/>
              </p:nvSpPr>
              <p:spPr bwMode="auto">
                <a:xfrm>
                  <a:off x="7757146" y="4366805"/>
                  <a:ext cx="104823" cy="104823"/>
                </a:xfrm>
                <a:custGeom>
                  <a:avLst/>
                  <a:gdLst>
                    <a:gd name="T0" fmla="*/ 0 w 42"/>
                    <a:gd name="T1" fmla="*/ 38 h 42"/>
                    <a:gd name="T2" fmla="*/ 4 w 42"/>
                    <a:gd name="T3" fmla="*/ 42 h 42"/>
                    <a:gd name="T4" fmla="*/ 42 w 42"/>
                    <a:gd name="T5" fmla="*/ 4 h 42"/>
                    <a:gd name="T6" fmla="*/ 38 w 42"/>
                    <a:gd name="T7" fmla="*/ 0 h 42"/>
                    <a:gd name="T8" fmla="*/ 0 w 42"/>
                    <a:gd name="T9" fmla="*/ 3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2">
                      <a:moveTo>
                        <a:pt x="0" y="38"/>
                      </a:moveTo>
                      <a:lnTo>
                        <a:pt x="4" y="42"/>
                      </a:lnTo>
                      <a:lnTo>
                        <a:pt x="42" y="4"/>
                      </a:lnTo>
                      <a:lnTo>
                        <a:pt x="38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113"/>
                <p:cNvSpPr/>
                <p:nvPr/>
              </p:nvSpPr>
              <p:spPr bwMode="auto">
                <a:xfrm>
                  <a:off x="7729693" y="4469133"/>
                  <a:ext cx="69882" cy="69882"/>
                </a:xfrm>
                <a:custGeom>
                  <a:avLst/>
                  <a:gdLst>
                    <a:gd name="T0" fmla="*/ 28 w 28"/>
                    <a:gd name="T1" fmla="*/ 20 h 28"/>
                    <a:gd name="T2" fmla="*/ 8 w 28"/>
                    <a:gd name="T3" fmla="*/ 0 h 28"/>
                    <a:gd name="T4" fmla="*/ 0 w 28"/>
                    <a:gd name="T5" fmla="*/ 20 h 28"/>
                    <a:gd name="T6" fmla="*/ 9 w 28"/>
                    <a:gd name="T7" fmla="*/ 28 h 28"/>
                    <a:gd name="T8" fmla="*/ 28 w 28"/>
                    <a:gd name="T9" fmla="*/ 2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8">
                      <a:moveTo>
                        <a:pt x="28" y="20"/>
                      </a:moveTo>
                      <a:lnTo>
                        <a:pt x="8" y="0"/>
                      </a:lnTo>
                      <a:lnTo>
                        <a:pt x="0" y="20"/>
                      </a:lnTo>
                      <a:lnTo>
                        <a:pt x="9" y="28"/>
                      </a:lnTo>
                      <a:lnTo>
                        <a:pt x="28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114"/>
                <p:cNvSpPr/>
                <p:nvPr/>
              </p:nvSpPr>
              <p:spPr bwMode="auto">
                <a:xfrm>
                  <a:off x="7712222" y="4526535"/>
                  <a:ext cx="34941" cy="32446"/>
                </a:xfrm>
                <a:custGeom>
                  <a:avLst/>
                  <a:gdLst>
                    <a:gd name="T0" fmla="*/ 0 w 14"/>
                    <a:gd name="T1" fmla="*/ 13 h 13"/>
                    <a:gd name="T2" fmla="*/ 14 w 14"/>
                    <a:gd name="T3" fmla="*/ 6 h 13"/>
                    <a:gd name="T4" fmla="*/ 6 w 14"/>
                    <a:gd name="T5" fmla="*/ 0 h 13"/>
                    <a:gd name="T6" fmla="*/ 0 w 14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3">
                      <a:moveTo>
                        <a:pt x="0" y="13"/>
                      </a:moveTo>
                      <a:lnTo>
                        <a:pt x="14" y="6"/>
                      </a:lnTo>
                      <a:lnTo>
                        <a:pt x="6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115"/>
                <p:cNvSpPr/>
                <p:nvPr/>
              </p:nvSpPr>
              <p:spPr bwMode="auto">
                <a:xfrm>
                  <a:off x="7859474" y="4341848"/>
                  <a:ext cx="69882" cy="69882"/>
                </a:xfrm>
                <a:custGeom>
                  <a:avLst/>
                  <a:gdLst>
                    <a:gd name="T0" fmla="*/ 7 w 28"/>
                    <a:gd name="T1" fmla="*/ 0 h 28"/>
                    <a:gd name="T2" fmla="*/ 0 w 28"/>
                    <a:gd name="T3" fmla="*/ 8 h 28"/>
                    <a:gd name="T4" fmla="*/ 20 w 28"/>
                    <a:gd name="T5" fmla="*/ 28 h 28"/>
                    <a:gd name="T6" fmla="*/ 28 w 28"/>
                    <a:gd name="T7" fmla="*/ 20 h 28"/>
                    <a:gd name="T8" fmla="*/ 7 w 28"/>
                    <a:gd name="T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8">
                      <a:moveTo>
                        <a:pt x="7" y="0"/>
                      </a:moveTo>
                      <a:lnTo>
                        <a:pt x="0" y="8"/>
                      </a:lnTo>
                      <a:lnTo>
                        <a:pt x="20" y="28"/>
                      </a:lnTo>
                      <a:lnTo>
                        <a:pt x="28" y="2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116"/>
                <p:cNvSpPr/>
                <p:nvPr/>
              </p:nvSpPr>
              <p:spPr bwMode="auto">
                <a:xfrm>
                  <a:off x="7540014" y="4306907"/>
                  <a:ext cx="279527" cy="339426"/>
                </a:xfrm>
                <a:custGeom>
                  <a:avLst/>
                  <a:gdLst>
                    <a:gd name="T0" fmla="*/ 104 w 112"/>
                    <a:gd name="T1" fmla="*/ 101 h 136"/>
                    <a:gd name="T2" fmla="*/ 83 w 112"/>
                    <a:gd name="T3" fmla="*/ 101 h 136"/>
                    <a:gd name="T4" fmla="*/ 83 w 112"/>
                    <a:gd name="T5" fmla="*/ 129 h 136"/>
                    <a:gd name="T6" fmla="*/ 7 w 112"/>
                    <a:gd name="T7" fmla="*/ 129 h 136"/>
                    <a:gd name="T8" fmla="*/ 7 w 112"/>
                    <a:gd name="T9" fmla="*/ 32 h 136"/>
                    <a:gd name="T10" fmla="*/ 104 w 112"/>
                    <a:gd name="T11" fmla="*/ 32 h 136"/>
                    <a:gd name="T12" fmla="*/ 104 w 112"/>
                    <a:gd name="T13" fmla="*/ 40 h 136"/>
                    <a:gd name="T14" fmla="*/ 112 w 112"/>
                    <a:gd name="T15" fmla="*/ 32 h 136"/>
                    <a:gd name="T16" fmla="*/ 112 w 112"/>
                    <a:gd name="T17" fmla="*/ 6 h 136"/>
                    <a:gd name="T18" fmla="*/ 97 w 112"/>
                    <a:gd name="T19" fmla="*/ 6 h 136"/>
                    <a:gd name="T20" fmla="*/ 97 w 112"/>
                    <a:gd name="T21" fmla="*/ 20 h 136"/>
                    <a:gd name="T22" fmla="*/ 95 w 112"/>
                    <a:gd name="T23" fmla="*/ 20 h 136"/>
                    <a:gd name="T24" fmla="*/ 95 w 112"/>
                    <a:gd name="T25" fmla="*/ 0 h 136"/>
                    <a:gd name="T26" fmla="*/ 89 w 112"/>
                    <a:gd name="T27" fmla="*/ 0 h 136"/>
                    <a:gd name="T28" fmla="*/ 89 w 112"/>
                    <a:gd name="T29" fmla="*/ 20 h 136"/>
                    <a:gd name="T30" fmla="*/ 87 w 112"/>
                    <a:gd name="T31" fmla="*/ 20 h 136"/>
                    <a:gd name="T32" fmla="*/ 87 w 112"/>
                    <a:gd name="T33" fmla="*/ 6 h 136"/>
                    <a:gd name="T34" fmla="*/ 79 w 112"/>
                    <a:gd name="T35" fmla="*/ 6 h 136"/>
                    <a:gd name="T36" fmla="*/ 79 w 112"/>
                    <a:gd name="T37" fmla="*/ 20 h 136"/>
                    <a:gd name="T38" fmla="*/ 76 w 112"/>
                    <a:gd name="T39" fmla="*/ 20 h 136"/>
                    <a:gd name="T40" fmla="*/ 76 w 112"/>
                    <a:gd name="T41" fmla="*/ 0 h 136"/>
                    <a:gd name="T42" fmla="*/ 72 w 112"/>
                    <a:gd name="T43" fmla="*/ 0 h 136"/>
                    <a:gd name="T44" fmla="*/ 72 w 112"/>
                    <a:gd name="T45" fmla="*/ 20 h 136"/>
                    <a:gd name="T46" fmla="*/ 68 w 112"/>
                    <a:gd name="T47" fmla="*/ 20 h 136"/>
                    <a:gd name="T48" fmla="*/ 68 w 112"/>
                    <a:gd name="T49" fmla="*/ 6 h 136"/>
                    <a:gd name="T50" fmla="*/ 60 w 112"/>
                    <a:gd name="T51" fmla="*/ 6 h 136"/>
                    <a:gd name="T52" fmla="*/ 60 w 112"/>
                    <a:gd name="T53" fmla="*/ 20 h 136"/>
                    <a:gd name="T54" fmla="*/ 57 w 112"/>
                    <a:gd name="T55" fmla="*/ 20 h 136"/>
                    <a:gd name="T56" fmla="*/ 57 w 112"/>
                    <a:gd name="T57" fmla="*/ 0 h 136"/>
                    <a:gd name="T58" fmla="*/ 53 w 112"/>
                    <a:gd name="T59" fmla="*/ 0 h 136"/>
                    <a:gd name="T60" fmla="*/ 53 w 112"/>
                    <a:gd name="T61" fmla="*/ 20 h 136"/>
                    <a:gd name="T62" fmla="*/ 51 w 112"/>
                    <a:gd name="T63" fmla="*/ 20 h 136"/>
                    <a:gd name="T64" fmla="*/ 51 w 112"/>
                    <a:gd name="T65" fmla="*/ 6 h 136"/>
                    <a:gd name="T66" fmla="*/ 43 w 112"/>
                    <a:gd name="T67" fmla="*/ 6 h 136"/>
                    <a:gd name="T68" fmla="*/ 43 w 112"/>
                    <a:gd name="T69" fmla="*/ 20 h 136"/>
                    <a:gd name="T70" fmla="*/ 40 w 112"/>
                    <a:gd name="T71" fmla="*/ 20 h 136"/>
                    <a:gd name="T72" fmla="*/ 40 w 112"/>
                    <a:gd name="T73" fmla="*/ 0 h 136"/>
                    <a:gd name="T74" fmla="*/ 35 w 112"/>
                    <a:gd name="T75" fmla="*/ 0 h 136"/>
                    <a:gd name="T76" fmla="*/ 35 w 112"/>
                    <a:gd name="T77" fmla="*/ 20 h 136"/>
                    <a:gd name="T78" fmla="*/ 32 w 112"/>
                    <a:gd name="T79" fmla="*/ 20 h 136"/>
                    <a:gd name="T80" fmla="*/ 32 w 112"/>
                    <a:gd name="T81" fmla="*/ 6 h 136"/>
                    <a:gd name="T82" fmla="*/ 25 w 112"/>
                    <a:gd name="T83" fmla="*/ 6 h 136"/>
                    <a:gd name="T84" fmla="*/ 25 w 112"/>
                    <a:gd name="T85" fmla="*/ 20 h 136"/>
                    <a:gd name="T86" fmla="*/ 23 w 112"/>
                    <a:gd name="T87" fmla="*/ 20 h 136"/>
                    <a:gd name="T88" fmla="*/ 23 w 112"/>
                    <a:gd name="T89" fmla="*/ 0 h 136"/>
                    <a:gd name="T90" fmla="*/ 17 w 112"/>
                    <a:gd name="T91" fmla="*/ 0 h 136"/>
                    <a:gd name="T92" fmla="*/ 17 w 112"/>
                    <a:gd name="T93" fmla="*/ 20 h 136"/>
                    <a:gd name="T94" fmla="*/ 15 w 112"/>
                    <a:gd name="T95" fmla="*/ 20 h 136"/>
                    <a:gd name="T96" fmla="*/ 15 w 112"/>
                    <a:gd name="T97" fmla="*/ 6 h 136"/>
                    <a:gd name="T98" fmla="*/ 0 w 112"/>
                    <a:gd name="T99" fmla="*/ 6 h 136"/>
                    <a:gd name="T100" fmla="*/ 0 w 112"/>
                    <a:gd name="T101" fmla="*/ 24 h 136"/>
                    <a:gd name="T102" fmla="*/ 0 w 112"/>
                    <a:gd name="T103" fmla="*/ 28 h 136"/>
                    <a:gd name="T104" fmla="*/ 0 w 112"/>
                    <a:gd name="T105" fmla="*/ 136 h 136"/>
                    <a:gd name="T106" fmla="*/ 89 w 112"/>
                    <a:gd name="T107" fmla="*/ 136 h 136"/>
                    <a:gd name="T108" fmla="*/ 112 w 112"/>
                    <a:gd name="T109" fmla="*/ 110 h 136"/>
                    <a:gd name="T110" fmla="*/ 112 w 112"/>
                    <a:gd name="T111" fmla="*/ 84 h 136"/>
                    <a:gd name="T112" fmla="*/ 104 w 112"/>
                    <a:gd name="T113" fmla="*/ 92 h 136"/>
                    <a:gd name="T114" fmla="*/ 104 w 112"/>
                    <a:gd name="T115" fmla="*/ 10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2" h="136">
                      <a:moveTo>
                        <a:pt x="104" y="101"/>
                      </a:moveTo>
                      <a:lnTo>
                        <a:pt x="83" y="101"/>
                      </a:lnTo>
                      <a:lnTo>
                        <a:pt x="83" y="129"/>
                      </a:lnTo>
                      <a:lnTo>
                        <a:pt x="7" y="129"/>
                      </a:lnTo>
                      <a:lnTo>
                        <a:pt x="7" y="32"/>
                      </a:lnTo>
                      <a:lnTo>
                        <a:pt x="104" y="32"/>
                      </a:lnTo>
                      <a:lnTo>
                        <a:pt x="104" y="40"/>
                      </a:lnTo>
                      <a:lnTo>
                        <a:pt x="112" y="32"/>
                      </a:lnTo>
                      <a:lnTo>
                        <a:pt x="112" y="6"/>
                      </a:lnTo>
                      <a:lnTo>
                        <a:pt x="97" y="6"/>
                      </a:lnTo>
                      <a:lnTo>
                        <a:pt x="97" y="20"/>
                      </a:lnTo>
                      <a:lnTo>
                        <a:pt x="95" y="20"/>
                      </a:lnTo>
                      <a:lnTo>
                        <a:pt x="95" y="0"/>
                      </a:lnTo>
                      <a:lnTo>
                        <a:pt x="89" y="0"/>
                      </a:lnTo>
                      <a:lnTo>
                        <a:pt x="89" y="20"/>
                      </a:lnTo>
                      <a:lnTo>
                        <a:pt x="87" y="20"/>
                      </a:lnTo>
                      <a:lnTo>
                        <a:pt x="87" y="6"/>
                      </a:lnTo>
                      <a:lnTo>
                        <a:pt x="79" y="6"/>
                      </a:lnTo>
                      <a:lnTo>
                        <a:pt x="79" y="20"/>
                      </a:lnTo>
                      <a:lnTo>
                        <a:pt x="76" y="20"/>
                      </a:lnTo>
                      <a:lnTo>
                        <a:pt x="76" y="0"/>
                      </a:lnTo>
                      <a:lnTo>
                        <a:pt x="72" y="0"/>
                      </a:lnTo>
                      <a:lnTo>
                        <a:pt x="72" y="20"/>
                      </a:lnTo>
                      <a:lnTo>
                        <a:pt x="68" y="20"/>
                      </a:lnTo>
                      <a:lnTo>
                        <a:pt x="68" y="6"/>
                      </a:lnTo>
                      <a:lnTo>
                        <a:pt x="60" y="6"/>
                      </a:lnTo>
                      <a:lnTo>
                        <a:pt x="60" y="20"/>
                      </a:lnTo>
                      <a:lnTo>
                        <a:pt x="57" y="20"/>
                      </a:lnTo>
                      <a:lnTo>
                        <a:pt x="57" y="0"/>
                      </a:lnTo>
                      <a:lnTo>
                        <a:pt x="53" y="0"/>
                      </a:lnTo>
                      <a:lnTo>
                        <a:pt x="53" y="20"/>
                      </a:lnTo>
                      <a:lnTo>
                        <a:pt x="51" y="20"/>
                      </a:lnTo>
                      <a:lnTo>
                        <a:pt x="51" y="6"/>
                      </a:lnTo>
                      <a:lnTo>
                        <a:pt x="43" y="6"/>
                      </a:lnTo>
                      <a:lnTo>
                        <a:pt x="43" y="20"/>
                      </a:lnTo>
                      <a:lnTo>
                        <a:pt x="40" y="20"/>
                      </a:lnTo>
                      <a:lnTo>
                        <a:pt x="40" y="0"/>
                      </a:lnTo>
                      <a:lnTo>
                        <a:pt x="35" y="0"/>
                      </a:lnTo>
                      <a:lnTo>
                        <a:pt x="35" y="20"/>
                      </a:lnTo>
                      <a:lnTo>
                        <a:pt x="32" y="20"/>
                      </a:lnTo>
                      <a:lnTo>
                        <a:pt x="32" y="6"/>
                      </a:lnTo>
                      <a:lnTo>
                        <a:pt x="25" y="6"/>
                      </a:lnTo>
                      <a:lnTo>
                        <a:pt x="25" y="20"/>
                      </a:lnTo>
                      <a:lnTo>
                        <a:pt x="23" y="2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7" y="20"/>
                      </a:lnTo>
                      <a:lnTo>
                        <a:pt x="15" y="20"/>
                      </a:lnTo>
                      <a:lnTo>
                        <a:pt x="15" y="6"/>
                      </a:lnTo>
                      <a:lnTo>
                        <a:pt x="0" y="6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136"/>
                      </a:lnTo>
                      <a:lnTo>
                        <a:pt x="89" y="136"/>
                      </a:lnTo>
                      <a:lnTo>
                        <a:pt x="112" y="110"/>
                      </a:lnTo>
                      <a:lnTo>
                        <a:pt x="112" y="84"/>
                      </a:lnTo>
                      <a:lnTo>
                        <a:pt x="104" y="92"/>
                      </a:lnTo>
                      <a:lnTo>
                        <a:pt x="104" y="1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Rectangle 117"/>
                <p:cNvSpPr>
                  <a:spLocks noChangeArrowheads="1"/>
                </p:cNvSpPr>
                <p:nvPr/>
              </p:nvSpPr>
              <p:spPr bwMode="auto">
                <a:xfrm>
                  <a:off x="7589930" y="4421713"/>
                  <a:ext cx="109814" cy="1747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Rectangle 118"/>
                <p:cNvSpPr>
                  <a:spLocks noChangeArrowheads="1"/>
                </p:cNvSpPr>
                <p:nvPr/>
              </p:nvSpPr>
              <p:spPr bwMode="auto">
                <a:xfrm>
                  <a:off x="7589930" y="4461645"/>
                  <a:ext cx="109814" cy="1747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89930" y="4506569"/>
                  <a:ext cx="109814" cy="149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Rectangle 120"/>
                <p:cNvSpPr>
                  <a:spLocks noChangeArrowheads="1"/>
                </p:cNvSpPr>
                <p:nvPr/>
              </p:nvSpPr>
              <p:spPr bwMode="auto">
                <a:xfrm>
                  <a:off x="7589930" y="4548998"/>
                  <a:ext cx="109814" cy="1747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3" name="Group 64"/>
              <p:cNvGrpSpPr/>
              <p:nvPr/>
            </p:nvGrpSpPr>
            <p:grpSpPr>
              <a:xfrm>
                <a:off x="3560649" y="2702382"/>
                <a:ext cx="379359" cy="386846"/>
                <a:chOff x="7160655" y="2178006"/>
                <a:chExt cx="379359" cy="386846"/>
              </a:xfrm>
              <a:solidFill>
                <a:schemeClr val="bg1"/>
              </a:solidFill>
            </p:grpSpPr>
            <p:sp>
              <p:nvSpPr>
                <p:cNvPr id="30" name="Freeform 36"/>
                <p:cNvSpPr>
                  <a:spLocks noEditPoints="1"/>
                </p:cNvSpPr>
                <p:nvPr/>
              </p:nvSpPr>
              <p:spPr bwMode="auto">
                <a:xfrm>
                  <a:off x="7277956" y="2178006"/>
                  <a:ext cx="262058" cy="262058"/>
                </a:xfrm>
                <a:custGeom>
                  <a:avLst/>
                  <a:gdLst>
                    <a:gd name="T0" fmla="*/ 65 w 79"/>
                    <a:gd name="T1" fmla="*/ 14 h 79"/>
                    <a:gd name="T2" fmla="*/ 14 w 79"/>
                    <a:gd name="T3" fmla="*/ 14 h 79"/>
                    <a:gd name="T4" fmla="*/ 11 w 79"/>
                    <a:gd name="T5" fmla="*/ 63 h 79"/>
                    <a:gd name="T6" fmla="*/ 11 w 79"/>
                    <a:gd name="T7" fmla="*/ 63 h 79"/>
                    <a:gd name="T8" fmla="*/ 17 w 79"/>
                    <a:gd name="T9" fmla="*/ 68 h 79"/>
                    <a:gd name="T10" fmla="*/ 64 w 79"/>
                    <a:gd name="T11" fmla="*/ 65 h 79"/>
                    <a:gd name="T12" fmla="*/ 65 w 79"/>
                    <a:gd name="T13" fmla="*/ 14 h 79"/>
                    <a:gd name="T14" fmla="*/ 58 w 79"/>
                    <a:gd name="T15" fmla="*/ 59 h 79"/>
                    <a:gd name="T16" fmla="*/ 20 w 79"/>
                    <a:gd name="T17" fmla="*/ 59 h 79"/>
                    <a:gd name="T18" fmla="*/ 20 w 79"/>
                    <a:gd name="T19" fmla="*/ 21 h 79"/>
                    <a:gd name="T20" fmla="*/ 58 w 79"/>
                    <a:gd name="T21" fmla="*/ 21 h 79"/>
                    <a:gd name="T22" fmla="*/ 58 w 79"/>
                    <a:gd name="T23" fmla="*/ 5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79">
                      <a:moveTo>
                        <a:pt x="65" y="14"/>
                      </a:moveTo>
                      <a:cubicBezTo>
                        <a:pt x="51" y="0"/>
                        <a:pt x="28" y="0"/>
                        <a:pt x="14" y="14"/>
                      </a:cubicBezTo>
                      <a:cubicBezTo>
                        <a:pt x="0" y="28"/>
                        <a:pt x="0" y="49"/>
                        <a:pt x="11" y="63"/>
                      </a:cubicBezTo>
                      <a:cubicBezTo>
                        <a:pt x="11" y="63"/>
                        <a:pt x="11" y="63"/>
                        <a:pt x="11" y="63"/>
                      </a:cubicBezTo>
                      <a:cubicBezTo>
                        <a:pt x="14" y="66"/>
                        <a:pt x="15" y="67"/>
                        <a:pt x="17" y="68"/>
                      </a:cubicBezTo>
                      <a:cubicBezTo>
                        <a:pt x="31" y="79"/>
                        <a:pt x="51" y="78"/>
                        <a:pt x="64" y="65"/>
                      </a:cubicBezTo>
                      <a:cubicBezTo>
                        <a:pt x="78" y="51"/>
                        <a:pt x="79" y="29"/>
                        <a:pt x="65" y="14"/>
                      </a:cubicBezTo>
                      <a:close/>
                      <a:moveTo>
                        <a:pt x="58" y="59"/>
                      </a:moveTo>
                      <a:cubicBezTo>
                        <a:pt x="47" y="69"/>
                        <a:pt x="30" y="69"/>
                        <a:pt x="20" y="59"/>
                      </a:cubicBezTo>
                      <a:cubicBezTo>
                        <a:pt x="9" y="48"/>
                        <a:pt x="9" y="31"/>
                        <a:pt x="20" y="21"/>
                      </a:cubicBezTo>
                      <a:cubicBezTo>
                        <a:pt x="31" y="10"/>
                        <a:pt x="48" y="10"/>
                        <a:pt x="58" y="21"/>
                      </a:cubicBezTo>
                      <a:cubicBezTo>
                        <a:pt x="69" y="31"/>
                        <a:pt x="69" y="48"/>
                        <a:pt x="58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37"/>
                <p:cNvSpPr/>
                <p:nvPr/>
              </p:nvSpPr>
              <p:spPr bwMode="auto">
                <a:xfrm>
                  <a:off x="7160655" y="2400130"/>
                  <a:ext cx="159730" cy="164722"/>
                </a:xfrm>
                <a:custGeom>
                  <a:avLst/>
                  <a:gdLst>
                    <a:gd name="T0" fmla="*/ 0 w 64"/>
                    <a:gd name="T1" fmla="*/ 52 h 66"/>
                    <a:gd name="T2" fmla="*/ 12 w 64"/>
                    <a:gd name="T3" fmla="*/ 66 h 66"/>
                    <a:gd name="T4" fmla="*/ 64 w 64"/>
                    <a:gd name="T5" fmla="*/ 8 h 66"/>
                    <a:gd name="T6" fmla="*/ 55 w 64"/>
                    <a:gd name="T7" fmla="*/ 0 h 66"/>
                    <a:gd name="T8" fmla="*/ 0 w 64"/>
                    <a:gd name="T9" fmla="*/ 5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6">
                      <a:moveTo>
                        <a:pt x="0" y="52"/>
                      </a:moveTo>
                      <a:lnTo>
                        <a:pt x="12" y="66"/>
                      </a:lnTo>
                      <a:lnTo>
                        <a:pt x="64" y="8"/>
                      </a:lnTo>
                      <a:lnTo>
                        <a:pt x="55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38"/>
                <p:cNvSpPr/>
                <p:nvPr/>
              </p:nvSpPr>
              <p:spPr bwMode="auto">
                <a:xfrm>
                  <a:off x="7412728" y="2265358"/>
                  <a:ext cx="99831" cy="119797"/>
                </a:xfrm>
                <a:custGeom>
                  <a:avLst/>
                  <a:gdLst>
                    <a:gd name="T0" fmla="*/ 16 w 30"/>
                    <a:gd name="T1" fmla="*/ 0 h 36"/>
                    <a:gd name="T2" fmla="*/ 0 w 30"/>
                    <a:gd name="T3" fmla="*/ 34 h 36"/>
                    <a:gd name="T4" fmla="*/ 6 w 30"/>
                    <a:gd name="T5" fmla="*/ 36 h 36"/>
                    <a:gd name="T6" fmla="*/ 16 w 30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36">
                      <a:moveTo>
                        <a:pt x="16" y="0"/>
                      </a:moveTo>
                      <a:cubicBezTo>
                        <a:pt x="20" y="26"/>
                        <a:pt x="0" y="34"/>
                        <a:pt x="0" y="34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0" y="21"/>
                        <a:pt x="16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4" name="Group 65"/>
              <p:cNvGrpSpPr>
                <a:grpSpLocks noChangeAspect="1"/>
              </p:cNvGrpSpPr>
              <p:nvPr/>
            </p:nvGrpSpPr>
            <p:grpSpPr>
              <a:xfrm>
                <a:off x="2262147" y="4047702"/>
                <a:ext cx="396281" cy="348879"/>
                <a:chOff x="6040049" y="4182118"/>
                <a:chExt cx="521619" cy="459224"/>
              </a:xfrm>
              <a:solidFill>
                <a:schemeClr val="bg1"/>
              </a:solidFill>
            </p:grpSpPr>
            <p:sp>
              <p:nvSpPr>
                <p:cNvPr id="25" name="Freeform 84"/>
                <p:cNvSpPr/>
                <p:nvPr/>
              </p:nvSpPr>
              <p:spPr bwMode="auto">
                <a:xfrm>
                  <a:off x="6087469" y="4202084"/>
                  <a:ext cx="194671" cy="419291"/>
                </a:xfrm>
                <a:custGeom>
                  <a:avLst/>
                  <a:gdLst>
                    <a:gd name="T0" fmla="*/ 52 w 59"/>
                    <a:gd name="T1" fmla="*/ 5 h 126"/>
                    <a:gd name="T2" fmla="*/ 9 w 59"/>
                    <a:gd name="T3" fmla="*/ 38 h 126"/>
                    <a:gd name="T4" fmla="*/ 0 w 59"/>
                    <a:gd name="T5" fmla="*/ 39 h 126"/>
                    <a:gd name="T6" fmla="*/ 0 w 59"/>
                    <a:gd name="T7" fmla="*/ 86 h 126"/>
                    <a:gd name="T8" fmla="*/ 9 w 59"/>
                    <a:gd name="T9" fmla="*/ 88 h 126"/>
                    <a:gd name="T10" fmla="*/ 51 w 59"/>
                    <a:gd name="T11" fmla="*/ 119 h 126"/>
                    <a:gd name="T12" fmla="*/ 59 w 59"/>
                    <a:gd name="T13" fmla="*/ 119 h 126"/>
                    <a:gd name="T14" fmla="*/ 59 w 59"/>
                    <a:gd name="T15" fmla="*/ 5 h 126"/>
                    <a:gd name="T16" fmla="*/ 52 w 59"/>
                    <a:gd name="T17" fmla="*/ 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126">
                      <a:moveTo>
                        <a:pt x="52" y="5"/>
                      </a:move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5" y="38"/>
                        <a:pt x="0" y="39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5" y="87"/>
                        <a:pt x="9" y="88"/>
                        <a:pt x="9" y="88"/>
                      </a:cubicBezTo>
                      <a:cubicBezTo>
                        <a:pt x="51" y="119"/>
                        <a:pt x="51" y="119"/>
                        <a:pt x="51" y="119"/>
                      </a:cubicBezTo>
                      <a:cubicBezTo>
                        <a:pt x="51" y="119"/>
                        <a:pt x="59" y="126"/>
                        <a:pt x="59" y="119"/>
                      </a:cubicBezTo>
                      <a:cubicBezTo>
                        <a:pt x="59" y="112"/>
                        <a:pt x="59" y="11"/>
                        <a:pt x="59" y="5"/>
                      </a:cubicBezTo>
                      <a:cubicBezTo>
                        <a:pt x="59" y="0"/>
                        <a:pt x="52" y="5"/>
                        <a:pt x="5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Freeform 85"/>
                <p:cNvSpPr/>
                <p:nvPr/>
              </p:nvSpPr>
              <p:spPr bwMode="auto">
                <a:xfrm>
                  <a:off x="6040049" y="4339353"/>
                  <a:ext cx="27454" cy="147252"/>
                </a:xfrm>
                <a:custGeom>
                  <a:avLst/>
                  <a:gdLst>
                    <a:gd name="T0" fmla="*/ 0 w 8"/>
                    <a:gd name="T1" fmla="*/ 8 h 44"/>
                    <a:gd name="T2" fmla="*/ 0 w 8"/>
                    <a:gd name="T3" fmla="*/ 38 h 44"/>
                    <a:gd name="T4" fmla="*/ 8 w 8"/>
                    <a:gd name="T5" fmla="*/ 44 h 44"/>
                    <a:gd name="T6" fmla="*/ 8 w 8"/>
                    <a:gd name="T7" fmla="*/ 0 h 44"/>
                    <a:gd name="T8" fmla="*/ 0 w 8"/>
                    <a:gd name="T9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4">
                      <a:moveTo>
                        <a:pt x="0" y="8"/>
                      </a:moveTo>
                      <a:cubicBezTo>
                        <a:pt x="0" y="16"/>
                        <a:pt x="0" y="32"/>
                        <a:pt x="0" y="38"/>
                      </a:cubicBezTo>
                      <a:cubicBezTo>
                        <a:pt x="0" y="40"/>
                        <a:pt x="4" y="42"/>
                        <a:pt x="8" y="44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2"/>
                        <a:pt x="0" y="4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Freeform 86"/>
                <p:cNvSpPr/>
                <p:nvPr/>
              </p:nvSpPr>
              <p:spPr bwMode="auto">
                <a:xfrm>
                  <a:off x="6329559" y="4296924"/>
                  <a:ext cx="77370" cy="229612"/>
                </a:xfrm>
                <a:custGeom>
                  <a:avLst/>
                  <a:gdLst>
                    <a:gd name="T0" fmla="*/ 10 w 23"/>
                    <a:gd name="T1" fmla="*/ 2 h 69"/>
                    <a:gd name="T2" fmla="*/ 2 w 23"/>
                    <a:gd name="T3" fmla="*/ 2 h 69"/>
                    <a:gd name="T4" fmla="*/ 2 w 23"/>
                    <a:gd name="T5" fmla="*/ 10 h 69"/>
                    <a:gd name="T6" fmla="*/ 12 w 23"/>
                    <a:gd name="T7" fmla="*/ 35 h 69"/>
                    <a:gd name="T8" fmla="*/ 2 w 23"/>
                    <a:gd name="T9" fmla="*/ 60 h 69"/>
                    <a:gd name="T10" fmla="*/ 2 w 23"/>
                    <a:gd name="T11" fmla="*/ 67 h 69"/>
                    <a:gd name="T12" fmla="*/ 6 w 23"/>
                    <a:gd name="T13" fmla="*/ 69 h 69"/>
                    <a:gd name="T14" fmla="*/ 10 w 23"/>
                    <a:gd name="T15" fmla="*/ 67 h 69"/>
                    <a:gd name="T16" fmla="*/ 23 w 23"/>
                    <a:gd name="T17" fmla="*/ 35 h 69"/>
                    <a:gd name="T18" fmla="*/ 10 w 23"/>
                    <a:gd name="T19" fmla="*/ 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69">
                      <a:moveTo>
                        <a:pt x="10" y="2"/>
                      </a:moveTo>
                      <a:cubicBezTo>
                        <a:pt x="7" y="0"/>
                        <a:pt x="4" y="0"/>
                        <a:pt x="2" y="2"/>
                      </a:cubicBezTo>
                      <a:cubicBezTo>
                        <a:pt x="0" y="4"/>
                        <a:pt x="0" y="8"/>
                        <a:pt x="2" y="10"/>
                      </a:cubicBezTo>
                      <a:cubicBezTo>
                        <a:pt x="9" y="17"/>
                        <a:pt x="12" y="26"/>
                        <a:pt x="12" y="35"/>
                      </a:cubicBezTo>
                      <a:cubicBezTo>
                        <a:pt x="12" y="44"/>
                        <a:pt x="9" y="53"/>
                        <a:pt x="2" y="60"/>
                      </a:cubicBezTo>
                      <a:cubicBezTo>
                        <a:pt x="0" y="62"/>
                        <a:pt x="0" y="65"/>
                        <a:pt x="2" y="67"/>
                      </a:cubicBezTo>
                      <a:cubicBezTo>
                        <a:pt x="3" y="68"/>
                        <a:pt x="4" y="69"/>
                        <a:pt x="6" y="69"/>
                      </a:cubicBezTo>
                      <a:cubicBezTo>
                        <a:pt x="7" y="69"/>
                        <a:pt x="9" y="68"/>
                        <a:pt x="10" y="67"/>
                      </a:cubicBezTo>
                      <a:cubicBezTo>
                        <a:pt x="19" y="58"/>
                        <a:pt x="23" y="47"/>
                        <a:pt x="23" y="35"/>
                      </a:cubicBezTo>
                      <a:cubicBezTo>
                        <a:pt x="23" y="23"/>
                        <a:pt x="19" y="11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Freeform 87"/>
                <p:cNvSpPr/>
                <p:nvPr/>
              </p:nvSpPr>
              <p:spPr bwMode="auto">
                <a:xfrm>
                  <a:off x="6376980" y="4239521"/>
                  <a:ext cx="102328" cy="341923"/>
                </a:xfrm>
                <a:custGeom>
                  <a:avLst/>
                  <a:gdLst>
                    <a:gd name="T0" fmla="*/ 10 w 31"/>
                    <a:gd name="T1" fmla="*/ 2 h 103"/>
                    <a:gd name="T2" fmla="*/ 3 w 31"/>
                    <a:gd name="T3" fmla="*/ 2 h 103"/>
                    <a:gd name="T4" fmla="*/ 3 w 31"/>
                    <a:gd name="T5" fmla="*/ 10 h 103"/>
                    <a:gd name="T6" fmla="*/ 20 w 31"/>
                    <a:gd name="T7" fmla="*/ 52 h 103"/>
                    <a:gd name="T8" fmla="*/ 3 w 31"/>
                    <a:gd name="T9" fmla="*/ 94 h 103"/>
                    <a:gd name="T10" fmla="*/ 3 w 31"/>
                    <a:gd name="T11" fmla="*/ 102 h 103"/>
                    <a:gd name="T12" fmla="*/ 6 w 31"/>
                    <a:gd name="T13" fmla="*/ 103 h 103"/>
                    <a:gd name="T14" fmla="*/ 10 w 31"/>
                    <a:gd name="T15" fmla="*/ 102 h 103"/>
                    <a:gd name="T16" fmla="*/ 31 w 31"/>
                    <a:gd name="T17" fmla="*/ 52 h 103"/>
                    <a:gd name="T18" fmla="*/ 10 w 31"/>
                    <a:gd name="T19" fmla="*/ 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" h="103">
                      <a:moveTo>
                        <a:pt x="10" y="2"/>
                      </a:moveTo>
                      <a:cubicBezTo>
                        <a:pt x="8" y="0"/>
                        <a:pt x="5" y="0"/>
                        <a:pt x="3" y="2"/>
                      </a:cubicBezTo>
                      <a:cubicBezTo>
                        <a:pt x="0" y="4"/>
                        <a:pt x="0" y="8"/>
                        <a:pt x="3" y="10"/>
                      </a:cubicBezTo>
                      <a:cubicBezTo>
                        <a:pt x="14" y="21"/>
                        <a:pt x="20" y="37"/>
                        <a:pt x="20" y="52"/>
                      </a:cubicBezTo>
                      <a:cubicBezTo>
                        <a:pt x="20" y="67"/>
                        <a:pt x="14" y="82"/>
                        <a:pt x="3" y="94"/>
                      </a:cubicBezTo>
                      <a:cubicBezTo>
                        <a:pt x="0" y="96"/>
                        <a:pt x="0" y="100"/>
                        <a:pt x="3" y="102"/>
                      </a:cubicBezTo>
                      <a:cubicBezTo>
                        <a:pt x="4" y="103"/>
                        <a:pt x="5" y="103"/>
                        <a:pt x="6" y="103"/>
                      </a:cubicBezTo>
                      <a:cubicBezTo>
                        <a:pt x="8" y="103"/>
                        <a:pt x="9" y="103"/>
                        <a:pt x="10" y="102"/>
                      </a:cubicBezTo>
                      <a:cubicBezTo>
                        <a:pt x="24" y="88"/>
                        <a:pt x="31" y="70"/>
                        <a:pt x="31" y="52"/>
                      </a:cubicBezTo>
                      <a:cubicBezTo>
                        <a:pt x="31" y="34"/>
                        <a:pt x="24" y="16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Freeform 88"/>
                <p:cNvSpPr/>
                <p:nvPr/>
              </p:nvSpPr>
              <p:spPr bwMode="auto">
                <a:xfrm>
                  <a:off x="6436879" y="4182118"/>
                  <a:ext cx="124789" cy="459224"/>
                </a:xfrm>
                <a:custGeom>
                  <a:avLst/>
                  <a:gdLst>
                    <a:gd name="T0" fmla="*/ 10 w 38"/>
                    <a:gd name="T1" fmla="*/ 2 h 138"/>
                    <a:gd name="T2" fmla="*/ 2 w 38"/>
                    <a:gd name="T3" fmla="*/ 2 h 138"/>
                    <a:gd name="T4" fmla="*/ 2 w 38"/>
                    <a:gd name="T5" fmla="*/ 9 h 138"/>
                    <a:gd name="T6" fmla="*/ 27 w 38"/>
                    <a:gd name="T7" fmla="*/ 69 h 138"/>
                    <a:gd name="T8" fmla="*/ 2 w 38"/>
                    <a:gd name="T9" fmla="*/ 128 h 138"/>
                    <a:gd name="T10" fmla="*/ 2 w 38"/>
                    <a:gd name="T11" fmla="*/ 136 h 138"/>
                    <a:gd name="T12" fmla="*/ 6 w 38"/>
                    <a:gd name="T13" fmla="*/ 138 h 138"/>
                    <a:gd name="T14" fmla="*/ 10 w 38"/>
                    <a:gd name="T15" fmla="*/ 136 h 138"/>
                    <a:gd name="T16" fmla="*/ 38 w 38"/>
                    <a:gd name="T17" fmla="*/ 69 h 138"/>
                    <a:gd name="T18" fmla="*/ 10 w 38"/>
                    <a:gd name="T19" fmla="*/ 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138">
                      <a:moveTo>
                        <a:pt x="10" y="2"/>
                      </a:moveTo>
                      <a:cubicBezTo>
                        <a:pt x="8" y="0"/>
                        <a:pt x="5" y="0"/>
                        <a:pt x="2" y="2"/>
                      </a:cubicBezTo>
                      <a:cubicBezTo>
                        <a:pt x="0" y="4"/>
                        <a:pt x="0" y="7"/>
                        <a:pt x="2" y="9"/>
                      </a:cubicBezTo>
                      <a:cubicBezTo>
                        <a:pt x="19" y="26"/>
                        <a:pt x="27" y="47"/>
                        <a:pt x="27" y="69"/>
                      </a:cubicBezTo>
                      <a:cubicBezTo>
                        <a:pt x="27" y="90"/>
                        <a:pt x="19" y="112"/>
                        <a:pt x="2" y="128"/>
                      </a:cubicBezTo>
                      <a:cubicBezTo>
                        <a:pt x="0" y="130"/>
                        <a:pt x="0" y="134"/>
                        <a:pt x="2" y="136"/>
                      </a:cubicBezTo>
                      <a:cubicBezTo>
                        <a:pt x="4" y="137"/>
                        <a:pt x="5" y="138"/>
                        <a:pt x="6" y="138"/>
                      </a:cubicBezTo>
                      <a:cubicBezTo>
                        <a:pt x="8" y="138"/>
                        <a:pt x="9" y="137"/>
                        <a:pt x="10" y="136"/>
                      </a:cubicBezTo>
                      <a:cubicBezTo>
                        <a:pt x="29" y="117"/>
                        <a:pt x="38" y="93"/>
                        <a:pt x="38" y="69"/>
                      </a:cubicBezTo>
                      <a:cubicBezTo>
                        <a:pt x="38" y="45"/>
                        <a:pt x="29" y="20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20" name="Freeform 21"/>
            <p:cNvSpPr>
              <a:spLocks noChangeAspect="1" noEditPoints="1"/>
            </p:cNvSpPr>
            <p:nvPr/>
          </p:nvSpPr>
          <p:spPr bwMode="auto">
            <a:xfrm>
              <a:off x="2929982" y="3871816"/>
              <a:ext cx="339847" cy="303396"/>
            </a:xfrm>
            <a:custGeom>
              <a:avLst/>
              <a:gdLst>
                <a:gd name="T0" fmla="*/ 62 w 401"/>
                <a:gd name="T1" fmla="*/ 116 h 357"/>
                <a:gd name="T2" fmla="*/ 117 w 401"/>
                <a:gd name="T3" fmla="*/ 135 h 357"/>
                <a:gd name="T4" fmla="*/ 124 w 401"/>
                <a:gd name="T5" fmla="*/ 133 h 357"/>
                <a:gd name="T6" fmla="*/ 155 w 401"/>
                <a:gd name="T7" fmla="*/ 106 h 357"/>
                <a:gd name="T8" fmla="*/ 156 w 401"/>
                <a:gd name="T9" fmla="*/ 100 h 357"/>
                <a:gd name="T10" fmla="*/ 141 w 401"/>
                <a:gd name="T11" fmla="*/ 81 h 357"/>
                <a:gd name="T12" fmla="*/ 219 w 401"/>
                <a:gd name="T13" fmla="*/ 1 h 357"/>
                <a:gd name="T14" fmla="*/ 160 w 401"/>
                <a:gd name="T15" fmla="*/ 1 h 357"/>
                <a:gd name="T16" fmla="*/ 86 w 401"/>
                <a:gd name="T17" fmla="*/ 39 h 357"/>
                <a:gd name="T18" fmla="*/ 55 w 401"/>
                <a:gd name="T19" fmla="*/ 63 h 357"/>
                <a:gd name="T20" fmla="*/ 43 w 401"/>
                <a:gd name="T21" fmla="*/ 90 h 357"/>
                <a:gd name="T22" fmla="*/ 18 w 401"/>
                <a:gd name="T23" fmla="*/ 98 h 357"/>
                <a:gd name="T24" fmla="*/ 3 w 401"/>
                <a:gd name="T25" fmla="*/ 110 h 357"/>
                <a:gd name="T26" fmla="*/ 2 w 401"/>
                <a:gd name="T27" fmla="*/ 120 h 357"/>
                <a:gd name="T28" fmla="*/ 30 w 401"/>
                <a:gd name="T29" fmla="*/ 150 h 357"/>
                <a:gd name="T30" fmla="*/ 41 w 401"/>
                <a:gd name="T31" fmla="*/ 152 h 357"/>
                <a:gd name="T32" fmla="*/ 55 w 401"/>
                <a:gd name="T33" fmla="*/ 139 h 357"/>
                <a:gd name="T34" fmla="*/ 62 w 401"/>
                <a:gd name="T35" fmla="*/ 116 h 357"/>
                <a:gd name="T36" fmla="*/ 177 w 401"/>
                <a:gd name="T37" fmla="*/ 126 h 357"/>
                <a:gd name="T38" fmla="*/ 169 w 401"/>
                <a:gd name="T39" fmla="*/ 125 h 357"/>
                <a:gd name="T40" fmla="*/ 140 w 401"/>
                <a:gd name="T41" fmla="*/ 150 h 357"/>
                <a:gd name="T42" fmla="*/ 139 w 401"/>
                <a:gd name="T43" fmla="*/ 158 h 357"/>
                <a:gd name="T44" fmla="*/ 305 w 401"/>
                <a:gd name="T45" fmla="*/ 347 h 357"/>
                <a:gd name="T46" fmla="*/ 320 w 401"/>
                <a:gd name="T47" fmla="*/ 348 h 357"/>
                <a:gd name="T48" fmla="*/ 340 w 401"/>
                <a:gd name="T49" fmla="*/ 332 h 357"/>
                <a:gd name="T50" fmla="*/ 341 w 401"/>
                <a:gd name="T51" fmla="*/ 317 h 357"/>
                <a:gd name="T52" fmla="*/ 177 w 401"/>
                <a:gd name="T53" fmla="*/ 126 h 357"/>
                <a:gd name="T54" fmla="*/ 398 w 401"/>
                <a:gd name="T55" fmla="*/ 46 h 357"/>
                <a:gd name="T56" fmla="*/ 389 w 401"/>
                <a:gd name="T57" fmla="*/ 42 h 357"/>
                <a:gd name="T58" fmla="*/ 369 w 401"/>
                <a:gd name="T59" fmla="*/ 72 h 357"/>
                <a:gd name="T60" fmla="*/ 331 w 401"/>
                <a:gd name="T61" fmla="*/ 80 h 357"/>
                <a:gd name="T62" fmla="*/ 320 w 401"/>
                <a:gd name="T63" fmla="*/ 45 h 357"/>
                <a:gd name="T64" fmla="*/ 338 w 401"/>
                <a:gd name="T65" fmla="*/ 13 h 357"/>
                <a:gd name="T66" fmla="*/ 330 w 401"/>
                <a:gd name="T67" fmla="*/ 6 h 357"/>
                <a:gd name="T68" fmla="*/ 274 w 401"/>
                <a:gd name="T69" fmla="*/ 51 h 357"/>
                <a:gd name="T70" fmla="*/ 257 w 401"/>
                <a:gd name="T71" fmla="*/ 121 h 357"/>
                <a:gd name="T72" fmla="*/ 230 w 401"/>
                <a:gd name="T73" fmla="*/ 149 h 357"/>
                <a:gd name="T74" fmla="*/ 257 w 401"/>
                <a:gd name="T75" fmla="*/ 181 h 357"/>
                <a:gd name="T76" fmla="*/ 290 w 401"/>
                <a:gd name="T77" fmla="*/ 149 h 357"/>
                <a:gd name="T78" fmla="*/ 330 w 401"/>
                <a:gd name="T79" fmla="*/ 137 h 357"/>
                <a:gd name="T80" fmla="*/ 391 w 401"/>
                <a:gd name="T81" fmla="*/ 112 h 357"/>
                <a:gd name="T82" fmla="*/ 398 w 401"/>
                <a:gd name="T83" fmla="*/ 46 h 357"/>
                <a:gd name="T84" fmla="*/ 55 w 401"/>
                <a:gd name="T85" fmla="*/ 319 h 357"/>
                <a:gd name="T86" fmla="*/ 55 w 401"/>
                <a:gd name="T87" fmla="*/ 334 h 357"/>
                <a:gd name="T88" fmla="*/ 74 w 401"/>
                <a:gd name="T89" fmla="*/ 353 h 357"/>
                <a:gd name="T90" fmla="*/ 89 w 401"/>
                <a:gd name="T91" fmla="*/ 351 h 357"/>
                <a:gd name="T92" fmla="*/ 187 w 401"/>
                <a:gd name="T93" fmla="*/ 254 h 357"/>
                <a:gd name="T94" fmla="*/ 157 w 401"/>
                <a:gd name="T95" fmla="*/ 220 h 357"/>
                <a:gd name="T96" fmla="*/ 55 w 401"/>
                <a:gd name="T97" fmla="*/ 31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1" h="357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altLang="zh-CN"/>
            </a:p>
          </p:txBody>
        </p:sp>
      </p:grp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1847706" y="2355274"/>
            <a:ext cx="2050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564812" y="2724606"/>
            <a:ext cx="32141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</a:t>
            </a:r>
          </a:p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What is broken and rather,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</a:p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1848397" y="4218788"/>
            <a:ext cx="2050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565503" y="4588120"/>
            <a:ext cx="32141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</a:t>
            </a:r>
          </a:p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What is broken and rather,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</a:p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1" name="TextBox 19"/>
          <p:cNvSpPr txBox="1">
            <a:spLocks noChangeArrowheads="1"/>
          </p:cNvSpPr>
          <p:nvPr/>
        </p:nvSpPr>
        <p:spPr bwMode="auto">
          <a:xfrm>
            <a:off x="7929077" y="2355274"/>
            <a:ext cx="2050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8076866" y="2725086"/>
            <a:ext cx="32141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What is broken and rather,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3" name="TextBox 19"/>
          <p:cNvSpPr txBox="1">
            <a:spLocks noChangeArrowheads="1"/>
          </p:cNvSpPr>
          <p:nvPr/>
        </p:nvSpPr>
        <p:spPr bwMode="auto">
          <a:xfrm>
            <a:off x="7929077" y="4224473"/>
            <a:ext cx="2050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8076866" y="4594285"/>
            <a:ext cx="32141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What is broken and rather,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鱼旗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028324" y="2"/>
            <a:ext cx="1163675" cy="2355272"/>
          </a:xfrm>
          <a:prstGeom prst="rect">
            <a:avLst/>
          </a:prstGeom>
        </p:spPr>
      </p:pic>
      <p:pic>
        <p:nvPicPr>
          <p:cNvPr id="22" name="图片 21" descr="樱花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25859"/>
            <a:ext cx="1743710" cy="18783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1387034"/>
            <a:ext cx="4239491" cy="5470966"/>
          </a:xfrm>
          <a:prstGeom prst="rect">
            <a:avLst/>
          </a:prstGeom>
        </p:spPr>
      </p:pic>
      <p:grpSp>
        <p:nvGrpSpPr>
          <p:cNvPr id="17" name="Group 8"/>
          <p:cNvGrpSpPr/>
          <p:nvPr/>
        </p:nvGrpSpPr>
        <p:grpSpPr>
          <a:xfrm>
            <a:off x="5432793" y="2406815"/>
            <a:ext cx="697138" cy="702487"/>
            <a:chOff x="1307231" y="4510530"/>
            <a:chExt cx="1000800" cy="1000800"/>
          </a:xfrm>
        </p:grpSpPr>
        <p:sp>
          <p:nvSpPr>
            <p:cNvPr id="19" name="Oval 9"/>
            <p:cNvSpPr/>
            <p:nvPr/>
          </p:nvSpPr>
          <p:spPr>
            <a:xfrm>
              <a:off x="1307231" y="4510530"/>
              <a:ext cx="1000800" cy="1000800"/>
            </a:xfrm>
            <a:prstGeom prst="ellipse">
              <a:avLst/>
            </a:prstGeom>
            <a:solidFill>
              <a:srgbClr val="FD79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1555431" y="4729129"/>
              <a:ext cx="504401" cy="563603"/>
            </a:xfrm>
            <a:custGeom>
              <a:avLst/>
              <a:gdLst>
                <a:gd name="T0" fmla="*/ 401 w 426"/>
                <a:gd name="T1" fmla="*/ 297 h 476"/>
                <a:gd name="T2" fmla="*/ 314 w 426"/>
                <a:gd name="T3" fmla="*/ 128 h 476"/>
                <a:gd name="T4" fmla="*/ 329 w 426"/>
                <a:gd name="T5" fmla="*/ 0 h 476"/>
                <a:gd name="T6" fmla="*/ 251 w 426"/>
                <a:gd name="T7" fmla="*/ 105 h 476"/>
                <a:gd name="T8" fmla="*/ 251 w 426"/>
                <a:gd name="T9" fmla="*/ 160 h 476"/>
                <a:gd name="T10" fmla="*/ 190 w 426"/>
                <a:gd name="T11" fmla="*/ 122 h 476"/>
                <a:gd name="T12" fmla="*/ 175 w 426"/>
                <a:gd name="T13" fmla="*/ 133 h 476"/>
                <a:gd name="T14" fmla="*/ 205 w 426"/>
                <a:gd name="T15" fmla="*/ 105 h 476"/>
                <a:gd name="T16" fmla="*/ 97 w 426"/>
                <a:gd name="T17" fmla="*/ 105 h 476"/>
                <a:gd name="T18" fmla="*/ 67 w 426"/>
                <a:gd name="T19" fmla="*/ 128 h 476"/>
                <a:gd name="T20" fmla="*/ 39 w 426"/>
                <a:gd name="T21" fmla="*/ 297 h 476"/>
                <a:gd name="T22" fmla="*/ 0 w 426"/>
                <a:gd name="T23" fmla="*/ 476 h 476"/>
                <a:gd name="T24" fmla="*/ 164 w 426"/>
                <a:gd name="T25" fmla="*/ 414 h 476"/>
                <a:gd name="T26" fmla="*/ 175 w 426"/>
                <a:gd name="T27" fmla="*/ 243 h 476"/>
                <a:gd name="T28" fmla="*/ 236 w 426"/>
                <a:gd name="T29" fmla="*/ 273 h 476"/>
                <a:gd name="T30" fmla="*/ 251 w 426"/>
                <a:gd name="T31" fmla="*/ 297 h 476"/>
                <a:gd name="T32" fmla="*/ 256 w 426"/>
                <a:gd name="T33" fmla="*/ 414 h 476"/>
                <a:gd name="T34" fmla="*/ 426 w 426"/>
                <a:gd name="T35" fmla="*/ 414 h 476"/>
                <a:gd name="T36" fmla="*/ 14 w 426"/>
                <a:gd name="T37" fmla="*/ 462 h 476"/>
                <a:gd name="T38" fmla="*/ 155 w 426"/>
                <a:gd name="T39" fmla="*/ 462 h 476"/>
                <a:gd name="T40" fmla="*/ 235 w 426"/>
                <a:gd name="T41" fmla="*/ 26 h 476"/>
                <a:gd name="T42" fmla="*/ 235 w 426"/>
                <a:gd name="T43" fmla="*/ 40 h 476"/>
                <a:gd name="T44" fmla="*/ 235 w 426"/>
                <a:gd name="T45" fmla="*/ 91 h 476"/>
                <a:gd name="T46" fmla="*/ 300 w 426"/>
                <a:gd name="T47" fmla="*/ 105 h 476"/>
                <a:gd name="T48" fmla="*/ 265 w 426"/>
                <a:gd name="T49" fmla="*/ 105 h 476"/>
                <a:gd name="T50" fmla="*/ 221 w 426"/>
                <a:gd name="T51" fmla="*/ 160 h 476"/>
                <a:gd name="T52" fmla="*/ 205 w 426"/>
                <a:gd name="T53" fmla="*/ 160 h 476"/>
                <a:gd name="T54" fmla="*/ 221 w 426"/>
                <a:gd name="T55" fmla="*/ 229 h 476"/>
                <a:gd name="T56" fmla="*/ 205 w 426"/>
                <a:gd name="T57" fmla="*/ 229 h 476"/>
                <a:gd name="T58" fmla="*/ 217 w 426"/>
                <a:gd name="T59" fmla="*/ 174 h 476"/>
                <a:gd name="T60" fmla="*/ 190 w 426"/>
                <a:gd name="T61" fmla="*/ 26 h 476"/>
                <a:gd name="T62" fmla="*/ 190 w 426"/>
                <a:gd name="T63" fmla="*/ 14 h 476"/>
                <a:gd name="T64" fmla="*/ 190 w 426"/>
                <a:gd name="T65" fmla="*/ 91 h 476"/>
                <a:gd name="T66" fmla="*/ 126 w 426"/>
                <a:gd name="T67" fmla="*/ 105 h 476"/>
                <a:gd name="T68" fmla="*/ 126 w 426"/>
                <a:gd name="T69" fmla="*/ 128 h 476"/>
                <a:gd name="T70" fmla="*/ 20 w 426"/>
                <a:gd name="T71" fmla="*/ 414 h 476"/>
                <a:gd name="T72" fmla="*/ 149 w 426"/>
                <a:gd name="T73" fmla="*/ 414 h 476"/>
                <a:gd name="T74" fmla="*/ 39 w 426"/>
                <a:gd name="T75" fmla="*/ 250 h 476"/>
                <a:gd name="T76" fmla="*/ 39 w 426"/>
                <a:gd name="T77" fmla="*/ 236 h 476"/>
                <a:gd name="T78" fmla="*/ 59 w 426"/>
                <a:gd name="T79" fmla="*/ 210 h 476"/>
                <a:gd name="T80" fmla="*/ 59 w 426"/>
                <a:gd name="T81" fmla="*/ 198 h 476"/>
                <a:gd name="T82" fmla="*/ 39 w 426"/>
                <a:gd name="T83" fmla="*/ 172 h 476"/>
                <a:gd name="T84" fmla="*/ 161 w 426"/>
                <a:gd name="T85" fmla="*/ 160 h 476"/>
                <a:gd name="T86" fmla="*/ 161 w 426"/>
                <a:gd name="T87" fmla="*/ 174 h 476"/>
                <a:gd name="T88" fmla="*/ 133 w 426"/>
                <a:gd name="T89" fmla="*/ 243 h 476"/>
                <a:gd name="T90" fmla="*/ 175 w 426"/>
                <a:gd name="T91" fmla="*/ 229 h 476"/>
                <a:gd name="T92" fmla="*/ 190 w 426"/>
                <a:gd name="T93" fmla="*/ 229 h 476"/>
                <a:gd name="T94" fmla="*/ 205 w 426"/>
                <a:gd name="T95" fmla="*/ 259 h 476"/>
                <a:gd name="T96" fmla="*/ 217 w 426"/>
                <a:gd name="T97" fmla="*/ 243 h 476"/>
                <a:gd name="T98" fmla="*/ 236 w 426"/>
                <a:gd name="T99" fmla="*/ 229 h 476"/>
                <a:gd name="T100" fmla="*/ 251 w 426"/>
                <a:gd name="T101" fmla="*/ 229 h 476"/>
                <a:gd name="T102" fmla="*/ 293 w 426"/>
                <a:gd name="T103" fmla="*/ 243 h 476"/>
                <a:gd name="T104" fmla="*/ 265 w 426"/>
                <a:gd name="T105" fmla="*/ 174 h 476"/>
                <a:gd name="T106" fmla="*/ 265 w 426"/>
                <a:gd name="T107" fmla="*/ 160 h 476"/>
                <a:gd name="T108" fmla="*/ 387 w 426"/>
                <a:gd name="T109" fmla="*/ 172 h 476"/>
                <a:gd name="T110" fmla="*/ 367 w 426"/>
                <a:gd name="T111" fmla="*/ 198 h 476"/>
                <a:gd name="T112" fmla="*/ 367 w 426"/>
                <a:gd name="T113" fmla="*/ 210 h 476"/>
                <a:gd name="T114" fmla="*/ 387 w 426"/>
                <a:gd name="T115" fmla="*/ 236 h 476"/>
                <a:gd name="T116" fmla="*/ 387 w 426"/>
                <a:gd name="T117" fmla="*/ 250 h 476"/>
                <a:gd name="T118" fmla="*/ 265 w 426"/>
                <a:gd name="T119" fmla="*/ 243 h 476"/>
                <a:gd name="T120" fmla="*/ 405 w 426"/>
                <a:gd name="T121" fmla="*/ 414 h 476"/>
                <a:gd name="T122" fmla="*/ 412 w 426"/>
                <a:gd name="T123" fmla="*/ 462 h 476"/>
                <a:gd name="T124" fmla="*/ 412 w 426"/>
                <a:gd name="T125" fmla="*/ 42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6" h="476">
                  <a:moveTo>
                    <a:pt x="420" y="414"/>
                  </a:moveTo>
                  <a:lnTo>
                    <a:pt x="386" y="297"/>
                  </a:lnTo>
                  <a:lnTo>
                    <a:pt x="401" y="297"/>
                  </a:lnTo>
                  <a:lnTo>
                    <a:pt x="401" y="165"/>
                  </a:lnTo>
                  <a:lnTo>
                    <a:pt x="358" y="128"/>
                  </a:lnTo>
                  <a:lnTo>
                    <a:pt x="314" y="128"/>
                  </a:lnTo>
                  <a:lnTo>
                    <a:pt x="314" y="105"/>
                  </a:lnTo>
                  <a:lnTo>
                    <a:pt x="329" y="105"/>
                  </a:lnTo>
                  <a:lnTo>
                    <a:pt x="329" y="0"/>
                  </a:lnTo>
                  <a:lnTo>
                    <a:pt x="221" y="0"/>
                  </a:lnTo>
                  <a:lnTo>
                    <a:pt x="221" y="105"/>
                  </a:lnTo>
                  <a:lnTo>
                    <a:pt x="251" y="105"/>
                  </a:lnTo>
                  <a:lnTo>
                    <a:pt x="251" y="128"/>
                  </a:lnTo>
                  <a:lnTo>
                    <a:pt x="251" y="133"/>
                  </a:lnTo>
                  <a:lnTo>
                    <a:pt x="251" y="160"/>
                  </a:lnTo>
                  <a:lnTo>
                    <a:pt x="236" y="160"/>
                  </a:lnTo>
                  <a:lnTo>
                    <a:pt x="236" y="122"/>
                  </a:lnTo>
                  <a:lnTo>
                    <a:pt x="190" y="122"/>
                  </a:lnTo>
                  <a:lnTo>
                    <a:pt x="190" y="160"/>
                  </a:lnTo>
                  <a:lnTo>
                    <a:pt x="175" y="160"/>
                  </a:lnTo>
                  <a:lnTo>
                    <a:pt x="175" y="133"/>
                  </a:lnTo>
                  <a:lnTo>
                    <a:pt x="175" y="128"/>
                  </a:lnTo>
                  <a:lnTo>
                    <a:pt x="175" y="105"/>
                  </a:lnTo>
                  <a:lnTo>
                    <a:pt x="205" y="105"/>
                  </a:lnTo>
                  <a:lnTo>
                    <a:pt x="205" y="0"/>
                  </a:lnTo>
                  <a:lnTo>
                    <a:pt x="97" y="0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12" y="128"/>
                  </a:lnTo>
                  <a:lnTo>
                    <a:pt x="67" y="128"/>
                  </a:lnTo>
                  <a:lnTo>
                    <a:pt x="25" y="165"/>
                  </a:lnTo>
                  <a:lnTo>
                    <a:pt x="25" y="297"/>
                  </a:lnTo>
                  <a:lnTo>
                    <a:pt x="39" y="297"/>
                  </a:lnTo>
                  <a:lnTo>
                    <a:pt x="6" y="414"/>
                  </a:lnTo>
                  <a:lnTo>
                    <a:pt x="0" y="414"/>
                  </a:lnTo>
                  <a:lnTo>
                    <a:pt x="0" y="476"/>
                  </a:lnTo>
                  <a:lnTo>
                    <a:pt x="169" y="476"/>
                  </a:lnTo>
                  <a:lnTo>
                    <a:pt x="169" y="414"/>
                  </a:lnTo>
                  <a:lnTo>
                    <a:pt x="164" y="414"/>
                  </a:lnTo>
                  <a:lnTo>
                    <a:pt x="130" y="297"/>
                  </a:lnTo>
                  <a:lnTo>
                    <a:pt x="175" y="297"/>
                  </a:lnTo>
                  <a:lnTo>
                    <a:pt x="175" y="243"/>
                  </a:lnTo>
                  <a:lnTo>
                    <a:pt x="190" y="243"/>
                  </a:lnTo>
                  <a:lnTo>
                    <a:pt x="190" y="273"/>
                  </a:lnTo>
                  <a:lnTo>
                    <a:pt x="236" y="273"/>
                  </a:lnTo>
                  <a:lnTo>
                    <a:pt x="236" y="243"/>
                  </a:lnTo>
                  <a:lnTo>
                    <a:pt x="251" y="243"/>
                  </a:lnTo>
                  <a:lnTo>
                    <a:pt x="251" y="297"/>
                  </a:lnTo>
                  <a:lnTo>
                    <a:pt x="296" y="297"/>
                  </a:lnTo>
                  <a:lnTo>
                    <a:pt x="262" y="414"/>
                  </a:lnTo>
                  <a:lnTo>
                    <a:pt x="256" y="414"/>
                  </a:lnTo>
                  <a:lnTo>
                    <a:pt x="256" y="476"/>
                  </a:lnTo>
                  <a:lnTo>
                    <a:pt x="426" y="476"/>
                  </a:lnTo>
                  <a:lnTo>
                    <a:pt x="426" y="414"/>
                  </a:lnTo>
                  <a:lnTo>
                    <a:pt x="420" y="414"/>
                  </a:lnTo>
                  <a:close/>
                  <a:moveTo>
                    <a:pt x="155" y="462"/>
                  </a:moveTo>
                  <a:lnTo>
                    <a:pt x="14" y="462"/>
                  </a:lnTo>
                  <a:lnTo>
                    <a:pt x="14" y="428"/>
                  </a:lnTo>
                  <a:lnTo>
                    <a:pt x="155" y="428"/>
                  </a:lnTo>
                  <a:lnTo>
                    <a:pt x="155" y="462"/>
                  </a:lnTo>
                  <a:close/>
                  <a:moveTo>
                    <a:pt x="315" y="14"/>
                  </a:moveTo>
                  <a:lnTo>
                    <a:pt x="315" y="26"/>
                  </a:lnTo>
                  <a:lnTo>
                    <a:pt x="235" y="26"/>
                  </a:lnTo>
                  <a:lnTo>
                    <a:pt x="235" y="14"/>
                  </a:lnTo>
                  <a:lnTo>
                    <a:pt x="315" y="14"/>
                  </a:lnTo>
                  <a:close/>
                  <a:moveTo>
                    <a:pt x="235" y="40"/>
                  </a:moveTo>
                  <a:lnTo>
                    <a:pt x="315" y="40"/>
                  </a:lnTo>
                  <a:lnTo>
                    <a:pt x="315" y="91"/>
                  </a:lnTo>
                  <a:lnTo>
                    <a:pt x="235" y="91"/>
                  </a:lnTo>
                  <a:lnTo>
                    <a:pt x="235" y="40"/>
                  </a:lnTo>
                  <a:close/>
                  <a:moveTo>
                    <a:pt x="265" y="105"/>
                  </a:moveTo>
                  <a:lnTo>
                    <a:pt x="300" y="105"/>
                  </a:lnTo>
                  <a:lnTo>
                    <a:pt x="300" y="128"/>
                  </a:lnTo>
                  <a:lnTo>
                    <a:pt x="265" y="128"/>
                  </a:lnTo>
                  <a:lnTo>
                    <a:pt x="265" y="105"/>
                  </a:lnTo>
                  <a:close/>
                  <a:moveTo>
                    <a:pt x="205" y="136"/>
                  </a:moveTo>
                  <a:lnTo>
                    <a:pt x="221" y="136"/>
                  </a:lnTo>
                  <a:lnTo>
                    <a:pt x="221" y="160"/>
                  </a:lnTo>
                  <a:lnTo>
                    <a:pt x="217" y="160"/>
                  </a:lnTo>
                  <a:lnTo>
                    <a:pt x="208" y="160"/>
                  </a:lnTo>
                  <a:lnTo>
                    <a:pt x="205" y="160"/>
                  </a:lnTo>
                  <a:lnTo>
                    <a:pt x="205" y="136"/>
                  </a:lnTo>
                  <a:close/>
                  <a:moveTo>
                    <a:pt x="221" y="174"/>
                  </a:moveTo>
                  <a:lnTo>
                    <a:pt x="221" y="229"/>
                  </a:lnTo>
                  <a:lnTo>
                    <a:pt x="217" y="229"/>
                  </a:lnTo>
                  <a:lnTo>
                    <a:pt x="208" y="229"/>
                  </a:lnTo>
                  <a:lnTo>
                    <a:pt x="205" y="229"/>
                  </a:lnTo>
                  <a:lnTo>
                    <a:pt x="205" y="174"/>
                  </a:lnTo>
                  <a:lnTo>
                    <a:pt x="208" y="174"/>
                  </a:lnTo>
                  <a:lnTo>
                    <a:pt x="217" y="174"/>
                  </a:lnTo>
                  <a:lnTo>
                    <a:pt x="221" y="174"/>
                  </a:lnTo>
                  <a:close/>
                  <a:moveTo>
                    <a:pt x="190" y="14"/>
                  </a:moveTo>
                  <a:lnTo>
                    <a:pt x="190" y="26"/>
                  </a:lnTo>
                  <a:lnTo>
                    <a:pt x="111" y="26"/>
                  </a:lnTo>
                  <a:lnTo>
                    <a:pt x="111" y="14"/>
                  </a:lnTo>
                  <a:lnTo>
                    <a:pt x="190" y="14"/>
                  </a:lnTo>
                  <a:close/>
                  <a:moveTo>
                    <a:pt x="111" y="40"/>
                  </a:moveTo>
                  <a:lnTo>
                    <a:pt x="190" y="40"/>
                  </a:lnTo>
                  <a:lnTo>
                    <a:pt x="190" y="91"/>
                  </a:lnTo>
                  <a:lnTo>
                    <a:pt x="111" y="91"/>
                  </a:lnTo>
                  <a:lnTo>
                    <a:pt x="111" y="40"/>
                  </a:lnTo>
                  <a:close/>
                  <a:moveTo>
                    <a:pt x="126" y="105"/>
                  </a:moveTo>
                  <a:lnTo>
                    <a:pt x="161" y="105"/>
                  </a:lnTo>
                  <a:lnTo>
                    <a:pt x="161" y="128"/>
                  </a:lnTo>
                  <a:lnTo>
                    <a:pt x="126" y="128"/>
                  </a:lnTo>
                  <a:lnTo>
                    <a:pt x="126" y="105"/>
                  </a:lnTo>
                  <a:close/>
                  <a:moveTo>
                    <a:pt x="149" y="414"/>
                  </a:moveTo>
                  <a:lnTo>
                    <a:pt x="20" y="414"/>
                  </a:lnTo>
                  <a:lnTo>
                    <a:pt x="54" y="297"/>
                  </a:lnTo>
                  <a:lnTo>
                    <a:pt x="115" y="297"/>
                  </a:lnTo>
                  <a:lnTo>
                    <a:pt x="149" y="414"/>
                  </a:lnTo>
                  <a:close/>
                  <a:moveTo>
                    <a:pt x="161" y="283"/>
                  </a:moveTo>
                  <a:lnTo>
                    <a:pt x="39" y="283"/>
                  </a:lnTo>
                  <a:lnTo>
                    <a:pt x="39" y="250"/>
                  </a:lnTo>
                  <a:lnTo>
                    <a:pt x="59" y="250"/>
                  </a:lnTo>
                  <a:lnTo>
                    <a:pt x="59" y="236"/>
                  </a:lnTo>
                  <a:lnTo>
                    <a:pt x="39" y="236"/>
                  </a:lnTo>
                  <a:lnTo>
                    <a:pt x="39" y="224"/>
                  </a:lnTo>
                  <a:lnTo>
                    <a:pt x="59" y="224"/>
                  </a:lnTo>
                  <a:lnTo>
                    <a:pt x="59" y="210"/>
                  </a:lnTo>
                  <a:lnTo>
                    <a:pt x="39" y="210"/>
                  </a:lnTo>
                  <a:lnTo>
                    <a:pt x="39" y="198"/>
                  </a:lnTo>
                  <a:lnTo>
                    <a:pt x="59" y="198"/>
                  </a:lnTo>
                  <a:lnTo>
                    <a:pt x="59" y="184"/>
                  </a:lnTo>
                  <a:lnTo>
                    <a:pt x="39" y="184"/>
                  </a:lnTo>
                  <a:lnTo>
                    <a:pt x="39" y="172"/>
                  </a:lnTo>
                  <a:lnTo>
                    <a:pt x="72" y="142"/>
                  </a:lnTo>
                  <a:lnTo>
                    <a:pt x="161" y="142"/>
                  </a:lnTo>
                  <a:lnTo>
                    <a:pt x="161" y="160"/>
                  </a:lnTo>
                  <a:lnTo>
                    <a:pt x="133" y="160"/>
                  </a:lnTo>
                  <a:lnTo>
                    <a:pt x="133" y="174"/>
                  </a:lnTo>
                  <a:lnTo>
                    <a:pt x="161" y="174"/>
                  </a:lnTo>
                  <a:lnTo>
                    <a:pt x="161" y="229"/>
                  </a:lnTo>
                  <a:lnTo>
                    <a:pt x="133" y="229"/>
                  </a:lnTo>
                  <a:lnTo>
                    <a:pt x="133" y="243"/>
                  </a:lnTo>
                  <a:lnTo>
                    <a:pt x="161" y="243"/>
                  </a:lnTo>
                  <a:lnTo>
                    <a:pt x="161" y="283"/>
                  </a:lnTo>
                  <a:close/>
                  <a:moveTo>
                    <a:pt x="175" y="229"/>
                  </a:moveTo>
                  <a:lnTo>
                    <a:pt x="175" y="174"/>
                  </a:lnTo>
                  <a:lnTo>
                    <a:pt x="190" y="174"/>
                  </a:lnTo>
                  <a:lnTo>
                    <a:pt x="190" y="229"/>
                  </a:lnTo>
                  <a:lnTo>
                    <a:pt x="175" y="229"/>
                  </a:lnTo>
                  <a:close/>
                  <a:moveTo>
                    <a:pt x="221" y="259"/>
                  </a:moveTo>
                  <a:lnTo>
                    <a:pt x="205" y="259"/>
                  </a:lnTo>
                  <a:lnTo>
                    <a:pt x="205" y="243"/>
                  </a:lnTo>
                  <a:lnTo>
                    <a:pt x="208" y="243"/>
                  </a:lnTo>
                  <a:lnTo>
                    <a:pt x="217" y="243"/>
                  </a:lnTo>
                  <a:lnTo>
                    <a:pt x="221" y="243"/>
                  </a:lnTo>
                  <a:lnTo>
                    <a:pt x="221" y="259"/>
                  </a:lnTo>
                  <a:close/>
                  <a:moveTo>
                    <a:pt x="236" y="229"/>
                  </a:moveTo>
                  <a:lnTo>
                    <a:pt x="236" y="174"/>
                  </a:lnTo>
                  <a:lnTo>
                    <a:pt x="251" y="174"/>
                  </a:lnTo>
                  <a:lnTo>
                    <a:pt x="251" y="229"/>
                  </a:lnTo>
                  <a:lnTo>
                    <a:pt x="236" y="229"/>
                  </a:lnTo>
                  <a:close/>
                  <a:moveTo>
                    <a:pt x="265" y="243"/>
                  </a:moveTo>
                  <a:lnTo>
                    <a:pt x="293" y="243"/>
                  </a:lnTo>
                  <a:lnTo>
                    <a:pt x="293" y="229"/>
                  </a:lnTo>
                  <a:lnTo>
                    <a:pt x="265" y="229"/>
                  </a:lnTo>
                  <a:lnTo>
                    <a:pt x="265" y="174"/>
                  </a:lnTo>
                  <a:lnTo>
                    <a:pt x="293" y="174"/>
                  </a:lnTo>
                  <a:lnTo>
                    <a:pt x="293" y="160"/>
                  </a:lnTo>
                  <a:lnTo>
                    <a:pt x="265" y="160"/>
                  </a:lnTo>
                  <a:lnTo>
                    <a:pt x="265" y="142"/>
                  </a:lnTo>
                  <a:lnTo>
                    <a:pt x="353" y="142"/>
                  </a:lnTo>
                  <a:lnTo>
                    <a:pt x="387" y="172"/>
                  </a:lnTo>
                  <a:lnTo>
                    <a:pt x="387" y="184"/>
                  </a:lnTo>
                  <a:lnTo>
                    <a:pt x="367" y="184"/>
                  </a:lnTo>
                  <a:lnTo>
                    <a:pt x="367" y="198"/>
                  </a:lnTo>
                  <a:lnTo>
                    <a:pt x="387" y="198"/>
                  </a:lnTo>
                  <a:lnTo>
                    <a:pt x="387" y="210"/>
                  </a:lnTo>
                  <a:lnTo>
                    <a:pt x="367" y="210"/>
                  </a:lnTo>
                  <a:lnTo>
                    <a:pt x="367" y="224"/>
                  </a:lnTo>
                  <a:lnTo>
                    <a:pt x="387" y="224"/>
                  </a:lnTo>
                  <a:lnTo>
                    <a:pt x="387" y="236"/>
                  </a:lnTo>
                  <a:lnTo>
                    <a:pt x="367" y="236"/>
                  </a:lnTo>
                  <a:lnTo>
                    <a:pt x="367" y="250"/>
                  </a:lnTo>
                  <a:lnTo>
                    <a:pt x="387" y="250"/>
                  </a:lnTo>
                  <a:lnTo>
                    <a:pt x="387" y="283"/>
                  </a:lnTo>
                  <a:lnTo>
                    <a:pt x="265" y="283"/>
                  </a:lnTo>
                  <a:lnTo>
                    <a:pt x="265" y="243"/>
                  </a:lnTo>
                  <a:close/>
                  <a:moveTo>
                    <a:pt x="311" y="297"/>
                  </a:moveTo>
                  <a:lnTo>
                    <a:pt x="372" y="297"/>
                  </a:lnTo>
                  <a:lnTo>
                    <a:pt x="405" y="414"/>
                  </a:lnTo>
                  <a:lnTo>
                    <a:pt x="277" y="414"/>
                  </a:lnTo>
                  <a:lnTo>
                    <a:pt x="311" y="297"/>
                  </a:lnTo>
                  <a:close/>
                  <a:moveTo>
                    <a:pt x="412" y="462"/>
                  </a:moveTo>
                  <a:lnTo>
                    <a:pt x="270" y="462"/>
                  </a:lnTo>
                  <a:lnTo>
                    <a:pt x="270" y="428"/>
                  </a:lnTo>
                  <a:lnTo>
                    <a:pt x="412" y="428"/>
                  </a:lnTo>
                  <a:lnTo>
                    <a:pt x="412" y="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21" name="Group 11"/>
          <p:cNvGrpSpPr/>
          <p:nvPr/>
        </p:nvGrpSpPr>
        <p:grpSpPr>
          <a:xfrm>
            <a:off x="5375695" y="4151267"/>
            <a:ext cx="754236" cy="754236"/>
            <a:chOff x="3513075" y="4445876"/>
            <a:chExt cx="1000800" cy="1000800"/>
          </a:xfrm>
        </p:grpSpPr>
        <p:sp>
          <p:nvSpPr>
            <p:cNvPr id="23" name="Oval 12"/>
            <p:cNvSpPr/>
            <p:nvPr/>
          </p:nvSpPr>
          <p:spPr>
            <a:xfrm>
              <a:off x="3513075" y="4445876"/>
              <a:ext cx="1000800" cy="1000800"/>
            </a:xfrm>
            <a:prstGeom prst="ellipse">
              <a:avLst/>
            </a:prstGeom>
            <a:solidFill>
              <a:srgbClr val="FD79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Malgun Gothic" panose="020B0503020000020004" charset="-127"/>
                <a:cs typeface="+mn-cs"/>
              </a:endParaRPr>
            </a:p>
          </p:txBody>
        </p:sp>
        <p:grpSp>
          <p:nvGrpSpPr>
            <p:cNvPr id="24" name="Group 13"/>
            <p:cNvGrpSpPr/>
            <p:nvPr/>
          </p:nvGrpSpPr>
          <p:grpSpPr>
            <a:xfrm>
              <a:off x="3743514" y="4677499"/>
              <a:ext cx="539923" cy="537554"/>
              <a:chOff x="2840038" y="4406900"/>
              <a:chExt cx="723900" cy="720725"/>
            </a:xfrm>
            <a:solidFill>
              <a:sysClr val="window" lastClr="FFFFFF"/>
            </a:solidFill>
          </p:grpSpPr>
          <p:sp>
            <p:nvSpPr>
              <p:cNvPr id="25" name="Freeform 14"/>
              <p:cNvSpPr>
                <a:spLocks noEditPoints="1"/>
              </p:cNvSpPr>
              <p:nvPr/>
            </p:nvSpPr>
            <p:spPr bwMode="auto">
              <a:xfrm>
                <a:off x="2840038" y="4406900"/>
                <a:ext cx="723900" cy="720725"/>
              </a:xfrm>
              <a:custGeom>
                <a:avLst/>
                <a:gdLst>
                  <a:gd name="T0" fmla="*/ 440 w 456"/>
                  <a:gd name="T1" fmla="*/ 141 h 454"/>
                  <a:gd name="T2" fmla="*/ 404 w 456"/>
                  <a:gd name="T3" fmla="*/ 82 h 454"/>
                  <a:gd name="T4" fmla="*/ 287 w 456"/>
                  <a:gd name="T5" fmla="*/ 7 h 454"/>
                  <a:gd name="T6" fmla="*/ 192 w 456"/>
                  <a:gd name="T7" fmla="*/ 2 h 454"/>
                  <a:gd name="T8" fmla="*/ 146 w 456"/>
                  <a:gd name="T9" fmla="*/ 15 h 454"/>
                  <a:gd name="T10" fmla="*/ 63 w 456"/>
                  <a:gd name="T11" fmla="*/ 70 h 454"/>
                  <a:gd name="T12" fmla="*/ 8 w 456"/>
                  <a:gd name="T13" fmla="*/ 168 h 454"/>
                  <a:gd name="T14" fmla="*/ 0 w 456"/>
                  <a:gd name="T15" fmla="*/ 227 h 454"/>
                  <a:gd name="T16" fmla="*/ 1 w 456"/>
                  <a:gd name="T17" fmla="*/ 246 h 454"/>
                  <a:gd name="T18" fmla="*/ 2 w 456"/>
                  <a:gd name="T19" fmla="*/ 256 h 454"/>
                  <a:gd name="T20" fmla="*/ 20 w 456"/>
                  <a:gd name="T21" fmla="*/ 319 h 454"/>
                  <a:gd name="T22" fmla="*/ 45 w 456"/>
                  <a:gd name="T23" fmla="*/ 364 h 454"/>
                  <a:gd name="T24" fmla="*/ 122 w 456"/>
                  <a:gd name="T25" fmla="*/ 428 h 454"/>
                  <a:gd name="T26" fmla="*/ 204 w 456"/>
                  <a:gd name="T27" fmla="*/ 453 h 454"/>
                  <a:gd name="T28" fmla="*/ 218 w 456"/>
                  <a:gd name="T29" fmla="*/ 454 h 454"/>
                  <a:gd name="T30" fmla="*/ 264 w 456"/>
                  <a:gd name="T31" fmla="*/ 452 h 454"/>
                  <a:gd name="T32" fmla="*/ 362 w 456"/>
                  <a:gd name="T33" fmla="*/ 411 h 454"/>
                  <a:gd name="T34" fmla="*/ 418 w 456"/>
                  <a:gd name="T35" fmla="*/ 354 h 454"/>
                  <a:gd name="T36" fmla="*/ 455 w 456"/>
                  <a:gd name="T37" fmla="*/ 249 h 454"/>
                  <a:gd name="T38" fmla="*/ 313 w 456"/>
                  <a:gd name="T39" fmla="*/ 344 h 454"/>
                  <a:gd name="T40" fmla="*/ 240 w 456"/>
                  <a:gd name="T41" fmla="*/ 372 h 454"/>
                  <a:gd name="T42" fmla="*/ 159 w 456"/>
                  <a:gd name="T43" fmla="*/ 355 h 454"/>
                  <a:gd name="T44" fmla="*/ 94 w 456"/>
                  <a:gd name="T45" fmla="*/ 284 h 454"/>
                  <a:gd name="T46" fmla="*/ 84 w 456"/>
                  <a:gd name="T47" fmla="*/ 204 h 454"/>
                  <a:gd name="T48" fmla="*/ 118 w 456"/>
                  <a:gd name="T49" fmla="*/ 132 h 454"/>
                  <a:gd name="T50" fmla="*/ 184 w 456"/>
                  <a:gd name="T51" fmla="*/ 88 h 454"/>
                  <a:gd name="T52" fmla="*/ 228 w 456"/>
                  <a:gd name="T53" fmla="*/ 82 h 454"/>
                  <a:gd name="T54" fmla="*/ 323 w 456"/>
                  <a:gd name="T55" fmla="*/ 116 h 454"/>
                  <a:gd name="T56" fmla="*/ 363 w 456"/>
                  <a:gd name="T57" fmla="*/ 171 h 454"/>
                  <a:gd name="T58" fmla="*/ 374 w 456"/>
                  <a:gd name="T59" fmla="*/ 227 h 454"/>
                  <a:gd name="T60" fmla="*/ 339 w 456"/>
                  <a:gd name="T61" fmla="*/ 321 h 454"/>
                  <a:gd name="T62" fmla="*/ 387 w 456"/>
                  <a:gd name="T63" fmla="*/ 209 h 454"/>
                  <a:gd name="T64" fmla="*/ 362 w 456"/>
                  <a:gd name="T65" fmla="*/ 139 h 454"/>
                  <a:gd name="T66" fmla="*/ 435 w 456"/>
                  <a:gd name="T67" fmla="*/ 176 h 454"/>
                  <a:gd name="T68" fmla="*/ 240 w 456"/>
                  <a:gd name="T69" fmla="*/ 14 h 454"/>
                  <a:gd name="T70" fmla="*/ 362 w 456"/>
                  <a:gd name="T71" fmla="*/ 59 h 454"/>
                  <a:gd name="T72" fmla="*/ 341 w 456"/>
                  <a:gd name="T73" fmla="*/ 114 h 454"/>
                  <a:gd name="T74" fmla="*/ 228 w 456"/>
                  <a:gd name="T75" fmla="*/ 68 h 454"/>
                  <a:gd name="T76" fmla="*/ 169 w 456"/>
                  <a:gd name="T77" fmla="*/ 22 h 454"/>
                  <a:gd name="T78" fmla="*/ 228 w 456"/>
                  <a:gd name="T79" fmla="*/ 440 h 454"/>
                  <a:gd name="T80" fmla="*/ 215 w 456"/>
                  <a:gd name="T81" fmla="*/ 440 h 454"/>
                  <a:gd name="T82" fmla="*/ 165 w 456"/>
                  <a:gd name="T83" fmla="*/ 432 h 454"/>
                  <a:gd name="T84" fmla="*/ 84 w 456"/>
                  <a:gd name="T85" fmla="*/ 384 h 454"/>
                  <a:gd name="T86" fmla="*/ 36 w 456"/>
                  <a:gd name="T87" fmla="*/ 319 h 454"/>
                  <a:gd name="T88" fmla="*/ 17 w 456"/>
                  <a:gd name="T89" fmla="*/ 262 h 454"/>
                  <a:gd name="T90" fmla="*/ 16 w 456"/>
                  <a:gd name="T91" fmla="*/ 250 h 454"/>
                  <a:gd name="T92" fmla="*/ 15 w 456"/>
                  <a:gd name="T93" fmla="*/ 227 h 454"/>
                  <a:gd name="T94" fmla="*/ 18 w 456"/>
                  <a:gd name="T95" fmla="*/ 186 h 454"/>
                  <a:gd name="T96" fmla="*/ 63 w 456"/>
                  <a:gd name="T97" fmla="*/ 90 h 454"/>
                  <a:gd name="T98" fmla="*/ 150 w 456"/>
                  <a:gd name="T99" fmla="*/ 28 h 454"/>
                  <a:gd name="T100" fmla="*/ 150 w 456"/>
                  <a:gd name="T101" fmla="*/ 88 h 454"/>
                  <a:gd name="T102" fmla="*/ 91 w 456"/>
                  <a:gd name="T103" fmla="*/ 145 h 454"/>
                  <a:gd name="T104" fmla="*/ 68 w 456"/>
                  <a:gd name="T105" fmla="*/ 227 h 454"/>
                  <a:gd name="T106" fmla="*/ 96 w 456"/>
                  <a:gd name="T107" fmla="*/ 316 h 454"/>
                  <a:gd name="T108" fmla="*/ 180 w 456"/>
                  <a:gd name="T109" fmla="*/ 380 h 454"/>
                  <a:gd name="T110" fmla="*/ 264 w 456"/>
                  <a:gd name="T111" fmla="*/ 383 h 454"/>
                  <a:gd name="T112" fmla="*/ 348 w 456"/>
                  <a:gd name="T113" fmla="*/ 404 h 454"/>
                  <a:gd name="T114" fmla="*/ 244 w 456"/>
                  <a:gd name="T115" fmla="*/ 440 h 454"/>
                  <a:gd name="T116" fmla="*/ 441 w 456"/>
                  <a:gd name="T117" fmla="*/ 249 h 454"/>
                  <a:gd name="T118" fmla="*/ 379 w 456"/>
                  <a:gd name="T119" fmla="*/ 378 h 454"/>
                  <a:gd name="T120" fmla="*/ 340 w 456"/>
                  <a:gd name="T121" fmla="*/ 341 h 454"/>
                  <a:gd name="T122" fmla="*/ 388 w 456"/>
                  <a:gd name="T123" fmla="*/ 23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6" h="454">
                    <a:moveTo>
                      <a:pt x="456" y="226"/>
                    </a:moveTo>
                    <a:lnTo>
                      <a:pt x="456" y="226"/>
                    </a:lnTo>
                    <a:lnTo>
                      <a:pt x="456" y="209"/>
                    </a:lnTo>
                    <a:lnTo>
                      <a:pt x="454" y="192"/>
                    </a:lnTo>
                    <a:lnTo>
                      <a:pt x="450" y="175"/>
                    </a:lnTo>
                    <a:lnTo>
                      <a:pt x="445" y="157"/>
                    </a:lnTo>
                    <a:lnTo>
                      <a:pt x="440" y="141"/>
                    </a:lnTo>
                    <a:lnTo>
                      <a:pt x="432" y="126"/>
                    </a:lnTo>
                    <a:lnTo>
                      <a:pt x="423" y="110"/>
                    </a:lnTo>
                    <a:lnTo>
                      <a:pt x="414" y="96"/>
                    </a:lnTo>
                    <a:lnTo>
                      <a:pt x="414" y="96"/>
                    </a:lnTo>
                    <a:lnTo>
                      <a:pt x="410" y="90"/>
                    </a:lnTo>
                    <a:lnTo>
                      <a:pt x="410" y="90"/>
                    </a:lnTo>
                    <a:lnTo>
                      <a:pt x="404" y="82"/>
                    </a:lnTo>
                    <a:lnTo>
                      <a:pt x="404" y="82"/>
                    </a:lnTo>
                    <a:lnTo>
                      <a:pt x="388" y="64"/>
                    </a:lnTo>
                    <a:lnTo>
                      <a:pt x="371" y="48"/>
                    </a:lnTo>
                    <a:lnTo>
                      <a:pt x="351" y="34"/>
                    </a:lnTo>
                    <a:lnTo>
                      <a:pt x="332" y="23"/>
                    </a:lnTo>
                    <a:lnTo>
                      <a:pt x="310" y="14"/>
                    </a:lnTo>
                    <a:lnTo>
                      <a:pt x="287" y="7"/>
                    </a:lnTo>
                    <a:lnTo>
                      <a:pt x="265" y="2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192" y="2"/>
                    </a:lnTo>
                    <a:lnTo>
                      <a:pt x="175" y="5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48" y="14"/>
                    </a:lnTo>
                    <a:lnTo>
                      <a:pt x="146" y="15"/>
                    </a:lnTo>
                    <a:lnTo>
                      <a:pt x="146" y="15"/>
                    </a:lnTo>
                    <a:lnTo>
                      <a:pt x="130" y="21"/>
                    </a:lnTo>
                    <a:lnTo>
                      <a:pt x="115" y="30"/>
                    </a:lnTo>
                    <a:lnTo>
                      <a:pt x="101" y="38"/>
                    </a:lnTo>
                    <a:lnTo>
                      <a:pt x="88" y="47"/>
                    </a:lnTo>
                    <a:lnTo>
                      <a:pt x="75" y="58"/>
                    </a:lnTo>
                    <a:lnTo>
                      <a:pt x="63" y="70"/>
                    </a:lnTo>
                    <a:lnTo>
                      <a:pt x="52" y="82"/>
                    </a:lnTo>
                    <a:lnTo>
                      <a:pt x="42" y="95"/>
                    </a:lnTo>
                    <a:lnTo>
                      <a:pt x="34" y="108"/>
                    </a:lnTo>
                    <a:lnTo>
                      <a:pt x="25" y="122"/>
                    </a:lnTo>
                    <a:lnTo>
                      <a:pt x="18" y="137"/>
                    </a:lnTo>
                    <a:lnTo>
                      <a:pt x="13" y="152"/>
                    </a:lnTo>
                    <a:lnTo>
                      <a:pt x="8" y="168"/>
                    </a:lnTo>
                    <a:lnTo>
                      <a:pt x="4" y="184"/>
                    </a:lnTo>
                    <a:lnTo>
                      <a:pt x="2" y="200"/>
                    </a:lnTo>
                    <a:lnTo>
                      <a:pt x="1" y="218"/>
                    </a:lnTo>
                    <a:lnTo>
                      <a:pt x="1" y="218"/>
                    </a:lnTo>
                    <a:lnTo>
                      <a:pt x="0" y="223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36"/>
                    </a:lnTo>
                    <a:lnTo>
                      <a:pt x="1" y="237"/>
                    </a:lnTo>
                    <a:lnTo>
                      <a:pt x="1" y="237"/>
                    </a:lnTo>
                    <a:lnTo>
                      <a:pt x="1" y="239"/>
                    </a:lnTo>
                    <a:lnTo>
                      <a:pt x="1" y="239"/>
                    </a:lnTo>
                    <a:lnTo>
                      <a:pt x="1" y="246"/>
                    </a:lnTo>
                    <a:lnTo>
                      <a:pt x="1" y="248"/>
                    </a:lnTo>
                    <a:lnTo>
                      <a:pt x="1" y="248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2" y="254"/>
                    </a:lnTo>
                    <a:lnTo>
                      <a:pt x="2" y="256"/>
                    </a:lnTo>
                    <a:lnTo>
                      <a:pt x="2" y="256"/>
                    </a:lnTo>
                    <a:lnTo>
                      <a:pt x="3" y="263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7" y="278"/>
                    </a:lnTo>
                    <a:lnTo>
                      <a:pt x="10" y="292"/>
                    </a:lnTo>
                    <a:lnTo>
                      <a:pt x="14" y="305"/>
                    </a:lnTo>
                    <a:lnTo>
                      <a:pt x="20" y="319"/>
                    </a:lnTo>
                    <a:lnTo>
                      <a:pt x="21" y="320"/>
                    </a:lnTo>
                    <a:lnTo>
                      <a:pt x="21" y="320"/>
                    </a:lnTo>
                    <a:lnTo>
                      <a:pt x="23" y="326"/>
                    </a:lnTo>
                    <a:lnTo>
                      <a:pt x="23" y="326"/>
                    </a:lnTo>
                    <a:lnTo>
                      <a:pt x="30" y="339"/>
                    </a:lnTo>
                    <a:lnTo>
                      <a:pt x="38" y="352"/>
                    </a:lnTo>
                    <a:lnTo>
                      <a:pt x="45" y="364"/>
                    </a:lnTo>
                    <a:lnTo>
                      <a:pt x="55" y="374"/>
                    </a:lnTo>
                    <a:lnTo>
                      <a:pt x="65" y="385"/>
                    </a:lnTo>
                    <a:lnTo>
                      <a:pt x="75" y="395"/>
                    </a:lnTo>
                    <a:lnTo>
                      <a:pt x="85" y="405"/>
                    </a:lnTo>
                    <a:lnTo>
                      <a:pt x="97" y="413"/>
                    </a:lnTo>
                    <a:lnTo>
                      <a:pt x="109" y="421"/>
                    </a:lnTo>
                    <a:lnTo>
                      <a:pt x="122" y="428"/>
                    </a:lnTo>
                    <a:lnTo>
                      <a:pt x="135" y="435"/>
                    </a:lnTo>
                    <a:lnTo>
                      <a:pt x="148" y="440"/>
                    </a:lnTo>
                    <a:lnTo>
                      <a:pt x="162" y="445"/>
                    </a:lnTo>
                    <a:lnTo>
                      <a:pt x="176" y="449"/>
                    </a:lnTo>
                    <a:lnTo>
                      <a:pt x="190" y="451"/>
                    </a:lnTo>
                    <a:lnTo>
                      <a:pt x="204" y="453"/>
                    </a:lnTo>
                    <a:lnTo>
                      <a:pt x="204" y="453"/>
                    </a:lnTo>
                    <a:lnTo>
                      <a:pt x="205" y="453"/>
                    </a:lnTo>
                    <a:lnTo>
                      <a:pt x="205" y="453"/>
                    </a:lnTo>
                    <a:lnTo>
                      <a:pt x="214" y="454"/>
                    </a:lnTo>
                    <a:lnTo>
                      <a:pt x="215" y="454"/>
                    </a:lnTo>
                    <a:lnTo>
                      <a:pt x="215" y="454"/>
                    </a:lnTo>
                    <a:lnTo>
                      <a:pt x="218" y="454"/>
                    </a:lnTo>
                    <a:lnTo>
                      <a:pt x="218" y="454"/>
                    </a:lnTo>
                    <a:lnTo>
                      <a:pt x="223" y="454"/>
                    </a:lnTo>
                    <a:lnTo>
                      <a:pt x="226" y="454"/>
                    </a:lnTo>
                    <a:lnTo>
                      <a:pt x="226" y="454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46" y="454"/>
                    </a:lnTo>
                    <a:lnTo>
                      <a:pt x="264" y="452"/>
                    </a:lnTo>
                    <a:lnTo>
                      <a:pt x="282" y="449"/>
                    </a:lnTo>
                    <a:lnTo>
                      <a:pt x="298" y="443"/>
                    </a:lnTo>
                    <a:lnTo>
                      <a:pt x="315" y="437"/>
                    </a:lnTo>
                    <a:lnTo>
                      <a:pt x="332" y="429"/>
                    </a:lnTo>
                    <a:lnTo>
                      <a:pt x="347" y="42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73" y="404"/>
                    </a:lnTo>
                    <a:lnTo>
                      <a:pt x="373" y="404"/>
                    </a:lnTo>
                    <a:lnTo>
                      <a:pt x="390" y="388"/>
                    </a:lnTo>
                    <a:lnTo>
                      <a:pt x="405" y="371"/>
                    </a:lnTo>
                    <a:lnTo>
                      <a:pt x="418" y="354"/>
                    </a:lnTo>
                    <a:lnTo>
                      <a:pt x="430" y="335"/>
                    </a:lnTo>
                    <a:lnTo>
                      <a:pt x="439" y="315"/>
                    </a:lnTo>
                    <a:lnTo>
                      <a:pt x="446" y="294"/>
                    </a:lnTo>
                    <a:lnTo>
                      <a:pt x="452" y="273"/>
                    </a:lnTo>
                    <a:lnTo>
                      <a:pt x="455" y="250"/>
                    </a:lnTo>
                    <a:lnTo>
                      <a:pt x="455" y="249"/>
                    </a:lnTo>
                    <a:lnTo>
                      <a:pt x="455" y="24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26"/>
                    </a:lnTo>
                    <a:lnTo>
                      <a:pt x="456" y="226"/>
                    </a:lnTo>
                    <a:close/>
                    <a:moveTo>
                      <a:pt x="313" y="344"/>
                    </a:moveTo>
                    <a:lnTo>
                      <a:pt x="313" y="344"/>
                    </a:lnTo>
                    <a:lnTo>
                      <a:pt x="305" y="351"/>
                    </a:lnTo>
                    <a:lnTo>
                      <a:pt x="294" y="357"/>
                    </a:lnTo>
                    <a:lnTo>
                      <a:pt x="284" y="361"/>
                    </a:lnTo>
                    <a:lnTo>
                      <a:pt x="273" y="366"/>
                    </a:lnTo>
                    <a:lnTo>
                      <a:pt x="263" y="369"/>
                    </a:lnTo>
                    <a:lnTo>
                      <a:pt x="251" y="371"/>
                    </a:lnTo>
                    <a:lnTo>
                      <a:pt x="240" y="372"/>
                    </a:lnTo>
                    <a:lnTo>
                      <a:pt x="228" y="372"/>
                    </a:lnTo>
                    <a:lnTo>
                      <a:pt x="228" y="372"/>
                    </a:lnTo>
                    <a:lnTo>
                      <a:pt x="214" y="372"/>
                    </a:lnTo>
                    <a:lnTo>
                      <a:pt x="199" y="369"/>
                    </a:lnTo>
                    <a:lnTo>
                      <a:pt x="185" y="366"/>
                    </a:lnTo>
                    <a:lnTo>
                      <a:pt x="172" y="361"/>
                    </a:lnTo>
                    <a:lnTo>
                      <a:pt x="159" y="355"/>
                    </a:lnTo>
                    <a:lnTo>
                      <a:pt x="147" y="347"/>
                    </a:lnTo>
                    <a:lnTo>
                      <a:pt x="136" y="339"/>
                    </a:lnTo>
                    <a:lnTo>
                      <a:pt x="125" y="330"/>
                    </a:lnTo>
                    <a:lnTo>
                      <a:pt x="116" y="319"/>
                    </a:lnTo>
                    <a:lnTo>
                      <a:pt x="108" y="308"/>
                    </a:lnTo>
                    <a:lnTo>
                      <a:pt x="101" y="297"/>
                    </a:lnTo>
                    <a:lnTo>
                      <a:pt x="94" y="284"/>
                    </a:lnTo>
                    <a:lnTo>
                      <a:pt x="90" y="271"/>
                    </a:lnTo>
                    <a:lnTo>
                      <a:pt x="85" y="257"/>
                    </a:lnTo>
                    <a:lnTo>
                      <a:pt x="83" y="242"/>
                    </a:lnTo>
                    <a:lnTo>
                      <a:pt x="83" y="227"/>
                    </a:lnTo>
                    <a:lnTo>
                      <a:pt x="83" y="227"/>
                    </a:lnTo>
                    <a:lnTo>
                      <a:pt x="83" y="216"/>
                    </a:lnTo>
                    <a:lnTo>
                      <a:pt x="84" y="204"/>
                    </a:lnTo>
                    <a:lnTo>
                      <a:pt x="86" y="192"/>
                    </a:lnTo>
                    <a:lnTo>
                      <a:pt x="90" y="181"/>
                    </a:lnTo>
                    <a:lnTo>
                      <a:pt x="94" y="170"/>
                    </a:lnTo>
                    <a:lnTo>
                      <a:pt x="98" y="161"/>
                    </a:lnTo>
                    <a:lnTo>
                      <a:pt x="104" y="151"/>
                    </a:lnTo>
                    <a:lnTo>
                      <a:pt x="110" y="141"/>
                    </a:lnTo>
                    <a:lnTo>
                      <a:pt x="118" y="132"/>
                    </a:lnTo>
                    <a:lnTo>
                      <a:pt x="125" y="124"/>
                    </a:lnTo>
                    <a:lnTo>
                      <a:pt x="133" y="116"/>
                    </a:lnTo>
                    <a:lnTo>
                      <a:pt x="143" y="110"/>
                    </a:lnTo>
                    <a:lnTo>
                      <a:pt x="151" y="103"/>
                    </a:lnTo>
                    <a:lnTo>
                      <a:pt x="162" y="98"/>
                    </a:lnTo>
                    <a:lnTo>
                      <a:pt x="172" y="92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94" y="85"/>
                    </a:lnTo>
                    <a:lnTo>
                      <a:pt x="205" y="83"/>
                    </a:lnTo>
                    <a:lnTo>
                      <a:pt x="217" y="82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45" y="83"/>
                    </a:lnTo>
                    <a:lnTo>
                      <a:pt x="263" y="86"/>
                    </a:lnTo>
                    <a:lnTo>
                      <a:pt x="279" y="90"/>
                    </a:lnTo>
                    <a:lnTo>
                      <a:pt x="294" y="98"/>
                    </a:lnTo>
                    <a:lnTo>
                      <a:pt x="309" y="105"/>
                    </a:lnTo>
                    <a:lnTo>
                      <a:pt x="323" y="116"/>
                    </a:lnTo>
                    <a:lnTo>
                      <a:pt x="335" y="128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52" y="151"/>
                    </a:lnTo>
                    <a:lnTo>
                      <a:pt x="358" y="161"/>
                    </a:lnTo>
                    <a:lnTo>
                      <a:pt x="363" y="171"/>
                    </a:lnTo>
                    <a:lnTo>
                      <a:pt x="366" y="182"/>
                    </a:lnTo>
                    <a:lnTo>
                      <a:pt x="369" y="193"/>
                    </a:lnTo>
                    <a:lnTo>
                      <a:pt x="372" y="204"/>
                    </a:lnTo>
                    <a:lnTo>
                      <a:pt x="374" y="216"/>
                    </a:lnTo>
                    <a:lnTo>
                      <a:pt x="374" y="226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3" y="244"/>
                    </a:lnTo>
                    <a:lnTo>
                      <a:pt x="369" y="261"/>
                    </a:lnTo>
                    <a:lnTo>
                      <a:pt x="365" y="277"/>
                    </a:lnTo>
                    <a:lnTo>
                      <a:pt x="358" y="293"/>
                    </a:lnTo>
                    <a:lnTo>
                      <a:pt x="349" y="307"/>
                    </a:lnTo>
                    <a:lnTo>
                      <a:pt x="339" y="321"/>
                    </a:lnTo>
                    <a:lnTo>
                      <a:pt x="327" y="333"/>
                    </a:lnTo>
                    <a:lnTo>
                      <a:pt x="313" y="344"/>
                    </a:lnTo>
                    <a:lnTo>
                      <a:pt x="313" y="344"/>
                    </a:lnTo>
                    <a:close/>
                    <a:moveTo>
                      <a:pt x="442" y="220"/>
                    </a:moveTo>
                    <a:lnTo>
                      <a:pt x="388" y="220"/>
                    </a:lnTo>
                    <a:lnTo>
                      <a:pt x="388" y="220"/>
                    </a:lnTo>
                    <a:lnTo>
                      <a:pt x="387" y="209"/>
                    </a:lnTo>
                    <a:lnTo>
                      <a:pt x="386" y="198"/>
                    </a:lnTo>
                    <a:lnTo>
                      <a:pt x="383" y="188"/>
                    </a:lnTo>
                    <a:lnTo>
                      <a:pt x="380" y="178"/>
                    </a:lnTo>
                    <a:lnTo>
                      <a:pt x="377" y="167"/>
                    </a:lnTo>
                    <a:lnTo>
                      <a:pt x="373" y="157"/>
                    </a:lnTo>
                    <a:lnTo>
                      <a:pt x="367" y="149"/>
                    </a:lnTo>
                    <a:lnTo>
                      <a:pt x="362" y="139"/>
                    </a:lnTo>
                    <a:lnTo>
                      <a:pt x="405" y="108"/>
                    </a:lnTo>
                    <a:lnTo>
                      <a:pt x="405" y="108"/>
                    </a:lnTo>
                    <a:lnTo>
                      <a:pt x="413" y="119"/>
                    </a:lnTo>
                    <a:lnTo>
                      <a:pt x="420" y="134"/>
                    </a:lnTo>
                    <a:lnTo>
                      <a:pt x="427" y="146"/>
                    </a:lnTo>
                    <a:lnTo>
                      <a:pt x="431" y="161"/>
                    </a:lnTo>
                    <a:lnTo>
                      <a:pt x="435" y="176"/>
                    </a:lnTo>
                    <a:lnTo>
                      <a:pt x="439" y="190"/>
                    </a:lnTo>
                    <a:lnTo>
                      <a:pt x="441" y="205"/>
                    </a:lnTo>
                    <a:lnTo>
                      <a:pt x="442" y="220"/>
                    </a:lnTo>
                    <a:lnTo>
                      <a:pt x="442" y="220"/>
                    </a:lnTo>
                    <a:close/>
                    <a:moveTo>
                      <a:pt x="228" y="14"/>
                    </a:moveTo>
                    <a:lnTo>
                      <a:pt x="228" y="14"/>
                    </a:lnTo>
                    <a:lnTo>
                      <a:pt x="240" y="14"/>
                    </a:lnTo>
                    <a:lnTo>
                      <a:pt x="240" y="14"/>
                    </a:lnTo>
                    <a:lnTo>
                      <a:pt x="263" y="16"/>
                    </a:lnTo>
                    <a:lnTo>
                      <a:pt x="284" y="20"/>
                    </a:lnTo>
                    <a:lnTo>
                      <a:pt x="305" y="27"/>
                    </a:lnTo>
                    <a:lnTo>
                      <a:pt x="325" y="35"/>
                    </a:lnTo>
                    <a:lnTo>
                      <a:pt x="344" y="46"/>
                    </a:lnTo>
                    <a:lnTo>
                      <a:pt x="362" y="59"/>
                    </a:lnTo>
                    <a:lnTo>
                      <a:pt x="378" y="74"/>
                    </a:lnTo>
                    <a:lnTo>
                      <a:pt x="393" y="91"/>
                    </a:lnTo>
                    <a:lnTo>
                      <a:pt x="393" y="91"/>
                    </a:lnTo>
                    <a:lnTo>
                      <a:pt x="396" y="96"/>
                    </a:lnTo>
                    <a:lnTo>
                      <a:pt x="353" y="127"/>
                    </a:lnTo>
                    <a:lnTo>
                      <a:pt x="353" y="127"/>
                    </a:lnTo>
                    <a:lnTo>
                      <a:pt x="341" y="114"/>
                    </a:lnTo>
                    <a:lnTo>
                      <a:pt x="327" y="102"/>
                    </a:lnTo>
                    <a:lnTo>
                      <a:pt x="313" y="91"/>
                    </a:lnTo>
                    <a:lnTo>
                      <a:pt x="297" y="83"/>
                    </a:lnTo>
                    <a:lnTo>
                      <a:pt x="281" y="76"/>
                    </a:lnTo>
                    <a:lnTo>
                      <a:pt x="264" y="71"/>
                    </a:lnTo>
                    <a:lnTo>
                      <a:pt x="246" y="69"/>
                    </a:lnTo>
                    <a:lnTo>
                      <a:pt x="228" y="68"/>
                    </a:lnTo>
                    <a:lnTo>
                      <a:pt x="228" y="68"/>
                    </a:lnTo>
                    <a:lnTo>
                      <a:pt x="217" y="68"/>
                    </a:lnTo>
                    <a:lnTo>
                      <a:pt x="206" y="69"/>
                    </a:lnTo>
                    <a:lnTo>
                      <a:pt x="197" y="71"/>
                    </a:lnTo>
                    <a:lnTo>
                      <a:pt x="186" y="73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84" y="18"/>
                    </a:lnTo>
                    <a:lnTo>
                      <a:pt x="198" y="16"/>
                    </a:lnTo>
                    <a:lnTo>
                      <a:pt x="213" y="14"/>
                    </a:lnTo>
                    <a:lnTo>
                      <a:pt x="228" y="14"/>
                    </a:lnTo>
                    <a:lnTo>
                      <a:pt x="228" y="14"/>
                    </a:lnTo>
                    <a:close/>
                    <a:moveTo>
                      <a:pt x="228" y="440"/>
                    </a:moveTo>
                    <a:lnTo>
                      <a:pt x="228" y="440"/>
                    </a:lnTo>
                    <a:lnTo>
                      <a:pt x="226" y="440"/>
                    </a:lnTo>
                    <a:lnTo>
                      <a:pt x="223" y="440"/>
                    </a:lnTo>
                    <a:lnTo>
                      <a:pt x="223" y="440"/>
                    </a:lnTo>
                    <a:lnTo>
                      <a:pt x="218" y="440"/>
                    </a:lnTo>
                    <a:lnTo>
                      <a:pt x="218" y="440"/>
                    </a:lnTo>
                    <a:lnTo>
                      <a:pt x="216" y="440"/>
                    </a:lnTo>
                    <a:lnTo>
                      <a:pt x="215" y="440"/>
                    </a:lnTo>
                    <a:lnTo>
                      <a:pt x="215" y="440"/>
                    </a:lnTo>
                    <a:lnTo>
                      <a:pt x="207" y="439"/>
                    </a:lnTo>
                    <a:lnTo>
                      <a:pt x="206" y="439"/>
                    </a:lnTo>
                    <a:lnTo>
                      <a:pt x="206" y="439"/>
                    </a:lnTo>
                    <a:lnTo>
                      <a:pt x="192" y="437"/>
                    </a:lnTo>
                    <a:lnTo>
                      <a:pt x="179" y="435"/>
                    </a:lnTo>
                    <a:lnTo>
                      <a:pt x="165" y="432"/>
                    </a:lnTo>
                    <a:lnTo>
                      <a:pt x="153" y="427"/>
                    </a:lnTo>
                    <a:lnTo>
                      <a:pt x="140" y="422"/>
                    </a:lnTo>
                    <a:lnTo>
                      <a:pt x="129" y="415"/>
                    </a:lnTo>
                    <a:lnTo>
                      <a:pt x="117" y="409"/>
                    </a:lnTo>
                    <a:lnTo>
                      <a:pt x="106" y="401"/>
                    </a:lnTo>
                    <a:lnTo>
                      <a:pt x="95" y="394"/>
                    </a:lnTo>
                    <a:lnTo>
                      <a:pt x="84" y="384"/>
                    </a:lnTo>
                    <a:lnTo>
                      <a:pt x="75" y="375"/>
                    </a:lnTo>
                    <a:lnTo>
                      <a:pt x="66" y="365"/>
                    </a:lnTo>
                    <a:lnTo>
                      <a:pt x="57" y="355"/>
                    </a:lnTo>
                    <a:lnTo>
                      <a:pt x="50" y="343"/>
                    </a:lnTo>
                    <a:lnTo>
                      <a:pt x="42" y="331"/>
                    </a:lnTo>
                    <a:lnTo>
                      <a:pt x="36" y="319"/>
                    </a:lnTo>
                    <a:lnTo>
                      <a:pt x="36" y="319"/>
                    </a:lnTo>
                    <a:lnTo>
                      <a:pt x="34" y="315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28" y="301"/>
                    </a:lnTo>
                    <a:lnTo>
                      <a:pt x="24" y="288"/>
                    </a:lnTo>
                    <a:lnTo>
                      <a:pt x="21" y="275"/>
                    </a:lnTo>
                    <a:lnTo>
                      <a:pt x="17" y="262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6" y="253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0"/>
                    </a:lnTo>
                    <a:lnTo>
                      <a:pt x="16" y="250"/>
                    </a:lnTo>
                    <a:lnTo>
                      <a:pt x="15" y="247"/>
                    </a:lnTo>
                    <a:lnTo>
                      <a:pt x="15" y="244"/>
                    </a:lnTo>
                    <a:lnTo>
                      <a:pt x="15" y="244"/>
                    </a:lnTo>
                    <a:lnTo>
                      <a:pt x="15" y="238"/>
                    </a:lnTo>
                    <a:lnTo>
                      <a:pt x="15" y="236"/>
                    </a:lnTo>
                    <a:lnTo>
                      <a:pt x="15" y="236"/>
                    </a:lnTo>
                    <a:lnTo>
                      <a:pt x="15" y="227"/>
                    </a:lnTo>
                    <a:lnTo>
                      <a:pt x="15" y="227"/>
                    </a:lnTo>
                    <a:lnTo>
                      <a:pt x="15" y="223"/>
                    </a:lnTo>
                    <a:lnTo>
                      <a:pt x="15" y="223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16" y="203"/>
                    </a:lnTo>
                    <a:lnTo>
                      <a:pt x="18" y="186"/>
                    </a:lnTo>
                    <a:lnTo>
                      <a:pt x="22" y="171"/>
                    </a:lnTo>
                    <a:lnTo>
                      <a:pt x="26" y="156"/>
                    </a:lnTo>
                    <a:lnTo>
                      <a:pt x="31" y="142"/>
                    </a:lnTo>
                    <a:lnTo>
                      <a:pt x="38" y="128"/>
                    </a:lnTo>
                    <a:lnTo>
                      <a:pt x="45" y="115"/>
                    </a:lnTo>
                    <a:lnTo>
                      <a:pt x="54" y="102"/>
                    </a:lnTo>
                    <a:lnTo>
                      <a:pt x="63" y="90"/>
                    </a:lnTo>
                    <a:lnTo>
                      <a:pt x="74" y="80"/>
                    </a:lnTo>
                    <a:lnTo>
                      <a:pt x="84" y="69"/>
                    </a:lnTo>
                    <a:lnTo>
                      <a:pt x="96" y="59"/>
                    </a:lnTo>
                    <a:lnTo>
                      <a:pt x="108" y="49"/>
                    </a:lnTo>
                    <a:lnTo>
                      <a:pt x="122" y="42"/>
                    </a:lnTo>
                    <a:lnTo>
                      <a:pt x="136" y="34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8"/>
                    </a:lnTo>
                    <a:lnTo>
                      <a:pt x="156" y="27"/>
                    </a:lnTo>
                    <a:lnTo>
                      <a:pt x="172" y="77"/>
                    </a:lnTo>
                    <a:lnTo>
                      <a:pt x="172" y="77"/>
                    </a:lnTo>
                    <a:lnTo>
                      <a:pt x="161" y="82"/>
                    </a:lnTo>
                    <a:lnTo>
                      <a:pt x="150" y="88"/>
                    </a:lnTo>
                    <a:lnTo>
                      <a:pt x="139" y="95"/>
                    </a:lnTo>
                    <a:lnTo>
                      <a:pt x="130" y="101"/>
                    </a:lnTo>
                    <a:lnTo>
                      <a:pt x="121" y="109"/>
                    </a:lnTo>
                    <a:lnTo>
                      <a:pt x="112" y="117"/>
                    </a:lnTo>
                    <a:lnTo>
                      <a:pt x="104" y="126"/>
                    </a:lnTo>
                    <a:lnTo>
                      <a:pt x="97" y="136"/>
                    </a:lnTo>
                    <a:lnTo>
                      <a:pt x="91" y="145"/>
                    </a:lnTo>
                    <a:lnTo>
                      <a:pt x="85" y="156"/>
                    </a:lnTo>
                    <a:lnTo>
                      <a:pt x="80" y="167"/>
                    </a:lnTo>
                    <a:lnTo>
                      <a:pt x="76" y="179"/>
                    </a:lnTo>
                    <a:lnTo>
                      <a:pt x="72" y="191"/>
                    </a:lnTo>
                    <a:lnTo>
                      <a:pt x="70" y="203"/>
                    </a:lnTo>
                    <a:lnTo>
                      <a:pt x="69" y="215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9" y="244"/>
                    </a:lnTo>
                    <a:lnTo>
                      <a:pt x="71" y="259"/>
                    </a:lnTo>
                    <a:lnTo>
                      <a:pt x="76" y="274"/>
                    </a:lnTo>
                    <a:lnTo>
                      <a:pt x="81" y="289"/>
                    </a:lnTo>
                    <a:lnTo>
                      <a:pt x="88" y="303"/>
                    </a:lnTo>
                    <a:lnTo>
                      <a:pt x="96" y="316"/>
                    </a:lnTo>
                    <a:lnTo>
                      <a:pt x="105" y="328"/>
                    </a:lnTo>
                    <a:lnTo>
                      <a:pt x="116" y="340"/>
                    </a:lnTo>
                    <a:lnTo>
                      <a:pt x="126" y="351"/>
                    </a:lnTo>
                    <a:lnTo>
                      <a:pt x="139" y="359"/>
                    </a:lnTo>
                    <a:lnTo>
                      <a:pt x="152" y="367"/>
                    </a:lnTo>
                    <a:lnTo>
                      <a:pt x="166" y="374"/>
                    </a:lnTo>
                    <a:lnTo>
                      <a:pt x="180" y="380"/>
                    </a:lnTo>
                    <a:lnTo>
                      <a:pt x="197" y="383"/>
                    </a:lnTo>
                    <a:lnTo>
                      <a:pt x="212" y="386"/>
                    </a:lnTo>
                    <a:lnTo>
                      <a:pt x="228" y="386"/>
                    </a:lnTo>
                    <a:lnTo>
                      <a:pt x="228" y="386"/>
                    </a:lnTo>
                    <a:lnTo>
                      <a:pt x="240" y="386"/>
                    </a:lnTo>
                    <a:lnTo>
                      <a:pt x="252" y="385"/>
                    </a:lnTo>
                    <a:lnTo>
                      <a:pt x="264" y="383"/>
                    </a:lnTo>
                    <a:lnTo>
                      <a:pt x="274" y="380"/>
                    </a:lnTo>
                    <a:lnTo>
                      <a:pt x="285" y="377"/>
                    </a:lnTo>
                    <a:lnTo>
                      <a:pt x="296" y="371"/>
                    </a:lnTo>
                    <a:lnTo>
                      <a:pt x="307" y="367"/>
                    </a:lnTo>
                    <a:lnTo>
                      <a:pt x="317" y="360"/>
                    </a:lnTo>
                    <a:lnTo>
                      <a:pt x="348" y="404"/>
                    </a:lnTo>
                    <a:lnTo>
                      <a:pt x="348" y="404"/>
                    </a:lnTo>
                    <a:lnTo>
                      <a:pt x="335" y="412"/>
                    </a:lnTo>
                    <a:lnTo>
                      <a:pt x="321" y="420"/>
                    </a:lnTo>
                    <a:lnTo>
                      <a:pt x="306" y="426"/>
                    </a:lnTo>
                    <a:lnTo>
                      <a:pt x="291" y="432"/>
                    </a:lnTo>
                    <a:lnTo>
                      <a:pt x="275" y="435"/>
                    </a:lnTo>
                    <a:lnTo>
                      <a:pt x="260" y="438"/>
                    </a:lnTo>
                    <a:lnTo>
                      <a:pt x="244" y="440"/>
                    </a:lnTo>
                    <a:lnTo>
                      <a:pt x="228" y="440"/>
                    </a:lnTo>
                    <a:lnTo>
                      <a:pt x="228" y="440"/>
                    </a:lnTo>
                    <a:close/>
                    <a:moveTo>
                      <a:pt x="442" y="239"/>
                    </a:moveTo>
                    <a:lnTo>
                      <a:pt x="442" y="239"/>
                    </a:lnTo>
                    <a:lnTo>
                      <a:pt x="441" y="248"/>
                    </a:lnTo>
                    <a:lnTo>
                      <a:pt x="441" y="249"/>
                    </a:lnTo>
                    <a:lnTo>
                      <a:pt x="441" y="249"/>
                    </a:lnTo>
                    <a:lnTo>
                      <a:pt x="437" y="270"/>
                    </a:lnTo>
                    <a:lnTo>
                      <a:pt x="433" y="290"/>
                    </a:lnTo>
                    <a:lnTo>
                      <a:pt x="426" y="310"/>
                    </a:lnTo>
                    <a:lnTo>
                      <a:pt x="417" y="328"/>
                    </a:lnTo>
                    <a:lnTo>
                      <a:pt x="406" y="346"/>
                    </a:lnTo>
                    <a:lnTo>
                      <a:pt x="394" y="362"/>
                    </a:lnTo>
                    <a:lnTo>
                      <a:pt x="379" y="378"/>
                    </a:lnTo>
                    <a:lnTo>
                      <a:pt x="364" y="392"/>
                    </a:lnTo>
                    <a:lnTo>
                      <a:pt x="364" y="392"/>
                    </a:lnTo>
                    <a:lnTo>
                      <a:pt x="360" y="396"/>
                    </a:lnTo>
                    <a:lnTo>
                      <a:pt x="354" y="388"/>
                    </a:lnTo>
                    <a:lnTo>
                      <a:pt x="327" y="352"/>
                    </a:lnTo>
                    <a:lnTo>
                      <a:pt x="327" y="352"/>
                    </a:lnTo>
                    <a:lnTo>
                      <a:pt x="340" y="341"/>
                    </a:lnTo>
                    <a:lnTo>
                      <a:pt x="352" y="328"/>
                    </a:lnTo>
                    <a:lnTo>
                      <a:pt x="362" y="314"/>
                    </a:lnTo>
                    <a:lnTo>
                      <a:pt x="371" y="300"/>
                    </a:lnTo>
                    <a:lnTo>
                      <a:pt x="377" y="284"/>
                    </a:lnTo>
                    <a:lnTo>
                      <a:pt x="382" y="267"/>
                    </a:lnTo>
                    <a:lnTo>
                      <a:pt x="386" y="251"/>
                    </a:lnTo>
                    <a:lnTo>
                      <a:pt x="388" y="234"/>
                    </a:lnTo>
                    <a:lnTo>
                      <a:pt x="442" y="234"/>
                    </a:lnTo>
                    <a:lnTo>
                      <a:pt x="442" y="234"/>
                    </a:lnTo>
                    <a:lnTo>
                      <a:pt x="442" y="238"/>
                    </a:lnTo>
                    <a:lnTo>
                      <a:pt x="442" y="239"/>
                    </a:lnTo>
                    <a:lnTo>
                      <a:pt x="442" y="239"/>
                    </a:lnTo>
                    <a:lnTo>
                      <a:pt x="442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Freeform 15"/>
              <p:cNvSpPr>
                <a:spLocks noEditPoints="1"/>
              </p:cNvSpPr>
              <p:nvPr/>
            </p:nvSpPr>
            <p:spPr bwMode="auto">
              <a:xfrm>
                <a:off x="3022600" y="4586288"/>
                <a:ext cx="360363" cy="361950"/>
              </a:xfrm>
              <a:custGeom>
                <a:avLst/>
                <a:gdLst>
                  <a:gd name="T0" fmla="*/ 101 w 227"/>
                  <a:gd name="T1" fmla="*/ 0 h 228"/>
                  <a:gd name="T2" fmla="*/ 69 w 227"/>
                  <a:gd name="T3" fmla="*/ 9 h 228"/>
                  <a:gd name="T4" fmla="*/ 41 w 227"/>
                  <a:gd name="T5" fmla="*/ 26 h 228"/>
                  <a:gd name="T6" fmla="*/ 19 w 227"/>
                  <a:gd name="T7" fmla="*/ 51 h 228"/>
                  <a:gd name="T8" fmla="*/ 4 w 227"/>
                  <a:gd name="T9" fmla="*/ 80 h 228"/>
                  <a:gd name="T10" fmla="*/ 0 w 227"/>
                  <a:gd name="T11" fmla="*/ 113 h 228"/>
                  <a:gd name="T12" fmla="*/ 2 w 227"/>
                  <a:gd name="T13" fmla="*/ 137 h 228"/>
                  <a:gd name="T14" fmla="*/ 13 w 227"/>
                  <a:gd name="T15" fmla="*/ 168 h 228"/>
                  <a:gd name="T16" fmla="*/ 33 w 227"/>
                  <a:gd name="T17" fmla="*/ 194 h 228"/>
                  <a:gd name="T18" fmla="*/ 59 w 227"/>
                  <a:gd name="T19" fmla="*/ 214 h 228"/>
                  <a:gd name="T20" fmla="*/ 90 w 227"/>
                  <a:gd name="T21" fmla="*/ 226 h 228"/>
                  <a:gd name="T22" fmla="*/ 113 w 227"/>
                  <a:gd name="T23" fmla="*/ 228 h 228"/>
                  <a:gd name="T24" fmla="*/ 148 w 227"/>
                  <a:gd name="T25" fmla="*/ 222 h 228"/>
                  <a:gd name="T26" fmla="*/ 177 w 227"/>
                  <a:gd name="T27" fmla="*/ 208 h 228"/>
                  <a:gd name="T28" fmla="*/ 202 w 227"/>
                  <a:gd name="T29" fmla="*/ 187 h 228"/>
                  <a:gd name="T30" fmla="*/ 219 w 227"/>
                  <a:gd name="T31" fmla="*/ 159 h 228"/>
                  <a:gd name="T32" fmla="*/ 226 w 227"/>
                  <a:gd name="T33" fmla="*/ 125 h 228"/>
                  <a:gd name="T34" fmla="*/ 226 w 227"/>
                  <a:gd name="T35" fmla="*/ 103 h 228"/>
                  <a:gd name="T36" fmla="*/ 219 w 227"/>
                  <a:gd name="T37" fmla="*/ 69 h 228"/>
                  <a:gd name="T38" fmla="*/ 202 w 227"/>
                  <a:gd name="T39" fmla="*/ 41 h 228"/>
                  <a:gd name="T40" fmla="*/ 177 w 227"/>
                  <a:gd name="T41" fmla="*/ 19 h 228"/>
                  <a:gd name="T42" fmla="*/ 148 w 227"/>
                  <a:gd name="T43" fmla="*/ 5 h 228"/>
                  <a:gd name="T44" fmla="*/ 113 w 227"/>
                  <a:gd name="T45" fmla="*/ 0 h 228"/>
                  <a:gd name="T46" fmla="*/ 113 w 227"/>
                  <a:gd name="T47" fmla="*/ 214 h 228"/>
                  <a:gd name="T48" fmla="*/ 84 w 227"/>
                  <a:gd name="T49" fmla="*/ 210 h 228"/>
                  <a:gd name="T50" fmla="*/ 58 w 227"/>
                  <a:gd name="T51" fmla="*/ 197 h 228"/>
                  <a:gd name="T52" fmla="*/ 36 w 227"/>
                  <a:gd name="T53" fmla="*/ 177 h 228"/>
                  <a:gd name="T54" fmla="*/ 21 w 227"/>
                  <a:gd name="T55" fmla="*/ 152 h 228"/>
                  <a:gd name="T56" fmla="*/ 14 w 227"/>
                  <a:gd name="T57" fmla="*/ 124 h 228"/>
                  <a:gd name="T58" fmla="*/ 14 w 227"/>
                  <a:gd name="T59" fmla="*/ 104 h 228"/>
                  <a:gd name="T60" fmla="*/ 21 w 227"/>
                  <a:gd name="T61" fmla="*/ 76 h 228"/>
                  <a:gd name="T62" fmla="*/ 36 w 227"/>
                  <a:gd name="T63" fmla="*/ 51 h 228"/>
                  <a:gd name="T64" fmla="*/ 58 w 227"/>
                  <a:gd name="T65" fmla="*/ 31 h 228"/>
                  <a:gd name="T66" fmla="*/ 84 w 227"/>
                  <a:gd name="T67" fmla="*/ 18 h 228"/>
                  <a:gd name="T68" fmla="*/ 113 w 227"/>
                  <a:gd name="T69" fmla="*/ 14 h 228"/>
                  <a:gd name="T70" fmla="*/ 133 w 227"/>
                  <a:gd name="T71" fmla="*/ 16 h 228"/>
                  <a:gd name="T72" fmla="*/ 160 w 227"/>
                  <a:gd name="T73" fmla="*/ 26 h 228"/>
                  <a:gd name="T74" fmla="*/ 184 w 227"/>
                  <a:gd name="T75" fmla="*/ 43 h 228"/>
                  <a:gd name="T76" fmla="*/ 202 w 227"/>
                  <a:gd name="T77" fmla="*/ 66 h 228"/>
                  <a:gd name="T78" fmla="*/ 211 w 227"/>
                  <a:gd name="T79" fmla="*/ 94 h 228"/>
                  <a:gd name="T80" fmla="*/ 213 w 227"/>
                  <a:gd name="T81" fmla="*/ 113 h 228"/>
                  <a:gd name="T82" fmla="*/ 209 w 227"/>
                  <a:gd name="T83" fmla="*/ 144 h 228"/>
                  <a:gd name="T84" fmla="*/ 196 w 227"/>
                  <a:gd name="T85" fmla="*/ 170 h 228"/>
                  <a:gd name="T86" fmla="*/ 177 w 227"/>
                  <a:gd name="T87" fmla="*/ 191 h 228"/>
                  <a:gd name="T88" fmla="*/ 152 w 227"/>
                  <a:gd name="T89" fmla="*/ 206 h 228"/>
                  <a:gd name="T90" fmla="*/ 124 w 227"/>
                  <a:gd name="T91" fmla="*/ 21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7" h="228">
                    <a:moveTo>
                      <a:pt x="113" y="0"/>
                    </a:moveTo>
                    <a:lnTo>
                      <a:pt x="113" y="0"/>
                    </a:lnTo>
                    <a:lnTo>
                      <a:pt x="101" y="0"/>
                    </a:lnTo>
                    <a:lnTo>
                      <a:pt x="90" y="2"/>
                    </a:lnTo>
                    <a:lnTo>
                      <a:pt x="79" y="5"/>
                    </a:lnTo>
                    <a:lnTo>
                      <a:pt x="69" y="9"/>
                    </a:lnTo>
                    <a:lnTo>
                      <a:pt x="59" y="14"/>
                    </a:lnTo>
                    <a:lnTo>
                      <a:pt x="49" y="19"/>
                    </a:lnTo>
                    <a:lnTo>
                      <a:pt x="41" y="26"/>
                    </a:lnTo>
                    <a:lnTo>
                      <a:pt x="33" y="33"/>
                    </a:lnTo>
                    <a:lnTo>
                      <a:pt x="25" y="41"/>
                    </a:lnTo>
                    <a:lnTo>
                      <a:pt x="19" y="51"/>
                    </a:lnTo>
                    <a:lnTo>
                      <a:pt x="13" y="59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1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25"/>
                    </a:lnTo>
                    <a:lnTo>
                      <a:pt x="2" y="137"/>
                    </a:lnTo>
                    <a:lnTo>
                      <a:pt x="4" y="148"/>
                    </a:lnTo>
                    <a:lnTo>
                      <a:pt x="8" y="159"/>
                    </a:lnTo>
                    <a:lnTo>
                      <a:pt x="13" y="168"/>
                    </a:lnTo>
                    <a:lnTo>
                      <a:pt x="19" y="177"/>
                    </a:lnTo>
                    <a:lnTo>
                      <a:pt x="25" y="187"/>
                    </a:lnTo>
                    <a:lnTo>
                      <a:pt x="33" y="194"/>
                    </a:lnTo>
                    <a:lnTo>
                      <a:pt x="41" y="202"/>
                    </a:lnTo>
                    <a:lnTo>
                      <a:pt x="49" y="208"/>
                    </a:lnTo>
                    <a:lnTo>
                      <a:pt x="59" y="214"/>
                    </a:lnTo>
                    <a:lnTo>
                      <a:pt x="69" y="219"/>
                    </a:lnTo>
                    <a:lnTo>
                      <a:pt x="79" y="222"/>
                    </a:lnTo>
                    <a:lnTo>
                      <a:pt x="90" y="226"/>
                    </a:lnTo>
                    <a:lnTo>
                      <a:pt x="101" y="228"/>
                    </a:lnTo>
                    <a:lnTo>
                      <a:pt x="113" y="228"/>
                    </a:lnTo>
                    <a:lnTo>
                      <a:pt x="113" y="228"/>
                    </a:lnTo>
                    <a:lnTo>
                      <a:pt x="125" y="228"/>
                    </a:lnTo>
                    <a:lnTo>
                      <a:pt x="137" y="226"/>
                    </a:lnTo>
                    <a:lnTo>
                      <a:pt x="148" y="222"/>
                    </a:lnTo>
                    <a:lnTo>
                      <a:pt x="157" y="219"/>
                    </a:lnTo>
                    <a:lnTo>
                      <a:pt x="168" y="214"/>
                    </a:lnTo>
                    <a:lnTo>
                      <a:pt x="177" y="208"/>
                    </a:lnTo>
                    <a:lnTo>
                      <a:pt x="185" y="202"/>
                    </a:lnTo>
                    <a:lnTo>
                      <a:pt x="194" y="194"/>
                    </a:lnTo>
                    <a:lnTo>
                      <a:pt x="202" y="187"/>
                    </a:lnTo>
                    <a:lnTo>
                      <a:pt x="208" y="177"/>
                    </a:lnTo>
                    <a:lnTo>
                      <a:pt x="213" y="168"/>
                    </a:lnTo>
                    <a:lnTo>
                      <a:pt x="219" y="159"/>
                    </a:lnTo>
                    <a:lnTo>
                      <a:pt x="222" y="148"/>
                    </a:lnTo>
                    <a:lnTo>
                      <a:pt x="225" y="137"/>
                    </a:lnTo>
                    <a:lnTo>
                      <a:pt x="226" y="125"/>
                    </a:lnTo>
                    <a:lnTo>
                      <a:pt x="227" y="113"/>
                    </a:lnTo>
                    <a:lnTo>
                      <a:pt x="227" y="113"/>
                    </a:lnTo>
                    <a:lnTo>
                      <a:pt x="226" y="103"/>
                    </a:lnTo>
                    <a:lnTo>
                      <a:pt x="225" y="91"/>
                    </a:lnTo>
                    <a:lnTo>
                      <a:pt x="222" y="80"/>
                    </a:lnTo>
                    <a:lnTo>
                      <a:pt x="219" y="69"/>
                    </a:lnTo>
                    <a:lnTo>
                      <a:pt x="213" y="59"/>
                    </a:lnTo>
                    <a:lnTo>
                      <a:pt x="208" y="51"/>
                    </a:lnTo>
                    <a:lnTo>
                      <a:pt x="202" y="41"/>
                    </a:lnTo>
                    <a:lnTo>
                      <a:pt x="194" y="33"/>
                    </a:lnTo>
                    <a:lnTo>
                      <a:pt x="185" y="26"/>
                    </a:lnTo>
                    <a:lnTo>
                      <a:pt x="177" y="19"/>
                    </a:lnTo>
                    <a:lnTo>
                      <a:pt x="168" y="14"/>
                    </a:lnTo>
                    <a:lnTo>
                      <a:pt x="157" y="9"/>
                    </a:lnTo>
                    <a:lnTo>
                      <a:pt x="148" y="5"/>
                    </a:lnTo>
                    <a:lnTo>
                      <a:pt x="137" y="2"/>
                    </a:lnTo>
                    <a:lnTo>
                      <a:pt x="125" y="0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  <a:moveTo>
                      <a:pt x="113" y="214"/>
                    </a:moveTo>
                    <a:lnTo>
                      <a:pt x="113" y="214"/>
                    </a:lnTo>
                    <a:lnTo>
                      <a:pt x="103" y="213"/>
                    </a:lnTo>
                    <a:lnTo>
                      <a:pt x="94" y="212"/>
                    </a:lnTo>
                    <a:lnTo>
                      <a:pt x="84" y="210"/>
                    </a:lnTo>
                    <a:lnTo>
                      <a:pt x="74" y="206"/>
                    </a:lnTo>
                    <a:lnTo>
                      <a:pt x="65" y="202"/>
                    </a:lnTo>
                    <a:lnTo>
                      <a:pt x="58" y="197"/>
                    </a:lnTo>
                    <a:lnTo>
                      <a:pt x="49" y="191"/>
                    </a:lnTo>
                    <a:lnTo>
                      <a:pt x="43" y="185"/>
                    </a:lnTo>
                    <a:lnTo>
                      <a:pt x="36" y="177"/>
                    </a:lnTo>
                    <a:lnTo>
                      <a:pt x="31" y="170"/>
                    </a:lnTo>
                    <a:lnTo>
                      <a:pt x="25" y="162"/>
                    </a:lnTo>
                    <a:lnTo>
                      <a:pt x="21" y="152"/>
                    </a:lnTo>
                    <a:lnTo>
                      <a:pt x="18" y="144"/>
                    </a:lnTo>
                    <a:lnTo>
                      <a:pt x="16" y="134"/>
                    </a:lnTo>
                    <a:lnTo>
                      <a:pt x="14" y="124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04"/>
                    </a:lnTo>
                    <a:lnTo>
                      <a:pt x="16" y="94"/>
                    </a:lnTo>
                    <a:lnTo>
                      <a:pt x="18" y="84"/>
                    </a:lnTo>
                    <a:lnTo>
                      <a:pt x="21" y="76"/>
                    </a:lnTo>
                    <a:lnTo>
                      <a:pt x="25" y="66"/>
                    </a:lnTo>
                    <a:lnTo>
                      <a:pt x="31" y="58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5" y="26"/>
                    </a:lnTo>
                    <a:lnTo>
                      <a:pt x="74" y="22"/>
                    </a:lnTo>
                    <a:lnTo>
                      <a:pt x="84" y="18"/>
                    </a:lnTo>
                    <a:lnTo>
                      <a:pt x="94" y="16"/>
                    </a:lnTo>
                    <a:lnTo>
                      <a:pt x="103" y="15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24" y="15"/>
                    </a:lnTo>
                    <a:lnTo>
                      <a:pt x="133" y="16"/>
                    </a:lnTo>
                    <a:lnTo>
                      <a:pt x="143" y="18"/>
                    </a:lnTo>
                    <a:lnTo>
                      <a:pt x="152" y="22"/>
                    </a:lnTo>
                    <a:lnTo>
                      <a:pt x="160" y="26"/>
                    </a:lnTo>
                    <a:lnTo>
                      <a:pt x="169" y="31"/>
                    </a:lnTo>
                    <a:lnTo>
                      <a:pt x="177" y="37"/>
                    </a:lnTo>
                    <a:lnTo>
                      <a:pt x="184" y="43"/>
                    </a:lnTo>
                    <a:lnTo>
                      <a:pt x="191" y="51"/>
                    </a:lnTo>
                    <a:lnTo>
                      <a:pt x="196" y="58"/>
                    </a:lnTo>
                    <a:lnTo>
                      <a:pt x="202" y="66"/>
                    </a:lnTo>
                    <a:lnTo>
                      <a:pt x="205" y="76"/>
                    </a:lnTo>
                    <a:lnTo>
                      <a:pt x="209" y="84"/>
                    </a:lnTo>
                    <a:lnTo>
                      <a:pt x="211" y="94"/>
                    </a:lnTo>
                    <a:lnTo>
                      <a:pt x="212" y="104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2" y="124"/>
                    </a:lnTo>
                    <a:lnTo>
                      <a:pt x="211" y="134"/>
                    </a:lnTo>
                    <a:lnTo>
                      <a:pt x="209" y="144"/>
                    </a:lnTo>
                    <a:lnTo>
                      <a:pt x="205" y="152"/>
                    </a:lnTo>
                    <a:lnTo>
                      <a:pt x="202" y="162"/>
                    </a:lnTo>
                    <a:lnTo>
                      <a:pt x="196" y="170"/>
                    </a:lnTo>
                    <a:lnTo>
                      <a:pt x="191" y="177"/>
                    </a:lnTo>
                    <a:lnTo>
                      <a:pt x="184" y="185"/>
                    </a:lnTo>
                    <a:lnTo>
                      <a:pt x="177" y="191"/>
                    </a:lnTo>
                    <a:lnTo>
                      <a:pt x="169" y="197"/>
                    </a:lnTo>
                    <a:lnTo>
                      <a:pt x="160" y="202"/>
                    </a:lnTo>
                    <a:lnTo>
                      <a:pt x="152" y="206"/>
                    </a:lnTo>
                    <a:lnTo>
                      <a:pt x="143" y="210"/>
                    </a:lnTo>
                    <a:lnTo>
                      <a:pt x="133" y="212"/>
                    </a:lnTo>
                    <a:lnTo>
                      <a:pt x="124" y="213"/>
                    </a:lnTo>
                    <a:lnTo>
                      <a:pt x="113" y="214"/>
                    </a:lnTo>
                    <a:lnTo>
                      <a:pt x="113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Freeform 16"/>
              <p:cNvSpPr>
                <a:spLocks noEditPoints="1"/>
              </p:cNvSpPr>
              <p:nvPr/>
            </p:nvSpPr>
            <p:spPr bwMode="auto">
              <a:xfrm>
                <a:off x="3060700" y="4625975"/>
                <a:ext cx="282575" cy="282575"/>
              </a:xfrm>
              <a:custGeom>
                <a:avLst/>
                <a:gdLst>
                  <a:gd name="T0" fmla="*/ 80 w 178"/>
                  <a:gd name="T1" fmla="*/ 1 h 178"/>
                  <a:gd name="T2" fmla="*/ 54 w 178"/>
                  <a:gd name="T3" fmla="*/ 7 h 178"/>
                  <a:gd name="T4" fmla="*/ 33 w 178"/>
                  <a:gd name="T5" fmla="*/ 20 h 178"/>
                  <a:gd name="T6" fmla="*/ 16 w 178"/>
                  <a:gd name="T7" fmla="*/ 40 h 178"/>
                  <a:gd name="T8" fmla="*/ 5 w 178"/>
                  <a:gd name="T9" fmla="*/ 62 h 178"/>
                  <a:gd name="T10" fmla="*/ 0 w 178"/>
                  <a:gd name="T11" fmla="*/ 88 h 178"/>
                  <a:gd name="T12" fmla="*/ 3 w 178"/>
                  <a:gd name="T13" fmla="*/ 107 h 178"/>
                  <a:gd name="T14" fmla="*/ 11 w 178"/>
                  <a:gd name="T15" fmla="*/ 132 h 178"/>
                  <a:gd name="T16" fmla="*/ 26 w 178"/>
                  <a:gd name="T17" fmla="*/ 152 h 178"/>
                  <a:gd name="T18" fmla="*/ 47 w 178"/>
                  <a:gd name="T19" fmla="*/ 167 h 178"/>
                  <a:gd name="T20" fmla="*/ 72 w 178"/>
                  <a:gd name="T21" fmla="*/ 176 h 178"/>
                  <a:gd name="T22" fmla="*/ 89 w 178"/>
                  <a:gd name="T23" fmla="*/ 178 h 178"/>
                  <a:gd name="T24" fmla="*/ 116 w 178"/>
                  <a:gd name="T25" fmla="*/ 174 h 178"/>
                  <a:gd name="T26" fmla="*/ 139 w 178"/>
                  <a:gd name="T27" fmla="*/ 163 h 178"/>
                  <a:gd name="T28" fmla="*/ 158 w 178"/>
                  <a:gd name="T29" fmla="*/ 146 h 178"/>
                  <a:gd name="T30" fmla="*/ 171 w 178"/>
                  <a:gd name="T31" fmla="*/ 123 h 178"/>
                  <a:gd name="T32" fmla="*/ 178 w 178"/>
                  <a:gd name="T33" fmla="*/ 98 h 178"/>
                  <a:gd name="T34" fmla="*/ 178 w 178"/>
                  <a:gd name="T35" fmla="*/ 80 h 178"/>
                  <a:gd name="T36" fmla="*/ 171 w 178"/>
                  <a:gd name="T37" fmla="*/ 55 h 178"/>
                  <a:gd name="T38" fmla="*/ 158 w 178"/>
                  <a:gd name="T39" fmla="*/ 32 h 178"/>
                  <a:gd name="T40" fmla="*/ 139 w 178"/>
                  <a:gd name="T41" fmla="*/ 15 h 178"/>
                  <a:gd name="T42" fmla="*/ 116 w 178"/>
                  <a:gd name="T43" fmla="*/ 4 h 178"/>
                  <a:gd name="T44" fmla="*/ 89 w 178"/>
                  <a:gd name="T45" fmla="*/ 0 h 178"/>
                  <a:gd name="T46" fmla="*/ 89 w 178"/>
                  <a:gd name="T47" fmla="*/ 164 h 178"/>
                  <a:gd name="T48" fmla="*/ 67 w 178"/>
                  <a:gd name="T49" fmla="*/ 160 h 178"/>
                  <a:gd name="T50" fmla="*/ 48 w 178"/>
                  <a:gd name="T51" fmla="*/ 151 h 178"/>
                  <a:gd name="T52" fmla="*/ 32 w 178"/>
                  <a:gd name="T53" fmla="*/ 136 h 178"/>
                  <a:gd name="T54" fmla="*/ 21 w 178"/>
                  <a:gd name="T55" fmla="*/ 118 h 178"/>
                  <a:gd name="T56" fmla="*/ 16 w 178"/>
                  <a:gd name="T57" fmla="*/ 97 h 178"/>
                  <a:gd name="T58" fmla="*/ 16 w 178"/>
                  <a:gd name="T59" fmla="*/ 81 h 178"/>
                  <a:gd name="T60" fmla="*/ 21 w 178"/>
                  <a:gd name="T61" fmla="*/ 60 h 178"/>
                  <a:gd name="T62" fmla="*/ 32 w 178"/>
                  <a:gd name="T63" fmla="*/ 42 h 178"/>
                  <a:gd name="T64" fmla="*/ 48 w 178"/>
                  <a:gd name="T65" fmla="*/ 27 h 178"/>
                  <a:gd name="T66" fmla="*/ 67 w 178"/>
                  <a:gd name="T67" fmla="*/ 18 h 178"/>
                  <a:gd name="T68" fmla="*/ 89 w 178"/>
                  <a:gd name="T69" fmla="*/ 14 h 178"/>
                  <a:gd name="T70" fmla="*/ 104 w 178"/>
                  <a:gd name="T71" fmla="*/ 16 h 178"/>
                  <a:gd name="T72" fmla="*/ 125 w 178"/>
                  <a:gd name="T73" fmla="*/ 24 h 178"/>
                  <a:gd name="T74" fmla="*/ 142 w 178"/>
                  <a:gd name="T75" fmla="*/ 37 h 178"/>
                  <a:gd name="T76" fmla="*/ 155 w 178"/>
                  <a:gd name="T77" fmla="*/ 54 h 178"/>
                  <a:gd name="T78" fmla="*/ 162 w 178"/>
                  <a:gd name="T79" fmla="*/ 74 h 178"/>
                  <a:gd name="T80" fmla="*/ 163 w 178"/>
                  <a:gd name="T81" fmla="*/ 88 h 178"/>
                  <a:gd name="T82" fmla="*/ 160 w 178"/>
                  <a:gd name="T83" fmla="*/ 111 h 178"/>
                  <a:gd name="T84" fmla="*/ 152 w 178"/>
                  <a:gd name="T85" fmla="*/ 131 h 178"/>
                  <a:gd name="T86" fmla="*/ 136 w 178"/>
                  <a:gd name="T87" fmla="*/ 147 h 178"/>
                  <a:gd name="T88" fmla="*/ 118 w 178"/>
                  <a:gd name="T89" fmla="*/ 158 h 178"/>
                  <a:gd name="T90" fmla="*/ 97 w 178"/>
                  <a:gd name="T91" fmla="*/ 16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8" h="178">
                    <a:moveTo>
                      <a:pt x="89" y="0"/>
                    </a:moveTo>
                    <a:lnTo>
                      <a:pt x="89" y="0"/>
                    </a:ln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4" y="7"/>
                    </a:lnTo>
                    <a:lnTo>
                      <a:pt x="47" y="11"/>
                    </a:lnTo>
                    <a:lnTo>
                      <a:pt x="39" y="15"/>
                    </a:lnTo>
                    <a:lnTo>
                      <a:pt x="33" y="20"/>
                    </a:lnTo>
                    <a:lnTo>
                      <a:pt x="26" y="26"/>
                    </a:lnTo>
                    <a:lnTo>
                      <a:pt x="21" y="32"/>
                    </a:lnTo>
                    <a:lnTo>
                      <a:pt x="16" y="40"/>
                    </a:lnTo>
                    <a:lnTo>
                      <a:pt x="11" y="46"/>
                    </a:lnTo>
                    <a:lnTo>
                      <a:pt x="8" y="55"/>
                    </a:lnTo>
                    <a:lnTo>
                      <a:pt x="5" y="62"/>
                    </a:lnTo>
                    <a:lnTo>
                      <a:pt x="3" y="71"/>
                    </a:lnTo>
                    <a:lnTo>
                      <a:pt x="1" y="8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8"/>
                    </a:lnTo>
                    <a:lnTo>
                      <a:pt x="3" y="107"/>
                    </a:lnTo>
                    <a:lnTo>
                      <a:pt x="5" y="115"/>
                    </a:lnTo>
                    <a:lnTo>
                      <a:pt x="8" y="123"/>
                    </a:lnTo>
                    <a:lnTo>
                      <a:pt x="11" y="132"/>
                    </a:lnTo>
                    <a:lnTo>
                      <a:pt x="16" y="138"/>
                    </a:lnTo>
                    <a:lnTo>
                      <a:pt x="21" y="146"/>
                    </a:lnTo>
                    <a:lnTo>
                      <a:pt x="26" y="152"/>
                    </a:lnTo>
                    <a:lnTo>
                      <a:pt x="33" y="158"/>
                    </a:lnTo>
                    <a:lnTo>
                      <a:pt x="39" y="163"/>
                    </a:lnTo>
                    <a:lnTo>
                      <a:pt x="47" y="167"/>
                    </a:lnTo>
                    <a:lnTo>
                      <a:pt x="54" y="170"/>
                    </a:lnTo>
                    <a:lnTo>
                      <a:pt x="63" y="174"/>
                    </a:lnTo>
                    <a:lnTo>
                      <a:pt x="72" y="176"/>
                    </a:lnTo>
                    <a:lnTo>
                      <a:pt x="80" y="177"/>
                    </a:lnTo>
                    <a:lnTo>
                      <a:pt x="89" y="178"/>
                    </a:lnTo>
                    <a:lnTo>
                      <a:pt x="89" y="178"/>
                    </a:lnTo>
                    <a:lnTo>
                      <a:pt x="99" y="177"/>
                    </a:lnTo>
                    <a:lnTo>
                      <a:pt x="107" y="176"/>
                    </a:lnTo>
                    <a:lnTo>
                      <a:pt x="116" y="174"/>
                    </a:lnTo>
                    <a:lnTo>
                      <a:pt x="124" y="170"/>
                    </a:lnTo>
                    <a:lnTo>
                      <a:pt x="131" y="167"/>
                    </a:lnTo>
                    <a:lnTo>
                      <a:pt x="139" y="163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8" y="146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71" y="123"/>
                    </a:lnTo>
                    <a:lnTo>
                      <a:pt x="174" y="115"/>
                    </a:lnTo>
                    <a:lnTo>
                      <a:pt x="176" y="107"/>
                    </a:lnTo>
                    <a:lnTo>
                      <a:pt x="178" y="98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6" y="71"/>
                    </a:lnTo>
                    <a:lnTo>
                      <a:pt x="174" y="62"/>
                    </a:lnTo>
                    <a:lnTo>
                      <a:pt x="171" y="55"/>
                    </a:lnTo>
                    <a:lnTo>
                      <a:pt x="168" y="46"/>
                    </a:lnTo>
                    <a:lnTo>
                      <a:pt x="162" y="40"/>
                    </a:lnTo>
                    <a:lnTo>
                      <a:pt x="158" y="32"/>
                    </a:lnTo>
                    <a:lnTo>
                      <a:pt x="152" y="26"/>
                    </a:lnTo>
                    <a:lnTo>
                      <a:pt x="146" y="20"/>
                    </a:lnTo>
                    <a:lnTo>
                      <a:pt x="139" y="15"/>
                    </a:lnTo>
                    <a:lnTo>
                      <a:pt x="131" y="11"/>
                    </a:lnTo>
                    <a:lnTo>
                      <a:pt x="124" y="7"/>
                    </a:lnTo>
                    <a:lnTo>
                      <a:pt x="116" y="4"/>
                    </a:lnTo>
                    <a:lnTo>
                      <a:pt x="107" y="2"/>
                    </a:lnTo>
                    <a:lnTo>
                      <a:pt x="99" y="1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  <a:moveTo>
                      <a:pt x="89" y="164"/>
                    </a:moveTo>
                    <a:lnTo>
                      <a:pt x="89" y="164"/>
                    </a:lnTo>
                    <a:lnTo>
                      <a:pt x="81" y="163"/>
                    </a:lnTo>
                    <a:lnTo>
                      <a:pt x="74" y="162"/>
                    </a:lnTo>
                    <a:lnTo>
                      <a:pt x="67" y="160"/>
                    </a:lnTo>
                    <a:lnTo>
                      <a:pt x="60" y="158"/>
                    </a:lnTo>
                    <a:lnTo>
                      <a:pt x="53" y="154"/>
                    </a:lnTo>
                    <a:lnTo>
                      <a:pt x="48" y="151"/>
                    </a:lnTo>
                    <a:lnTo>
                      <a:pt x="41" y="147"/>
                    </a:lnTo>
                    <a:lnTo>
                      <a:pt x="36" y="141"/>
                    </a:lnTo>
                    <a:lnTo>
                      <a:pt x="32" y="136"/>
                    </a:lnTo>
                    <a:lnTo>
                      <a:pt x="27" y="131"/>
                    </a:lnTo>
                    <a:lnTo>
                      <a:pt x="24" y="124"/>
                    </a:lnTo>
                    <a:lnTo>
                      <a:pt x="21" y="118"/>
                    </a:lnTo>
                    <a:lnTo>
                      <a:pt x="18" y="111"/>
                    </a:lnTo>
                    <a:lnTo>
                      <a:pt x="17" y="104"/>
                    </a:lnTo>
                    <a:lnTo>
                      <a:pt x="16" y="9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81"/>
                    </a:lnTo>
                    <a:lnTo>
                      <a:pt x="17" y="74"/>
                    </a:lnTo>
                    <a:lnTo>
                      <a:pt x="18" y="67"/>
                    </a:lnTo>
                    <a:lnTo>
                      <a:pt x="21" y="60"/>
                    </a:lnTo>
                    <a:lnTo>
                      <a:pt x="24" y="54"/>
                    </a:lnTo>
                    <a:lnTo>
                      <a:pt x="27" y="47"/>
                    </a:lnTo>
                    <a:lnTo>
                      <a:pt x="32" y="42"/>
                    </a:lnTo>
                    <a:lnTo>
                      <a:pt x="36" y="37"/>
                    </a:lnTo>
                    <a:lnTo>
                      <a:pt x="41" y="31"/>
                    </a:lnTo>
                    <a:lnTo>
                      <a:pt x="48" y="27"/>
                    </a:lnTo>
                    <a:lnTo>
                      <a:pt x="53" y="24"/>
                    </a:lnTo>
                    <a:lnTo>
                      <a:pt x="60" y="20"/>
                    </a:lnTo>
                    <a:lnTo>
                      <a:pt x="67" y="18"/>
                    </a:lnTo>
                    <a:lnTo>
                      <a:pt x="74" y="16"/>
                    </a:lnTo>
                    <a:lnTo>
                      <a:pt x="81" y="15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97" y="15"/>
                    </a:lnTo>
                    <a:lnTo>
                      <a:pt x="104" y="16"/>
                    </a:lnTo>
                    <a:lnTo>
                      <a:pt x="112" y="18"/>
                    </a:lnTo>
                    <a:lnTo>
                      <a:pt x="118" y="20"/>
                    </a:lnTo>
                    <a:lnTo>
                      <a:pt x="125" y="24"/>
                    </a:lnTo>
                    <a:lnTo>
                      <a:pt x="131" y="27"/>
                    </a:lnTo>
                    <a:lnTo>
                      <a:pt x="136" y="31"/>
                    </a:lnTo>
                    <a:lnTo>
                      <a:pt x="142" y="37"/>
                    </a:lnTo>
                    <a:lnTo>
                      <a:pt x="147" y="42"/>
                    </a:lnTo>
                    <a:lnTo>
                      <a:pt x="152" y="47"/>
                    </a:lnTo>
                    <a:lnTo>
                      <a:pt x="155" y="54"/>
                    </a:lnTo>
                    <a:lnTo>
                      <a:pt x="158" y="60"/>
                    </a:lnTo>
                    <a:lnTo>
                      <a:pt x="160" y="67"/>
                    </a:lnTo>
                    <a:lnTo>
                      <a:pt x="162" y="74"/>
                    </a:lnTo>
                    <a:lnTo>
                      <a:pt x="163" y="81"/>
                    </a:lnTo>
                    <a:lnTo>
                      <a:pt x="163" y="88"/>
                    </a:lnTo>
                    <a:lnTo>
                      <a:pt x="163" y="88"/>
                    </a:lnTo>
                    <a:lnTo>
                      <a:pt x="163" y="97"/>
                    </a:lnTo>
                    <a:lnTo>
                      <a:pt x="162" y="104"/>
                    </a:lnTo>
                    <a:lnTo>
                      <a:pt x="160" y="111"/>
                    </a:lnTo>
                    <a:lnTo>
                      <a:pt x="158" y="118"/>
                    </a:lnTo>
                    <a:lnTo>
                      <a:pt x="155" y="124"/>
                    </a:lnTo>
                    <a:lnTo>
                      <a:pt x="152" y="131"/>
                    </a:lnTo>
                    <a:lnTo>
                      <a:pt x="147" y="136"/>
                    </a:lnTo>
                    <a:lnTo>
                      <a:pt x="142" y="141"/>
                    </a:lnTo>
                    <a:lnTo>
                      <a:pt x="136" y="147"/>
                    </a:lnTo>
                    <a:lnTo>
                      <a:pt x="131" y="151"/>
                    </a:lnTo>
                    <a:lnTo>
                      <a:pt x="125" y="154"/>
                    </a:lnTo>
                    <a:lnTo>
                      <a:pt x="118" y="158"/>
                    </a:lnTo>
                    <a:lnTo>
                      <a:pt x="112" y="160"/>
                    </a:lnTo>
                    <a:lnTo>
                      <a:pt x="104" y="162"/>
                    </a:lnTo>
                    <a:lnTo>
                      <a:pt x="97" y="163"/>
                    </a:lnTo>
                    <a:lnTo>
                      <a:pt x="89" y="164"/>
                    </a:lnTo>
                    <a:lnTo>
                      <a:pt x="89" y="1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Freeform 17"/>
              <p:cNvSpPr>
                <a:spLocks noEditPoints="1"/>
              </p:cNvSpPr>
              <p:nvPr/>
            </p:nvSpPr>
            <p:spPr bwMode="auto">
              <a:xfrm>
                <a:off x="3152775" y="4668838"/>
                <a:ext cx="98425" cy="188913"/>
              </a:xfrm>
              <a:custGeom>
                <a:avLst/>
                <a:gdLst>
                  <a:gd name="T0" fmla="*/ 39 w 62"/>
                  <a:gd name="T1" fmla="*/ 0 h 119"/>
                  <a:gd name="T2" fmla="*/ 24 w 62"/>
                  <a:gd name="T3" fmla="*/ 3 h 119"/>
                  <a:gd name="T4" fmla="*/ 23 w 62"/>
                  <a:gd name="T5" fmla="*/ 3 h 119"/>
                  <a:gd name="T6" fmla="*/ 15 w 62"/>
                  <a:gd name="T7" fmla="*/ 5 h 119"/>
                  <a:gd name="T8" fmla="*/ 6 w 62"/>
                  <a:gd name="T9" fmla="*/ 11 h 119"/>
                  <a:gd name="T10" fmla="*/ 1 w 62"/>
                  <a:gd name="T11" fmla="*/ 18 h 119"/>
                  <a:gd name="T12" fmla="*/ 0 w 62"/>
                  <a:gd name="T13" fmla="*/ 28 h 119"/>
                  <a:gd name="T14" fmla="*/ 0 w 62"/>
                  <a:gd name="T15" fmla="*/ 40 h 119"/>
                  <a:gd name="T16" fmla="*/ 3 w 62"/>
                  <a:gd name="T17" fmla="*/ 51 h 119"/>
                  <a:gd name="T18" fmla="*/ 13 w 62"/>
                  <a:gd name="T19" fmla="*/ 59 h 119"/>
                  <a:gd name="T20" fmla="*/ 17 w 62"/>
                  <a:gd name="T21" fmla="*/ 61 h 119"/>
                  <a:gd name="T22" fmla="*/ 24 w 62"/>
                  <a:gd name="T23" fmla="*/ 100 h 119"/>
                  <a:gd name="T24" fmla="*/ 23 w 62"/>
                  <a:gd name="T25" fmla="*/ 100 h 119"/>
                  <a:gd name="T26" fmla="*/ 17 w 62"/>
                  <a:gd name="T27" fmla="*/ 98 h 119"/>
                  <a:gd name="T28" fmla="*/ 14 w 62"/>
                  <a:gd name="T29" fmla="*/ 91 h 119"/>
                  <a:gd name="T30" fmla="*/ 0 w 62"/>
                  <a:gd name="T31" fmla="*/ 85 h 119"/>
                  <a:gd name="T32" fmla="*/ 0 w 62"/>
                  <a:gd name="T33" fmla="*/ 91 h 119"/>
                  <a:gd name="T34" fmla="*/ 1 w 62"/>
                  <a:gd name="T35" fmla="*/ 100 h 119"/>
                  <a:gd name="T36" fmla="*/ 6 w 62"/>
                  <a:gd name="T37" fmla="*/ 108 h 119"/>
                  <a:gd name="T38" fmla="*/ 15 w 62"/>
                  <a:gd name="T39" fmla="*/ 113 h 119"/>
                  <a:gd name="T40" fmla="*/ 23 w 62"/>
                  <a:gd name="T41" fmla="*/ 115 h 119"/>
                  <a:gd name="T42" fmla="*/ 24 w 62"/>
                  <a:gd name="T43" fmla="*/ 119 h 119"/>
                  <a:gd name="T44" fmla="*/ 39 w 62"/>
                  <a:gd name="T45" fmla="*/ 114 h 119"/>
                  <a:gd name="T46" fmla="*/ 44 w 62"/>
                  <a:gd name="T47" fmla="*/ 114 h 119"/>
                  <a:gd name="T48" fmla="*/ 51 w 62"/>
                  <a:gd name="T49" fmla="*/ 110 h 119"/>
                  <a:gd name="T50" fmla="*/ 58 w 62"/>
                  <a:gd name="T51" fmla="*/ 104 h 119"/>
                  <a:gd name="T52" fmla="*/ 62 w 62"/>
                  <a:gd name="T53" fmla="*/ 95 h 119"/>
                  <a:gd name="T54" fmla="*/ 62 w 62"/>
                  <a:gd name="T55" fmla="*/ 79 h 119"/>
                  <a:gd name="T56" fmla="*/ 61 w 62"/>
                  <a:gd name="T57" fmla="*/ 73 h 119"/>
                  <a:gd name="T58" fmla="*/ 55 w 62"/>
                  <a:gd name="T59" fmla="*/ 64 h 119"/>
                  <a:gd name="T60" fmla="*/ 45 w 62"/>
                  <a:gd name="T61" fmla="*/ 57 h 119"/>
                  <a:gd name="T62" fmla="*/ 39 w 62"/>
                  <a:gd name="T63" fmla="*/ 55 h 119"/>
                  <a:gd name="T64" fmla="*/ 39 w 62"/>
                  <a:gd name="T65" fmla="*/ 18 h 119"/>
                  <a:gd name="T66" fmla="*/ 45 w 62"/>
                  <a:gd name="T67" fmla="*/ 21 h 119"/>
                  <a:gd name="T68" fmla="*/ 48 w 62"/>
                  <a:gd name="T69" fmla="*/ 28 h 119"/>
                  <a:gd name="T70" fmla="*/ 62 w 62"/>
                  <a:gd name="T71" fmla="*/ 33 h 119"/>
                  <a:gd name="T72" fmla="*/ 62 w 62"/>
                  <a:gd name="T73" fmla="*/ 28 h 119"/>
                  <a:gd name="T74" fmla="*/ 60 w 62"/>
                  <a:gd name="T75" fmla="*/ 19 h 119"/>
                  <a:gd name="T76" fmla="*/ 56 w 62"/>
                  <a:gd name="T77" fmla="*/ 11 h 119"/>
                  <a:gd name="T78" fmla="*/ 48 w 62"/>
                  <a:gd name="T79" fmla="*/ 6 h 119"/>
                  <a:gd name="T80" fmla="*/ 39 w 62"/>
                  <a:gd name="T81" fmla="*/ 4 h 119"/>
                  <a:gd name="T82" fmla="*/ 48 w 62"/>
                  <a:gd name="T83" fmla="*/ 79 h 119"/>
                  <a:gd name="T84" fmla="*/ 48 w 62"/>
                  <a:gd name="T85" fmla="*/ 91 h 119"/>
                  <a:gd name="T86" fmla="*/ 45 w 62"/>
                  <a:gd name="T87" fmla="*/ 97 h 119"/>
                  <a:gd name="T88" fmla="*/ 39 w 62"/>
                  <a:gd name="T89" fmla="*/ 100 h 119"/>
                  <a:gd name="T90" fmla="*/ 42 w 62"/>
                  <a:gd name="T91" fmla="*/ 71 h 119"/>
                  <a:gd name="T92" fmla="*/ 46 w 62"/>
                  <a:gd name="T93" fmla="*/ 75 h 119"/>
                  <a:gd name="T94" fmla="*/ 48 w 62"/>
                  <a:gd name="T95" fmla="*/ 79 h 119"/>
                  <a:gd name="T96" fmla="*/ 22 w 62"/>
                  <a:gd name="T97" fmla="*/ 48 h 119"/>
                  <a:gd name="T98" fmla="*/ 22 w 62"/>
                  <a:gd name="T99" fmla="*/ 48 h 119"/>
                  <a:gd name="T100" fmla="*/ 19 w 62"/>
                  <a:gd name="T101" fmla="*/ 47 h 119"/>
                  <a:gd name="T102" fmla="*/ 14 w 62"/>
                  <a:gd name="T103" fmla="*/ 42 h 119"/>
                  <a:gd name="T104" fmla="*/ 14 w 62"/>
                  <a:gd name="T105" fmla="*/ 28 h 119"/>
                  <a:gd name="T106" fmla="*/ 15 w 62"/>
                  <a:gd name="T107" fmla="*/ 24 h 119"/>
                  <a:gd name="T108" fmla="*/ 20 w 62"/>
                  <a:gd name="T109" fmla="*/ 18 h 119"/>
                  <a:gd name="T110" fmla="*/ 24 w 62"/>
                  <a:gd name="T111" fmla="*/ 18 h 119"/>
                  <a:gd name="T112" fmla="*/ 22 w 62"/>
                  <a:gd name="T113" fmla="*/ 4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2" h="119">
                    <a:moveTo>
                      <a:pt x="39" y="4"/>
                    </a:moveTo>
                    <a:lnTo>
                      <a:pt x="39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3" y="51"/>
                    </a:lnTo>
                    <a:lnTo>
                      <a:pt x="7" y="55"/>
                    </a:lnTo>
                    <a:lnTo>
                      <a:pt x="13" y="59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24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7" y="98"/>
                    </a:lnTo>
                    <a:lnTo>
                      <a:pt x="15" y="95"/>
                    </a:lnTo>
                    <a:lnTo>
                      <a:pt x="14" y="91"/>
                    </a:lnTo>
                    <a:lnTo>
                      <a:pt x="14" y="85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10" y="111"/>
                    </a:lnTo>
                    <a:lnTo>
                      <a:pt x="15" y="113"/>
                    </a:lnTo>
                    <a:lnTo>
                      <a:pt x="19" y="114"/>
                    </a:lnTo>
                    <a:lnTo>
                      <a:pt x="23" y="115"/>
                    </a:lnTo>
                    <a:lnTo>
                      <a:pt x="24" y="115"/>
                    </a:lnTo>
                    <a:lnTo>
                      <a:pt x="24" y="119"/>
                    </a:lnTo>
                    <a:lnTo>
                      <a:pt x="39" y="119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44" y="114"/>
                    </a:lnTo>
                    <a:lnTo>
                      <a:pt x="48" y="112"/>
                    </a:lnTo>
                    <a:lnTo>
                      <a:pt x="51" y="110"/>
                    </a:lnTo>
                    <a:lnTo>
                      <a:pt x="56" y="107"/>
                    </a:lnTo>
                    <a:lnTo>
                      <a:pt x="58" y="104"/>
                    </a:lnTo>
                    <a:lnTo>
                      <a:pt x="60" y="99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1" y="73"/>
                    </a:lnTo>
                    <a:lnTo>
                      <a:pt x="59" y="68"/>
                    </a:lnTo>
                    <a:lnTo>
                      <a:pt x="55" y="64"/>
                    </a:lnTo>
                    <a:lnTo>
                      <a:pt x="49" y="5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39" y="55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43" y="19"/>
                    </a:lnTo>
                    <a:lnTo>
                      <a:pt x="45" y="21"/>
                    </a:lnTo>
                    <a:lnTo>
                      <a:pt x="47" y="25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62" y="33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4"/>
                    </a:lnTo>
                    <a:lnTo>
                      <a:pt x="60" y="19"/>
                    </a:lnTo>
                    <a:lnTo>
                      <a:pt x="58" y="15"/>
                    </a:lnTo>
                    <a:lnTo>
                      <a:pt x="56" y="11"/>
                    </a:lnTo>
                    <a:lnTo>
                      <a:pt x="51" y="8"/>
                    </a:lnTo>
                    <a:lnTo>
                      <a:pt x="48" y="6"/>
                    </a:lnTo>
                    <a:lnTo>
                      <a:pt x="44" y="4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  <a:moveTo>
                      <a:pt x="48" y="79"/>
                    </a:moveTo>
                    <a:lnTo>
                      <a:pt x="48" y="91"/>
                    </a:lnTo>
                    <a:lnTo>
                      <a:pt x="48" y="91"/>
                    </a:lnTo>
                    <a:lnTo>
                      <a:pt x="47" y="94"/>
                    </a:lnTo>
                    <a:lnTo>
                      <a:pt x="45" y="97"/>
                    </a:lnTo>
                    <a:lnTo>
                      <a:pt x="43" y="99"/>
                    </a:lnTo>
                    <a:lnTo>
                      <a:pt x="39" y="100"/>
                    </a:lnTo>
                    <a:lnTo>
                      <a:pt x="39" y="70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46" y="75"/>
                    </a:lnTo>
                    <a:lnTo>
                      <a:pt x="47" y="77"/>
                    </a:lnTo>
                    <a:lnTo>
                      <a:pt x="48" y="79"/>
                    </a:lnTo>
                    <a:lnTo>
                      <a:pt x="48" y="79"/>
                    </a:lnTo>
                    <a:close/>
                    <a:moveTo>
                      <a:pt x="22" y="48"/>
                    </a:moveTo>
                    <a:lnTo>
                      <a:pt x="22" y="48"/>
                    </a:lnTo>
                    <a:lnTo>
                      <a:pt x="22" y="48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4"/>
                    </a:lnTo>
                    <a:lnTo>
                      <a:pt x="17" y="20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4" y="50"/>
                    </a:lnTo>
                    <a:lnTo>
                      <a:pt x="2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6398500" y="2281383"/>
            <a:ext cx="22645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6494385" y="2755384"/>
            <a:ext cx="375744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is broken and rather,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6398500" y="4122517"/>
            <a:ext cx="22645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6494385" y="4552607"/>
            <a:ext cx="375744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is broken and rather,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695168" y="511366"/>
            <a:ext cx="3381698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5317942" y="212536"/>
            <a:ext cx="206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添加输入标题内容</a:t>
            </a:r>
            <a:endParaRPr lang="zh-CN" altLang="en-US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1138</Words>
  <Application>Microsoft Office PowerPoint</Application>
  <PresentationFormat>宽屏</PresentationFormat>
  <Paragraphs>147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Lato Regular</vt:lpstr>
      <vt:lpstr>Malgun Gothic</vt:lpstr>
      <vt:lpstr>Malgun Gothic</vt:lpstr>
      <vt:lpstr>Source Sans Pro</vt:lpstr>
      <vt:lpstr>宋体</vt:lpstr>
      <vt:lpstr>微软雅黑</vt:lpstr>
      <vt:lpstr>Arial</vt:lpstr>
      <vt:lpstr>Calibri</vt:lpstr>
      <vt:lpstr>Calibri Light</vt:lpstr>
      <vt:lpstr>Ebrima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2021-07-12T02:49:10Z</dcterms:created>
  <dcterms:modified xsi:type="dcterms:W3CDTF">2023-01-10T07:22:40Z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F5647CEB01B546F2BDB6022852591A50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