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42"/>
      </p:cViewPr>
      <p:guideLst>
        <p:guide orient="horz" pos="164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A1951-2B47-4DCF-BAD7-2908E45A719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22A18-92DD-4632-8ED9-CB60CD14358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22A18-92DD-4632-8ED9-CB60CD14358C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12C4D-BFB7-4BD9-AD9A-B6C8B14FD78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3FC9A-D62D-4B94-8D81-A14DCED48AD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7B333-79DC-4198-82F8-5BC574D63C8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5F72-13E1-4FE4-92FD-EE598A7DD17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AF74B-D7D6-4EF7-BEAC-61A47807CFC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06D06-63AB-4BD0-B5CB-B6CA2BB09A8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4EF6F-F96F-4604-B3EB-7D3CD56817E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52592-8BE3-47C7-A985-0F55EDE93DD9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985F1-4437-4EB8-9AF7-3F6E3B978A2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CBB96-16C7-43F1-AACA-3D6A7BFD8D6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1BADF-F846-4504-BA18-18BFA42F6AE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C808C-8A6F-4E11-9379-708E441AA30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739B9-D32D-46F4-B792-9BB9761A546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20318-BC3C-4349-A0E4-614489F3C4E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5D547-A511-41D6-8522-685133209A5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0A2C4-21A5-4724-8D2C-929456A15C0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E8AFE-5B67-4902-85E5-81AD509B6CF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2A2C7-7FAD-4C69-A01E-6C40466F70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2C531-61CA-4700-8CCF-FB1C30037BA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5BCF6-DC5F-4307-8515-337F49B3956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06D5D-7766-40AD-B6B0-4F54FC1C82B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DB7BC-4E25-48DD-9D1A-18D95E31B48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D7CB279-44AA-408C-8DF3-C24EC0081DE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2795A85-D965-41E2-BF76-22105154ACF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4" descr="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457200"/>
            <a:ext cx="4267200" cy="628650"/>
          </a:xfrm>
        </p:spPr>
        <p:txBody>
          <a:bodyPr/>
          <a:lstStyle/>
          <a:p>
            <a:pPr eaLnBrk="1" hangingPunct="1"/>
            <a:r>
              <a:rPr lang="en-US" altLang="zh-CN" sz="6000" smtClean="0">
                <a:latin typeface="华文细黑" panose="02010600040101010101" pitchFamily="2" charset="-122"/>
                <a:ea typeface="华文细黑" panose="02010600040101010101" pitchFamily="2" charset="-122"/>
              </a:rPr>
              <a:t/>
            </a:r>
            <a:br>
              <a:rPr lang="en-US" altLang="zh-CN" sz="6000" smtClean="0">
                <a:latin typeface="华文细黑" panose="02010600040101010101" pitchFamily="2" charset="-122"/>
                <a:ea typeface="华文细黑" panose="02010600040101010101" pitchFamily="2" charset="-122"/>
              </a:rPr>
            </a:br>
            <a:endParaRPr lang="en-US" altLang="zh-CN" sz="6000" smtClean="0"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7624" y="453124"/>
            <a:ext cx="9144000" cy="216024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600" dirty="0">
                <a:solidFill>
                  <a:srgbClr val="FF0000"/>
                </a:solidFill>
                <a:latin typeface="Kozuka Mincho Pro H" pitchFamily="18" charset="-128"/>
                <a:ea typeface="Kozuka Mincho Pro H" pitchFamily="18" charset="-128"/>
              </a:rPr>
              <a:t>Lesson 2</a:t>
            </a:r>
            <a:r>
              <a:rPr lang="en-US" altLang="zh-CN" sz="6000" dirty="0">
                <a:solidFill>
                  <a:srgbClr val="FF0000"/>
                </a:solidFill>
                <a:latin typeface="Kozuka Mincho Pro H" pitchFamily="18" charset="-128"/>
                <a:ea typeface="Kozuka Mincho Pro H" pitchFamily="18" charset="-128"/>
              </a:rPr>
              <a:t>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6000" b="1" dirty="0">
                <a:solidFill>
                  <a:srgbClr val="FF0000"/>
                </a:solidFill>
                <a:latin typeface="Kozuka Mincho Pro H" pitchFamily="18" charset="-128"/>
                <a:ea typeface="Kozuka Mincho Pro H" pitchFamily="18" charset="-128"/>
              </a:rPr>
              <a:t>I have a face.</a:t>
            </a:r>
          </a:p>
        </p:txBody>
      </p:sp>
      <p:sp>
        <p:nvSpPr>
          <p:cNvPr id="8" name="矩形 7"/>
          <p:cNvSpPr/>
          <p:nvPr/>
        </p:nvSpPr>
        <p:spPr>
          <a:xfrm>
            <a:off x="0" y="422793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4" descr="fa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14551"/>
            <a:ext cx="1981200" cy="651272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solidFill>
                  <a:srgbClr val="FF0000"/>
                </a:solidFill>
              </a:rPr>
              <a:t>nose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0" y="2628900"/>
            <a:ext cx="2590800" cy="45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6000" b="1" smtClean="0">
                <a:solidFill>
                  <a:srgbClr val="FF0000"/>
                </a:solidFill>
              </a:rPr>
              <a:t>mouth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2743200" y="2286000"/>
            <a:ext cx="762000" cy="3429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6477000" y="3371850"/>
            <a:ext cx="990600" cy="742950"/>
          </a:xfrm>
          <a:custGeom>
            <a:avLst/>
            <a:gdLst>
              <a:gd name="T0" fmla="*/ 32450909 w 21600"/>
              <a:gd name="T1" fmla="*/ 0 h 21600"/>
              <a:gd name="T2" fmla="*/ 19469691 w 21600"/>
              <a:gd name="T3" fmla="*/ 19469691 h 21600"/>
              <a:gd name="T4" fmla="*/ 0 w 21600"/>
              <a:gd name="T5" fmla="*/ 40563095 h 21600"/>
              <a:gd name="T6" fmla="*/ 18172006 w 21600"/>
              <a:gd name="T7" fmla="*/ 45430012 h 21600"/>
              <a:gd name="T8" fmla="*/ 36344012 w 21600"/>
              <a:gd name="T9" fmla="*/ 34884345 h 21600"/>
              <a:gd name="T10" fmla="*/ 45430012 w 21600"/>
              <a:gd name="T11" fmla="*/ 19469691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6971 h 21600"/>
              <a:gd name="T20" fmla="*/ 17280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9257"/>
                </a:lnTo>
                <a:lnTo>
                  <a:pt x="13577" y="9257"/>
                </a:lnTo>
                <a:lnTo>
                  <a:pt x="13577" y="16971"/>
                </a:lnTo>
                <a:lnTo>
                  <a:pt x="0" y="16971"/>
                </a:lnTo>
                <a:lnTo>
                  <a:pt x="0" y="21600"/>
                </a:lnTo>
                <a:lnTo>
                  <a:pt x="17280" y="21600"/>
                </a:lnTo>
                <a:lnTo>
                  <a:pt x="17280" y="9257"/>
                </a:lnTo>
                <a:lnTo>
                  <a:pt x="21600" y="925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9" grpId="0" animBg="1"/>
      <p:bldP spid="133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pic>
        <p:nvPicPr>
          <p:cNvPr id="9219" name="Picture 13" descr="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5" descr="0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895600" y="400050"/>
            <a:ext cx="6019800" cy="742950"/>
          </a:xfrm>
          <a:prstGeom prst="wedgeEllipseCallout">
            <a:avLst>
              <a:gd name="adj1" fmla="val -30880"/>
              <a:gd name="adj2" fmla="val 8509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I have a mouth.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3657600" y="4114800"/>
            <a:ext cx="4572000" cy="685800"/>
          </a:xfrm>
          <a:prstGeom prst="wedgeEllipseCallout">
            <a:avLst>
              <a:gd name="adj1" fmla="val -15657"/>
              <a:gd name="adj2" fmla="val -10451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4000" dirty="0">
                <a:latin typeface="Calibri" panose="020F0502020204030204" pitchFamily="34" charset="0"/>
              </a:rPr>
              <a:t>Me too!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7" dur="2000" fill="hold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6156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  <p:bldP spid="6156" grpId="0" build="allAtOnce"/>
      <p:bldP spid="6156" grpI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pic>
        <p:nvPicPr>
          <p:cNvPr id="10243" name="Picture 4" descr="01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2000" y="457200"/>
            <a:ext cx="7620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5" name="AutoShape 15"/>
          <p:cNvSpPr>
            <a:spLocks noGrp="1" noChangeArrowheads="1"/>
          </p:cNvSpPr>
          <p:nvPr>
            <p:ph type="body" idx="1"/>
          </p:nvPr>
        </p:nvSpPr>
        <p:spPr>
          <a:xfrm>
            <a:off x="4495800" y="685800"/>
            <a:ext cx="4343400" cy="800100"/>
          </a:xfrm>
          <a:prstGeom prst="wedgeEllipseCallout">
            <a:avLst>
              <a:gd name="adj1" fmla="val -21565"/>
              <a:gd name="adj2" fmla="val 13452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</a:ln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000" dirty="0" smtClean="0">
                <a:solidFill>
                  <a:schemeClr val="tx2"/>
                </a:solidFill>
              </a:rPr>
              <a:t>I have a tail.</a:t>
            </a:r>
          </a:p>
        </p:txBody>
      </p:sp>
      <p:sp>
        <p:nvSpPr>
          <p:cNvPr id="5149" name="AutoShape 29"/>
          <p:cNvSpPr>
            <a:spLocks noChangeArrowheads="1"/>
          </p:cNvSpPr>
          <p:nvPr/>
        </p:nvSpPr>
        <p:spPr bwMode="auto">
          <a:xfrm>
            <a:off x="457200" y="4114800"/>
            <a:ext cx="1828800" cy="742950"/>
          </a:xfrm>
          <a:prstGeom prst="wedgeEllipseCallout">
            <a:avLst>
              <a:gd name="adj1" fmla="val 13282"/>
              <a:gd name="adj2" fmla="val -1043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r>
              <a:rPr lang="en-US" altLang="zh-CN" sz="4000">
                <a:latin typeface="Calibri" panose="020F0502020204030204" pitchFamily="34" charset="0"/>
              </a:rPr>
              <a:t>Oh!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4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 animBg="1" autoUpdateAnimBg="0"/>
      <p:bldP spid="51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514350"/>
            <a:ext cx="4724400" cy="857250"/>
          </a:xfrm>
        </p:spPr>
        <p:txBody>
          <a:bodyPr/>
          <a:lstStyle/>
          <a:p>
            <a:pPr eaLnBrk="1" hangingPunct="1"/>
            <a:r>
              <a:rPr lang="en-US" altLang="zh-CN" sz="5400" b="1" dirty="0" smtClean="0">
                <a:solidFill>
                  <a:srgbClr val="00FF00"/>
                </a:solidFill>
              </a:rPr>
              <a:t>I have a nose.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5200" y="3086100"/>
            <a:ext cx="4953000" cy="628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6000" b="1" dirty="0" smtClean="0">
                <a:solidFill>
                  <a:srgbClr val="9900CC"/>
                </a:solidFill>
              </a:rPr>
              <a:t>I have a face.</a:t>
            </a:r>
          </a:p>
        </p:txBody>
      </p:sp>
      <p:pic>
        <p:nvPicPr>
          <p:cNvPr id="15364" name="Picture 4" descr="nos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" y="342902"/>
            <a:ext cx="16002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face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5" y="2732487"/>
            <a:ext cx="1814513" cy="138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6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6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36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115616" y="51472"/>
            <a:ext cx="2590800" cy="631031"/>
          </a:xfrm>
        </p:spPr>
        <p:txBody>
          <a:bodyPr/>
          <a:lstStyle/>
          <a:p>
            <a:pPr algn="l" eaLnBrk="1" hangingPunct="1"/>
            <a:r>
              <a:rPr lang="en-US" altLang="zh-CN" sz="4800" dirty="0" smtClean="0">
                <a:solidFill>
                  <a:srgbClr val="0000FF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let</a:t>
            </a:r>
            <a:r>
              <a:rPr lang="en-US" altLang="zh-CN" sz="4800" dirty="0" smtClean="0">
                <a:solidFill>
                  <a:srgbClr val="0000FF"/>
                </a:solidFill>
                <a:latin typeface="Algerian" panose="04020705040A02060702" pitchFamily="82" charset="0"/>
                <a:ea typeface="华文琥珀" panose="02010800040101010101" pitchFamily="2" charset="-122"/>
              </a:rPr>
              <a:t>’</a:t>
            </a:r>
            <a:r>
              <a:rPr lang="en-US" altLang="zh-CN" sz="4800" dirty="0" smtClean="0">
                <a:solidFill>
                  <a:srgbClr val="0000FF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s sing.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5616" y="843558"/>
            <a:ext cx="6934200" cy="3657600"/>
          </a:xfrm>
        </p:spPr>
        <p:txBody>
          <a:bodyPr rtlCol="0"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CN" b="1" dirty="0">
                <a:solidFill>
                  <a:srgbClr val="FF6600"/>
                </a:solidFill>
                <a:ea typeface="Arial Unicode MS" pitchFamily="34" charset="-122"/>
                <a:cs typeface="Arial Unicode MS" pitchFamily="34" charset="-122"/>
              </a:rPr>
              <a:t>Head</a:t>
            </a:r>
            <a:r>
              <a:rPr lang="zh-CN" altLang="en-US" b="1" dirty="0">
                <a:solidFill>
                  <a:srgbClr val="FF6600"/>
                </a:solidFill>
                <a:ea typeface="Arial Unicode MS" pitchFamily="34" charset="-122"/>
                <a:cs typeface="Arial Unicode MS" pitchFamily="34" charset="-122"/>
              </a:rPr>
              <a:t>，</a:t>
            </a:r>
            <a:r>
              <a:rPr lang="en-US" altLang="zh-CN" b="1" dirty="0">
                <a:solidFill>
                  <a:srgbClr val="FF6600"/>
                </a:solidFill>
                <a:ea typeface="Arial Unicode MS" pitchFamily="34" charset="-122"/>
                <a:cs typeface="Arial Unicode MS" pitchFamily="34" charset="-122"/>
              </a:rPr>
              <a:t>shoulders</a:t>
            </a:r>
            <a:r>
              <a:rPr lang="zh-CN" altLang="en-US" b="1" dirty="0">
                <a:solidFill>
                  <a:srgbClr val="FF6600"/>
                </a:solidFill>
                <a:ea typeface="Arial Unicode MS" pitchFamily="34" charset="-122"/>
                <a:cs typeface="Arial Unicode MS" pitchFamily="34" charset="-122"/>
              </a:rPr>
              <a:t>，</a:t>
            </a:r>
            <a:r>
              <a:rPr lang="en-US" altLang="zh-CN" b="1" dirty="0">
                <a:solidFill>
                  <a:srgbClr val="FF6600"/>
                </a:solidFill>
                <a:ea typeface="Arial Unicode MS" pitchFamily="34" charset="-122"/>
                <a:cs typeface="Arial Unicode MS" pitchFamily="34" charset="-122"/>
              </a:rPr>
              <a:t>knees and toes.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altLang="zh-CN" b="1" dirty="0">
              <a:solidFill>
                <a:srgbClr val="FF6600"/>
              </a:solidFill>
              <a:ea typeface="Arial Unicode MS" pitchFamily="34" charset="-122"/>
              <a:cs typeface="Arial Unicode MS" pitchFamily="34" charset="-122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CN" b="1" dirty="0">
                <a:solidFill>
                  <a:srgbClr val="FF6600"/>
                </a:solidFill>
                <a:ea typeface="Arial Unicode MS" pitchFamily="34" charset="-122"/>
                <a:cs typeface="Arial Unicode MS" pitchFamily="34" charset="-122"/>
              </a:rPr>
              <a:t>Knees and toes</a:t>
            </a:r>
            <a:r>
              <a:rPr lang="zh-CN" altLang="en-US" b="1" dirty="0">
                <a:solidFill>
                  <a:srgbClr val="FF6600"/>
                </a:solidFill>
                <a:ea typeface="Arial Unicode MS" pitchFamily="34" charset="-122"/>
                <a:cs typeface="Arial Unicode MS" pitchFamily="34" charset="-122"/>
              </a:rPr>
              <a:t>，</a:t>
            </a:r>
            <a:r>
              <a:rPr lang="en-US" altLang="zh-CN" b="1" dirty="0">
                <a:solidFill>
                  <a:srgbClr val="FF6600"/>
                </a:solidFill>
                <a:ea typeface="Arial Unicode MS" pitchFamily="34" charset="-122"/>
                <a:cs typeface="Arial Unicode MS" pitchFamily="34" charset="-122"/>
              </a:rPr>
              <a:t>knees and toes.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altLang="zh-CN" b="1" dirty="0">
              <a:solidFill>
                <a:srgbClr val="FF6600"/>
              </a:solidFill>
              <a:ea typeface="Arial Unicode MS" pitchFamily="34" charset="-122"/>
              <a:cs typeface="Arial Unicode MS" pitchFamily="34" charset="-122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CN" b="1" dirty="0">
                <a:solidFill>
                  <a:srgbClr val="FF6600"/>
                </a:solidFill>
                <a:ea typeface="Arial Unicode MS" pitchFamily="34" charset="-122"/>
                <a:cs typeface="Arial Unicode MS" pitchFamily="34" charset="-122"/>
              </a:rPr>
              <a:t>Head</a:t>
            </a:r>
            <a:r>
              <a:rPr lang="zh-CN" altLang="en-US" b="1" dirty="0">
                <a:solidFill>
                  <a:srgbClr val="FF6600"/>
                </a:solidFill>
                <a:ea typeface="Arial Unicode MS" pitchFamily="34" charset="-122"/>
                <a:cs typeface="Arial Unicode MS" pitchFamily="34" charset="-122"/>
              </a:rPr>
              <a:t>，</a:t>
            </a:r>
            <a:r>
              <a:rPr lang="en-US" altLang="zh-CN" b="1" dirty="0">
                <a:solidFill>
                  <a:srgbClr val="FF6600"/>
                </a:solidFill>
                <a:ea typeface="Arial Unicode MS" pitchFamily="34" charset="-122"/>
                <a:cs typeface="Arial Unicode MS" pitchFamily="34" charset="-122"/>
              </a:rPr>
              <a:t>shoulders</a:t>
            </a:r>
            <a:r>
              <a:rPr lang="zh-CN" altLang="en-US" b="1" dirty="0">
                <a:solidFill>
                  <a:srgbClr val="FF6600"/>
                </a:solidFill>
                <a:ea typeface="Arial Unicode MS" pitchFamily="34" charset="-122"/>
                <a:cs typeface="Arial Unicode MS" pitchFamily="34" charset="-122"/>
              </a:rPr>
              <a:t>，</a:t>
            </a:r>
            <a:r>
              <a:rPr lang="en-US" altLang="zh-CN" b="1" dirty="0">
                <a:solidFill>
                  <a:srgbClr val="FF6600"/>
                </a:solidFill>
                <a:ea typeface="Arial Unicode MS" pitchFamily="34" charset="-122"/>
                <a:cs typeface="Arial Unicode MS" pitchFamily="34" charset="-122"/>
              </a:rPr>
              <a:t>knees and toes.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altLang="zh-CN" b="1" dirty="0">
              <a:solidFill>
                <a:srgbClr val="FF6600"/>
              </a:solidFill>
              <a:ea typeface="Arial Unicode MS" pitchFamily="34" charset="-122"/>
              <a:cs typeface="Arial Unicode MS" pitchFamily="34" charset="-122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CN" b="1" dirty="0">
                <a:solidFill>
                  <a:srgbClr val="FF6600"/>
                </a:solidFill>
                <a:ea typeface="Arial Unicode MS" pitchFamily="34" charset="-122"/>
                <a:cs typeface="Arial Unicode MS" pitchFamily="34" charset="-122"/>
              </a:rPr>
              <a:t>Eyes</a:t>
            </a:r>
            <a:r>
              <a:rPr lang="zh-CN" altLang="en-US" b="1" dirty="0">
                <a:solidFill>
                  <a:srgbClr val="FF6600"/>
                </a:solidFill>
                <a:ea typeface="Arial Unicode MS" pitchFamily="34" charset="-122"/>
                <a:cs typeface="Arial Unicode MS" pitchFamily="34" charset="-122"/>
              </a:rPr>
              <a:t>，</a:t>
            </a:r>
            <a:r>
              <a:rPr lang="en-US" altLang="zh-CN" b="1" dirty="0">
                <a:solidFill>
                  <a:srgbClr val="FF6600"/>
                </a:solidFill>
                <a:ea typeface="Arial Unicode MS" pitchFamily="34" charset="-122"/>
                <a:cs typeface="Arial Unicode MS" pitchFamily="34" charset="-122"/>
              </a:rPr>
              <a:t>ears</a:t>
            </a:r>
            <a:r>
              <a:rPr lang="zh-CN" altLang="en-US" b="1" dirty="0">
                <a:solidFill>
                  <a:srgbClr val="FF6600"/>
                </a:solidFill>
                <a:ea typeface="Arial Unicode MS" pitchFamily="34" charset="-122"/>
                <a:cs typeface="Arial Unicode MS" pitchFamily="34" charset="-122"/>
              </a:rPr>
              <a:t>，</a:t>
            </a:r>
            <a:r>
              <a:rPr lang="en-US" altLang="zh-CN" b="1" dirty="0">
                <a:solidFill>
                  <a:srgbClr val="FF6600"/>
                </a:solidFill>
                <a:ea typeface="Arial Unicode MS" pitchFamily="34" charset="-122"/>
                <a:cs typeface="Arial Unicode MS" pitchFamily="34" charset="-122"/>
              </a:rPr>
              <a:t>mouth</a:t>
            </a:r>
            <a:r>
              <a:rPr lang="zh-CN" altLang="en-US" b="1" dirty="0">
                <a:solidFill>
                  <a:srgbClr val="FF6600"/>
                </a:solidFill>
                <a:ea typeface="Arial Unicode MS" pitchFamily="34" charset="-122"/>
                <a:cs typeface="Arial Unicode MS" pitchFamily="34" charset="-122"/>
              </a:rPr>
              <a:t>，</a:t>
            </a:r>
            <a:r>
              <a:rPr lang="en-US" altLang="zh-CN" b="1" dirty="0">
                <a:solidFill>
                  <a:srgbClr val="FF6600"/>
                </a:solidFill>
                <a:ea typeface="Arial Unicode MS" pitchFamily="34" charset="-122"/>
                <a:cs typeface="Arial Unicode MS" pitchFamily="34" charset="-122"/>
              </a:rPr>
              <a:t>nose</a:t>
            </a:r>
            <a:r>
              <a:rPr lang="en-US" altLang="zh-CN" b="1" dirty="0" smtClean="0">
                <a:solidFill>
                  <a:srgbClr val="FF6600"/>
                </a:solidFill>
                <a:ea typeface="Arial Unicode MS" pitchFamily="34" charset="-122"/>
                <a:cs typeface="Arial Unicode MS" pitchFamily="34" charset="-122"/>
              </a:rPr>
              <a:t>.</a:t>
            </a:r>
            <a:endParaRPr lang="en-US" altLang="zh-CN" b="1" dirty="0">
              <a:solidFill>
                <a:srgbClr val="FF66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43013" name="WordArt 5"/>
          <p:cNvSpPr>
            <a:spLocks noChangeArrowheads="1" noChangeShapeType="1" noTextEdit="1"/>
          </p:cNvSpPr>
          <p:nvPr/>
        </p:nvSpPr>
        <p:spPr bwMode="auto">
          <a:xfrm>
            <a:off x="1230296" y="1275606"/>
            <a:ext cx="6553200" cy="187220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Goodbye</a:t>
            </a:r>
            <a:r>
              <a:rPr lang="zh-CN" altLang="en-US" sz="8000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全屏显示(16:9)</PresentationFormat>
  <Paragraphs>22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 Unicode MS</vt:lpstr>
      <vt:lpstr>Kozuka Mincho Pro H</vt:lpstr>
      <vt:lpstr>华文琥珀</vt:lpstr>
      <vt:lpstr>华文细黑</vt:lpstr>
      <vt:lpstr>宋体</vt:lpstr>
      <vt:lpstr>微软雅黑</vt:lpstr>
      <vt:lpstr>Algerian</vt:lpstr>
      <vt:lpstr>Arial</vt:lpstr>
      <vt:lpstr>Calibri</vt:lpstr>
      <vt:lpstr>WWW.2PPT.COM
</vt:lpstr>
      <vt:lpstr> </vt:lpstr>
      <vt:lpstr>nose</vt:lpstr>
      <vt:lpstr>PowerPoint 演示文稿</vt:lpstr>
      <vt:lpstr>PowerPoint 演示文稿</vt:lpstr>
      <vt:lpstr>I have a nose.</vt:lpstr>
      <vt:lpstr>let’s sing.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2022-02-11T02:12:29Z</dcterms:created>
  <dcterms:modified xsi:type="dcterms:W3CDTF">2023-01-17T02:46:31Z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F086E8D13D5440E482EBE38FF5A14371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